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03D7-83AC-48E5-B0C6-B9E04B63FB3B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4CD02-44E8-4863-8C83-16D50CFAB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63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03D7-83AC-48E5-B0C6-B9E04B63FB3B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4CD02-44E8-4863-8C83-16D50CFAB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03D7-83AC-48E5-B0C6-B9E04B63FB3B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4CD02-44E8-4863-8C83-16D50CFAB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8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03D7-83AC-48E5-B0C6-B9E04B63FB3B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4CD02-44E8-4863-8C83-16D50CFAB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70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03D7-83AC-48E5-B0C6-B9E04B63FB3B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4CD02-44E8-4863-8C83-16D50CFAB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12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03D7-83AC-48E5-B0C6-B9E04B63FB3B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4CD02-44E8-4863-8C83-16D50CFAB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21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03D7-83AC-48E5-B0C6-B9E04B63FB3B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4CD02-44E8-4863-8C83-16D50CFAB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85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03D7-83AC-48E5-B0C6-B9E04B63FB3B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4CD02-44E8-4863-8C83-16D50CFAB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25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03D7-83AC-48E5-B0C6-B9E04B63FB3B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4CD02-44E8-4863-8C83-16D50CFAB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03D7-83AC-48E5-B0C6-B9E04B63FB3B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4CD02-44E8-4863-8C83-16D50CFAB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71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03D7-83AC-48E5-B0C6-B9E04B63FB3B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4CD02-44E8-4863-8C83-16D50CFAB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89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A03D7-83AC-48E5-B0C6-B9E04B63FB3B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4CD02-44E8-4863-8C83-16D50CFAB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96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Git\thema-2.1-i\ICC\Business Card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1682496"/>
            <a:ext cx="4648200" cy="348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96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 Nanninga</dc:creator>
  <cp:lastModifiedBy>Andre Nanninga</cp:lastModifiedBy>
  <cp:revision>1</cp:revision>
  <dcterms:created xsi:type="dcterms:W3CDTF">2014-06-03T15:13:03Z</dcterms:created>
  <dcterms:modified xsi:type="dcterms:W3CDTF">2014-06-03T15:16:47Z</dcterms:modified>
</cp:coreProperties>
</file>