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873EA-D096-41B4-BD89-E429D1CA0F39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768F0-5F05-4FBF-A39D-B6F60975FE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0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768F0-5F05-4FBF-A39D-B6F60975FE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4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408D-665E-CE68-4A33-71D5ED2F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D0CB-33C4-F14C-02BD-67EF9CB6C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C236-DE60-EBF8-8EFE-5B5AE65B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99D7-CF7F-BF73-54E3-B5F98E94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4B40-7D04-E863-5B50-632E3B89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1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0D29-A2D1-CF58-916E-AB4FABA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E7CFE-74CC-6A2C-1CB7-6F2069428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4D06-7959-C93A-1652-5BED8AC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E107-5D0B-3361-11C1-F7D2B9E6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B893-3C67-8AB1-3A1C-25F4C96A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2CE88-FBD8-8953-5B0B-15F597A57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08EB-C5E6-BF7F-8CB7-1736FECE6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CA20-16AD-BD44-8738-79CE9A40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0DC1D-5CE9-D72C-ED01-221DE138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66B9-B470-F298-E8EE-B923030E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04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4F81-5B2B-2C11-7A8A-C0BF779B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899A-0680-DC07-6BB0-53CF30B05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86BA-41A6-6932-6AF1-143E14FD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2D33-F520-01CD-26C8-4487A17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B8E27-B3AA-5752-38D2-9F3E7FF1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2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6438-A81E-E4DF-5095-4D0FB7A1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543E3-9EE9-7A23-6E2C-073B71EF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AE2C0-F5E8-9798-D71D-E790B057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C7B5-C19E-D447-3319-E70C75CC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1ABC-3953-64B0-D0E1-304DBFAF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1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1893-68A4-F5B3-B144-3C471F80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45D-FB3C-9C20-70BE-B87C0ECFC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5AD9B-F1FE-1312-9B6A-125BCD66B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1D84-7CE0-655F-A20D-F401C8C0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BAB8-CBDD-E32B-80C0-BC5103B8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40A3-79C3-5DA2-77DD-C4F31CAA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2A92-046F-F2DC-96E1-9B8368F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DFF29-ABAE-382E-2973-4AB05BA80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2502-D917-C611-26C2-CD5CD9FD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6D843-AA40-8C29-483D-296E7FA9D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CB97B-5899-3C02-0E59-86BD8D029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E16FF-767D-246C-3A88-9AEC47A3B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70AE1-AD96-7696-CD3D-0BAD1DC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F2693-027A-C850-1009-6C6A0F3D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48E5-45E0-AA7C-EE33-488FB58E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836F7-5BC0-11F5-5B8A-FAE35D25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7F671-E481-C082-5E59-102233CD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DED2B-90F2-4D10-BD10-08CDD855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D985C-81BF-8B09-7964-A3F8E4D7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39E0D-F39E-A1A3-0FDF-67CC55B6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A32B-AFF1-9988-9260-204B9E3F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41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248E-7FA3-36B8-D68C-556676E8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31F01-093E-7B3B-DEF0-B6A846AA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BBB4A-6273-F245-4E05-E2C0E8EA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37038-A730-D1A9-3BA1-FC7A22A1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F8817-6E8B-36B0-696F-6801D269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17728-4373-EBCF-438F-326002B4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9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404F-DC3D-5885-F93D-DDCD11DE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00E99-37B6-EB0B-E0FB-5A357FDCF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C93C7-C387-2B2A-7F13-135F82FA5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A99F1-3A07-9673-5EF8-4A7300D6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56217-2234-2BDA-628D-C52A95F5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738D7-5AC5-A492-9768-FA27296F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65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6E394-8BAC-4DF2-0C9E-99ECAA53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E54EE-42D3-4822-1352-F612DCEB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8C365-5877-2EE2-DF77-DEEA4775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BFDD4-3ADD-42AF-9980-9C067B600F95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D2F7-C472-BDCE-48BA-67788E3A5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B25C-8923-7D09-D542-C6DB0A54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64330-FBBD-42F0-94E4-6D0CC4CC49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3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79DC8-6BB2-23F8-3984-D0E5ADC356B1}"/>
              </a:ext>
            </a:extLst>
          </p:cNvPr>
          <p:cNvGrpSpPr/>
          <p:nvPr/>
        </p:nvGrpSpPr>
        <p:grpSpPr>
          <a:xfrm>
            <a:off x="-697117" y="271604"/>
            <a:ext cx="12702012" cy="6314792"/>
            <a:chOff x="-697117" y="271604"/>
            <a:chExt cx="12702012" cy="6314792"/>
          </a:xfrm>
        </p:grpSpPr>
        <p:pic>
          <p:nvPicPr>
            <p:cNvPr id="3" name="Picture 2" descr="A diagram of a network&#10;&#10;AI-generated content may be incorrect.">
              <a:extLst>
                <a:ext uri="{FF2B5EF4-FFF2-40B4-BE49-F238E27FC236}">
                  <a16:creationId xmlns:a16="http://schemas.microsoft.com/office/drawing/2014/main" id="{B0C8F87F-CC2E-5E13-2C25-CABFC05A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060" y="271604"/>
              <a:ext cx="9276102" cy="631479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00A230-E5AD-53F5-DD6F-D93719FC7E46}"/>
                </a:ext>
              </a:extLst>
            </p:cNvPr>
            <p:cNvSpPr txBox="1"/>
            <p:nvPr/>
          </p:nvSpPr>
          <p:spPr>
            <a:xfrm>
              <a:off x="1937162" y="1377766"/>
              <a:ext cx="901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Load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8811FE-C927-303F-4516-FA42C9C9E617}"/>
                </a:ext>
              </a:extLst>
            </p:cNvPr>
            <p:cNvSpPr txBox="1"/>
            <p:nvPr/>
          </p:nvSpPr>
          <p:spPr>
            <a:xfrm>
              <a:off x="-395882" y="1784019"/>
              <a:ext cx="323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Entrainment Velocity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4F4B7D-882A-8635-E019-2E754F30AD7E}"/>
                </a:ext>
              </a:extLst>
            </p:cNvPr>
            <p:cNvSpPr txBox="1"/>
            <p:nvPr/>
          </p:nvSpPr>
          <p:spPr>
            <a:xfrm>
              <a:off x="-405897" y="2216371"/>
              <a:ext cx="323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Reduced Radius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3D9083-ED1E-CBBC-D1B9-2A99C0D554D2}"/>
                </a:ext>
              </a:extLst>
            </p:cNvPr>
            <p:cNvSpPr txBox="1"/>
            <p:nvPr/>
          </p:nvSpPr>
          <p:spPr>
            <a:xfrm>
              <a:off x="-405897" y="2653205"/>
              <a:ext cx="3235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Reduced Elastic Modulus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F9F24C-12D6-871D-9869-FB5C4D3064BB}"/>
                </a:ext>
              </a:extLst>
            </p:cNvPr>
            <p:cNvSpPr txBox="1"/>
            <p:nvPr/>
          </p:nvSpPr>
          <p:spPr>
            <a:xfrm>
              <a:off x="-688064" y="3090039"/>
              <a:ext cx="3527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Pressure-Viscosity Coefficient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A77A04-3245-A9D9-FCE7-A7B3C94E7D28}"/>
                </a:ext>
              </a:extLst>
            </p:cNvPr>
            <p:cNvSpPr txBox="1"/>
            <p:nvPr/>
          </p:nvSpPr>
          <p:spPr>
            <a:xfrm>
              <a:off x="-697117" y="3522391"/>
              <a:ext cx="3527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Lubricant Viscosity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C560E-A0E1-3AB7-8B6D-E24E36E72CF1}"/>
                </a:ext>
              </a:extLst>
            </p:cNvPr>
            <p:cNvSpPr txBox="1"/>
            <p:nvPr/>
          </p:nvSpPr>
          <p:spPr>
            <a:xfrm>
              <a:off x="-697117" y="3934925"/>
              <a:ext cx="3527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Lubricant Density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EB2CC4-6551-35C6-4AFF-ED2194EE0E58}"/>
                </a:ext>
              </a:extLst>
            </p:cNvPr>
            <p:cNvSpPr txBox="1"/>
            <p:nvPr/>
          </p:nvSpPr>
          <p:spPr>
            <a:xfrm>
              <a:off x="-697117" y="4347459"/>
              <a:ext cx="3527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Poisson’s Ratio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A06B09-AE96-9390-9CFE-DD628B168C32}"/>
                </a:ext>
              </a:extLst>
            </p:cNvPr>
            <p:cNvSpPr txBox="1"/>
            <p:nvPr/>
          </p:nvSpPr>
          <p:spPr>
            <a:xfrm>
              <a:off x="-697117" y="4759993"/>
              <a:ext cx="3527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Contact Length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6D46D6-255D-0C07-2D67-D2D996B466E4}"/>
                </a:ext>
              </a:extLst>
            </p:cNvPr>
            <p:cNvSpPr txBox="1"/>
            <p:nvPr/>
          </p:nvSpPr>
          <p:spPr>
            <a:xfrm>
              <a:off x="10664780" y="2999171"/>
              <a:ext cx="1340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Central Film Thickness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66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Questa</dc:creator>
  <cp:lastModifiedBy>Harry Questa</cp:lastModifiedBy>
  <cp:revision>3</cp:revision>
  <dcterms:created xsi:type="dcterms:W3CDTF">2025-03-16T16:04:04Z</dcterms:created>
  <dcterms:modified xsi:type="dcterms:W3CDTF">2025-03-16T16:15:04Z</dcterms:modified>
</cp:coreProperties>
</file>