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8304CA-E55C-4F35-A169-A19064FB0165}" v="6" dt="2022-05-19T13:35:31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50" d="100"/>
          <a:sy n="150" d="100"/>
        </p:scale>
        <p:origin x="-280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ry Questa" userId="aaf87be7-fc0f-478d-b5c0-d5be33d3468f" providerId="ADAL" clId="{378304CA-E55C-4F35-A169-A19064FB0165}"/>
    <pc:docChg chg="undo custSel addSld modSld">
      <pc:chgData name="Harry Questa" userId="aaf87be7-fc0f-478d-b5c0-d5be33d3468f" providerId="ADAL" clId="{378304CA-E55C-4F35-A169-A19064FB0165}" dt="2022-05-19T13:35:37.040" v="81" actId="1076"/>
      <pc:docMkLst>
        <pc:docMk/>
      </pc:docMkLst>
      <pc:sldChg chg="modSp mod">
        <pc:chgData name="Harry Questa" userId="aaf87be7-fc0f-478d-b5c0-d5be33d3468f" providerId="ADAL" clId="{378304CA-E55C-4F35-A169-A19064FB0165}" dt="2022-05-18T22:25:19.420" v="3" actId="404"/>
        <pc:sldMkLst>
          <pc:docMk/>
          <pc:sldMk cId="1498117880" sldId="257"/>
        </pc:sldMkLst>
        <pc:spChg chg="mod">
          <ac:chgData name="Harry Questa" userId="aaf87be7-fc0f-478d-b5c0-d5be33d3468f" providerId="ADAL" clId="{378304CA-E55C-4F35-A169-A19064FB0165}" dt="2022-05-18T22:25:19.420" v="3" actId="404"/>
          <ac:spMkLst>
            <pc:docMk/>
            <pc:sldMk cId="1498117880" sldId="257"/>
            <ac:spMk id="6" creationId="{290A41C5-32B8-4BA1-A56B-C1A9301C2CA7}"/>
          </ac:spMkLst>
        </pc:spChg>
        <pc:spChg chg="mod">
          <ac:chgData name="Harry Questa" userId="aaf87be7-fc0f-478d-b5c0-d5be33d3468f" providerId="ADAL" clId="{378304CA-E55C-4F35-A169-A19064FB0165}" dt="2022-05-18T22:25:19.420" v="3" actId="404"/>
          <ac:spMkLst>
            <pc:docMk/>
            <pc:sldMk cId="1498117880" sldId="257"/>
            <ac:spMk id="13" creationId="{A1BC9468-3E4C-4450-AF48-97E7860CDD61}"/>
          </ac:spMkLst>
        </pc:spChg>
        <pc:spChg chg="mod">
          <ac:chgData name="Harry Questa" userId="aaf87be7-fc0f-478d-b5c0-d5be33d3468f" providerId="ADAL" clId="{378304CA-E55C-4F35-A169-A19064FB0165}" dt="2022-05-18T22:25:19.420" v="3" actId="404"/>
          <ac:spMkLst>
            <pc:docMk/>
            <pc:sldMk cId="1498117880" sldId="257"/>
            <ac:spMk id="14" creationId="{97F2B928-D453-4143-BD1B-CC355A1093EA}"/>
          </ac:spMkLst>
        </pc:spChg>
        <pc:spChg chg="mod">
          <ac:chgData name="Harry Questa" userId="aaf87be7-fc0f-478d-b5c0-d5be33d3468f" providerId="ADAL" clId="{378304CA-E55C-4F35-A169-A19064FB0165}" dt="2022-05-18T22:25:19.420" v="3" actId="404"/>
          <ac:spMkLst>
            <pc:docMk/>
            <pc:sldMk cId="1498117880" sldId="257"/>
            <ac:spMk id="16" creationId="{ADFB914E-8301-4913-A195-24523F943A5B}"/>
          </ac:spMkLst>
        </pc:spChg>
      </pc:sldChg>
      <pc:sldChg chg="modSp mod">
        <pc:chgData name="Harry Questa" userId="aaf87be7-fc0f-478d-b5c0-d5be33d3468f" providerId="ADAL" clId="{378304CA-E55C-4F35-A169-A19064FB0165}" dt="2022-05-18T22:25:08.561" v="2" actId="14100"/>
        <pc:sldMkLst>
          <pc:docMk/>
          <pc:sldMk cId="1790245367" sldId="258"/>
        </pc:sldMkLst>
        <pc:spChg chg="mod">
          <ac:chgData name="Harry Questa" userId="aaf87be7-fc0f-478d-b5c0-d5be33d3468f" providerId="ADAL" clId="{378304CA-E55C-4F35-A169-A19064FB0165}" dt="2022-05-18T22:25:04.828" v="0" actId="1076"/>
          <ac:spMkLst>
            <pc:docMk/>
            <pc:sldMk cId="1790245367" sldId="258"/>
            <ac:spMk id="17" creationId="{DEF1C794-6D0C-4748-A175-5C044D590129}"/>
          </ac:spMkLst>
        </pc:spChg>
        <pc:cxnChg chg="mod">
          <ac:chgData name="Harry Questa" userId="aaf87be7-fc0f-478d-b5c0-d5be33d3468f" providerId="ADAL" clId="{378304CA-E55C-4F35-A169-A19064FB0165}" dt="2022-05-18T22:25:08.561" v="2" actId="14100"/>
          <ac:cxnSpMkLst>
            <pc:docMk/>
            <pc:sldMk cId="1790245367" sldId="258"/>
            <ac:cxnSpMk id="30" creationId="{82020901-7E20-4041-8AAB-1292A73C41BF}"/>
          </ac:cxnSpMkLst>
        </pc:cxnChg>
      </pc:sldChg>
      <pc:sldChg chg="addSp modSp new mod">
        <pc:chgData name="Harry Questa" userId="aaf87be7-fc0f-478d-b5c0-d5be33d3468f" providerId="ADAL" clId="{378304CA-E55C-4F35-A169-A19064FB0165}" dt="2022-05-19T13:35:26.553" v="79" actId="1076"/>
        <pc:sldMkLst>
          <pc:docMk/>
          <pc:sldMk cId="569549291" sldId="259"/>
        </pc:sldMkLst>
        <pc:spChg chg="add mod">
          <ac:chgData name="Harry Questa" userId="aaf87be7-fc0f-478d-b5c0-d5be33d3468f" providerId="ADAL" clId="{378304CA-E55C-4F35-A169-A19064FB0165}" dt="2022-05-19T13:33:16.041" v="76" actId="404"/>
          <ac:spMkLst>
            <pc:docMk/>
            <pc:sldMk cId="569549291" sldId="259"/>
            <ac:spMk id="3" creationId="{FA8AC9F5-D36B-49CD-BB31-D7B45EF42C55}"/>
          </ac:spMkLst>
        </pc:spChg>
        <pc:spChg chg="add mod">
          <ac:chgData name="Harry Questa" userId="aaf87be7-fc0f-478d-b5c0-d5be33d3468f" providerId="ADAL" clId="{378304CA-E55C-4F35-A169-A19064FB0165}" dt="2022-05-19T13:33:12.622" v="75" actId="404"/>
          <ac:spMkLst>
            <pc:docMk/>
            <pc:sldMk cId="569549291" sldId="259"/>
            <ac:spMk id="4" creationId="{FB2E4D4E-B8DA-4BE5-904C-37D19080273E}"/>
          </ac:spMkLst>
        </pc:spChg>
        <pc:spChg chg="add mod">
          <ac:chgData name="Harry Questa" userId="aaf87be7-fc0f-478d-b5c0-d5be33d3468f" providerId="ADAL" clId="{378304CA-E55C-4F35-A169-A19064FB0165}" dt="2022-05-19T13:35:26.553" v="79" actId="1076"/>
          <ac:spMkLst>
            <pc:docMk/>
            <pc:sldMk cId="569549291" sldId="259"/>
            <ac:spMk id="5" creationId="{1DB479D8-E4B6-4F37-8414-865E48F9CD26}"/>
          </ac:spMkLst>
        </pc:spChg>
        <pc:picChg chg="add mod">
          <ac:chgData name="Harry Questa" userId="aaf87be7-fc0f-478d-b5c0-d5be33d3468f" providerId="ADAL" clId="{378304CA-E55C-4F35-A169-A19064FB0165}" dt="2022-05-19T13:29:59.419" v="6" actId="1076"/>
          <ac:picMkLst>
            <pc:docMk/>
            <pc:sldMk cId="569549291" sldId="259"/>
            <ac:picMk id="2" creationId="{82C9C03E-16C1-452B-9300-972B0A2C512C}"/>
          </ac:picMkLst>
        </pc:picChg>
      </pc:sldChg>
      <pc:sldChg chg="addSp modSp new mod">
        <pc:chgData name="Harry Questa" userId="aaf87be7-fc0f-478d-b5c0-d5be33d3468f" providerId="ADAL" clId="{378304CA-E55C-4F35-A169-A19064FB0165}" dt="2022-05-19T13:35:37.040" v="81" actId="1076"/>
        <pc:sldMkLst>
          <pc:docMk/>
          <pc:sldMk cId="2570689720" sldId="260"/>
        </pc:sldMkLst>
        <pc:spChg chg="add mod">
          <ac:chgData name="Harry Questa" userId="aaf87be7-fc0f-478d-b5c0-d5be33d3468f" providerId="ADAL" clId="{378304CA-E55C-4F35-A169-A19064FB0165}" dt="2022-05-19T13:35:37.040" v="81" actId="1076"/>
          <ac:spMkLst>
            <pc:docMk/>
            <pc:sldMk cId="2570689720" sldId="260"/>
            <ac:spMk id="3" creationId="{CFC9924C-8A93-4F6C-9454-EC3F085B083F}"/>
          </ac:spMkLst>
        </pc:spChg>
        <pc:picChg chg="add mod">
          <ac:chgData name="Harry Questa" userId="aaf87be7-fc0f-478d-b5c0-d5be33d3468f" providerId="ADAL" clId="{378304CA-E55C-4F35-A169-A19064FB0165}" dt="2022-05-19T13:35:20.567" v="78"/>
          <ac:picMkLst>
            <pc:docMk/>
            <pc:sldMk cId="2570689720" sldId="260"/>
            <ac:picMk id="2" creationId="{3E671D08-25CA-46AD-8823-1C5031A0C8B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D7BE-282E-4367-9A9E-A5CB0CB1F3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0F478D-5BB5-4F2B-BACF-1F55BA92A0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9F39C-861F-41CC-9DDD-4DF9766AB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9411-7051-46DF-B82B-95F9AA7A561E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5F81F-3C3E-465C-B736-F6AC159ED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3C69C-3F57-43AD-8F54-FCDD3AC33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7B24-7C57-4115-8A19-DC65F1C3F3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096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77CA8-7B3C-4B8F-94C4-3ED2B862D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944A3C-B4F3-4229-9CE0-F9B2406D4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0C0DB-D4AB-4382-AFCB-D3BF309E6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9411-7051-46DF-B82B-95F9AA7A561E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74A73-A743-4127-9C9D-D06460215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0DBFD-438D-4CA6-B5FD-753C6471B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7B24-7C57-4115-8A19-DC65F1C3F3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188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D99C43-24D0-4CD9-9387-967DE94D9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4D8EC9-D551-46C1-B6B7-048344E71E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A3A87-F517-415D-849F-73A4E41AD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9411-7051-46DF-B82B-95F9AA7A561E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D8148-6B97-4143-AA53-B0241735C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D4BF6-BCD6-4BEA-B327-AC26742C4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7B24-7C57-4115-8A19-DC65F1C3F3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940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CDF24-6790-471C-A1D2-52DD4E86E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2AFE1-EC6D-467A-BE6A-59B79143A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918A0-0897-48B7-B830-6A5D5D3DF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9411-7051-46DF-B82B-95F9AA7A561E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8E127-E6B9-48B6-A0C1-AA213DA93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ACEC4-486C-4A9A-BAE9-3719F035B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7B24-7C57-4115-8A19-DC65F1C3F3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058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822F6-7EC8-495B-94EC-4F94638E0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8D906-2FDA-44C1-BF38-46BE0A6C1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81FB2-EDA5-4CBD-A193-FFB6980D2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9411-7051-46DF-B82B-95F9AA7A561E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4E07-4583-4585-A41A-B30489E54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966C8-5CF2-4898-A18C-8F91E4963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7B24-7C57-4115-8A19-DC65F1C3F3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509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2EF66-0824-4EDD-9C51-F53CFDBBF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EFF4D-936C-4A84-8CD0-F1E797149F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14A369-48E6-468B-A967-F97A53A39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7AF8C-21B5-4276-84A7-A2B6C6388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9411-7051-46DF-B82B-95F9AA7A561E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0A97BC-6A7A-4B0B-8123-8895D3CD7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6FBFE-71F4-448D-843C-8D32D3D25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7B24-7C57-4115-8A19-DC65F1C3F3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993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B1825-01A4-4118-9E8E-8E345C11A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A7191-E8DE-4A65-912D-B77A32DA0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CECC5D-7DA2-4C4B-86AC-0621EE4A4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562BE6-CE51-4AFC-9915-3FEDAEA2A8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E1A18B-D9BD-43D3-B2C8-11EFC8D20D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2B9A0E-E0B4-43B3-AC2D-4150E45A0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9411-7051-46DF-B82B-95F9AA7A561E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614897-9A35-499A-80E7-1C5FF0C2F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1C3F41-A3B9-42A6-826B-A92A6879F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7B24-7C57-4115-8A19-DC65F1C3F3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630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A5C10-50B5-45CE-A781-886E66C59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410937-10C1-44E3-B39D-81A7BDF8A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9411-7051-46DF-B82B-95F9AA7A561E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A69667-CADC-4E42-82CB-B25B6B3C4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CC4940-3F24-423C-B4CB-447339711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7B24-7C57-4115-8A19-DC65F1C3F3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074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0ED0C6-94D8-4FD1-972E-EB00308C4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9411-7051-46DF-B82B-95F9AA7A561E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A6893B-41E0-46ED-B057-31982E108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F1A13-615C-49DF-87E6-EF1CC540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7B24-7C57-4115-8A19-DC65F1C3F3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5245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B2174-133C-4E83-9132-C1F64183C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BAE28-937B-4C5F-B357-4D5A048D3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10BBE1-5A94-4A94-9C15-359D23FE5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3C5A1-ADAC-43B4-8162-FBC996546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9411-7051-46DF-B82B-95F9AA7A561E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8CF79-085D-4A15-918B-36629B40F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BEDC11-F98D-4CC6-BF4E-AD2C6E64B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7B24-7C57-4115-8A19-DC65F1C3F3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1709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D41E5-D5A1-4828-9E6D-187ACE15D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DA2CC7-15F0-499B-B0DD-8AFF70FAED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235934-0E45-4C27-BF08-5D1ED8CF0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2EA55-489E-48D3-BF44-86D5C1C5C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F9411-7051-46DF-B82B-95F9AA7A561E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8F3D44-BC07-4E60-BB81-E0E878CE6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63DBF-31DA-4971-B854-B11F48943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7B24-7C57-4115-8A19-DC65F1C3F3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919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31EEB8-27A8-43BF-A8D7-B56526FCE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6A8C8-9AC0-4CC2-B6DB-19F27F02F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C12CC-2A9B-4835-9B0A-B9314C2937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F9411-7051-46DF-B82B-95F9AA7A561E}" type="datetimeFigureOut">
              <a:rPr lang="en-GB" smtClean="0"/>
              <a:t>18/05/2022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32BF6-4426-49BB-B96B-86D5F14CCC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7E20D-DFB6-473F-8BAC-879583F0CF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97B24-7C57-4115-8A19-DC65F1C3F3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99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4476E-839A-4723-9080-898B27867F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3B2272-0187-443E-91A9-C6EFD6325D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804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0442E53-C4F6-4DAB-B59C-F3554A04940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8EAED"/>
              </a:clrFrom>
              <a:clrTo>
                <a:srgbClr val="E8EAE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40074" y="1254613"/>
            <a:ext cx="9013626" cy="51853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0A41C5-32B8-4BA1-A56B-C1A9301C2CA7}"/>
              </a:ext>
            </a:extLst>
          </p:cNvPr>
          <p:cNvSpPr txBox="1"/>
          <p:nvPr/>
        </p:nvSpPr>
        <p:spPr>
          <a:xfrm>
            <a:off x="8786380" y="1227417"/>
            <a:ext cx="623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BC9468-3E4C-4450-AF48-97E7860CDD61}"/>
              </a:ext>
            </a:extLst>
          </p:cNvPr>
          <p:cNvSpPr txBox="1"/>
          <p:nvPr/>
        </p:nvSpPr>
        <p:spPr>
          <a:xfrm>
            <a:off x="3535347" y="935326"/>
            <a:ext cx="623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F2B928-D453-4143-BD1B-CC355A1093EA}"/>
              </a:ext>
            </a:extLst>
          </p:cNvPr>
          <p:cNvSpPr txBox="1"/>
          <p:nvPr/>
        </p:nvSpPr>
        <p:spPr>
          <a:xfrm>
            <a:off x="7877810" y="805630"/>
            <a:ext cx="623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FB914E-8301-4913-A195-24523F943A5B}"/>
              </a:ext>
            </a:extLst>
          </p:cNvPr>
          <p:cNvSpPr txBox="1"/>
          <p:nvPr/>
        </p:nvSpPr>
        <p:spPr>
          <a:xfrm>
            <a:off x="6493510" y="673716"/>
            <a:ext cx="623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A33C586-8592-4984-813B-890C7C5FCAFB}"/>
              </a:ext>
            </a:extLst>
          </p:cNvPr>
          <p:cNvCxnSpPr>
            <a:cxnSpLocks/>
          </p:cNvCxnSpPr>
          <p:nvPr/>
        </p:nvCxnSpPr>
        <p:spPr>
          <a:xfrm flipH="1">
            <a:off x="8786380" y="1777833"/>
            <a:ext cx="217920" cy="5716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A0E7F6E-5AAF-4A7B-8AC0-6EB0FE88E66C}"/>
              </a:ext>
            </a:extLst>
          </p:cNvPr>
          <p:cNvCxnSpPr>
            <a:cxnSpLocks/>
          </p:cNvCxnSpPr>
          <p:nvPr/>
        </p:nvCxnSpPr>
        <p:spPr>
          <a:xfrm flipH="1">
            <a:off x="7593156" y="1328850"/>
            <a:ext cx="502574" cy="11321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818FED5-AC42-4B56-86FE-F365473E37EB}"/>
              </a:ext>
            </a:extLst>
          </p:cNvPr>
          <p:cNvCxnSpPr>
            <a:cxnSpLocks/>
          </p:cNvCxnSpPr>
          <p:nvPr/>
        </p:nvCxnSpPr>
        <p:spPr>
          <a:xfrm>
            <a:off x="6786014" y="1196936"/>
            <a:ext cx="175663" cy="11525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987D130-0A04-4630-9751-2D753A4B0162}"/>
              </a:ext>
            </a:extLst>
          </p:cNvPr>
          <p:cNvCxnSpPr>
            <a:cxnSpLocks/>
          </p:cNvCxnSpPr>
          <p:nvPr/>
        </p:nvCxnSpPr>
        <p:spPr>
          <a:xfrm>
            <a:off x="4000500" y="1458546"/>
            <a:ext cx="377687" cy="8909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117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0C8619-9147-4AB3-909A-037302CD2BA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8EAED"/>
              </a:clrFrom>
              <a:clrTo>
                <a:srgbClr val="E8EAE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35472" y="719426"/>
            <a:ext cx="8872291" cy="583271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1BC9468-3E4C-4450-AF48-97E7860CDD61}"/>
              </a:ext>
            </a:extLst>
          </p:cNvPr>
          <p:cNvSpPr txBox="1"/>
          <p:nvPr/>
        </p:nvSpPr>
        <p:spPr>
          <a:xfrm>
            <a:off x="2098098" y="3611890"/>
            <a:ext cx="623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F1C794-6D0C-4748-A175-5C044D590129}"/>
              </a:ext>
            </a:extLst>
          </p:cNvPr>
          <p:cNvSpPr txBox="1"/>
          <p:nvPr/>
        </p:nvSpPr>
        <p:spPr>
          <a:xfrm>
            <a:off x="2410056" y="1401925"/>
            <a:ext cx="623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2020901-7E20-4041-8AAB-1292A73C41BF}"/>
              </a:ext>
            </a:extLst>
          </p:cNvPr>
          <p:cNvCxnSpPr>
            <a:cxnSpLocks/>
          </p:cNvCxnSpPr>
          <p:nvPr/>
        </p:nvCxnSpPr>
        <p:spPr>
          <a:xfrm>
            <a:off x="3033972" y="1837432"/>
            <a:ext cx="1633278" cy="7702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A47C841-B3F3-4BD9-87D7-4F293C0DA172}"/>
              </a:ext>
            </a:extLst>
          </p:cNvPr>
          <p:cNvCxnSpPr>
            <a:cxnSpLocks/>
          </p:cNvCxnSpPr>
          <p:nvPr/>
        </p:nvCxnSpPr>
        <p:spPr>
          <a:xfrm flipV="1">
            <a:off x="2722014" y="3080234"/>
            <a:ext cx="2243686" cy="7932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BEBA704-FD92-401A-B076-49F6D0659CB1}"/>
              </a:ext>
            </a:extLst>
          </p:cNvPr>
          <p:cNvSpPr txBox="1"/>
          <p:nvPr/>
        </p:nvSpPr>
        <p:spPr>
          <a:xfrm>
            <a:off x="6753858" y="736127"/>
            <a:ext cx="623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E1480AD-7912-42A6-8A89-BB5DAB9CCA21}"/>
              </a:ext>
            </a:extLst>
          </p:cNvPr>
          <p:cNvCxnSpPr>
            <a:cxnSpLocks/>
          </p:cNvCxnSpPr>
          <p:nvPr/>
        </p:nvCxnSpPr>
        <p:spPr>
          <a:xfrm flipH="1">
            <a:off x="5044440" y="1199325"/>
            <a:ext cx="1709418" cy="13305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245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2C9C03E-16C1-452B-9300-972B0A2C5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891" y="1726920"/>
            <a:ext cx="5572760" cy="28035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A8AC9F5-D36B-49CD-BB31-D7B45EF42C55}"/>
              </a:ext>
            </a:extLst>
          </p:cNvPr>
          <p:cNvSpPr txBox="1"/>
          <p:nvPr/>
        </p:nvSpPr>
        <p:spPr>
          <a:xfrm>
            <a:off x="5468470" y="4356236"/>
            <a:ext cx="1586753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cs typeface="Times New Roman" panose="02020603050405020304" pitchFamily="18" charset="0"/>
              </a:rPr>
              <a:t>Frequency (Hz)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2E4D4E-B8DA-4BE5-904C-37D19080273E}"/>
              </a:ext>
            </a:extLst>
          </p:cNvPr>
          <p:cNvSpPr txBox="1"/>
          <p:nvPr/>
        </p:nvSpPr>
        <p:spPr>
          <a:xfrm rot="16200000">
            <a:off x="2362962" y="2666788"/>
            <a:ext cx="170208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050" dirty="0">
                <a:cs typeface="Times New Roman" panose="02020603050405020304" pitchFamily="18" charset="0"/>
              </a:rPr>
              <a:t>Amplitude (m)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B479D8-E4B6-4F37-8414-865E48F9CD26}"/>
              </a:ext>
            </a:extLst>
          </p:cNvPr>
          <p:cNvSpPr txBox="1"/>
          <p:nvPr/>
        </p:nvSpPr>
        <p:spPr>
          <a:xfrm>
            <a:off x="5096136" y="1459753"/>
            <a:ext cx="2402542" cy="4123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9549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E671D08-25CA-46AD-8823-1C5031A0C8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915" y="1952942"/>
            <a:ext cx="5424170" cy="29521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FC9924C-8A93-4F6C-9454-EC3F085B083F}"/>
              </a:ext>
            </a:extLst>
          </p:cNvPr>
          <p:cNvSpPr txBox="1"/>
          <p:nvPr/>
        </p:nvSpPr>
        <p:spPr>
          <a:xfrm>
            <a:off x="5045336" y="1665493"/>
            <a:ext cx="2402542" cy="4123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0689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</TotalTime>
  <Words>29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Harry Questa</dc:creator>
  <cp:lastModifiedBy>Harry Questa</cp:lastModifiedBy>
  <cp:revision>1</cp:revision>
  <dcterms:created xsi:type="dcterms:W3CDTF">2022-05-18T22:10:54Z</dcterms:created>
  <dcterms:modified xsi:type="dcterms:W3CDTF">2022-05-19T13:35:37Z</dcterms:modified>
</cp:coreProperties>
</file>