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937" autoAdjust="0"/>
  </p:normalViewPr>
  <p:slideViewPr>
    <p:cSldViewPr snapToGrid="0">
      <p:cViewPr>
        <p:scale>
          <a:sx n="200" d="100"/>
          <a:sy n="2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CB9B-D387-8C54-2DB4-7A1C16C4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8D041-1F1D-8B19-A387-E70A2791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F556-BF3D-E66F-CA11-E471BD5C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E9ED-CCE6-7568-EF7F-34B53267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DA38-6C5C-3519-86A9-EC9CA83D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1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D6B1-F7B4-E902-C7E2-81B9D0FD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B59EC-7054-80B2-8C3C-3CDBDF627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DBB2-4A4B-12AE-5E54-96DF3C7E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89CA-7B97-92C2-CA1A-7157CF0C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E1F6-07D3-ABA7-190B-75E021E7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5CB57-E1FE-E9E5-EE67-BD23091EE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A301F-C5B9-7DD3-AFD9-698DD302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834-A4C5-DB04-B6AA-1E5D0288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0ED0-737A-5A80-6594-ED00A309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64D9-6695-FFDC-EA22-D201CFF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2344-3D41-A13F-23EB-CFB0E585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B3F9-1DB6-3061-9DB3-06A33EA0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4E1C-4208-2EDF-71B5-28DC628E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8F3E-42B6-AAB9-4A4C-EA475E8E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19B1-7939-78A9-982E-26D599EF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5656-CAC7-B6C6-7CAA-57B2AE8D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4D3D-BB3D-E5C6-BC0E-FC4BEEAA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6A36-12B0-463F-AE5A-83538420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F97A-4990-9BC5-DC38-96FBC20C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B771E-9784-883F-CA08-66D378E1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7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F81D-F357-E6DF-B295-2BED7345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1192-C3C6-1C21-BC4D-446C8577F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5DE0D-E52B-49F3-043E-9F51D5471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C8DF0-05BF-35A3-C2F6-275A044F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CE48-0673-6A2D-0643-BA2B622E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7641-F265-F53C-EFC2-89C66957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1E05-D15C-9365-B581-B72AB8D8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E8EF-37C6-0C2F-E756-23D6E92A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D8302-CF6B-B644-AF83-4E1FFF31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DFB19-7A7D-E03D-25CD-EECED3F49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84F0B-C36C-A511-C7F2-3CA39DF6F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4D5B1-F8A5-295F-FB0F-F773DC1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A26C7-C3A3-05EE-F43E-4C3EA9AE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F19DF-0651-DFAB-5751-4898A65A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6D7E-6201-DE8E-0ABB-A2836914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EB1B-11D5-4CB0-40EC-68EB4D29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5B87-A380-34DD-4142-3F1F339F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5B388-DF94-F3B0-DC88-A0E73AAB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9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5AFDE-46AC-AD0B-8BD5-4FCF238A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A7628-E391-7E2A-FF2A-23510950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7DD70-D96E-13A1-BC0F-054680F7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5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B89D-43D4-6B32-5D3C-C4CDFB88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EE8A-3485-6BFB-ADF6-F9439A4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22E83-6759-A6DB-F935-2C89AE70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6BBB-53E7-9AFB-276A-C87362A2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F728-DC4A-6092-E63E-8F0FD7F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5E93-1D04-8CAB-A9E9-CD00B0B2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3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9EB5-B9EA-BA3E-5E28-FA622A45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A8EC4-52A8-9EEE-E34D-108CC1DCE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CD75-F1C7-A6C6-F67C-E77936E9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39BD-9C53-DCD2-AB44-3349B411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003CB-7025-D34E-80EE-504F058C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35E76-30A2-A17F-2B9C-B6EBC7EE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9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3E994-2896-525A-21D0-1E2FCFAA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7D361-BAF7-6ADE-5960-BCFD9DC80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8BB2-75D1-E3C3-606E-EEFBA104F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F4FA6-6ABA-47EF-A40D-D40D0A4A71D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1A2E-A98C-3EB4-90F3-84FFD17A7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E4A1-E66C-8D4C-D5FE-23883EC9A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2738F-8B18-4A9C-8215-DC43E5233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6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7C5D-230C-756B-5F56-79B4281BB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9CBF9-9ECC-8EFA-420A-79729313F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1039C232-B4C3-1C3E-373B-F988AF27FF4A}"/>
              </a:ext>
            </a:extLst>
          </p:cNvPr>
          <p:cNvGrpSpPr/>
          <p:nvPr/>
        </p:nvGrpSpPr>
        <p:grpSpPr>
          <a:xfrm>
            <a:off x="2084685" y="989713"/>
            <a:ext cx="7483971" cy="4598512"/>
            <a:chOff x="2084685" y="989713"/>
            <a:chExt cx="7483971" cy="4598512"/>
          </a:xfrm>
        </p:grpSpPr>
        <p:pic>
          <p:nvPicPr>
            <p:cNvPr id="3" name="Picture 2" descr="A close-up of a machine&#10;&#10;AI-generated content may be incorrect.">
              <a:extLst>
                <a:ext uri="{FF2B5EF4-FFF2-40B4-BE49-F238E27FC236}">
                  <a16:creationId xmlns:a16="http://schemas.microsoft.com/office/drawing/2014/main" id="{ED39555A-4C26-BDE1-A545-5AC111B60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057" y="1737322"/>
              <a:ext cx="7394599" cy="38509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F8FFAB-5524-99CE-0FA9-EF3BC988F19F}"/>
                </a:ext>
              </a:extLst>
            </p:cNvPr>
            <p:cNvSpPr txBox="1"/>
            <p:nvPr/>
          </p:nvSpPr>
          <p:spPr>
            <a:xfrm>
              <a:off x="2084685" y="989713"/>
              <a:ext cx="200136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Rolling Element Bearings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3B33E8-AE1E-6525-9B31-F639FE0E1FE7}"/>
                </a:ext>
              </a:extLst>
            </p:cNvPr>
            <p:cNvSpPr txBox="1"/>
            <p:nvPr/>
          </p:nvSpPr>
          <p:spPr>
            <a:xfrm>
              <a:off x="2084686" y="1737322"/>
              <a:ext cx="12865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Gear Pair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EB8F5B-AEF3-3E15-0E50-D122AF90CA32}"/>
                </a:ext>
              </a:extLst>
            </p:cNvPr>
            <p:cNvSpPr txBox="1"/>
            <p:nvPr/>
          </p:nvSpPr>
          <p:spPr>
            <a:xfrm>
              <a:off x="7002112" y="1128213"/>
              <a:ext cx="17590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Electric Motor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7BA8603-3748-8258-EA4A-B6C32EBBA00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086046" y="1312879"/>
              <a:ext cx="269582" cy="71142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17AEAD4-08F0-5A7D-04F2-9E01F1A7C93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086046" y="1312879"/>
              <a:ext cx="1368604" cy="1189021"/>
            </a:xfrm>
            <a:prstGeom prst="bentConnector3">
              <a:avLst>
                <a:gd name="adj1" fmla="val 100109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1D6DAB7C-A682-324F-31D5-1670E67D582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371213" y="1921988"/>
              <a:ext cx="1680565" cy="897412"/>
            </a:xfrm>
            <a:prstGeom prst="bentConnector3">
              <a:avLst>
                <a:gd name="adj1" fmla="val 29974"/>
              </a:avLst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01E4E0B8-DDD0-908E-F693-0A37ED6F72C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6267618" y="1312878"/>
              <a:ext cx="734495" cy="129220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39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 Questa</dc:creator>
  <cp:lastModifiedBy>Harry Questa</cp:lastModifiedBy>
  <cp:revision>4</cp:revision>
  <dcterms:created xsi:type="dcterms:W3CDTF">2025-03-18T19:36:10Z</dcterms:created>
  <dcterms:modified xsi:type="dcterms:W3CDTF">2025-03-19T20:30:22Z</dcterms:modified>
</cp:coreProperties>
</file>