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C792-BCC5-61CB-A6CB-7B27EF4B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F083-E757-1B2A-847B-6221C032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4BB6-0333-9AB1-3FE1-3B82090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C327-D760-4EA1-22E6-323216D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69F8-FC2E-8E6E-4E46-720A353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A24-0BC1-600A-7582-79635BFE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C4EF-A2EA-5B50-CCE2-E07A9FBE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7256-A204-87B2-2870-296A942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AE3-1671-4F0D-BB4B-A096C22E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8E51-46A6-E4B8-F827-68D0D85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49A13-BC6D-31B3-10E4-9C4D1015D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566C-E7FC-95E7-683F-B18B7BC1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BCCD-143F-9A7A-6285-00159D2C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D3D5-9D08-5866-DA91-3386078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275F-C2AC-8E79-D4AA-D6B9EAEB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3A7C-6EE7-E60C-6488-EBBCBC11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0D4A-FC73-AB5B-17AF-E332B0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E260-0679-EAD8-4505-394BE257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03C2-9254-30D9-CD09-60D77783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12EB-CCB2-A6EF-08C3-6C46D55A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538-920E-E8A3-605B-4EDE3AB3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C3A6-5864-7719-3E08-057D5DBF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CF9B-BAA6-3CB1-EED9-6D313688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6391-A3AF-2EB6-9B44-727DA503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EE6C-A91D-1C6A-BAFB-93A4210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1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FCA0-58D9-B50F-2E22-F3B83FDC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55DB-4730-8C07-B913-CD1656CD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69CC-E698-139A-C039-878E3BF3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A650D-04E0-4C4A-9A4F-227FB33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EE6A-74B6-2B9F-C59F-73EDA16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7DB8-A372-AC1E-362B-C0ADB2B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0D14-D174-F9E0-B393-15AA0F1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75B8-DDD2-A2E1-AC24-BB1EF8E7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05F8-A960-4BCE-CC28-1450D697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BF40B-9FBF-3070-13D2-DA8F46405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BE478-F755-6AAA-0818-9DBF0EB1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169-D93E-9294-CFC3-7A80530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F40DF-E244-C45E-2E4E-005F6438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87161-E048-5156-8CD2-D14F3DF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6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D51-F637-E1DD-A0F2-27C85B2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6D1E-9AC5-FCDD-A5BE-9645010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CD2A6-B7A9-13E4-D6EB-52C5662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92A6-1D0D-20DD-24B1-1A5262B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190F5-3196-7242-6B7B-6DE13E9B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2EC05-A54F-40BB-EF34-CF17EFD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E904-EAC8-6712-18F5-8C7CC825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2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06C-6472-D65D-471A-2D6BA17C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AEB4-98BB-1294-C50A-FBC9FED4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5292-5E94-BD4E-5C57-72C55139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6666-6CED-8CE2-F8C1-33F13C8F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BDC8-0F58-0034-D00A-00C890E4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7089-A0FF-EAF9-13C2-07BBE5C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0A0-FD25-0ACA-5D79-87ED01CE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E5112-B3D7-8783-2376-1CCB55CC8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3BAF-B8F4-762B-036E-FEDE7C9F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CBC71-01C1-F678-8B9E-7732334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E3A8-0388-0F2E-DFD8-FDC341D0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A477-EDD4-3551-E443-039C75FC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2C4AA-9250-9202-DA4F-7BD5F4E2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DEEE-88E6-7494-78B3-14E56009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FCAF-8AD2-3D1C-91E5-9FE753ED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D7173-5A5C-4018-9C72-30AD3CF1908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3704-4ACF-1CEA-2E53-783897D5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F4C3-EE8F-B6A2-B000-DAB5AC6C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A861-B378-93A0-327B-73155181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3E4CF-9711-0F43-0A46-47BBDC19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mechanical model&#10;&#10;AI-generated content may be incorrect.">
            <a:extLst>
              <a:ext uri="{FF2B5EF4-FFF2-40B4-BE49-F238E27FC236}">
                <a16:creationId xmlns:a16="http://schemas.microsoft.com/office/drawing/2014/main" id="{357E75BE-253F-64B2-67D8-F3348417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40" y="525776"/>
            <a:ext cx="8187152" cy="6060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C5494-71D8-89B9-FC9A-6BEACEAD468A}"/>
              </a:ext>
            </a:extLst>
          </p:cNvPr>
          <p:cNvSpPr txBox="1"/>
          <p:nvPr/>
        </p:nvSpPr>
        <p:spPr>
          <a:xfrm>
            <a:off x="3101340" y="3674499"/>
            <a:ext cx="719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1CAC-6B15-8880-D2D7-9A1C31795104}"/>
              </a:ext>
            </a:extLst>
          </p:cNvPr>
          <p:cNvSpPr txBox="1"/>
          <p:nvPr/>
        </p:nvSpPr>
        <p:spPr>
          <a:xfrm>
            <a:off x="2984499" y="5155376"/>
            <a:ext cx="836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64094-56C0-DC62-091B-CD3BFA706652}"/>
              </a:ext>
            </a:extLst>
          </p:cNvPr>
          <p:cNvSpPr txBox="1"/>
          <p:nvPr/>
        </p:nvSpPr>
        <p:spPr>
          <a:xfrm>
            <a:off x="2933323" y="4170120"/>
            <a:ext cx="887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Pinion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6397A-5CE7-C8B0-5D7F-3096397DD8B7}"/>
              </a:ext>
            </a:extLst>
          </p:cNvPr>
          <p:cNvSpPr txBox="1"/>
          <p:nvPr/>
        </p:nvSpPr>
        <p:spPr>
          <a:xfrm>
            <a:off x="2037031" y="4655328"/>
            <a:ext cx="1784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 Bearings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194A7-2CF6-8D99-44D4-3D427773FED7}"/>
              </a:ext>
            </a:extLst>
          </p:cNvPr>
          <p:cNvSpPr txBox="1"/>
          <p:nvPr/>
        </p:nvSpPr>
        <p:spPr>
          <a:xfrm>
            <a:off x="1692999" y="3244333"/>
            <a:ext cx="2128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System Boundary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5EA32-061D-9E03-25C0-BD8661B4BAC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21060" y="4354786"/>
            <a:ext cx="1647233" cy="129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18F72E-75F8-A80F-C265-C44596D5992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1061" y="4683125"/>
            <a:ext cx="960489" cy="1568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B3BD4A6-F736-E3E7-DBC8-46587F7DC60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21061" y="3051018"/>
            <a:ext cx="271105" cy="3779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CA2A6ED-6AAF-5C09-2CF2-07F8D325E8A6}"/>
              </a:ext>
            </a:extLst>
          </p:cNvPr>
          <p:cNvCxnSpPr>
            <a:stCxn id="6" idx="3"/>
          </p:cNvCxnSpPr>
          <p:nvPr/>
        </p:nvCxnSpPr>
        <p:spPr>
          <a:xfrm flipV="1">
            <a:off x="3821060" y="3428999"/>
            <a:ext cx="1113079" cy="430166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0F11165-5D76-BA6F-4A73-00C152858404}"/>
              </a:ext>
            </a:extLst>
          </p:cNvPr>
          <p:cNvCxnSpPr>
            <a:stCxn id="11" idx="3"/>
          </p:cNvCxnSpPr>
          <p:nvPr/>
        </p:nvCxnSpPr>
        <p:spPr>
          <a:xfrm>
            <a:off x="3821061" y="4839994"/>
            <a:ext cx="2141589" cy="315382"/>
          </a:xfrm>
          <a:prstGeom prst="bentConnector3">
            <a:avLst>
              <a:gd name="adj1" fmla="val 2242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7ED4A7-53BC-C46E-BD7A-FB4BC1EEC8FD}"/>
              </a:ext>
            </a:extLst>
          </p:cNvPr>
          <p:cNvCxnSpPr/>
          <p:nvPr/>
        </p:nvCxnSpPr>
        <p:spPr>
          <a:xfrm>
            <a:off x="3821060" y="5340042"/>
            <a:ext cx="3557514" cy="771047"/>
          </a:xfrm>
          <a:prstGeom prst="bentConnector3">
            <a:avLst>
              <a:gd name="adj1" fmla="val 1364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BE0F-2BCF-4E2E-6E75-84846EB7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C1971-15B4-DDBF-C083-2CFDBC1B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4" y="0"/>
            <a:ext cx="105973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C9930-B566-1022-CB81-B63F8C507344}"/>
              </a:ext>
            </a:extLst>
          </p:cNvPr>
          <p:cNvSpPr txBox="1"/>
          <p:nvPr/>
        </p:nvSpPr>
        <p:spPr>
          <a:xfrm>
            <a:off x="1711106" y="5607692"/>
            <a:ext cx="1330859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45406-41B9-DB80-AD50-7993051CE504}"/>
              </a:ext>
            </a:extLst>
          </p:cNvPr>
          <p:cNvSpPr txBox="1"/>
          <p:nvPr/>
        </p:nvSpPr>
        <p:spPr>
          <a:xfrm>
            <a:off x="1711106" y="880976"/>
            <a:ext cx="1593409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32283-7167-5C7F-FC8E-8AC65FE07C8A}"/>
              </a:ext>
            </a:extLst>
          </p:cNvPr>
          <p:cNvSpPr txBox="1"/>
          <p:nvPr/>
        </p:nvSpPr>
        <p:spPr>
          <a:xfrm>
            <a:off x="7865953" y="209510"/>
            <a:ext cx="240973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 of Freedom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0E75-80E2-8C06-14E3-72D10722B600}"/>
              </a:ext>
            </a:extLst>
          </p:cNvPr>
          <p:cNvSpPr txBox="1"/>
          <p:nvPr/>
        </p:nvSpPr>
        <p:spPr>
          <a:xfrm>
            <a:off x="8385907" y="1184845"/>
            <a:ext cx="3008768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Lubricated Bearing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6C422E-98E5-78EA-39C6-2BE7B73A58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1369511"/>
            <a:ext cx="2289907" cy="13646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9F9A7-1E60-875A-0660-C82E4CA82BF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73220" y="1554177"/>
            <a:ext cx="1217071" cy="11799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DB8C0-3CDE-A84C-8E12-C3501621EBF1}"/>
              </a:ext>
            </a:extLst>
          </p:cNvPr>
          <p:cNvCxnSpPr>
            <a:stCxn id="6" idx="1"/>
          </p:cNvCxnSpPr>
          <p:nvPr/>
        </p:nvCxnSpPr>
        <p:spPr>
          <a:xfrm flipH="1">
            <a:off x="4399984" y="394176"/>
            <a:ext cx="3465969" cy="2033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B29644-455F-791A-4C23-723FBF2FBAE8}"/>
              </a:ext>
            </a:extLst>
          </p:cNvPr>
          <p:cNvCxnSpPr>
            <a:stCxn id="5" idx="2"/>
          </p:cNvCxnSpPr>
          <p:nvPr/>
        </p:nvCxnSpPr>
        <p:spPr>
          <a:xfrm>
            <a:off x="2507811" y="1250308"/>
            <a:ext cx="534154" cy="20813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D84DFA-D4D1-EDA4-CA4E-E2CC2A1CE98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163778" y="3548958"/>
            <a:ext cx="212758" cy="2058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BDAEA-199B-15E9-1FF2-E17A0D3C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63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Questa</dc:creator>
  <cp:lastModifiedBy>Harry Questa</cp:lastModifiedBy>
  <cp:revision>3</cp:revision>
  <dcterms:created xsi:type="dcterms:W3CDTF">2025-03-07T10:40:21Z</dcterms:created>
  <dcterms:modified xsi:type="dcterms:W3CDTF">2025-03-07T11:28:27Z</dcterms:modified>
</cp:coreProperties>
</file>