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FDE188-72BD-40E7-9704-A3D1D872EAB7}" v="68" dt="2023-06-24T14:15:35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y Questa" userId="aaf87be7-fc0f-478d-b5c0-d5be33d3468f" providerId="ADAL" clId="{C8FDE188-72BD-40E7-9704-A3D1D872EAB7}"/>
    <pc:docChg chg="undo custSel addSld modSld">
      <pc:chgData name="Harry Questa" userId="aaf87be7-fc0f-478d-b5c0-d5be33d3468f" providerId="ADAL" clId="{C8FDE188-72BD-40E7-9704-A3D1D872EAB7}" dt="2023-06-24T14:15:35.415" v="183" actId="20577"/>
      <pc:docMkLst>
        <pc:docMk/>
      </pc:docMkLst>
      <pc:sldChg chg="addSp delSp modSp mod">
        <pc:chgData name="Harry Questa" userId="aaf87be7-fc0f-478d-b5c0-d5be33d3468f" providerId="ADAL" clId="{C8FDE188-72BD-40E7-9704-A3D1D872EAB7}" dt="2023-06-24T14:06:44.306" v="47" actId="478"/>
        <pc:sldMkLst>
          <pc:docMk/>
          <pc:sldMk cId="377054744" sldId="258"/>
        </pc:sldMkLst>
        <pc:spChg chg="add mod">
          <ac:chgData name="Harry Questa" userId="aaf87be7-fc0f-478d-b5c0-d5be33d3468f" providerId="ADAL" clId="{C8FDE188-72BD-40E7-9704-A3D1D872EAB7}" dt="2023-06-24T13:45:07.642" v="40" actId="1076"/>
          <ac:spMkLst>
            <pc:docMk/>
            <pc:sldMk cId="377054744" sldId="258"/>
            <ac:spMk id="6" creationId="{E24BE309-5E85-50AA-2B1E-53B1FC78880E}"/>
          </ac:spMkLst>
        </pc:spChg>
        <pc:spChg chg="add mod">
          <ac:chgData name="Harry Questa" userId="aaf87be7-fc0f-478d-b5c0-d5be33d3468f" providerId="ADAL" clId="{C8FDE188-72BD-40E7-9704-A3D1D872EAB7}" dt="2023-06-24T13:45:02.715" v="37" actId="1076"/>
          <ac:spMkLst>
            <pc:docMk/>
            <pc:sldMk cId="377054744" sldId="258"/>
            <ac:spMk id="16" creationId="{3D4D5CBD-7A39-8B3C-FB4D-43F9580E41DB}"/>
          </ac:spMkLst>
        </pc:spChg>
        <pc:spChg chg="add mod ord">
          <ac:chgData name="Harry Questa" userId="aaf87be7-fc0f-478d-b5c0-d5be33d3468f" providerId="ADAL" clId="{C8FDE188-72BD-40E7-9704-A3D1D872EAB7}" dt="2023-06-24T13:44:41.595" v="33" actId="11530"/>
          <ac:spMkLst>
            <pc:docMk/>
            <pc:sldMk cId="377054744" sldId="258"/>
            <ac:spMk id="18" creationId="{E9AE8700-DD21-86E8-3727-B92E860B2789}"/>
          </ac:spMkLst>
        </pc:spChg>
        <pc:spChg chg="add del mod">
          <ac:chgData name="Harry Questa" userId="aaf87be7-fc0f-478d-b5c0-d5be33d3468f" providerId="ADAL" clId="{C8FDE188-72BD-40E7-9704-A3D1D872EAB7}" dt="2023-06-24T14:06:44.306" v="47" actId="478"/>
          <ac:spMkLst>
            <pc:docMk/>
            <pc:sldMk cId="377054744" sldId="258"/>
            <ac:spMk id="20" creationId="{1269B210-6C71-2A73-F0BE-6967BA92FB11}"/>
          </ac:spMkLst>
        </pc:spChg>
        <pc:spChg chg="mod">
          <ac:chgData name="Harry Questa" userId="aaf87be7-fc0f-478d-b5c0-d5be33d3468f" providerId="ADAL" clId="{C8FDE188-72BD-40E7-9704-A3D1D872EAB7}" dt="2023-06-24T13:45:16.114" v="41" actId="1076"/>
          <ac:spMkLst>
            <pc:docMk/>
            <pc:sldMk cId="377054744" sldId="258"/>
            <ac:spMk id="55" creationId="{66C78263-CC4D-3D12-D471-51DF038633CF}"/>
          </ac:spMkLst>
        </pc:spChg>
      </pc:sldChg>
      <pc:sldChg chg="addSp delSp modSp add mod">
        <pc:chgData name="Harry Questa" userId="aaf87be7-fc0f-478d-b5c0-d5be33d3468f" providerId="ADAL" clId="{C8FDE188-72BD-40E7-9704-A3D1D872EAB7}" dt="2023-06-24T14:15:35.415" v="183" actId="20577"/>
        <pc:sldMkLst>
          <pc:docMk/>
          <pc:sldMk cId="768952226" sldId="259"/>
        </pc:sldMkLst>
        <pc:spChg chg="del">
          <ac:chgData name="Harry Questa" userId="aaf87be7-fc0f-478d-b5c0-d5be33d3468f" providerId="ADAL" clId="{C8FDE188-72BD-40E7-9704-A3D1D872EAB7}" dt="2023-06-24T14:06:40.495" v="45" actId="478"/>
          <ac:spMkLst>
            <pc:docMk/>
            <pc:sldMk cId="768952226" sldId="259"/>
            <ac:spMk id="2" creationId="{9FEB7B01-7821-ED4B-0A64-3E3700745014}"/>
          </ac:spMkLst>
        </pc:spChg>
        <pc:spChg chg="del">
          <ac:chgData name="Harry Questa" userId="aaf87be7-fc0f-478d-b5c0-d5be33d3468f" providerId="ADAL" clId="{C8FDE188-72BD-40E7-9704-A3D1D872EAB7}" dt="2023-06-24T14:06:40.495" v="45" actId="478"/>
          <ac:spMkLst>
            <pc:docMk/>
            <pc:sldMk cId="768952226" sldId="259"/>
            <ac:spMk id="3" creationId="{D243773F-2303-9E59-9EE5-4F75C8ED4293}"/>
          </ac:spMkLst>
        </pc:spChg>
        <pc:spChg chg="del">
          <ac:chgData name="Harry Questa" userId="aaf87be7-fc0f-478d-b5c0-d5be33d3468f" providerId="ADAL" clId="{C8FDE188-72BD-40E7-9704-A3D1D872EAB7}" dt="2023-06-24T14:06:40.495" v="45" actId="478"/>
          <ac:spMkLst>
            <pc:docMk/>
            <pc:sldMk cId="768952226" sldId="259"/>
            <ac:spMk id="4" creationId="{69B14559-6881-FBB5-F4FF-5638297918B6}"/>
          </ac:spMkLst>
        </pc:spChg>
        <pc:spChg chg="del">
          <ac:chgData name="Harry Questa" userId="aaf87be7-fc0f-478d-b5c0-d5be33d3468f" providerId="ADAL" clId="{C8FDE188-72BD-40E7-9704-A3D1D872EAB7}" dt="2023-06-24T14:06:40.495" v="45" actId="478"/>
          <ac:spMkLst>
            <pc:docMk/>
            <pc:sldMk cId="768952226" sldId="259"/>
            <ac:spMk id="5" creationId="{83054300-8078-D301-5841-B5A1A1420AF4}"/>
          </ac:spMkLst>
        </pc:spChg>
        <pc:spChg chg="del">
          <ac:chgData name="Harry Questa" userId="aaf87be7-fc0f-478d-b5c0-d5be33d3468f" providerId="ADAL" clId="{C8FDE188-72BD-40E7-9704-A3D1D872EAB7}" dt="2023-06-24T14:06:40.495" v="45" actId="478"/>
          <ac:spMkLst>
            <pc:docMk/>
            <pc:sldMk cId="768952226" sldId="259"/>
            <ac:spMk id="6" creationId="{E24BE309-5E85-50AA-2B1E-53B1FC78880E}"/>
          </ac:spMkLst>
        </pc:spChg>
        <pc:spChg chg="del">
          <ac:chgData name="Harry Questa" userId="aaf87be7-fc0f-478d-b5c0-d5be33d3468f" providerId="ADAL" clId="{C8FDE188-72BD-40E7-9704-A3D1D872EAB7}" dt="2023-06-24T14:06:40.495" v="45" actId="478"/>
          <ac:spMkLst>
            <pc:docMk/>
            <pc:sldMk cId="768952226" sldId="259"/>
            <ac:spMk id="7" creationId="{84B4AE37-1D53-8D17-195A-41DDD98CF0B9}"/>
          </ac:spMkLst>
        </pc:spChg>
        <pc:spChg chg="del">
          <ac:chgData name="Harry Questa" userId="aaf87be7-fc0f-478d-b5c0-d5be33d3468f" providerId="ADAL" clId="{C8FDE188-72BD-40E7-9704-A3D1D872EAB7}" dt="2023-06-24T14:06:40.495" v="45" actId="478"/>
          <ac:spMkLst>
            <pc:docMk/>
            <pc:sldMk cId="768952226" sldId="259"/>
            <ac:spMk id="8" creationId="{79C457FB-E64E-1324-F5DA-E111FFB0D9B1}"/>
          </ac:spMkLst>
        </pc:spChg>
        <pc:spChg chg="del">
          <ac:chgData name="Harry Questa" userId="aaf87be7-fc0f-478d-b5c0-d5be33d3468f" providerId="ADAL" clId="{C8FDE188-72BD-40E7-9704-A3D1D872EAB7}" dt="2023-06-24T14:06:40.495" v="45" actId="478"/>
          <ac:spMkLst>
            <pc:docMk/>
            <pc:sldMk cId="768952226" sldId="259"/>
            <ac:spMk id="9" creationId="{D0696CFD-B5CF-468C-541C-1CBB0F4C70B5}"/>
          </ac:spMkLst>
        </pc:spChg>
        <pc:spChg chg="del">
          <ac:chgData name="Harry Questa" userId="aaf87be7-fc0f-478d-b5c0-d5be33d3468f" providerId="ADAL" clId="{C8FDE188-72BD-40E7-9704-A3D1D872EAB7}" dt="2023-06-24T14:06:40.495" v="45" actId="478"/>
          <ac:spMkLst>
            <pc:docMk/>
            <pc:sldMk cId="768952226" sldId="259"/>
            <ac:spMk id="10" creationId="{83F734C4-B56C-8512-C054-1FFB9AC5C9D0}"/>
          </ac:spMkLst>
        </pc:spChg>
        <pc:spChg chg="del">
          <ac:chgData name="Harry Questa" userId="aaf87be7-fc0f-478d-b5c0-d5be33d3468f" providerId="ADAL" clId="{C8FDE188-72BD-40E7-9704-A3D1D872EAB7}" dt="2023-06-24T14:06:40.495" v="45" actId="478"/>
          <ac:spMkLst>
            <pc:docMk/>
            <pc:sldMk cId="768952226" sldId="259"/>
            <ac:spMk id="11" creationId="{DA69505A-F430-B9FA-1D93-7C33DB980525}"/>
          </ac:spMkLst>
        </pc:spChg>
        <pc:spChg chg="del">
          <ac:chgData name="Harry Questa" userId="aaf87be7-fc0f-478d-b5c0-d5be33d3468f" providerId="ADAL" clId="{C8FDE188-72BD-40E7-9704-A3D1D872EAB7}" dt="2023-06-24T14:06:40.495" v="45" actId="478"/>
          <ac:spMkLst>
            <pc:docMk/>
            <pc:sldMk cId="768952226" sldId="259"/>
            <ac:spMk id="12" creationId="{7185825C-D3A3-6D74-7EF4-5533D8DBEF44}"/>
          </ac:spMkLst>
        </pc:spChg>
        <pc:spChg chg="del">
          <ac:chgData name="Harry Questa" userId="aaf87be7-fc0f-478d-b5c0-d5be33d3468f" providerId="ADAL" clId="{C8FDE188-72BD-40E7-9704-A3D1D872EAB7}" dt="2023-06-24T14:06:40.495" v="45" actId="478"/>
          <ac:spMkLst>
            <pc:docMk/>
            <pc:sldMk cId="768952226" sldId="259"/>
            <ac:spMk id="13" creationId="{AB0430E6-633C-2A11-BCF7-BF9B8DCA7F5C}"/>
          </ac:spMkLst>
        </pc:spChg>
        <pc:spChg chg="del">
          <ac:chgData name="Harry Questa" userId="aaf87be7-fc0f-478d-b5c0-d5be33d3468f" providerId="ADAL" clId="{C8FDE188-72BD-40E7-9704-A3D1D872EAB7}" dt="2023-06-24T14:06:40.495" v="45" actId="478"/>
          <ac:spMkLst>
            <pc:docMk/>
            <pc:sldMk cId="768952226" sldId="259"/>
            <ac:spMk id="14" creationId="{CCF4053D-A334-8D13-5931-496E4E515E0B}"/>
          </ac:spMkLst>
        </pc:spChg>
        <pc:spChg chg="del">
          <ac:chgData name="Harry Questa" userId="aaf87be7-fc0f-478d-b5c0-d5be33d3468f" providerId="ADAL" clId="{C8FDE188-72BD-40E7-9704-A3D1D872EAB7}" dt="2023-06-24T14:06:40.495" v="45" actId="478"/>
          <ac:spMkLst>
            <pc:docMk/>
            <pc:sldMk cId="768952226" sldId="259"/>
            <ac:spMk id="15" creationId="{EF306C61-B076-D084-6C63-7B6681C2F7AB}"/>
          </ac:spMkLst>
        </pc:spChg>
        <pc:spChg chg="del">
          <ac:chgData name="Harry Questa" userId="aaf87be7-fc0f-478d-b5c0-d5be33d3468f" providerId="ADAL" clId="{C8FDE188-72BD-40E7-9704-A3D1D872EAB7}" dt="2023-06-24T14:06:40.495" v="45" actId="478"/>
          <ac:spMkLst>
            <pc:docMk/>
            <pc:sldMk cId="768952226" sldId="259"/>
            <ac:spMk id="16" creationId="{3D4D5CBD-7A39-8B3C-FB4D-43F9580E41DB}"/>
          </ac:spMkLst>
        </pc:spChg>
        <pc:spChg chg="del">
          <ac:chgData name="Harry Questa" userId="aaf87be7-fc0f-478d-b5c0-d5be33d3468f" providerId="ADAL" clId="{C8FDE188-72BD-40E7-9704-A3D1D872EAB7}" dt="2023-06-24T14:06:40.495" v="45" actId="478"/>
          <ac:spMkLst>
            <pc:docMk/>
            <pc:sldMk cId="768952226" sldId="259"/>
            <ac:spMk id="18" creationId="{E9AE8700-DD21-86E8-3727-B92E860B2789}"/>
          </ac:spMkLst>
        </pc:spChg>
        <pc:spChg chg="mod">
          <ac:chgData name="Harry Questa" userId="aaf87be7-fc0f-478d-b5c0-d5be33d3468f" providerId="ADAL" clId="{C8FDE188-72BD-40E7-9704-A3D1D872EAB7}" dt="2023-06-24T14:07:16.564" v="54" actId="1582"/>
          <ac:spMkLst>
            <pc:docMk/>
            <pc:sldMk cId="768952226" sldId="259"/>
            <ac:spMk id="20" creationId="{1269B210-6C71-2A73-F0BE-6967BA92FB11}"/>
          </ac:spMkLst>
        </pc:spChg>
        <pc:spChg chg="del">
          <ac:chgData name="Harry Questa" userId="aaf87be7-fc0f-478d-b5c0-d5be33d3468f" providerId="ADAL" clId="{C8FDE188-72BD-40E7-9704-A3D1D872EAB7}" dt="2023-06-24T14:06:40.495" v="45" actId="478"/>
          <ac:spMkLst>
            <pc:docMk/>
            <pc:sldMk cId="768952226" sldId="259"/>
            <ac:spMk id="42" creationId="{F26A76CF-A135-2CB6-FCC5-4192DAC70629}"/>
          </ac:spMkLst>
        </pc:spChg>
        <pc:spChg chg="del">
          <ac:chgData name="Harry Questa" userId="aaf87be7-fc0f-478d-b5c0-d5be33d3468f" providerId="ADAL" clId="{C8FDE188-72BD-40E7-9704-A3D1D872EAB7}" dt="2023-06-24T14:06:40.495" v="45" actId="478"/>
          <ac:spMkLst>
            <pc:docMk/>
            <pc:sldMk cId="768952226" sldId="259"/>
            <ac:spMk id="55" creationId="{66C78263-CC4D-3D12-D471-51DF038633CF}"/>
          </ac:spMkLst>
        </pc:spChg>
        <pc:spChg chg="add del mod">
          <ac:chgData name="Harry Questa" userId="aaf87be7-fc0f-478d-b5c0-d5be33d3468f" providerId="ADAL" clId="{C8FDE188-72BD-40E7-9704-A3D1D872EAB7}" dt="2023-06-24T14:12:09.217" v="119" actId="21"/>
          <ac:spMkLst>
            <pc:docMk/>
            <pc:sldMk cId="768952226" sldId="259"/>
            <ac:spMk id="62" creationId="{819243E5-27F9-5F5E-F434-DCDAFBF1F6A8}"/>
          </ac:spMkLst>
        </pc:spChg>
        <pc:spChg chg="add mod">
          <ac:chgData name="Harry Questa" userId="aaf87be7-fc0f-478d-b5c0-d5be33d3468f" providerId="ADAL" clId="{C8FDE188-72BD-40E7-9704-A3D1D872EAB7}" dt="2023-06-24T14:12:37.494" v="130" actId="20577"/>
          <ac:spMkLst>
            <pc:docMk/>
            <pc:sldMk cId="768952226" sldId="259"/>
            <ac:spMk id="63" creationId="{C5E7CCB5-70E8-7D6F-BF7D-70365823B316}"/>
          </ac:spMkLst>
        </pc:spChg>
        <pc:spChg chg="add mod">
          <ac:chgData name="Harry Questa" userId="aaf87be7-fc0f-478d-b5c0-d5be33d3468f" providerId="ADAL" clId="{C8FDE188-72BD-40E7-9704-A3D1D872EAB7}" dt="2023-06-24T14:12:40.353" v="132" actId="20577"/>
          <ac:spMkLst>
            <pc:docMk/>
            <pc:sldMk cId="768952226" sldId="259"/>
            <ac:spMk id="64" creationId="{F88C13AC-609E-0119-4054-E893496F2451}"/>
          </ac:spMkLst>
        </pc:spChg>
        <pc:spChg chg="add mod">
          <ac:chgData name="Harry Questa" userId="aaf87be7-fc0f-478d-b5c0-d5be33d3468f" providerId="ADAL" clId="{C8FDE188-72BD-40E7-9704-A3D1D872EAB7}" dt="2023-06-24T14:12:43.765" v="134" actId="20577"/>
          <ac:spMkLst>
            <pc:docMk/>
            <pc:sldMk cId="768952226" sldId="259"/>
            <ac:spMk id="65" creationId="{C3530008-3977-94E6-564C-58B21C54F8A3}"/>
          </ac:spMkLst>
        </pc:spChg>
        <pc:spChg chg="add mod">
          <ac:chgData name="Harry Questa" userId="aaf87be7-fc0f-478d-b5c0-d5be33d3468f" providerId="ADAL" clId="{C8FDE188-72BD-40E7-9704-A3D1D872EAB7}" dt="2023-06-24T14:13:04.628" v="140" actId="1076"/>
          <ac:spMkLst>
            <pc:docMk/>
            <pc:sldMk cId="768952226" sldId="259"/>
            <ac:spMk id="66" creationId="{B86282FE-5F86-EF6F-1D4D-A9EB338A787F}"/>
          </ac:spMkLst>
        </pc:spChg>
        <pc:spChg chg="add mod">
          <ac:chgData name="Harry Questa" userId="aaf87be7-fc0f-478d-b5c0-d5be33d3468f" providerId="ADAL" clId="{C8FDE188-72BD-40E7-9704-A3D1D872EAB7}" dt="2023-06-24T14:13:09.142" v="144" actId="20577"/>
          <ac:spMkLst>
            <pc:docMk/>
            <pc:sldMk cId="768952226" sldId="259"/>
            <ac:spMk id="67" creationId="{703093A2-63DD-BA6B-B469-897FC70DB3A8}"/>
          </ac:spMkLst>
        </pc:spChg>
        <pc:spChg chg="add mod">
          <ac:chgData name="Harry Questa" userId="aaf87be7-fc0f-478d-b5c0-d5be33d3468f" providerId="ADAL" clId="{C8FDE188-72BD-40E7-9704-A3D1D872EAB7}" dt="2023-06-24T14:13:21.123" v="148" actId="20577"/>
          <ac:spMkLst>
            <pc:docMk/>
            <pc:sldMk cId="768952226" sldId="259"/>
            <ac:spMk id="68" creationId="{EC983C72-3965-4F50-0B03-BEA94094D732}"/>
          </ac:spMkLst>
        </pc:spChg>
        <pc:spChg chg="add del mod">
          <ac:chgData name="Harry Questa" userId="aaf87be7-fc0f-478d-b5c0-d5be33d3468f" providerId="ADAL" clId="{C8FDE188-72BD-40E7-9704-A3D1D872EAB7}" dt="2023-06-24T14:13:37.355" v="150" actId="478"/>
          <ac:spMkLst>
            <pc:docMk/>
            <pc:sldMk cId="768952226" sldId="259"/>
            <ac:spMk id="69" creationId="{CF645366-E4A0-3381-3408-C6DA83EFEE20}"/>
          </ac:spMkLst>
        </pc:spChg>
        <pc:spChg chg="add mod">
          <ac:chgData name="Harry Questa" userId="aaf87be7-fc0f-478d-b5c0-d5be33d3468f" providerId="ADAL" clId="{C8FDE188-72BD-40E7-9704-A3D1D872EAB7}" dt="2023-06-24T14:15:01.595" v="171" actId="1076"/>
          <ac:spMkLst>
            <pc:docMk/>
            <pc:sldMk cId="768952226" sldId="259"/>
            <ac:spMk id="70" creationId="{A744CD3A-CBF3-8EB3-1F6F-B372CEF758B0}"/>
          </ac:spMkLst>
        </pc:spChg>
        <pc:spChg chg="add mod">
          <ac:chgData name="Harry Questa" userId="aaf87be7-fc0f-478d-b5c0-d5be33d3468f" providerId="ADAL" clId="{C8FDE188-72BD-40E7-9704-A3D1D872EAB7}" dt="2023-06-24T14:15:35.415" v="183" actId="20577"/>
          <ac:spMkLst>
            <pc:docMk/>
            <pc:sldMk cId="768952226" sldId="259"/>
            <ac:spMk id="73" creationId="{CFE1D0FE-6D85-CA9F-12CB-378D5A5EE890}"/>
          </ac:spMkLst>
        </pc:spChg>
        <pc:grpChg chg="add del mod">
          <ac:chgData name="Harry Questa" userId="aaf87be7-fc0f-478d-b5c0-d5be33d3468f" providerId="ADAL" clId="{C8FDE188-72BD-40E7-9704-A3D1D872EAB7}" dt="2023-06-24T14:11:12.093" v="100" actId="478"/>
          <ac:grpSpMkLst>
            <pc:docMk/>
            <pc:sldMk cId="768952226" sldId="259"/>
            <ac:grpSpMk id="36" creationId="{4E64DDA8-0AAB-8C88-4F91-A6F5ABB8E7F9}"/>
          </ac:grpSpMkLst>
        </pc:grpChg>
        <pc:grpChg chg="add del mod">
          <ac:chgData name="Harry Questa" userId="aaf87be7-fc0f-478d-b5c0-d5be33d3468f" providerId="ADAL" clId="{C8FDE188-72BD-40E7-9704-A3D1D872EAB7}" dt="2023-06-24T14:11:10.942" v="99" actId="478"/>
          <ac:grpSpMkLst>
            <pc:docMk/>
            <pc:sldMk cId="768952226" sldId="259"/>
            <ac:grpSpMk id="43" creationId="{26B8FB5E-C62D-47D1-228E-492CD6BB1F0B}"/>
          </ac:grpSpMkLst>
        </pc:grpChg>
        <pc:grpChg chg="add del mod">
          <ac:chgData name="Harry Questa" userId="aaf87be7-fc0f-478d-b5c0-d5be33d3468f" providerId="ADAL" clId="{C8FDE188-72BD-40E7-9704-A3D1D872EAB7}" dt="2023-06-24T14:11:09.178" v="98" actId="478"/>
          <ac:grpSpMkLst>
            <pc:docMk/>
            <pc:sldMk cId="768952226" sldId="259"/>
            <ac:grpSpMk id="49" creationId="{56B3EB7F-DA9F-C682-373E-879CFBDBA418}"/>
          </ac:grpSpMkLst>
        </pc:grpChg>
        <pc:grpChg chg="add del mod">
          <ac:chgData name="Harry Questa" userId="aaf87be7-fc0f-478d-b5c0-d5be33d3468f" providerId="ADAL" clId="{C8FDE188-72BD-40E7-9704-A3D1D872EAB7}" dt="2023-06-24T14:11:04.477" v="95" actId="478"/>
          <ac:grpSpMkLst>
            <pc:docMk/>
            <pc:sldMk cId="768952226" sldId="259"/>
            <ac:grpSpMk id="53" creationId="{3947D01A-FDAC-05EB-D0D7-3B3B77BBBAF8}"/>
          </ac:grpSpMkLst>
        </pc:grpChg>
        <pc:cxnChg chg="del mod">
          <ac:chgData name="Harry Questa" userId="aaf87be7-fc0f-478d-b5c0-d5be33d3468f" providerId="ADAL" clId="{C8FDE188-72BD-40E7-9704-A3D1D872EAB7}" dt="2023-06-24T14:06:40.495" v="45" actId="478"/>
          <ac:cxnSpMkLst>
            <pc:docMk/>
            <pc:sldMk cId="768952226" sldId="259"/>
            <ac:cxnSpMk id="17" creationId="{E1E75643-A349-3C45-FE2A-EB710CD3942C}"/>
          </ac:cxnSpMkLst>
        </pc:cxnChg>
        <pc:cxnChg chg="del mod">
          <ac:chgData name="Harry Questa" userId="aaf87be7-fc0f-478d-b5c0-d5be33d3468f" providerId="ADAL" clId="{C8FDE188-72BD-40E7-9704-A3D1D872EAB7}" dt="2023-06-24T14:06:40.495" v="45" actId="478"/>
          <ac:cxnSpMkLst>
            <pc:docMk/>
            <pc:sldMk cId="768952226" sldId="259"/>
            <ac:cxnSpMk id="19" creationId="{615902B3-8E25-56E1-3AC8-BBDC91A278D3}"/>
          </ac:cxnSpMkLst>
        </pc:cxnChg>
        <pc:cxnChg chg="del mod">
          <ac:chgData name="Harry Questa" userId="aaf87be7-fc0f-478d-b5c0-d5be33d3468f" providerId="ADAL" clId="{C8FDE188-72BD-40E7-9704-A3D1D872EAB7}" dt="2023-06-24T14:06:40.495" v="45" actId="478"/>
          <ac:cxnSpMkLst>
            <pc:docMk/>
            <pc:sldMk cId="768952226" sldId="259"/>
            <ac:cxnSpMk id="21" creationId="{DF9D40DC-DA45-489B-1E12-5B5F580F9861}"/>
          </ac:cxnSpMkLst>
        </pc:cxnChg>
        <pc:cxnChg chg="del mod">
          <ac:chgData name="Harry Questa" userId="aaf87be7-fc0f-478d-b5c0-d5be33d3468f" providerId="ADAL" clId="{C8FDE188-72BD-40E7-9704-A3D1D872EAB7}" dt="2023-06-24T14:06:40.495" v="45" actId="478"/>
          <ac:cxnSpMkLst>
            <pc:docMk/>
            <pc:sldMk cId="768952226" sldId="259"/>
            <ac:cxnSpMk id="23" creationId="{B2E33405-0097-BB21-52CA-0EC57C6F88D4}"/>
          </ac:cxnSpMkLst>
        </pc:cxnChg>
        <pc:cxnChg chg="add del mod">
          <ac:chgData name="Harry Questa" userId="aaf87be7-fc0f-478d-b5c0-d5be33d3468f" providerId="ADAL" clId="{C8FDE188-72BD-40E7-9704-A3D1D872EAB7}" dt="2023-06-24T14:07:47.027" v="56" actId="478"/>
          <ac:cxnSpMkLst>
            <pc:docMk/>
            <pc:sldMk cId="768952226" sldId="259"/>
            <ac:cxnSpMk id="24" creationId="{D6C88C22-736B-13A9-9BAC-27473A54E2BA}"/>
          </ac:cxnSpMkLst>
        </pc:cxnChg>
        <pc:cxnChg chg="add mod topLvl">
          <ac:chgData name="Harry Questa" userId="aaf87be7-fc0f-478d-b5c0-d5be33d3468f" providerId="ADAL" clId="{C8FDE188-72BD-40E7-9704-A3D1D872EAB7}" dt="2023-06-24T14:11:12.093" v="100" actId="478"/>
          <ac:cxnSpMkLst>
            <pc:docMk/>
            <pc:sldMk cId="768952226" sldId="259"/>
            <ac:cxnSpMk id="26" creationId="{94F91579-DC79-5CDA-37A9-822C8239130B}"/>
          </ac:cxnSpMkLst>
        </pc:cxnChg>
        <pc:cxnChg chg="del mod">
          <ac:chgData name="Harry Questa" userId="aaf87be7-fc0f-478d-b5c0-d5be33d3468f" providerId="ADAL" clId="{C8FDE188-72BD-40E7-9704-A3D1D872EAB7}" dt="2023-06-24T14:06:40.495" v="45" actId="478"/>
          <ac:cxnSpMkLst>
            <pc:docMk/>
            <pc:sldMk cId="768952226" sldId="259"/>
            <ac:cxnSpMk id="27" creationId="{9ECFC398-350B-1BB3-267E-EDD9EEA3CF73}"/>
          </ac:cxnSpMkLst>
        </pc:cxnChg>
        <pc:cxnChg chg="del mod">
          <ac:chgData name="Harry Questa" userId="aaf87be7-fc0f-478d-b5c0-d5be33d3468f" providerId="ADAL" clId="{C8FDE188-72BD-40E7-9704-A3D1D872EAB7}" dt="2023-06-24T14:06:40.495" v="45" actId="478"/>
          <ac:cxnSpMkLst>
            <pc:docMk/>
            <pc:sldMk cId="768952226" sldId="259"/>
            <ac:cxnSpMk id="29" creationId="{77B3CCBC-3D08-CCBA-6626-E82F7EC83556}"/>
          </ac:cxnSpMkLst>
        </pc:cxnChg>
        <pc:cxnChg chg="add del">
          <ac:chgData name="Harry Questa" userId="aaf87be7-fc0f-478d-b5c0-d5be33d3468f" providerId="ADAL" clId="{C8FDE188-72BD-40E7-9704-A3D1D872EAB7}" dt="2023-06-24T14:08:03.384" v="61" actId="478"/>
          <ac:cxnSpMkLst>
            <pc:docMk/>
            <pc:sldMk cId="768952226" sldId="259"/>
            <ac:cxnSpMk id="30" creationId="{6451B07D-7A56-4C8C-1E47-5B210C7E8D80}"/>
          </ac:cxnSpMkLst>
        </pc:cxnChg>
        <pc:cxnChg chg="del mod">
          <ac:chgData name="Harry Questa" userId="aaf87be7-fc0f-478d-b5c0-d5be33d3468f" providerId="ADAL" clId="{C8FDE188-72BD-40E7-9704-A3D1D872EAB7}" dt="2023-06-24T14:06:40.495" v="45" actId="478"/>
          <ac:cxnSpMkLst>
            <pc:docMk/>
            <pc:sldMk cId="768952226" sldId="259"/>
            <ac:cxnSpMk id="31" creationId="{4991784B-39C3-FB3C-4F4A-06F5E6578D53}"/>
          </ac:cxnSpMkLst>
        </pc:cxnChg>
        <pc:cxnChg chg="del mod">
          <ac:chgData name="Harry Questa" userId="aaf87be7-fc0f-478d-b5c0-d5be33d3468f" providerId="ADAL" clId="{C8FDE188-72BD-40E7-9704-A3D1D872EAB7}" dt="2023-06-24T14:06:40.495" v="45" actId="478"/>
          <ac:cxnSpMkLst>
            <pc:docMk/>
            <pc:sldMk cId="768952226" sldId="259"/>
            <ac:cxnSpMk id="33" creationId="{556708F6-3CBF-9591-439A-DFFB7D8E1AA3}"/>
          </ac:cxnSpMkLst>
        </pc:cxnChg>
        <pc:cxnChg chg="add del mod topLvl">
          <ac:chgData name="Harry Questa" userId="aaf87be7-fc0f-478d-b5c0-d5be33d3468f" providerId="ADAL" clId="{C8FDE188-72BD-40E7-9704-A3D1D872EAB7}" dt="2023-06-24T14:11:12.093" v="100" actId="478"/>
          <ac:cxnSpMkLst>
            <pc:docMk/>
            <pc:sldMk cId="768952226" sldId="259"/>
            <ac:cxnSpMk id="34" creationId="{8E2BC06F-40AA-7A16-DEC4-6DEF1BEF9C55}"/>
          </ac:cxnSpMkLst>
        </pc:cxnChg>
        <pc:cxnChg chg="del mod">
          <ac:chgData name="Harry Questa" userId="aaf87be7-fc0f-478d-b5c0-d5be33d3468f" providerId="ADAL" clId="{C8FDE188-72BD-40E7-9704-A3D1D872EAB7}" dt="2023-06-24T14:06:40.495" v="45" actId="478"/>
          <ac:cxnSpMkLst>
            <pc:docMk/>
            <pc:sldMk cId="768952226" sldId="259"/>
            <ac:cxnSpMk id="35" creationId="{54BF1D7A-255F-6DE2-FCCE-5F0F773E6BD5}"/>
          </ac:cxnSpMkLst>
        </pc:cxnChg>
        <pc:cxnChg chg="del mod">
          <ac:chgData name="Harry Questa" userId="aaf87be7-fc0f-478d-b5c0-d5be33d3468f" providerId="ADAL" clId="{C8FDE188-72BD-40E7-9704-A3D1D872EAB7}" dt="2023-06-24T14:06:40.495" v="45" actId="478"/>
          <ac:cxnSpMkLst>
            <pc:docMk/>
            <pc:sldMk cId="768952226" sldId="259"/>
            <ac:cxnSpMk id="37" creationId="{E1DD1B5A-10B8-21B8-D6FB-981BD1D8B56D}"/>
          </ac:cxnSpMkLst>
        </pc:cxnChg>
        <pc:cxnChg chg="del mod">
          <ac:chgData name="Harry Questa" userId="aaf87be7-fc0f-478d-b5c0-d5be33d3468f" providerId="ADAL" clId="{C8FDE188-72BD-40E7-9704-A3D1D872EAB7}" dt="2023-06-24T14:06:40.495" v="45" actId="478"/>
          <ac:cxnSpMkLst>
            <pc:docMk/>
            <pc:sldMk cId="768952226" sldId="259"/>
            <ac:cxnSpMk id="39" creationId="{FFD1B548-7B4D-3CF5-363B-E1C625F5072E}"/>
          </ac:cxnSpMkLst>
        </pc:cxnChg>
        <pc:cxnChg chg="del mod">
          <ac:chgData name="Harry Questa" userId="aaf87be7-fc0f-478d-b5c0-d5be33d3468f" providerId="ADAL" clId="{C8FDE188-72BD-40E7-9704-A3D1D872EAB7}" dt="2023-06-24T14:06:40.495" v="45" actId="478"/>
          <ac:cxnSpMkLst>
            <pc:docMk/>
            <pc:sldMk cId="768952226" sldId="259"/>
            <ac:cxnSpMk id="41" creationId="{AEAC3149-188B-0B37-C404-A0FDA3025EC9}"/>
          </ac:cxnSpMkLst>
        </pc:cxnChg>
        <pc:cxnChg chg="del mod">
          <ac:chgData name="Harry Questa" userId="aaf87be7-fc0f-478d-b5c0-d5be33d3468f" providerId="ADAL" clId="{C8FDE188-72BD-40E7-9704-A3D1D872EAB7}" dt="2023-06-24T14:06:40.495" v="45" actId="478"/>
          <ac:cxnSpMkLst>
            <pc:docMk/>
            <pc:sldMk cId="768952226" sldId="259"/>
            <ac:cxnSpMk id="44" creationId="{AD44DE80-01D8-60BC-9DF6-A986BC84A92D}"/>
          </ac:cxnSpMkLst>
        </pc:cxnChg>
        <pc:cxnChg chg="mod topLvl">
          <ac:chgData name="Harry Questa" userId="aaf87be7-fc0f-478d-b5c0-d5be33d3468f" providerId="ADAL" clId="{C8FDE188-72BD-40E7-9704-A3D1D872EAB7}" dt="2023-06-24T14:11:20.024" v="101" actId="14100"/>
          <ac:cxnSpMkLst>
            <pc:docMk/>
            <pc:sldMk cId="768952226" sldId="259"/>
            <ac:cxnSpMk id="45" creationId="{0848695D-6E56-BCB3-8556-DA0DD346EA89}"/>
          </ac:cxnSpMkLst>
        </pc:cxnChg>
        <pc:cxnChg chg="del mod">
          <ac:chgData name="Harry Questa" userId="aaf87be7-fc0f-478d-b5c0-d5be33d3468f" providerId="ADAL" clId="{C8FDE188-72BD-40E7-9704-A3D1D872EAB7}" dt="2023-06-24T14:06:40.495" v="45" actId="478"/>
          <ac:cxnSpMkLst>
            <pc:docMk/>
            <pc:sldMk cId="768952226" sldId="259"/>
            <ac:cxnSpMk id="46" creationId="{76D6310A-816F-4D82-B8F9-05145D57655C}"/>
          </ac:cxnSpMkLst>
        </pc:cxnChg>
        <pc:cxnChg chg="del mod topLvl">
          <ac:chgData name="Harry Questa" userId="aaf87be7-fc0f-478d-b5c0-d5be33d3468f" providerId="ADAL" clId="{C8FDE188-72BD-40E7-9704-A3D1D872EAB7}" dt="2023-06-24T14:11:10.942" v="99" actId="478"/>
          <ac:cxnSpMkLst>
            <pc:docMk/>
            <pc:sldMk cId="768952226" sldId="259"/>
            <ac:cxnSpMk id="47" creationId="{7C2B577E-1E20-217B-E33A-26920E3A5BA3}"/>
          </ac:cxnSpMkLst>
        </pc:cxnChg>
        <pc:cxnChg chg="del mod">
          <ac:chgData name="Harry Questa" userId="aaf87be7-fc0f-478d-b5c0-d5be33d3468f" providerId="ADAL" clId="{C8FDE188-72BD-40E7-9704-A3D1D872EAB7}" dt="2023-06-24T14:06:40.495" v="45" actId="478"/>
          <ac:cxnSpMkLst>
            <pc:docMk/>
            <pc:sldMk cId="768952226" sldId="259"/>
            <ac:cxnSpMk id="48" creationId="{6417B3AF-85A1-3161-7EA7-66711F2D4699}"/>
          </ac:cxnSpMkLst>
        </pc:cxnChg>
        <pc:cxnChg chg="del mod">
          <ac:chgData name="Harry Questa" userId="aaf87be7-fc0f-478d-b5c0-d5be33d3468f" providerId="ADAL" clId="{C8FDE188-72BD-40E7-9704-A3D1D872EAB7}" dt="2023-06-24T14:06:40.495" v="45" actId="478"/>
          <ac:cxnSpMkLst>
            <pc:docMk/>
            <pc:sldMk cId="768952226" sldId="259"/>
            <ac:cxnSpMk id="50" creationId="{45BC477A-D5A2-8A26-B558-BA5BC9114152}"/>
          </ac:cxnSpMkLst>
        </pc:cxnChg>
        <pc:cxnChg chg="mod topLvl">
          <ac:chgData name="Harry Questa" userId="aaf87be7-fc0f-478d-b5c0-d5be33d3468f" providerId="ADAL" clId="{C8FDE188-72BD-40E7-9704-A3D1D872EAB7}" dt="2023-06-24T14:11:31.837" v="103" actId="14100"/>
          <ac:cxnSpMkLst>
            <pc:docMk/>
            <pc:sldMk cId="768952226" sldId="259"/>
            <ac:cxnSpMk id="51" creationId="{EBD7B17B-2EE0-B9AA-ACD8-4261D52F2808}"/>
          </ac:cxnSpMkLst>
        </pc:cxnChg>
        <pc:cxnChg chg="del mod topLvl">
          <ac:chgData name="Harry Questa" userId="aaf87be7-fc0f-478d-b5c0-d5be33d3468f" providerId="ADAL" clId="{C8FDE188-72BD-40E7-9704-A3D1D872EAB7}" dt="2023-06-24T14:11:09.178" v="98" actId="478"/>
          <ac:cxnSpMkLst>
            <pc:docMk/>
            <pc:sldMk cId="768952226" sldId="259"/>
            <ac:cxnSpMk id="52" creationId="{70CBFEEA-8B1C-3E62-7257-0EE4B11013BB}"/>
          </ac:cxnSpMkLst>
        </pc:cxnChg>
        <pc:cxnChg chg="mod topLvl">
          <ac:chgData name="Harry Questa" userId="aaf87be7-fc0f-478d-b5c0-d5be33d3468f" providerId="ADAL" clId="{C8FDE188-72BD-40E7-9704-A3D1D872EAB7}" dt="2023-06-24T14:11:27.641" v="102" actId="1076"/>
          <ac:cxnSpMkLst>
            <pc:docMk/>
            <pc:sldMk cId="768952226" sldId="259"/>
            <ac:cxnSpMk id="54" creationId="{B03C6C46-6585-9D7D-4F24-5B0E938F6EC0}"/>
          </ac:cxnSpMkLst>
        </pc:cxnChg>
        <pc:cxnChg chg="del mod topLvl">
          <ac:chgData name="Harry Questa" userId="aaf87be7-fc0f-478d-b5c0-d5be33d3468f" providerId="ADAL" clId="{C8FDE188-72BD-40E7-9704-A3D1D872EAB7}" dt="2023-06-24T14:11:04.477" v="95" actId="478"/>
          <ac:cxnSpMkLst>
            <pc:docMk/>
            <pc:sldMk cId="768952226" sldId="259"/>
            <ac:cxnSpMk id="56" creationId="{AD1D75C1-9EB2-2F3F-7596-504325D779F6}"/>
          </ac:cxnSpMkLst>
        </pc:cxnChg>
        <pc:cxnChg chg="add mod">
          <ac:chgData name="Harry Questa" userId="aaf87be7-fc0f-478d-b5c0-d5be33d3468f" providerId="ADAL" clId="{C8FDE188-72BD-40E7-9704-A3D1D872EAB7}" dt="2023-06-24T14:15:17.075" v="174" actId="14100"/>
          <ac:cxnSpMkLst>
            <pc:docMk/>
            <pc:sldMk cId="768952226" sldId="259"/>
            <ac:cxnSpMk id="71" creationId="{63C84970-ACAB-8D47-7843-26B5DA4899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103D-FD55-B9AA-8FA2-6081ACFAB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FB329-F3B7-B62E-6363-3523898BC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1F5D-A322-7F23-487D-451275B2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1E4-158D-4AF2-B36D-A0D60C830B27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1A21B-E93B-4ED0-BECE-39C8ACCB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CA7EA-3BF9-FFCA-4855-832398C8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A06A-E12A-4483-8561-25CD2BA9D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87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5D32-F18F-C2F0-76DB-E67A786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CF2B8-1798-C59F-9B09-51BDCCB24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579E-B1AD-A460-7C96-24D07F56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1E4-158D-4AF2-B36D-A0D60C830B27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2BF0C-7899-DC83-BF9C-F0924FCA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9854D-FEDC-9DDD-D08E-B47C7EB7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A06A-E12A-4483-8561-25CD2BA9D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59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3C810-7FA8-F2A3-67EA-97B9E8A8A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30547-5429-E1A8-4ED0-05E49A715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0B9F-0EE3-8A4F-AD27-57998AAA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1E4-158D-4AF2-B36D-A0D60C830B27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EF681-F11F-D7FF-281E-080AD649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7E817-7370-1904-930C-EEF9D973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A06A-E12A-4483-8561-25CD2BA9D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39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2786-3F68-87F6-486D-A6CF846B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5871-6028-229F-94EE-9DE457045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1E08B-D83C-CA30-7998-EE70F6AB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1E4-158D-4AF2-B36D-A0D60C830B27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9253-13A6-A3B9-4BD8-72A15A5F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CD299-B014-39EA-7525-5B184CCA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A06A-E12A-4483-8561-25CD2BA9D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84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083B-95B8-E84F-75D4-06ECD2D7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BB0A2-6D9D-7ECD-785C-3ECB44F2E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80F83-790F-F98B-1A04-472A2A4A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1E4-158D-4AF2-B36D-A0D60C830B27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416A9-E4A7-8617-DCFE-8B644D9B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CF14D-C486-F573-0204-E79EFABE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A06A-E12A-4483-8561-25CD2BA9D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72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C6B2-0DA8-8865-A20B-CB0BA9D0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70A7-C8D2-DD04-CA85-21A7BF544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681C1-06F4-F99A-CCE5-ECECC8B6A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3A9DE-1C19-4464-DAC5-EDB5A610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1E4-158D-4AF2-B36D-A0D60C830B27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7FC35-8E03-A8AF-F35E-324851310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B59F-EF51-D779-6A38-389C7E93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A06A-E12A-4483-8561-25CD2BA9D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77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978C-2B1B-AAB7-C0D7-F586FD02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76B05-4CDD-0247-BDE4-3195E3696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1AA70-2212-A42B-45AC-B259DF4C7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65008-C585-862B-58C1-958D8C90E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487C1-AC3D-7E2D-0BE1-1C0267D68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CB6958-F146-0E4B-6433-646C6DD9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1E4-158D-4AF2-B36D-A0D60C830B27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19121-EB8B-CCB0-08D7-F641F480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D9783-E3C0-14E6-1DA7-45B64920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A06A-E12A-4483-8561-25CD2BA9D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8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99FF-222F-A8D8-A3D6-27EB2A52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4C48A-EE77-1AF1-8776-B4154D01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1E4-158D-4AF2-B36D-A0D60C830B27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84CBB-DC24-6413-2329-2BD11953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4DCAE-C472-9994-775B-223ACD22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A06A-E12A-4483-8561-25CD2BA9D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81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37DF3-82AE-9EAC-03BC-1B122BE2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1E4-158D-4AF2-B36D-A0D60C830B27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FC6F5-6DF8-A500-5DA7-96EE9F0B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E184E-538C-0D5C-1874-7110D65D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A06A-E12A-4483-8561-25CD2BA9D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90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0663-C8AF-E2DE-341F-F61099FE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7192E-CB90-4359-17CB-5A772B08C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6B692-D72A-E212-90F8-B150A60F6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BFF37-B516-713A-98AA-A7547B88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1E4-158D-4AF2-B36D-A0D60C830B27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C27E7-45B2-956D-78DF-2E7CB49E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A96EC-B87E-87FC-381A-7BA37819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A06A-E12A-4483-8561-25CD2BA9D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734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06AF-BFDA-283C-E013-6E601D13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31A6C-FF68-2277-6D68-945FBE038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54CF9-9BAC-230E-2CFD-E491CF712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AAA48-52C0-981F-4BDF-2FD4E3B0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1E4-158D-4AF2-B36D-A0D60C830B27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158E0-0C32-4C23-1222-4428E841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7C7F6-3E0B-36D8-9933-3767B814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9A06A-E12A-4483-8561-25CD2BA9D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48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8DEA8-F660-0C3D-55FD-F3331E88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09B5E-7E61-EBB9-6018-6F589CDA8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6318A-FB86-4C1B-B019-A04ABDCD1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1F1E4-158D-4AF2-B36D-A0D60C830B27}" type="datetimeFigureOut">
              <a:rPr lang="en-GB" smtClean="0"/>
              <a:t>24/06/2023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9C2AC-08DF-92FB-C6CD-16D5A6B3CA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6A51C-2FD1-82DF-0B39-12C3CC8ED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9A06A-E12A-4483-8561-25CD2BA9D2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09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9AE8700-DD21-86E8-3727-B92E860B2789}"/>
              </a:ext>
            </a:extLst>
          </p:cNvPr>
          <p:cNvSpPr/>
          <p:nvPr/>
        </p:nvSpPr>
        <p:spPr>
          <a:xfrm>
            <a:off x="3110112" y="753380"/>
            <a:ext cx="853204" cy="395686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FEB7B01-7821-ED4B-0A64-3E3700745014}"/>
              </a:ext>
            </a:extLst>
          </p:cNvPr>
          <p:cNvSpPr/>
          <p:nvPr/>
        </p:nvSpPr>
        <p:spPr>
          <a:xfrm>
            <a:off x="1638163" y="1249067"/>
            <a:ext cx="450000" cy="4500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43773F-2303-9E59-9EE5-4F75C8ED4293}"/>
              </a:ext>
            </a:extLst>
          </p:cNvPr>
          <p:cNvSpPr/>
          <p:nvPr/>
        </p:nvSpPr>
        <p:spPr>
          <a:xfrm>
            <a:off x="1638163" y="1922760"/>
            <a:ext cx="450000" cy="4500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B14559-6881-FBB5-F4FF-5638297918B6}"/>
              </a:ext>
            </a:extLst>
          </p:cNvPr>
          <p:cNvSpPr/>
          <p:nvPr/>
        </p:nvSpPr>
        <p:spPr>
          <a:xfrm>
            <a:off x="1638163" y="3823694"/>
            <a:ext cx="450000" cy="4500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054300-8078-D301-5841-B5A1A1420AF4}"/>
              </a:ext>
            </a:extLst>
          </p:cNvPr>
          <p:cNvSpPr/>
          <p:nvPr/>
        </p:nvSpPr>
        <p:spPr>
          <a:xfrm>
            <a:off x="1809163" y="2701307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B4AE37-1D53-8D17-195A-41DDD98CF0B9}"/>
              </a:ext>
            </a:extLst>
          </p:cNvPr>
          <p:cNvSpPr/>
          <p:nvPr/>
        </p:nvSpPr>
        <p:spPr>
          <a:xfrm>
            <a:off x="1809163" y="3351747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C457FB-E64E-1324-F5DA-E111FFB0D9B1}"/>
              </a:ext>
            </a:extLst>
          </p:cNvPr>
          <p:cNvSpPr/>
          <p:nvPr/>
        </p:nvSpPr>
        <p:spPr>
          <a:xfrm>
            <a:off x="1809163" y="3026527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696CFD-B5CF-468C-541C-1CBB0F4C70B5}"/>
              </a:ext>
            </a:extLst>
          </p:cNvPr>
          <p:cNvSpPr/>
          <p:nvPr/>
        </p:nvSpPr>
        <p:spPr>
          <a:xfrm>
            <a:off x="3311714" y="884525"/>
            <a:ext cx="450000" cy="4500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F734C4-B56C-8512-C054-1FFB9AC5C9D0}"/>
              </a:ext>
            </a:extLst>
          </p:cNvPr>
          <p:cNvSpPr/>
          <p:nvPr/>
        </p:nvSpPr>
        <p:spPr>
          <a:xfrm>
            <a:off x="3311714" y="1559525"/>
            <a:ext cx="450000" cy="4500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69505A-F430-B9FA-1D93-7C33DB980525}"/>
              </a:ext>
            </a:extLst>
          </p:cNvPr>
          <p:cNvSpPr/>
          <p:nvPr/>
        </p:nvSpPr>
        <p:spPr>
          <a:xfrm>
            <a:off x="3311714" y="2233174"/>
            <a:ext cx="450000" cy="4500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85825C-D3A3-6D74-7EF4-5533D8DBEF44}"/>
              </a:ext>
            </a:extLst>
          </p:cNvPr>
          <p:cNvSpPr/>
          <p:nvPr/>
        </p:nvSpPr>
        <p:spPr>
          <a:xfrm>
            <a:off x="3491259" y="2998985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0430E6-633C-2A11-BCF7-BF9B8DCA7F5C}"/>
              </a:ext>
            </a:extLst>
          </p:cNvPr>
          <p:cNvSpPr/>
          <p:nvPr/>
        </p:nvSpPr>
        <p:spPr>
          <a:xfrm>
            <a:off x="3491259" y="3649425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F4053D-A334-8D13-5931-496E4E515E0B}"/>
              </a:ext>
            </a:extLst>
          </p:cNvPr>
          <p:cNvSpPr/>
          <p:nvPr/>
        </p:nvSpPr>
        <p:spPr>
          <a:xfrm>
            <a:off x="3491259" y="3324205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306C61-B076-D084-6C63-7B6681C2F7AB}"/>
              </a:ext>
            </a:extLst>
          </p:cNvPr>
          <p:cNvSpPr/>
          <p:nvPr/>
        </p:nvSpPr>
        <p:spPr>
          <a:xfrm>
            <a:off x="3320259" y="4120743"/>
            <a:ext cx="450000" cy="4500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E75643-A349-3C45-FE2A-EB710CD3942C}"/>
              </a:ext>
            </a:extLst>
          </p:cNvPr>
          <p:cNvCxnSpPr>
            <a:stCxn id="2" idx="6"/>
            <a:endCxn id="9" idx="2"/>
          </p:cNvCxnSpPr>
          <p:nvPr/>
        </p:nvCxnSpPr>
        <p:spPr>
          <a:xfrm flipV="1">
            <a:off x="2088163" y="1109525"/>
            <a:ext cx="1223551" cy="3645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5902B3-8E25-56E1-3AC8-BBDC91A278D3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2088163" y="1474067"/>
            <a:ext cx="1223551" cy="3104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9D40DC-DA45-489B-1E12-5B5F580F9861}"/>
              </a:ext>
            </a:extLst>
          </p:cNvPr>
          <p:cNvCxnSpPr>
            <a:stCxn id="2" idx="6"/>
            <a:endCxn id="11" idx="2"/>
          </p:cNvCxnSpPr>
          <p:nvPr/>
        </p:nvCxnSpPr>
        <p:spPr>
          <a:xfrm>
            <a:off x="2088163" y="1474067"/>
            <a:ext cx="1223551" cy="9841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E33405-0097-BB21-52CA-0EC57C6F88D4}"/>
              </a:ext>
            </a:extLst>
          </p:cNvPr>
          <p:cNvCxnSpPr>
            <a:stCxn id="2" idx="6"/>
            <a:endCxn id="15" idx="2"/>
          </p:cNvCxnSpPr>
          <p:nvPr/>
        </p:nvCxnSpPr>
        <p:spPr>
          <a:xfrm>
            <a:off x="2088163" y="1474067"/>
            <a:ext cx="1232096" cy="28716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CFC398-350B-1BB3-267E-EDD9EEA3CF73}"/>
              </a:ext>
            </a:extLst>
          </p:cNvPr>
          <p:cNvCxnSpPr>
            <a:stCxn id="3" idx="6"/>
            <a:endCxn id="9" idx="2"/>
          </p:cNvCxnSpPr>
          <p:nvPr/>
        </p:nvCxnSpPr>
        <p:spPr>
          <a:xfrm flipV="1">
            <a:off x="2088163" y="1109525"/>
            <a:ext cx="1223551" cy="10382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B3CCBC-3D08-CCBA-6626-E82F7EC83556}"/>
              </a:ext>
            </a:extLst>
          </p:cNvPr>
          <p:cNvCxnSpPr>
            <a:stCxn id="3" idx="6"/>
            <a:endCxn id="10" idx="2"/>
          </p:cNvCxnSpPr>
          <p:nvPr/>
        </p:nvCxnSpPr>
        <p:spPr>
          <a:xfrm flipV="1">
            <a:off x="2088163" y="1784525"/>
            <a:ext cx="1223551" cy="3632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91784B-39C3-FB3C-4F4A-06F5E6578D53}"/>
              </a:ext>
            </a:extLst>
          </p:cNvPr>
          <p:cNvCxnSpPr>
            <a:stCxn id="3" idx="6"/>
            <a:endCxn id="11" idx="2"/>
          </p:cNvCxnSpPr>
          <p:nvPr/>
        </p:nvCxnSpPr>
        <p:spPr>
          <a:xfrm>
            <a:off x="2088163" y="2147760"/>
            <a:ext cx="1223551" cy="310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56708F6-3CBF-9591-439A-DFFB7D8E1AA3}"/>
              </a:ext>
            </a:extLst>
          </p:cNvPr>
          <p:cNvCxnSpPr>
            <a:stCxn id="3" idx="6"/>
            <a:endCxn id="15" idx="2"/>
          </p:cNvCxnSpPr>
          <p:nvPr/>
        </p:nvCxnSpPr>
        <p:spPr>
          <a:xfrm>
            <a:off x="2088163" y="2147760"/>
            <a:ext cx="1232096" cy="2197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BF1D7A-255F-6DE2-FCCE-5F0F773E6BD5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2088163" y="2458174"/>
            <a:ext cx="1223551" cy="1590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DD1B5A-10B8-21B8-D6FB-981BD1D8B56D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2088163" y="4048694"/>
            <a:ext cx="1232096" cy="2970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FD1B548-7B4D-3CF5-363B-E1C625F5072E}"/>
              </a:ext>
            </a:extLst>
          </p:cNvPr>
          <p:cNvCxnSpPr>
            <a:stCxn id="4" idx="6"/>
            <a:endCxn id="10" idx="2"/>
          </p:cNvCxnSpPr>
          <p:nvPr/>
        </p:nvCxnSpPr>
        <p:spPr>
          <a:xfrm flipV="1">
            <a:off x="2088163" y="1784525"/>
            <a:ext cx="1223551" cy="22641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AC3149-188B-0B37-C404-A0FDA3025EC9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2088163" y="1109525"/>
            <a:ext cx="1223551" cy="29391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26A76CF-A135-2CB6-FCC5-4192DAC70629}"/>
              </a:ext>
            </a:extLst>
          </p:cNvPr>
          <p:cNvSpPr/>
          <p:nvPr/>
        </p:nvSpPr>
        <p:spPr>
          <a:xfrm>
            <a:off x="4985265" y="2372760"/>
            <a:ext cx="450000" cy="450000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44DE80-01D8-60BC-9DF6-A986BC84A92D}"/>
              </a:ext>
            </a:extLst>
          </p:cNvPr>
          <p:cNvCxnSpPr>
            <a:stCxn id="9" idx="6"/>
            <a:endCxn id="42" idx="2"/>
          </p:cNvCxnSpPr>
          <p:nvPr/>
        </p:nvCxnSpPr>
        <p:spPr>
          <a:xfrm>
            <a:off x="3761714" y="1109525"/>
            <a:ext cx="1223551" cy="14882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D6310A-816F-4D82-B8F9-05145D57655C}"/>
              </a:ext>
            </a:extLst>
          </p:cNvPr>
          <p:cNvCxnSpPr>
            <a:stCxn id="10" idx="6"/>
            <a:endCxn id="42" idx="2"/>
          </p:cNvCxnSpPr>
          <p:nvPr/>
        </p:nvCxnSpPr>
        <p:spPr>
          <a:xfrm>
            <a:off x="3761714" y="1784525"/>
            <a:ext cx="1223551" cy="8132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417B3AF-85A1-3161-7EA7-66711F2D4699}"/>
              </a:ext>
            </a:extLst>
          </p:cNvPr>
          <p:cNvCxnSpPr>
            <a:stCxn id="11" idx="6"/>
            <a:endCxn id="42" idx="2"/>
          </p:cNvCxnSpPr>
          <p:nvPr/>
        </p:nvCxnSpPr>
        <p:spPr>
          <a:xfrm>
            <a:off x="3761714" y="2458174"/>
            <a:ext cx="1223551" cy="1395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BC477A-D5A2-8A26-B558-BA5BC9114152}"/>
              </a:ext>
            </a:extLst>
          </p:cNvPr>
          <p:cNvCxnSpPr>
            <a:stCxn id="15" idx="6"/>
            <a:endCxn id="42" idx="2"/>
          </p:cNvCxnSpPr>
          <p:nvPr/>
        </p:nvCxnSpPr>
        <p:spPr>
          <a:xfrm flipV="1">
            <a:off x="3770259" y="2597760"/>
            <a:ext cx="1215006" cy="1747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6C78263-CC4D-3D12-D471-51DF038633CF}"/>
              </a:ext>
            </a:extLst>
          </p:cNvPr>
          <p:cNvSpPr txBox="1"/>
          <p:nvPr/>
        </p:nvSpPr>
        <p:spPr>
          <a:xfrm>
            <a:off x="1460595" y="405428"/>
            <a:ext cx="901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4BE309-5E85-50AA-2B1E-53B1FC78880E}"/>
              </a:ext>
            </a:extLst>
          </p:cNvPr>
          <p:cNvSpPr txBox="1"/>
          <p:nvPr/>
        </p:nvSpPr>
        <p:spPr>
          <a:xfrm>
            <a:off x="4598489" y="391254"/>
            <a:ext cx="1223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Output</a:t>
            </a:r>
            <a:endParaRPr lang="en-GB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4D5CBD-7A39-8B3C-FB4D-43F9580E41DB}"/>
              </a:ext>
            </a:extLst>
          </p:cNvPr>
          <p:cNvSpPr txBox="1"/>
          <p:nvPr/>
        </p:nvSpPr>
        <p:spPr>
          <a:xfrm>
            <a:off x="2933483" y="382130"/>
            <a:ext cx="1223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37705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1269B210-6C71-2A73-F0BE-6967BA92FB11}"/>
              </a:ext>
            </a:extLst>
          </p:cNvPr>
          <p:cNvSpPr/>
          <p:nvPr/>
        </p:nvSpPr>
        <p:spPr>
          <a:xfrm>
            <a:off x="4656000" y="1989000"/>
            <a:ext cx="2880000" cy="288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F91579-DC79-5CDA-37A9-822C8239130B}"/>
              </a:ext>
            </a:extLst>
          </p:cNvPr>
          <p:cNvCxnSpPr>
            <a:cxnSpLocks/>
          </p:cNvCxnSpPr>
          <p:nvPr/>
        </p:nvCxnSpPr>
        <p:spPr>
          <a:xfrm>
            <a:off x="3727740" y="1642909"/>
            <a:ext cx="1370734" cy="692182"/>
          </a:xfrm>
          <a:prstGeom prst="straightConnector1">
            <a:avLst/>
          </a:prstGeom>
          <a:ln w="38100" cap="flat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48695D-6E56-BCB3-8556-DA0DD346EA89}"/>
              </a:ext>
            </a:extLst>
          </p:cNvPr>
          <p:cNvCxnSpPr>
            <a:cxnSpLocks/>
          </p:cNvCxnSpPr>
          <p:nvPr/>
        </p:nvCxnSpPr>
        <p:spPr>
          <a:xfrm flipV="1">
            <a:off x="3449099" y="3854733"/>
            <a:ext cx="1243846" cy="342922"/>
          </a:xfrm>
          <a:prstGeom prst="straightConnector1">
            <a:avLst/>
          </a:prstGeom>
          <a:ln w="38100" cap="flat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BD7B17B-2EE0-B9AA-ACD8-4261D52F2808}"/>
              </a:ext>
            </a:extLst>
          </p:cNvPr>
          <p:cNvCxnSpPr>
            <a:cxnSpLocks/>
          </p:cNvCxnSpPr>
          <p:nvPr/>
        </p:nvCxnSpPr>
        <p:spPr>
          <a:xfrm>
            <a:off x="3393229" y="2761673"/>
            <a:ext cx="1277485" cy="291554"/>
          </a:xfrm>
          <a:prstGeom prst="straightConnector1">
            <a:avLst/>
          </a:prstGeom>
          <a:ln w="38100" cap="flat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03C6C46-6585-9D7D-4F24-5B0E938F6EC0}"/>
              </a:ext>
            </a:extLst>
          </p:cNvPr>
          <p:cNvCxnSpPr>
            <a:cxnSpLocks/>
          </p:cNvCxnSpPr>
          <p:nvPr/>
        </p:nvCxnSpPr>
        <p:spPr>
          <a:xfrm flipV="1">
            <a:off x="3944073" y="4504753"/>
            <a:ext cx="1154401" cy="671345"/>
          </a:xfrm>
          <a:prstGeom prst="straightConnector1">
            <a:avLst/>
          </a:prstGeom>
          <a:ln w="38100" cap="flat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19243E5-27F9-5F5E-F434-DCDAFBF1F6A8}"/>
                  </a:ext>
                </a:extLst>
              </p:cNvPr>
              <p:cNvSpPr txBox="1"/>
              <p:nvPr/>
            </p:nvSpPr>
            <p:spPr>
              <a:xfrm>
                <a:off x="3135744" y="1176563"/>
                <a:ext cx="626710" cy="466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2400" b="1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19243E5-27F9-5F5E-F434-DCDAFBF1F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744" y="1176563"/>
                <a:ext cx="626710" cy="466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5E7CCB5-70E8-7D6F-BF7D-70365823B316}"/>
                  </a:ext>
                </a:extLst>
              </p:cNvPr>
              <p:cNvSpPr txBox="1"/>
              <p:nvPr/>
            </p:nvSpPr>
            <p:spPr>
              <a:xfrm>
                <a:off x="2799714" y="2335091"/>
                <a:ext cx="626710" cy="478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2400" b="1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5E7CCB5-70E8-7D6F-BF7D-70365823B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714" y="2335091"/>
                <a:ext cx="626710" cy="478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88C13AC-609E-0119-4054-E893496F2451}"/>
                  </a:ext>
                </a:extLst>
              </p:cNvPr>
              <p:cNvSpPr txBox="1"/>
              <p:nvPr/>
            </p:nvSpPr>
            <p:spPr>
              <a:xfrm>
                <a:off x="2799714" y="3918263"/>
                <a:ext cx="626710" cy="478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2400" b="1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88C13AC-609E-0119-4054-E893496F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714" y="3918263"/>
                <a:ext cx="626710" cy="478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3530008-3977-94E6-564C-58B21C54F8A3}"/>
                  </a:ext>
                </a:extLst>
              </p:cNvPr>
              <p:cNvSpPr txBox="1"/>
              <p:nvPr/>
            </p:nvSpPr>
            <p:spPr>
              <a:xfrm>
                <a:off x="3288144" y="5062691"/>
                <a:ext cx="626710" cy="478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2400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3530008-3977-94E6-564C-58B21C54F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44" y="5062691"/>
                <a:ext cx="626710" cy="478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86282FE-5F86-EF6F-1D4D-A9EB338A787F}"/>
                  </a:ext>
                </a:extLst>
              </p:cNvPr>
              <p:cNvSpPr txBox="1"/>
              <p:nvPr/>
            </p:nvSpPr>
            <p:spPr>
              <a:xfrm>
                <a:off x="4163034" y="1380662"/>
                <a:ext cx="716478" cy="515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86282FE-5F86-EF6F-1D4D-A9EB338A7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034" y="1380662"/>
                <a:ext cx="716478" cy="515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3093A2-63DD-BA6B-B469-897FC70DB3A8}"/>
                  </a:ext>
                </a:extLst>
              </p:cNvPr>
              <p:cNvSpPr txBox="1"/>
              <p:nvPr/>
            </p:nvSpPr>
            <p:spPr>
              <a:xfrm>
                <a:off x="3746838" y="2335091"/>
                <a:ext cx="716478" cy="515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2400" b="1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3093A2-63DD-BA6B-B469-897FC70DB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838" y="2335091"/>
                <a:ext cx="716478" cy="5159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C983C72-3965-4F50-0B03-BEA94094D732}"/>
                  </a:ext>
                </a:extLst>
              </p:cNvPr>
              <p:cNvSpPr txBox="1"/>
              <p:nvPr/>
            </p:nvSpPr>
            <p:spPr>
              <a:xfrm>
                <a:off x="4334706" y="4918110"/>
                <a:ext cx="716478" cy="515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𝒋𝑵</m:t>
                          </m:r>
                        </m:sub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2400" b="1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C983C72-3965-4F50-0B03-BEA94094D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706" y="4918110"/>
                <a:ext cx="716478" cy="5159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744CD3A-CBF3-8EB3-1F6F-B372CEF758B0}"/>
                  </a:ext>
                </a:extLst>
              </p:cNvPr>
              <p:cNvSpPr txBox="1"/>
              <p:nvPr/>
            </p:nvSpPr>
            <p:spPr>
              <a:xfrm>
                <a:off x="4846937" y="2971946"/>
                <a:ext cx="1784848" cy="895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𝒋𝒊</m:t>
                                  </m:r>
                                </m:sub>
                                <m:sup>
                                  <m: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GB" sz="2400" b="1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nary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2400" b="1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744CD3A-CBF3-8EB3-1F6F-B372CEF75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937" y="2971946"/>
                <a:ext cx="1784848" cy="89595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3C84970-ACAB-8D47-7843-26B5DA4899A9}"/>
              </a:ext>
            </a:extLst>
          </p:cNvPr>
          <p:cNvCxnSpPr>
            <a:cxnSpLocks/>
          </p:cNvCxnSpPr>
          <p:nvPr/>
        </p:nvCxnSpPr>
        <p:spPr>
          <a:xfrm>
            <a:off x="7536000" y="3419921"/>
            <a:ext cx="1100000" cy="9079"/>
          </a:xfrm>
          <a:prstGeom prst="straightConnector1">
            <a:avLst/>
          </a:prstGeom>
          <a:ln w="38100" cap="flat">
            <a:solidFill>
              <a:schemeClr val="tx1"/>
            </a:solidFill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FE1D0FE-6D85-CA9F-12CB-378D5A5EE890}"/>
                  </a:ext>
                </a:extLst>
              </p:cNvPr>
              <p:cNvSpPr txBox="1"/>
              <p:nvPr/>
            </p:nvSpPr>
            <p:spPr>
              <a:xfrm>
                <a:off x="8798740" y="3171012"/>
                <a:ext cx="924869" cy="515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GB" sz="2400" b="1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FE1D0FE-6D85-CA9F-12CB-378D5A5EE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40" y="3171012"/>
                <a:ext cx="924869" cy="5159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95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CMU Serif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 Questa</dc:creator>
  <cp:lastModifiedBy>Harry Questa</cp:lastModifiedBy>
  <cp:revision>1</cp:revision>
  <dcterms:created xsi:type="dcterms:W3CDTF">2023-06-24T13:26:39Z</dcterms:created>
  <dcterms:modified xsi:type="dcterms:W3CDTF">2023-06-24T14:15:44Z</dcterms:modified>
</cp:coreProperties>
</file>