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Questa" userId="aaf87be7-fc0f-478d-b5c0-d5be33d3468f" providerId="ADAL" clId="{51172D17-2130-410F-93B1-DDFB63D02694}"/>
    <pc:docChg chg="modSld">
      <pc:chgData name="Harry Questa" userId="aaf87be7-fc0f-478d-b5c0-d5be33d3468f" providerId="ADAL" clId="{51172D17-2130-410F-93B1-DDFB63D02694}" dt="2024-10-15T18:12:29.399" v="0" actId="14100"/>
      <pc:docMkLst>
        <pc:docMk/>
      </pc:docMkLst>
      <pc:sldChg chg="modSp mod">
        <pc:chgData name="Harry Questa" userId="aaf87be7-fc0f-478d-b5c0-d5be33d3468f" providerId="ADAL" clId="{51172D17-2130-410F-93B1-DDFB63D02694}" dt="2024-10-15T18:12:29.399" v="0" actId="14100"/>
        <pc:sldMkLst>
          <pc:docMk/>
          <pc:sldMk cId="4159477248" sldId="257"/>
        </pc:sldMkLst>
        <pc:picChg chg="mod">
          <ac:chgData name="Harry Questa" userId="aaf87be7-fc0f-478d-b5c0-d5be33d3468f" providerId="ADAL" clId="{51172D17-2130-410F-93B1-DDFB63D02694}" dt="2024-10-15T18:12:29.399" v="0" actId="14100"/>
          <ac:picMkLst>
            <pc:docMk/>
            <pc:sldMk cId="4159477248" sldId="257"/>
            <ac:picMk id="3" creationId="{1A319131-45E1-0858-40C2-1F2DCBEDD2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46C9-40CE-9978-C48E-95D2AFD29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472FA-7FE2-AF19-406F-6983A0597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7F66-DA4A-7371-34F6-70C82B78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2434-5C07-30D5-2AA4-657C41F7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DA34-FBA1-C0DA-C9F6-9541E663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BF9B-0706-A97A-234C-E8DB3AA1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F056C-3CD8-BDDC-FF7C-CF3BBF4E2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EC27-2DEC-4CD2-1998-AB9E5062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92F7-9A17-F272-0799-17B419A6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A1FD-BF15-64FA-6726-8450FFEC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8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6C5A1-D2A4-3775-AF39-770FD44F4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EBB2D-1952-D9D7-8B23-96C04AAB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5889-67BF-0DE8-425D-78372D0E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DB12-30F2-DB9C-5C1D-58439816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2D19-C72B-7C47-D711-3E824BC2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7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A606-BAB9-9A75-77F4-27A943B3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4294-34C8-B110-8153-51F48957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CC57-105C-1249-7715-9D454E59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7AA7-08E9-289F-CA4A-B9B87B13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FE12-9841-40A1-FBDD-F69786D5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DCF4-7D4A-69D5-90CE-29738F44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F50A8-6642-73E6-B1A9-97B36917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3E93-AB4B-BE0B-F567-D4F18D33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AF10C-F01C-6F91-BD3F-E5E27D5F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EA72C-3892-1DCA-7152-FDF3F947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C5C9-D72C-25CB-B1EC-0776158C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88E5-EE99-D195-3129-4D12F578C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C40F8-0E8A-D29B-B576-451117E9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375CE-CBE9-9EC8-57ED-8E0F87B6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A933F-C6C1-E66E-0CAF-3B2C5D35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F8568-2DAB-C2D6-1884-401E309E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2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59DF-BD72-B18C-3354-D5B71838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62CA0-A257-B99D-66CD-BAB5ED27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497CF-6955-2C92-FD96-32398888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FFB18-C953-36F6-AEE6-1D5B9B7B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64CA0-4D70-3F36-2CA9-F60692654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EF92C-ECD1-45CA-43AD-0B5A64AE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E64DA-6114-B3B6-C801-69093ED5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1DC5C-D6A9-B59C-DAC2-B2238F52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2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11B6-FBED-DECC-A666-462473E3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C09A1-31A1-FF83-DCF2-3161065D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0520A-3407-83D3-FC86-2966AD66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593BA-329E-B4D6-8F52-49531959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00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B1DC6-DD1D-932A-4558-3FBC7F3C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4B9B6-AEEC-3426-CD1C-0802F36E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02C20-7C24-3E46-C6E6-0AC5F768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5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511A-CD2C-A754-30D2-CC1095F1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F4ED-4229-51AD-7BC0-21588D2D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D3490-AD03-20E1-57FB-B311B5F32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C39F-2E7E-55EB-2BDF-97671EF0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7E9A7-CF69-142C-CF01-72EE2570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3263-19E3-2682-7C9C-2BB76639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2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3BBE-4F3B-9111-66F1-55CEC2BE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59E5F-1C65-0067-BF5D-B06414DBE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780A4-A44A-0FD4-324F-D1B86BE4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A107-1CE3-52CA-934F-C34A73BC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F580A-665C-3D31-EB12-A60C6344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179FB-943D-1E06-AAC3-83F4EAA0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6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1F2C5-E443-9D6E-019C-B6068326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EFE9D-975F-ACF8-A06D-C483F1FF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182B-D464-E6D9-E13C-EEB1374D5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6092D-2043-4A07-ABFA-6713E6DB1A6B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9BE3-3A84-D3CB-B5C7-92DF451BD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39DE-8843-F0D5-9814-2BC3ECF50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6FEF7-9A1E-42CA-827C-2E92EA6B7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1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ACBC-1FDD-4323-B3DE-7579DAA25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6CA3E-0434-E163-3C7B-ED6349482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8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19131-45E1-0858-40C2-1F2DCBED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890220"/>
            <a:ext cx="10127140" cy="5967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F19451-358F-DA5E-2E90-818FA6736924}"/>
              </a:ext>
            </a:extLst>
          </p:cNvPr>
          <p:cNvSpPr txBox="1"/>
          <p:nvPr/>
        </p:nvSpPr>
        <p:spPr>
          <a:xfrm>
            <a:off x="1342292" y="269631"/>
            <a:ext cx="567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5000rpm, cutoff of 30rad </a:t>
            </a:r>
            <a:r>
              <a:rPr lang="en-GB" dirty="0" err="1"/>
              <a:t>agnular</a:t>
            </a:r>
            <a:r>
              <a:rPr lang="en-GB" dirty="0"/>
              <a:t> conversion to numerical EHL</a:t>
            </a:r>
          </a:p>
        </p:txBody>
      </p:sp>
    </p:spTree>
    <p:extLst>
      <p:ext uri="{BB962C8B-B14F-4D97-AF65-F5344CB8AC3E}">
        <p14:creationId xmlns:p14="http://schemas.microsoft.com/office/powerpoint/2010/main" val="415947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Questa</dc:creator>
  <cp:lastModifiedBy>Harry Questa</cp:lastModifiedBy>
  <cp:revision>1</cp:revision>
  <dcterms:created xsi:type="dcterms:W3CDTF">2024-10-15T16:52:01Z</dcterms:created>
  <dcterms:modified xsi:type="dcterms:W3CDTF">2024-10-15T18:12:39Z</dcterms:modified>
</cp:coreProperties>
</file>