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72" autoAdjust="0"/>
    <p:restoredTop sz="94713" autoAdjust="0"/>
  </p:normalViewPr>
  <p:slideViewPr>
    <p:cSldViewPr>
      <p:cViewPr varScale="1">
        <p:scale>
          <a:sx n="86" d="100"/>
          <a:sy n="86" d="100"/>
        </p:scale>
        <p:origin x="-8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4BAE18-6D68-4D21-87A0-4ED2A3056785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B56846E-A5EE-4DBD-B894-6518D785D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11607"/>
            <a:ext cx="8077200" cy="1199704"/>
          </a:xfrm>
        </p:spPr>
        <p:txBody>
          <a:bodyPr anchor="b"/>
          <a:lstStyle/>
          <a:p>
            <a:r>
              <a:rPr lang="en-US" dirty="0" smtClean="0"/>
              <a:t>By Stephen Brewster, Win Herne, and Andy </a:t>
            </a:r>
            <a:r>
              <a:rPr lang="en-US" dirty="0" err="1" smtClean="0"/>
              <a:t>Bitry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2514600" y="1371600"/>
            <a:ext cx="4038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an encryption program using the </a:t>
            </a:r>
            <a:r>
              <a:rPr lang="en-US" dirty="0" err="1" smtClean="0"/>
              <a:t>Vigenère</a:t>
            </a:r>
            <a:r>
              <a:rPr lang="en-US" dirty="0" smtClean="0"/>
              <a:t> cipher technique (similar to a Caesar cipher.) </a:t>
            </a:r>
          </a:p>
          <a:p>
            <a:r>
              <a:rPr lang="en-US" dirty="0" smtClean="0"/>
              <a:t>In a Caesar cipher, each letter of the alphabet is shifted along some number of places; for example, in a Caesar cipher of shift 3, A would become D, B would become E and so on. The </a:t>
            </a:r>
            <a:r>
              <a:rPr lang="en-US" dirty="0" err="1" smtClean="0"/>
              <a:t>Vigenère</a:t>
            </a:r>
            <a:r>
              <a:rPr lang="en-US" dirty="0" smtClean="0"/>
              <a:t> cipher consists of several Caesar ciphers in sequence with different shift values. </a:t>
            </a:r>
          </a:p>
          <a:p>
            <a:pPr algn="ctr"/>
            <a:r>
              <a:rPr lang="en-US" sz="1200" dirty="0" smtClean="0"/>
              <a:t>Description Courtesy of Wikipedia.</a:t>
            </a:r>
          </a:p>
          <a:p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The Challenge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- </a:t>
            </a:r>
            <a:r>
              <a:rPr lang="en-US" dirty="0" err="1" smtClean="0"/>
              <a:t>int</a:t>
            </a:r>
            <a:r>
              <a:rPr lang="en-US" dirty="0" smtClean="0"/>
              <a:t>[] 	</a:t>
            </a:r>
            <a:r>
              <a:rPr lang="en-US" dirty="0" err="1" smtClean="0"/>
              <a:t>encoderArray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int</a:t>
            </a:r>
            <a:r>
              <a:rPr lang="en-US" dirty="0" smtClean="0"/>
              <a:t>[]	</a:t>
            </a:r>
            <a:r>
              <a:rPr lang="en-US" dirty="0" err="1" smtClean="0"/>
              <a:t>phraseArray</a:t>
            </a:r>
            <a:endParaRPr lang="en-US" dirty="0" smtClean="0"/>
          </a:p>
          <a:p>
            <a:r>
              <a:rPr lang="en-US" dirty="0" smtClean="0"/>
              <a:t>- char[]	</a:t>
            </a:r>
            <a:r>
              <a:rPr lang="en-US" dirty="0" err="1" smtClean="0"/>
              <a:t>encodedPhrase</a:t>
            </a:r>
            <a:endParaRPr lang="en-US" dirty="0" smtClean="0"/>
          </a:p>
          <a:p>
            <a:r>
              <a:rPr lang="en-US" dirty="0" smtClean="0"/>
              <a:t>- char[]	</a:t>
            </a:r>
            <a:r>
              <a:rPr lang="en-US" dirty="0" err="1" smtClean="0"/>
              <a:t>decodedPhrase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Data Members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getEncoderArray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setPhraseArray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getEncodedPhrase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getDecodedPhrase</a:t>
            </a:r>
            <a:r>
              <a:rPr lang="en-US" dirty="0" smtClean="0"/>
              <a:t> 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57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//This method turns the encoding key into an array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getEncoderArray</a:t>
            </a:r>
            <a:r>
              <a:rPr lang="en-US" dirty="0" smtClean="0"/>
              <a:t>(String s,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keyArray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encoderArray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[length]; 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 = 0;</a:t>
            </a:r>
          </a:p>
          <a:p>
            <a:r>
              <a:rPr lang="en-US" dirty="0" smtClean="0"/>
              <a:t>	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length - 1;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			 </a:t>
            </a:r>
            <a:r>
              <a:rPr lang="en-US" dirty="0" err="1" smtClean="0"/>
              <a:t>encoderArray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keyArray</a:t>
            </a:r>
            <a:r>
              <a:rPr lang="en-US" dirty="0" smtClean="0"/>
              <a:t>[j];</a:t>
            </a:r>
          </a:p>
          <a:p>
            <a:r>
              <a:rPr lang="en-US" dirty="0" smtClean="0"/>
              <a:t>			j++;</a:t>
            </a:r>
          </a:p>
          <a:p>
            <a:r>
              <a:rPr lang="en-US" dirty="0" smtClean="0"/>
              <a:t>			if (j &gt; 5){</a:t>
            </a:r>
          </a:p>
          <a:p>
            <a:r>
              <a:rPr lang="en-US" dirty="0" smtClean="0"/>
              <a:t>				j = 0;	</a:t>
            </a:r>
          </a:p>
          <a:p>
            <a:r>
              <a:rPr lang="en-US" dirty="0" smtClean="0"/>
              <a:t>			}	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getEncoderArray</a:t>
            </a:r>
            <a:endParaRPr lang="en-US" dirty="0"/>
          </a:p>
        </p:txBody>
      </p:sp>
      <p:pic>
        <p:nvPicPr>
          <p:cNvPr id="7" name="Picture 6" descr="scan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4724400"/>
            <a:ext cx="4179932" cy="1854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	//This method puts the user's sentence into 	//an array as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	public void </a:t>
            </a:r>
            <a:r>
              <a:rPr lang="en-US" dirty="0" err="1" smtClean="0"/>
              <a:t>setPhraseArray</a:t>
            </a:r>
            <a:r>
              <a:rPr lang="en-US" dirty="0" smtClean="0"/>
              <a:t>(String s){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phraseArray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[length];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length - 1;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phraseArray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s.charAt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}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setPhraseArray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	//This method </a:t>
            </a:r>
            <a:r>
              <a:rPr lang="en-US" sz="1400" dirty="0" err="1" smtClean="0"/>
              <a:t>encripts</a:t>
            </a:r>
            <a:r>
              <a:rPr lang="en-US" sz="1400" dirty="0" smtClean="0"/>
              <a:t> the phrase</a:t>
            </a:r>
          </a:p>
          <a:p>
            <a:r>
              <a:rPr lang="en-US" sz="1400" dirty="0" smtClean="0"/>
              <a:t>	public char[] </a:t>
            </a:r>
            <a:r>
              <a:rPr lang="en-US" sz="1400" dirty="0" err="1" smtClean="0"/>
              <a:t>getEncodedPhrase</a:t>
            </a:r>
            <a:r>
              <a:rPr lang="en-US" sz="1400" dirty="0" smtClean="0"/>
              <a:t>(String s){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encodedPhrase</a:t>
            </a:r>
            <a:r>
              <a:rPr lang="en-US" sz="1400" dirty="0" smtClean="0"/>
              <a:t> = new char[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()];</a:t>
            </a:r>
          </a:p>
          <a:p>
            <a:r>
              <a:rPr lang="en-US" sz="1400" dirty="0" smtClean="0"/>
              <a:t>		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 - 1; </a:t>
            </a:r>
            <a:r>
              <a:rPr lang="en-US" sz="1400" dirty="0" err="1" smtClean="0"/>
              <a:t>i</a:t>
            </a:r>
            <a:r>
              <a:rPr lang="en-US" sz="1400" dirty="0" smtClean="0"/>
              <a:t>++){</a:t>
            </a:r>
          </a:p>
          <a:p>
            <a:r>
              <a:rPr lang="en-US" sz="1400" dirty="0" smtClean="0"/>
              <a:t>			</a:t>
            </a:r>
            <a:r>
              <a:rPr lang="en-US" sz="1400" dirty="0" err="1" smtClean="0"/>
              <a:t>encodedPhrase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 = (char)(</a:t>
            </a:r>
            <a:r>
              <a:rPr lang="en-US" sz="1400" dirty="0" err="1" smtClean="0"/>
              <a:t>phraseArray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 + </a:t>
            </a:r>
            <a:r>
              <a:rPr lang="en-US" sz="1400" dirty="0" err="1" smtClean="0"/>
              <a:t>encoderArray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]);</a:t>
            </a:r>
          </a:p>
          <a:p>
            <a:r>
              <a:rPr lang="en-US" sz="1400" dirty="0" smtClean="0"/>
              <a:t>		}</a:t>
            </a:r>
          </a:p>
          <a:p>
            <a:r>
              <a:rPr lang="en-US" sz="1400" dirty="0" smtClean="0"/>
              <a:t>	</a:t>
            </a:r>
          </a:p>
          <a:p>
            <a:r>
              <a:rPr lang="en-US" sz="1400" dirty="0" smtClean="0"/>
              <a:t>		return </a:t>
            </a:r>
            <a:r>
              <a:rPr lang="en-US" sz="1400" dirty="0" err="1" smtClean="0"/>
              <a:t>encodedPhrase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	}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getEncodedPhrase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	//This method will </a:t>
            </a:r>
            <a:r>
              <a:rPr lang="en-US" sz="1200" dirty="0" err="1" smtClean="0"/>
              <a:t>decript</a:t>
            </a:r>
            <a:r>
              <a:rPr lang="en-US" sz="1200" dirty="0" smtClean="0"/>
              <a:t> the phrase</a:t>
            </a:r>
          </a:p>
          <a:p>
            <a:r>
              <a:rPr lang="en-US" sz="1200" dirty="0" smtClean="0"/>
              <a:t>	public char[] </a:t>
            </a:r>
            <a:r>
              <a:rPr lang="en-US" sz="1200" dirty="0" err="1" smtClean="0"/>
              <a:t>getDecodedPhrase</a:t>
            </a:r>
            <a:r>
              <a:rPr lang="en-US" sz="1200" dirty="0" smtClean="0"/>
              <a:t>(String s){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decodedPhrase</a:t>
            </a:r>
            <a:r>
              <a:rPr lang="en-US" sz="1200" dirty="0" smtClean="0"/>
              <a:t> = new char[</a:t>
            </a:r>
            <a:r>
              <a:rPr lang="en-US" sz="1200" dirty="0" err="1" smtClean="0"/>
              <a:t>s.length</a:t>
            </a:r>
            <a:r>
              <a:rPr lang="en-US" sz="1200" dirty="0" smtClean="0"/>
              <a:t>()];</a:t>
            </a:r>
          </a:p>
          <a:p>
            <a:r>
              <a:rPr lang="en-US" sz="1200" dirty="0" smtClean="0"/>
              <a:t>		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&lt;= </a:t>
            </a:r>
            <a:r>
              <a:rPr lang="en-US" sz="1200" dirty="0" err="1" smtClean="0"/>
              <a:t>s.length</a:t>
            </a:r>
            <a:r>
              <a:rPr lang="en-US" sz="1200" dirty="0" smtClean="0"/>
              <a:t>() - 1; </a:t>
            </a:r>
            <a:r>
              <a:rPr lang="en-US" sz="1200" dirty="0" err="1" smtClean="0"/>
              <a:t>i</a:t>
            </a:r>
            <a:r>
              <a:rPr lang="en-US" sz="1200" dirty="0" smtClean="0"/>
              <a:t>++){</a:t>
            </a:r>
          </a:p>
          <a:p>
            <a:r>
              <a:rPr lang="en-US" sz="1200" dirty="0" smtClean="0"/>
              <a:t>			</a:t>
            </a:r>
            <a:r>
              <a:rPr lang="en-US" sz="1200" dirty="0" err="1" smtClean="0"/>
              <a:t>decodedPhrase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= (char)((</a:t>
            </a:r>
            <a:r>
              <a:rPr lang="en-US" sz="1200" dirty="0" err="1" smtClean="0"/>
              <a:t>int</a:t>
            </a:r>
            <a:r>
              <a:rPr lang="en-US" sz="1200" dirty="0" smtClean="0"/>
              <a:t>)</a:t>
            </a:r>
            <a:r>
              <a:rPr lang="en-US" sz="1200" dirty="0" err="1" smtClean="0"/>
              <a:t>encodedPhrase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- </a:t>
            </a:r>
            <a:r>
              <a:rPr lang="en-US" sz="1200" dirty="0" err="1" smtClean="0"/>
              <a:t>encoderArray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]);</a:t>
            </a:r>
          </a:p>
          <a:p>
            <a:r>
              <a:rPr lang="en-US" sz="1200" dirty="0" smtClean="0"/>
              <a:t>			</a:t>
            </a:r>
          </a:p>
          <a:p>
            <a:r>
              <a:rPr lang="en-US" sz="1200" dirty="0" smtClean="0"/>
              <a:t>		}</a:t>
            </a:r>
          </a:p>
          <a:p>
            <a:r>
              <a:rPr lang="en-US" sz="1200" dirty="0" smtClean="0"/>
              <a:t>		return </a:t>
            </a:r>
            <a:r>
              <a:rPr lang="en-US" sz="1200" dirty="0" err="1" smtClean="0"/>
              <a:t>decodedPhrase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getDecodedPhrase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VignereCipher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VignereEncoder</a:t>
            </a:r>
            <a:r>
              <a:rPr lang="en-US" dirty="0" smtClean="0"/>
              <a:t> v1 = new </a:t>
            </a:r>
            <a:r>
              <a:rPr lang="en-US" dirty="0" err="1" smtClean="0"/>
              <a:t>VignereEncoder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Scanner </a:t>
            </a:r>
            <a:r>
              <a:rPr lang="en-US" dirty="0" err="1" smtClean="0"/>
              <a:t>keyIn</a:t>
            </a:r>
            <a:r>
              <a:rPr lang="en-US" dirty="0" smtClean="0"/>
              <a:t> = new Scanner(</a:t>
            </a:r>
            <a:r>
              <a:rPr lang="en-US" dirty="0" err="1" smtClean="0"/>
              <a:t>System.in</a:t>
            </a:r>
            <a:r>
              <a:rPr lang="en-US" dirty="0" smtClean="0"/>
              <a:t>); //Scans in the user's sentence to be </a:t>
            </a:r>
            <a:r>
              <a:rPr lang="en-US" dirty="0" err="1" smtClean="0"/>
              <a:t>encripted</a:t>
            </a:r>
            <a:endParaRPr lang="en-US" dirty="0" smtClean="0"/>
          </a:p>
          <a:p>
            <a:r>
              <a:rPr lang="en-US" dirty="0" smtClean="0"/>
              <a:t>					</a:t>
            </a:r>
          </a:p>
          <a:p>
            <a:r>
              <a:rPr lang="en-US" dirty="0" smtClean="0"/>
              <a:t>			String </a:t>
            </a:r>
            <a:r>
              <a:rPr lang="en-US" dirty="0" err="1" smtClean="0"/>
              <a:t>keyWord</a:t>
            </a:r>
            <a:r>
              <a:rPr lang="en-US" dirty="0" smtClean="0"/>
              <a:t> = "COFFEE", phrase;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</a:t>
            </a:r>
            <a:r>
              <a:rPr lang="en-US" dirty="0" smtClean="0"/>
              <a:t>("Enter a sentence: ");</a:t>
            </a:r>
          </a:p>
          <a:p>
            <a:r>
              <a:rPr lang="en-US" dirty="0" smtClean="0"/>
              <a:t>			phrase = </a:t>
            </a:r>
            <a:r>
              <a:rPr lang="en-US" dirty="0" err="1" smtClean="0"/>
              <a:t>keyIn.nextLine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char[] </a:t>
            </a:r>
            <a:r>
              <a:rPr lang="en-US" dirty="0" err="1" smtClean="0"/>
              <a:t>encodedPhrase</a:t>
            </a:r>
            <a:r>
              <a:rPr lang="en-US" dirty="0" smtClean="0"/>
              <a:t>, </a:t>
            </a:r>
            <a:r>
              <a:rPr lang="en-US" dirty="0" err="1" smtClean="0"/>
              <a:t>decodedPhrase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keyArray</a:t>
            </a:r>
            <a:r>
              <a:rPr lang="en-US" dirty="0" smtClean="0"/>
              <a:t> = {2,14,5,5,4,4};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v1.setPhraseArray(phrase);</a:t>
            </a:r>
          </a:p>
          <a:p>
            <a:r>
              <a:rPr lang="en-US" dirty="0" smtClean="0"/>
              <a:t>			v1.getEncoderArray(</a:t>
            </a:r>
            <a:r>
              <a:rPr lang="en-US" dirty="0" err="1" smtClean="0"/>
              <a:t>phrase,keyArray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encodedPhrase</a:t>
            </a:r>
            <a:r>
              <a:rPr lang="en-US" dirty="0" smtClean="0"/>
              <a:t> = v1.getEncodedPhrase(phrase);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decodedPhrase</a:t>
            </a:r>
            <a:r>
              <a:rPr lang="en-US" dirty="0" smtClean="0"/>
              <a:t> = v1.getDecodedPhrase(phrase);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encodedPhrase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decodedPhrase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 </a:t>
            </a:r>
            <a:r>
              <a:rPr lang="en-US" dirty="0" err="1" smtClean="0"/>
              <a:t>VignereCipher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261" t="55559" r="67380" b="27605"/>
          <a:stretch>
            <a:fillRect/>
          </a:stretch>
        </p:blipFill>
        <p:spPr bwMode="auto">
          <a:xfrm>
            <a:off x="5029200" y="5334000"/>
            <a:ext cx="356616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</TotalTime>
  <Words>66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Vigenere Cipher</vt:lpstr>
      <vt:lpstr>The Challenge</vt:lpstr>
      <vt:lpstr>Class Data Members</vt:lpstr>
      <vt:lpstr>Class Methods</vt:lpstr>
      <vt:lpstr>+ getEncoderArray</vt:lpstr>
      <vt:lpstr>+ setPhraseArray</vt:lpstr>
      <vt:lpstr>+ getEncodedPhrase</vt:lpstr>
      <vt:lpstr>+ getDecodedPhrase</vt:lpstr>
      <vt:lpstr>Main Program: VignereCipher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Vignere Cipher</dc:title>
  <dc:creator>Win</dc:creator>
  <cp:lastModifiedBy>MCC</cp:lastModifiedBy>
  <cp:revision>11</cp:revision>
  <dcterms:created xsi:type="dcterms:W3CDTF">2010-11-10T03:32:40Z</dcterms:created>
  <dcterms:modified xsi:type="dcterms:W3CDTF">2010-11-12T15:27:29Z</dcterms:modified>
</cp:coreProperties>
</file>