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79" r:id="rId8"/>
    <p:sldId id="261" r:id="rId9"/>
    <p:sldId id="271" r:id="rId10"/>
    <p:sldId id="262" r:id="rId11"/>
    <p:sldId id="268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C7D3DD-2B9C-65DF-1EDF-A29DE9C710B0}" v="181" dt="2024-11-13T03:22:12.167"/>
    <p1510:client id="{8DCD5474-9272-CA9B-0729-1C27396C5468}" v="6" dt="2024-11-11T14:01:40.913"/>
    <p1510:client id="{EB58FDB2-C261-2E6A-A73E-092120785E37}" v="700" dt="2024-11-11T13:49:36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39745D-6645-4178-8012-1550B1413E5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33BB43-9B21-4194-BD14-A45A5B7B756E}">
      <dgm:prSet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Registro y Autenticación</a:t>
          </a:r>
          <a:endParaRPr lang="en-US" dirty="0">
            <a:solidFill>
              <a:schemeClr val="tx1"/>
            </a:solidFill>
          </a:endParaRPr>
        </a:p>
      </dgm:t>
    </dgm:pt>
    <dgm:pt modelId="{986B78D5-DE0E-4D54-952B-7E6FCA93FE4E}" type="parTrans" cxnId="{B0EAB9DB-1B31-4C25-9B4F-8C07EBFCBF33}">
      <dgm:prSet/>
      <dgm:spPr/>
      <dgm:t>
        <a:bodyPr/>
        <a:lstStyle/>
        <a:p>
          <a:endParaRPr lang="en-US"/>
        </a:p>
      </dgm:t>
    </dgm:pt>
    <dgm:pt modelId="{A07791AC-FE19-40FA-9A71-6F6AB348970F}" type="sibTrans" cxnId="{B0EAB9DB-1B31-4C25-9B4F-8C07EBFCBF33}">
      <dgm:prSet/>
      <dgm:spPr/>
      <dgm:t>
        <a:bodyPr/>
        <a:lstStyle/>
        <a:p>
          <a:endParaRPr lang="en-US"/>
        </a:p>
      </dgm:t>
    </dgm:pt>
    <dgm:pt modelId="{9EC49B06-5669-490A-B61B-E5567569383E}">
      <dgm:prSet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Búsqueda y Navegación</a:t>
          </a:r>
          <a:endParaRPr lang="en-US" dirty="0">
            <a:solidFill>
              <a:schemeClr val="tx1"/>
            </a:solidFill>
          </a:endParaRPr>
        </a:p>
      </dgm:t>
    </dgm:pt>
    <dgm:pt modelId="{DF40AD6F-2E54-421C-9B87-D9300784403C}" type="parTrans" cxnId="{267B35FF-0349-4045-8188-EDC27B0CA650}">
      <dgm:prSet/>
      <dgm:spPr/>
      <dgm:t>
        <a:bodyPr/>
        <a:lstStyle/>
        <a:p>
          <a:endParaRPr lang="en-US"/>
        </a:p>
      </dgm:t>
    </dgm:pt>
    <dgm:pt modelId="{B62AD2AF-EC3F-4665-9FF4-94FE0DB979C4}" type="sibTrans" cxnId="{267B35FF-0349-4045-8188-EDC27B0CA650}">
      <dgm:prSet/>
      <dgm:spPr/>
      <dgm:t>
        <a:bodyPr/>
        <a:lstStyle/>
        <a:p>
          <a:endParaRPr lang="en-US"/>
        </a:p>
      </dgm:t>
    </dgm:pt>
    <dgm:pt modelId="{3556AE79-0D34-4CFB-ABF4-5CACF020A523}">
      <dgm:prSet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Compra de Productos</a:t>
          </a:r>
          <a:endParaRPr lang="en-US" dirty="0">
            <a:solidFill>
              <a:schemeClr val="tx1"/>
            </a:solidFill>
          </a:endParaRPr>
        </a:p>
      </dgm:t>
    </dgm:pt>
    <dgm:pt modelId="{7F5E53E7-C7FA-4BA2-9134-6B8BF7B6086B}" type="parTrans" cxnId="{44E9F56C-781F-4210-B0DC-A6DA1708E677}">
      <dgm:prSet/>
      <dgm:spPr/>
      <dgm:t>
        <a:bodyPr/>
        <a:lstStyle/>
        <a:p>
          <a:endParaRPr lang="en-US"/>
        </a:p>
      </dgm:t>
    </dgm:pt>
    <dgm:pt modelId="{27F3076E-7B9D-43DA-A62B-626805B5BE23}" type="sibTrans" cxnId="{44E9F56C-781F-4210-B0DC-A6DA1708E677}">
      <dgm:prSet/>
      <dgm:spPr/>
      <dgm:t>
        <a:bodyPr/>
        <a:lstStyle/>
        <a:p>
          <a:endParaRPr lang="en-US"/>
        </a:p>
      </dgm:t>
    </dgm:pt>
    <dgm:pt modelId="{730B33BD-92EC-4342-91AC-1C4A441AB3FB}">
      <dgm:prSet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Gestión de Productos </a:t>
          </a:r>
          <a:endParaRPr lang="en-US" dirty="0">
            <a:solidFill>
              <a:schemeClr val="tx1"/>
            </a:solidFill>
          </a:endParaRPr>
        </a:p>
      </dgm:t>
    </dgm:pt>
    <dgm:pt modelId="{290D8DBE-F93A-4657-8FCE-ACB7A112C988}" type="parTrans" cxnId="{7620F237-F900-4AE2-BAF2-022FCC30254A}">
      <dgm:prSet/>
      <dgm:spPr/>
      <dgm:t>
        <a:bodyPr/>
        <a:lstStyle/>
        <a:p>
          <a:endParaRPr lang="en-US"/>
        </a:p>
      </dgm:t>
    </dgm:pt>
    <dgm:pt modelId="{10054886-EE4A-4FEE-8B0B-64A0F3E85CA2}" type="sibTrans" cxnId="{7620F237-F900-4AE2-BAF2-022FCC30254A}">
      <dgm:prSet/>
      <dgm:spPr/>
      <dgm:t>
        <a:bodyPr/>
        <a:lstStyle/>
        <a:p>
          <a:endParaRPr lang="en-US"/>
        </a:p>
      </dgm:t>
    </dgm:pt>
    <dgm:pt modelId="{66689CF4-7729-4FDB-A5DF-787057E4DD69}">
      <dgm:prSet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Calificación y Comentarios </a:t>
          </a:r>
          <a:endParaRPr lang="en-US" dirty="0">
            <a:solidFill>
              <a:schemeClr val="tx1"/>
            </a:solidFill>
          </a:endParaRPr>
        </a:p>
      </dgm:t>
    </dgm:pt>
    <dgm:pt modelId="{B6F16978-5878-4A8A-9E6D-96CC87D1DC15}" type="parTrans" cxnId="{8038BE8F-EDAD-44AB-805B-77849934EAC1}">
      <dgm:prSet/>
      <dgm:spPr/>
      <dgm:t>
        <a:bodyPr/>
        <a:lstStyle/>
        <a:p>
          <a:endParaRPr lang="en-US"/>
        </a:p>
      </dgm:t>
    </dgm:pt>
    <dgm:pt modelId="{665D60B9-45A6-491B-95E3-C4AF1210A312}" type="sibTrans" cxnId="{8038BE8F-EDAD-44AB-805B-77849934EAC1}">
      <dgm:prSet/>
      <dgm:spPr/>
      <dgm:t>
        <a:bodyPr/>
        <a:lstStyle/>
        <a:p>
          <a:endParaRPr lang="en-US"/>
        </a:p>
      </dgm:t>
    </dgm:pt>
    <dgm:pt modelId="{6D124D9E-CB6E-47DB-B2C6-5774A8BDB57A}">
      <dgm:prSet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Notificaciones y Correos Electrónicos</a:t>
          </a:r>
          <a:endParaRPr lang="en-US" dirty="0">
            <a:solidFill>
              <a:schemeClr val="tx1"/>
            </a:solidFill>
          </a:endParaRPr>
        </a:p>
      </dgm:t>
    </dgm:pt>
    <dgm:pt modelId="{9B595CE6-9879-4B1D-924C-57B64EFBD137}" type="parTrans" cxnId="{F6E5D39E-42D0-4456-B11F-E5F9D83F6719}">
      <dgm:prSet/>
      <dgm:spPr/>
      <dgm:t>
        <a:bodyPr/>
        <a:lstStyle/>
        <a:p>
          <a:endParaRPr lang="en-US"/>
        </a:p>
      </dgm:t>
    </dgm:pt>
    <dgm:pt modelId="{9070A2BA-40A5-429F-94F1-B7DFBF0CDAF1}" type="sibTrans" cxnId="{F6E5D39E-42D0-4456-B11F-E5F9D83F6719}">
      <dgm:prSet/>
      <dgm:spPr/>
      <dgm:t>
        <a:bodyPr/>
        <a:lstStyle/>
        <a:p>
          <a:endParaRPr lang="en-US"/>
        </a:p>
      </dgm:t>
    </dgm:pt>
    <dgm:pt modelId="{63A09815-03AD-41A4-868E-254503BE464C}">
      <dgm:prSet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Seguridad y Privacidad</a:t>
          </a:r>
          <a:endParaRPr lang="en-US" dirty="0">
            <a:solidFill>
              <a:schemeClr val="tx1"/>
            </a:solidFill>
          </a:endParaRPr>
        </a:p>
      </dgm:t>
    </dgm:pt>
    <dgm:pt modelId="{92382822-0862-40A1-805E-D59A051ED71F}" type="parTrans" cxnId="{B17E2B56-B185-440A-A154-8ED7BDBB31FF}">
      <dgm:prSet/>
      <dgm:spPr/>
      <dgm:t>
        <a:bodyPr/>
        <a:lstStyle/>
        <a:p>
          <a:endParaRPr lang="en-US"/>
        </a:p>
      </dgm:t>
    </dgm:pt>
    <dgm:pt modelId="{6E2A5DA3-431E-4FAA-8BD6-6CEE10150639}" type="sibTrans" cxnId="{B17E2B56-B185-440A-A154-8ED7BDBB31FF}">
      <dgm:prSet/>
      <dgm:spPr/>
      <dgm:t>
        <a:bodyPr/>
        <a:lstStyle/>
        <a:p>
          <a:endParaRPr lang="en-US"/>
        </a:p>
      </dgm:t>
    </dgm:pt>
    <dgm:pt modelId="{195F5807-F2A0-4EA1-8EA3-A91253AF0874}" type="pres">
      <dgm:prSet presAssocID="{7639745D-6645-4178-8012-1550B1413E5D}" presName="linear" presStyleCnt="0">
        <dgm:presLayoutVars>
          <dgm:animLvl val="lvl"/>
          <dgm:resizeHandles val="exact"/>
        </dgm:presLayoutVars>
      </dgm:prSet>
      <dgm:spPr/>
    </dgm:pt>
    <dgm:pt modelId="{AA8CCAEC-886D-4372-80F1-F3A19343793E}" type="pres">
      <dgm:prSet presAssocID="{FD33BB43-9B21-4194-BD14-A45A5B7B756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20E4315-7CCA-4BF9-8DE4-E1515F392B7D}" type="pres">
      <dgm:prSet presAssocID="{A07791AC-FE19-40FA-9A71-6F6AB348970F}" presName="spacer" presStyleCnt="0"/>
      <dgm:spPr/>
    </dgm:pt>
    <dgm:pt modelId="{FF81495D-201F-403D-B16A-F1818B3EB64C}" type="pres">
      <dgm:prSet presAssocID="{9EC49B06-5669-490A-B61B-E5567569383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DFD5083-CFF5-49FD-BA62-3AF6918B4618}" type="pres">
      <dgm:prSet presAssocID="{B62AD2AF-EC3F-4665-9FF4-94FE0DB979C4}" presName="spacer" presStyleCnt="0"/>
      <dgm:spPr/>
    </dgm:pt>
    <dgm:pt modelId="{51F2956F-4606-419C-BC02-90643B22C8C1}" type="pres">
      <dgm:prSet presAssocID="{3556AE79-0D34-4CFB-ABF4-5CACF020A52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C53194B-C070-4AA1-8D75-09DB4A2BFC90}" type="pres">
      <dgm:prSet presAssocID="{27F3076E-7B9D-43DA-A62B-626805B5BE23}" presName="spacer" presStyleCnt="0"/>
      <dgm:spPr/>
    </dgm:pt>
    <dgm:pt modelId="{16A144B0-283B-4013-870C-3B5D9A05D5D3}" type="pres">
      <dgm:prSet presAssocID="{730B33BD-92EC-4342-91AC-1C4A441AB3F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7533152-4F8D-4A35-B94E-3D8631C5C888}" type="pres">
      <dgm:prSet presAssocID="{10054886-EE4A-4FEE-8B0B-64A0F3E85CA2}" presName="spacer" presStyleCnt="0"/>
      <dgm:spPr/>
    </dgm:pt>
    <dgm:pt modelId="{4F04BD7B-4132-43AE-8AAB-FF2444657A3F}" type="pres">
      <dgm:prSet presAssocID="{66689CF4-7729-4FDB-A5DF-787057E4DD6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35A2CBB-DC75-4180-BD76-B5B68F2D832B}" type="pres">
      <dgm:prSet presAssocID="{665D60B9-45A6-491B-95E3-C4AF1210A312}" presName="spacer" presStyleCnt="0"/>
      <dgm:spPr/>
    </dgm:pt>
    <dgm:pt modelId="{30429016-13B1-4337-B675-3327C15ADB3E}" type="pres">
      <dgm:prSet presAssocID="{6D124D9E-CB6E-47DB-B2C6-5774A8BDB57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A2B46C7-970F-4159-AF32-55067F942A7D}" type="pres">
      <dgm:prSet presAssocID="{9070A2BA-40A5-429F-94F1-B7DFBF0CDAF1}" presName="spacer" presStyleCnt="0"/>
      <dgm:spPr/>
    </dgm:pt>
    <dgm:pt modelId="{FEF7D37F-7789-43F2-8A91-AD585CD1DF3B}" type="pres">
      <dgm:prSet presAssocID="{63A09815-03AD-41A4-868E-254503BE464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763BA1F-54D6-49D1-A380-B482D7545E63}" type="presOf" srcId="{3556AE79-0D34-4CFB-ABF4-5CACF020A523}" destId="{51F2956F-4606-419C-BC02-90643B22C8C1}" srcOrd="0" destOrd="0" presId="urn:microsoft.com/office/officeart/2005/8/layout/vList2"/>
    <dgm:cxn modelId="{7620F237-F900-4AE2-BAF2-022FCC30254A}" srcId="{7639745D-6645-4178-8012-1550B1413E5D}" destId="{730B33BD-92EC-4342-91AC-1C4A441AB3FB}" srcOrd="3" destOrd="0" parTransId="{290D8DBE-F93A-4657-8FCE-ACB7A112C988}" sibTransId="{10054886-EE4A-4FEE-8B0B-64A0F3E85CA2}"/>
    <dgm:cxn modelId="{BF7E156B-A5CB-40F1-9D4E-B757786F4016}" type="presOf" srcId="{730B33BD-92EC-4342-91AC-1C4A441AB3FB}" destId="{16A144B0-283B-4013-870C-3B5D9A05D5D3}" srcOrd="0" destOrd="0" presId="urn:microsoft.com/office/officeart/2005/8/layout/vList2"/>
    <dgm:cxn modelId="{44E9F56C-781F-4210-B0DC-A6DA1708E677}" srcId="{7639745D-6645-4178-8012-1550B1413E5D}" destId="{3556AE79-0D34-4CFB-ABF4-5CACF020A523}" srcOrd="2" destOrd="0" parTransId="{7F5E53E7-C7FA-4BA2-9134-6B8BF7B6086B}" sibTransId="{27F3076E-7B9D-43DA-A62B-626805B5BE23}"/>
    <dgm:cxn modelId="{8BE5BA54-97F7-4A9E-8794-BBF33DF57615}" type="presOf" srcId="{66689CF4-7729-4FDB-A5DF-787057E4DD69}" destId="{4F04BD7B-4132-43AE-8AAB-FF2444657A3F}" srcOrd="0" destOrd="0" presId="urn:microsoft.com/office/officeart/2005/8/layout/vList2"/>
    <dgm:cxn modelId="{B17E2B56-B185-440A-A154-8ED7BDBB31FF}" srcId="{7639745D-6645-4178-8012-1550B1413E5D}" destId="{63A09815-03AD-41A4-868E-254503BE464C}" srcOrd="6" destOrd="0" parTransId="{92382822-0862-40A1-805E-D59A051ED71F}" sibTransId="{6E2A5DA3-431E-4FAA-8BD6-6CEE10150639}"/>
    <dgm:cxn modelId="{8038BE8F-EDAD-44AB-805B-77849934EAC1}" srcId="{7639745D-6645-4178-8012-1550B1413E5D}" destId="{66689CF4-7729-4FDB-A5DF-787057E4DD69}" srcOrd="4" destOrd="0" parTransId="{B6F16978-5878-4A8A-9E6D-96CC87D1DC15}" sibTransId="{665D60B9-45A6-491B-95E3-C4AF1210A312}"/>
    <dgm:cxn modelId="{B34C5091-04A9-45E9-921D-2F97E9E619DF}" type="presOf" srcId="{6D124D9E-CB6E-47DB-B2C6-5774A8BDB57A}" destId="{30429016-13B1-4337-B675-3327C15ADB3E}" srcOrd="0" destOrd="0" presId="urn:microsoft.com/office/officeart/2005/8/layout/vList2"/>
    <dgm:cxn modelId="{F6E5D39E-42D0-4456-B11F-E5F9D83F6719}" srcId="{7639745D-6645-4178-8012-1550B1413E5D}" destId="{6D124D9E-CB6E-47DB-B2C6-5774A8BDB57A}" srcOrd="5" destOrd="0" parTransId="{9B595CE6-9879-4B1D-924C-57B64EFBD137}" sibTransId="{9070A2BA-40A5-429F-94F1-B7DFBF0CDAF1}"/>
    <dgm:cxn modelId="{321035B2-167A-4929-82BD-74358FB8B7C1}" type="presOf" srcId="{7639745D-6645-4178-8012-1550B1413E5D}" destId="{195F5807-F2A0-4EA1-8EA3-A91253AF0874}" srcOrd="0" destOrd="0" presId="urn:microsoft.com/office/officeart/2005/8/layout/vList2"/>
    <dgm:cxn modelId="{AAED2FD9-DF5D-491B-A128-646410403538}" type="presOf" srcId="{9EC49B06-5669-490A-B61B-E5567569383E}" destId="{FF81495D-201F-403D-B16A-F1818B3EB64C}" srcOrd="0" destOrd="0" presId="urn:microsoft.com/office/officeart/2005/8/layout/vList2"/>
    <dgm:cxn modelId="{B0EAB9DB-1B31-4C25-9B4F-8C07EBFCBF33}" srcId="{7639745D-6645-4178-8012-1550B1413E5D}" destId="{FD33BB43-9B21-4194-BD14-A45A5B7B756E}" srcOrd="0" destOrd="0" parTransId="{986B78D5-DE0E-4D54-952B-7E6FCA93FE4E}" sibTransId="{A07791AC-FE19-40FA-9A71-6F6AB348970F}"/>
    <dgm:cxn modelId="{3EF143E1-07E0-438F-B7B7-E2C8817769F8}" type="presOf" srcId="{63A09815-03AD-41A4-868E-254503BE464C}" destId="{FEF7D37F-7789-43F2-8A91-AD585CD1DF3B}" srcOrd="0" destOrd="0" presId="urn:microsoft.com/office/officeart/2005/8/layout/vList2"/>
    <dgm:cxn modelId="{F76D8EF3-15E8-4841-8CDE-E03EA3F4385C}" type="presOf" srcId="{FD33BB43-9B21-4194-BD14-A45A5B7B756E}" destId="{AA8CCAEC-886D-4372-80F1-F3A19343793E}" srcOrd="0" destOrd="0" presId="urn:microsoft.com/office/officeart/2005/8/layout/vList2"/>
    <dgm:cxn modelId="{267B35FF-0349-4045-8188-EDC27B0CA650}" srcId="{7639745D-6645-4178-8012-1550B1413E5D}" destId="{9EC49B06-5669-490A-B61B-E5567569383E}" srcOrd="1" destOrd="0" parTransId="{DF40AD6F-2E54-421C-9B87-D9300784403C}" sibTransId="{B62AD2AF-EC3F-4665-9FF4-94FE0DB979C4}"/>
    <dgm:cxn modelId="{BD260719-6F96-40A9-9501-600FD166E168}" type="presParOf" srcId="{195F5807-F2A0-4EA1-8EA3-A91253AF0874}" destId="{AA8CCAEC-886D-4372-80F1-F3A19343793E}" srcOrd="0" destOrd="0" presId="urn:microsoft.com/office/officeart/2005/8/layout/vList2"/>
    <dgm:cxn modelId="{DC71C87F-BAB5-48A2-B494-E73D450AC56A}" type="presParOf" srcId="{195F5807-F2A0-4EA1-8EA3-A91253AF0874}" destId="{420E4315-7CCA-4BF9-8DE4-E1515F392B7D}" srcOrd="1" destOrd="0" presId="urn:microsoft.com/office/officeart/2005/8/layout/vList2"/>
    <dgm:cxn modelId="{13146495-EB32-44E0-9A6E-44728667D7AC}" type="presParOf" srcId="{195F5807-F2A0-4EA1-8EA3-A91253AF0874}" destId="{FF81495D-201F-403D-B16A-F1818B3EB64C}" srcOrd="2" destOrd="0" presId="urn:microsoft.com/office/officeart/2005/8/layout/vList2"/>
    <dgm:cxn modelId="{34600B2E-C276-46C7-9BDF-EE9B760BC65C}" type="presParOf" srcId="{195F5807-F2A0-4EA1-8EA3-A91253AF0874}" destId="{1DFD5083-CFF5-49FD-BA62-3AF6918B4618}" srcOrd="3" destOrd="0" presId="urn:microsoft.com/office/officeart/2005/8/layout/vList2"/>
    <dgm:cxn modelId="{6D8CB59D-7FB6-4426-BABB-4F2EBC920452}" type="presParOf" srcId="{195F5807-F2A0-4EA1-8EA3-A91253AF0874}" destId="{51F2956F-4606-419C-BC02-90643B22C8C1}" srcOrd="4" destOrd="0" presId="urn:microsoft.com/office/officeart/2005/8/layout/vList2"/>
    <dgm:cxn modelId="{09A72A05-B1BB-428C-B281-DF42E2244B30}" type="presParOf" srcId="{195F5807-F2A0-4EA1-8EA3-A91253AF0874}" destId="{4C53194B-C070-4AA1-8D75-09DB4A2BFC90}" srcOrd="5" destOrd="0" presId="urn:microsoft.com/office/officeart/2005/8/layout/vList2"/>
    <dgm:cxn modelId="{288EBCDC-B062-4627-9A7F-8D9580EEF63C}" type="presParOf" srcId="{195F5807-F2A0-4EA1-8EA3-A91253AF0874}" destId="{16A144B0-283B-4013-870C-3B5D9A05D5D3}" srcOrd="6" destOrd="0" presId="urn:microsoft.com/office/officeart/2005/8/layout/vList2"/>
    <dgm:cxn modelId="{CE95757D-44ED-46DF-8424-71CCD0C3C76C}" type="presParOf" srcId="{195F5807-F2A0-4EA1-8EA3-A91253AF0874}" destId="{37533152-4F8D-4A35-B94E-3D8631C5C888}" srcOrd="7" destOrd="0" presId="urn:microsoft.com/office/officeart/2005/8/layout/vList2"/>
    <dgm:cxn modelId="{BDD00F2D-5070-4162-8704-922DA2379642}" type="presParOf" srcId="{195F5807-F2A0-4EA1-8EA3-A91253AF0874}" destId="{4F04BD7B-4132-43AE-8AAB-FF2444657A3F}" srcOrd="8" destOrd="0" presId="urn:microsoft.com/office/officeart/2005/8/layout/vList2"/>
    <dgm:cxn modelId="{9785BB91-B9F0-4424-95B9-821B4B68F238}" type="presParOf" srcId="{195F5807-F2A0-4EA1-8EA3-A91253AF0874}" destId="{135A2CBB-DC75-4180-BD76-B5B68F2D832B}" srcOrd="9" destOrd="0" presId="urn:microsoft.com/office/officeart/2005/8/layout/vList2"/>
    <dgm:cxn modelId="{0E9008C4-FFE8-4F43-B703-9626D0A99824}" type="presParOf" srcId="{195F5807-F2A0-4EA1-8EA3-A91253AF0874}" destId="{30429016-13B1-4337-B675-3327C15ADB3E}" srcOrd="10" destOrd="0" presId="urn:microsoft.com/office/officeart/2005/8/layout/vList2"/>
    <dgm:cxn modelId="{C758F449-FFFF-428E-91C0-DBDAEC996566}" type="presParOf" srcId="{195F5807-F2A0-4EA1-8EA3-A91253AF0874}" destId="{7A2B46C7-970F-4159-AF32-55067F942A7D}" srcOrd="11" destOrd="0" presId="urn:microsoft.com/office/officeart/2005/8/layout/vList2"/>
    <dgm:cxn modelId="{FA8C7187-6059-43DB-AD51-4F725527FF17}" type="presParOf" srcId="{195F5807-F2A0-4EA1-8EA3-A91253AF0874}" destId="{FEF7D37F-7789-43F2-8A91-AD585CD1DF3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FBC537-1E9B-41BB-BEB2-0FA63B088B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D0CF47-B3E3-4776-817C-AD63FE11FF60}">
      <dgm:prSet/>
      <dgm:spPr/>
      <dgm:t>
        <a:bodyPr/>
        <a:lstStyle/>
        <a:p>
          <a:r>
            <a:rPr lang="es-ES"/>
            <a:t>-Las ciencias computacionales.</a:t>
          </a:r>
          <a:endParaRPr lang="en-US"/>
        </a:p>
      </dgm:t>
    </dgm:pt>
    <dgm:pt modelId="{26DD1613-079B-41A0-9F12-5E3FE4E9B659}" type="parTrans" cxnId="{07307583-8D48-41C0-A0C2-FE2E11EC9C9D}">
      <dgm:prSet/>
      <dgm:spPr/>
      <dgm:t>
        <a:bodyPr/>
        <a:lstStyle/>
        <a:p>
          <a:endParaRPr lang="en-US"/>
        </a:p>
      </dgm:t>
    </dgm:pt>
    <dgm:pt modelId="{39107F1B-535C-455B-A76E-3D6295DD7881}" type="sibTrans" cxnId="{07307583-8D48-41C0-A0C2-FE2E11EC9C9D}">
      <dgm:prSet/>
      <dgm:spPr/>
      <dgm:t>
        <a:bodyPr/>
        <a:lstStyle/>
        <a:p>
          <a:endParaRPr lang="en-US"/>
        </a:p>
      </dgm:t>
    </dgm:pt>
    <dgm:pt modelId="{D453D20C-FCBF-4DD9-A2E0-9095A3162E50}">
      <dgm:prSet/>
      <dgm:spPr/>
      <dgm:t>
        <a:bodyPr/>
        <a:lstStyle/>
        <a:p>
          <a:r>
            <a:rPr lang="es-ES"/>
            <a:t>-El entorno social para describir factores políticos, sociales, ecológicos y éticos.</a:t>
          </a:r>
          <a:endParaRPr lang="en-US"/>
        </a:p>
      </dgm:t>
    </dgm:pt>
    <dgm:pt modelId="{E82FE998-4795-41AC-B710-C8C511A1338A}" type="parTrans" cxnId="{E58BDD07-1214-4F85-88ED-E12CE8F194B0}">
      <dgm:prSet/>
      <dgm:spPr/>
      <dgm:t>
        <a:bodyPr/>
        <a:lstStyle/>
        <a:p>
          <a:endParaRPr lang="en-US"/>
        </a:p>
      </dgm:t>
    </dgm:pt>
    <dgm:pt modelId="{E6C1AE46-537A-4D9D-A743-40423B70D556}" type="sibTrans" cxnId="{E58BDD07-1214-4F85-88ED-E12CE8F194B0}">
      <dgm:prSet/>
      <dgm:spPr/>
      <dgm:t>
        <a:bodyPr/>
        <a:lstStyle/>
        <a:p>
          <a:endParaRPr lang="en-US"/>
        </a:p>
      </dgm:t>
    </dgm:pt>
    <dgm:pt modelId="{58D0D042-BFAB-4005-85AF-963C2121D693}" type="pres">
      <dgm:prSet presAssocID="{35FBC537-1E9B-41BB-BEB2-0FA63B088B6D}" presName="root" presStyleCnt="0">
        <dgm:presLayoutVars>
          <dgm:dir/>
          <dgm:resizeHandles val="exact"/>
        </dgm:presLayoutVars>
      </dgm:prSet>
      <dgm:spPr/>
    </dgm:pt>
    <dgm:pt modelId="{8DE35B04-CFBA-43C1-AA62-AEBBE03C5E44}" type="pres">
      <dgm:prSet presAssocID="{51D0CF47-B3E3-4776-817C-AD63FE11FF60}" presName="compNode" presStyleCnt="0"/>
      <dgm:spPr/>
    </dgm:pt>
    <dgm:pt modelId="{B215CEFA-9E2A-4E5B-A9D2-80D28DD201EB}" type="pres">
      <dgm:prSet presAssocID="{51D0CF47-B3E3-4776-817C-AD63FE11FF60}" presName="bgRect" presStyleLbl="bgShp" presStyleIdx="0" presStyleCnt="2"/>
      <dgm:spPr/>
    </dgm:pt>
    <dgm:pt modelId="{CEEB95EA-E9E1-43C5-8706-13CE91733364}" type="pres">
      <dgm:prSet presAssocID="{51D0CF47-B3E3-4776-817C-AD63FE11FF6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entífico"/>
        </a:ext>
      </dgm:extLst>
    </dgm:pt>
    <dgm:pt modelId="{B0C9AE6B-8B9C-417A-94BC-6C60CE36966F}" type="pres">
      <dgm:prSet presAssocID="{51D0CF47-B3E3-4776-817C-AD63FE11FF60}" presName="spaceRect" presStyleCnt="0"/>
      <dgm:spPr/>
    </dgm:pt>
    <dgm:pt modelId="{8C9122FF-8950-4F37-B93F-0999C6D7D7E5}" type="pres">
      <dgm:prSet presAssocID="{51D0CF47-B3E3-4776-817C-AD63FE11FF60}" presName="parTx" presStyleLbl="revTx" presStyleIdx="0" presStyleCnt="2">
        <dgm:presLayoutVars>
          <dgm:chMax val="0"/>
          <dgm:chPref val="0"/>
        </dgm:presLayoutVars>
      </dgm:prSet>
      <dgm:spPr/>
    </dgm:pt>
    <dgm:pt modelId="{9E9B4DF1-C74A-41BA-B30A-15DE646D495B}" type="pres">
      <dgm:prSet presAssocID="{39107F1B-535C-455B-A76E-3D6295DD7881}" presName="sibTrans" presStyleCnt="0"/>
      <dgm:spPr/>
    </dgm:pt>
    <dgm:pt modelId="{456A5D70-8F13-440C-B1FA-0770A03F8781}" type="pres">
      <dgm:prSet presAssocID="{D453D20C-FCBF-4DD9-A2E0-9095A3162E50}" presName="compNode" presStyleCnt="0"/>
      <dgm:spPr/>
    </dgm:pt>
    <dgm:pt modelId="{EA2E1732-39F8-4B1F-8CC3-28F1B69BE721}" type="pres">
      <dgm:prSet presAssocID="{D453D20C-FCBF-4DD9-A2E0-9095A3162E50}" presName="bgRect" presStyleLbl="bgShp" presStyleIdx="1" presStyleCnt="2"/>
      <dgm:spPr/>
    </dgm:pt>
    <dgm:pt modelId="{909C88B5-D60C-4CE9-85C8-A5687E4FE7B7}" type="pres">
      <dgm:prSet presAssocID="{D453D20C-FCBF-4DD9-A2E0-9095A3162E5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stenibilidad"/>
        </a:ext>
      </dgm:extLst>
    </dgm:pt>
    <dgm:pt modelId="{5C4366C0-D2D4-42AA-A9BF-DE8D21E13046}" type="pres">
      <dgm:prSet presAssocID="{D453D20C-FCBF-4DD9-A2E0-9095A3162E50}" presName="spaceRect" presStyleCnt="0"/>
      <dgm:spPr/>
    </dgm:pt>
    <dgm:pt modelId="{6BE8776D-AC96-4E6A-865C-E022855A1438}" type="pres">
      <dgm:prSet presAssocID="{D453D20C-FCBF-4DD9-A2E0-9095A3162E5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58BDD07-1214-4F85-88ED-E12CE8F194B0}" srcId="{35FBC537-1E9B-41BB-BEB2-0FA63B088B6D}" destId="{D453D20C-FCBF-4DD9-A2E0-9095A3162E50}" srcOrd="1" destOrd="0" parTransId="{E82FE998-4795-41AC-B710-C8C511A1338A}" sibTransId="{E6C1AE46-537A-4D9D-A743-40423B70D556}"/>
    <dgm:cxn modelId="{07307583-8D48-41C0-A0C2-FE2E11EC9C9D}" srcId="{35FBC537-1E9B-41BB-BEB2-0FA63B088B6D}" destId="{51D0CF47-B3E3-4776-817C-AD63FE11FF60}" srcOrd="0" destOrd="0" parTransId="{26DD1613-079B-41A0-9F12-5E3FE4E9B659}" sibTransId="{39107F1B-535C-455B-A76E-3D6295DD7881}"/>
    <dgm:cxn modelId="{709E4EB2-E6DD-464F-B821-3933CA69EB71}" type="presOf" srcId="{51D0CF47-B3E3-4776-817C-AD63FE11FF60}" destId="{8C9122FF-8950-4F37-B93F-0999C6D7D7E5}" srcOrd="0" destOrd="0" presId="urn:microsoft.com/office/officeart/2018/2/layout/IconVerticalSolidList"/>
    <dgm:cxn modelId="{934F93B5-0AFA-4641-BA99-30ED886A1802}" type="presOf" srcId="{D453D20C-FCBF-4DD9-A2E0-9095A3162E50}" destId="{6BE8776D-AC96-4E6A-865C-E022855A1438}" srcOrd="0" destOrd="0" presId="urn:microsoft.com/office/officeart/2018/2/layout/IconVerticalSolidList"/>
    <dgm:cxn modelId="{CC8AD4C2-B7C2-4CBF-BCC1-94B687AE9EAC}" type="presOf" srcId="{35FBC537-1E9B-41BB-BEB2-0FA63B088B6D}" destId="{58D0D042-BFAB-4005-85AF-963C2121D693}" srcOrd="0" destOrd="0" presId="urn:microsoft.com/office/officeart/2018/2/layout/IconVerticalSolidList"/>
    <dgm:cxn modelId="{C89715C5-E493-474F-B2DB-679BF87C36C7}" type="presParOf" srcId="{58D0D042-BFAB-4005-85AF-963C2121D693}" destId="{8DE35B04-CFBA-43C1-AA62-AEBBE03C5E44}" srcOrd="0" destOrd="0" presId="urn:microsoft.com/office/officeart/2018/2/layout/IconVerticalSolidList"/>
    <dgm:cxn modelId="{A6C34B68-3C13-4E63-800A-32746429C641}" type="presParOf" srcId="{8DE35B04-CFBA-43C1-AA62-AEBBE03C5E44}" destId="{B215CEFA-9E2A-4E5B-A9D2-80D28DD201EB}" srcOrd="0" destOrd="0" presId="urn:microsoft.com/office/officeart/2018/2/layout/IconVerticalSolidList"/>
    <dgm:cxn modelId="{D837C864-37B3-4462-A8A1-EBE7DBBDA550}" type="presParOf" srcId="{8DE35B04-CFBA-43C1-AA62-AEBBE03C5E44}" destId="{CEEB95EA-E9E1-43C5-8706-13CE91733364}" srcOrd="1" destOrd="0" presId="urn:microsoft.com/office/officeart/2018/2/layout/IconVerticalSolidList"/>
    <dgm:cxn modelId="{5A15F68F-42B9-449C-B700-F02DDFE4C417}" type="presParOf" srcId="{8DE35B04-CFBA-43C1-AA62-AEBBE03C5E44}" destId="{B0C9AE6B-8B9C-417A-94BC-6C60CE36966F}" srcOrd="2" destOrd="0" presId="urn:microsoft.com/office/officeart/2018/2/layout/IconVerticalSolidList"/>
    <dgm:cxn modelId="{DB103454-73CC-4917-B8ED-C1C400C461DB}" type="presParOf" srcId="{8DE35B04-CFBA-43C1-AA62-AEBBE03C5E44}" destId="{8C9122FF-8950-4F37-B93F-0999C6D7D7E5}" srcOrd="3" destOrd="0" presId="urn:microsoft.com/office/officeart/2018/2/layout/IconVerticalSolidList"/>
    <dgm:cxn modelId="{3D859D48-42AD-4033-BAB6-EE9957640F4B}" type="presParOf" srcId="{58D0D042-BFAB-4005-85AF-963C2121D693}" destId="{9E9B4DF1-C74A-41BA-B30A-15DE646D495B}" srcOrd="1" destOrd="0" presId="urn:microsoft.com/office/officeart/2018/2/layout/IconVerticalSolidList"/>
    <dgm:cxn modelId="{21CF6BBB-30EB-4807-BF54-59BEC522BCAC}" type="presParOf" srcId="{58D0D042-BFAB-4005-85AF-963C2121D693}" destId="{456A5D70-8F13-440C-B1FA-0770A03F8781}" srcOrd="2" destOrd="0" presId="urn:microsoft.com/office/officeart/2018/2/layout/IconVerticalSolidList"/>
    <dgm:cxn modelId="{519E003F-156F-459D-B8B3-1672CD3FDED3}" type="presParOf" srcId="{456A5D70-8F13-440C-B1FA-0770A03F8781}" destId="{EA2E1732-39F8-4B1F-8CC3-28F1B69BE721}" srcOrd="0" destOrd="0" presId="urn:microsoft.com/office/officeart/2018/2/layout/IconVerticalSolidList"/>
    <dgm:cxn modelId="{854D768A-70E1-45D8-B40D-3F9D5914B148}" type="presParOf" srcId="{456A5D70-8F13-440C-B1FA-0770A03F8781}" destId="{909C88B5-D60C-4CE9-85C8-A5687E4FE7B7}" srcOrd="1" destOrd="0" presId="urn:microsoft.com/office/officeart/2018/2/layout/IconVerticalSolidList"/>
    <dgm:cxn modelId="{3CA5EADD-8B5D-47F7-A7CD-72AEE34E044A}" type="presParOf" srcId="{456A5D70-8F13-440C-B1FA-0770A03F8781}" destId="{5C4366C0-D2D4-42AA-A9BF-DE8D21E13046}" srcOrd="2" destOrd="0" presId="urn:microsoft.com/office/officeart/2018/2/layout/IconVerticalSolidList"/>
    <dgm:cxn modelId="{B2547508-B59D-405E-B99F-E7EF94630D31}" type="presParOf" srcId="{456A5D70-8F13-440C-B1FA-0770A03F8781}" destId="{6BE8776D-AC96-4E6A-865C-E022855A14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BCDA1C-3851-44CE-B7C1-E4727A37F8E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668B144-2C8F-426F-B3ED-B0B78B48A6BC}">
      <dgm:prSet/>
      <dgm:spPr/>
      <dgm:t>
        <a:bodyPr/>
        <a:lstStyle/>
        <a:p>
          <a:pPr>
            <a:defRPr cap="all"/>
          </a:pPr>
          <a:r>
            <a:rPr lang="es-ES" dirty="0"/>
            <a:t>Metodología y técnicas para el desarrollo de software.</a:t>
          </a:r>
          <a:endParaRPr lang="en-US" dirty="0"/>
        </a:p>
      </dgm:t>
    </dgm:pt>
    <dgm:pt modelId="{AE0BED14-291C-4AC9-919B-759AAB39326B}" type="parTrans" cxnId="{EF91A676-3C3E-4246-9F5F-0E157F811D47}">
      <dgm:prSet/>
      <dgm:spPr/>
      <dgm:t>
        <a:bodyPr/>
        <a:lstStyle/>
        <a:p>
          <a:endParaRPr lang="en-US"/>
        </a:p>
      </dgm:t>
    </dgm:pt>
    <dgm:pt modelId="{20957169-EE6B-4593-A69B-980D0454086D}" type="sibTrans" cxnId="{EF91A676-3C3E-4246-9F5F-0E157F811D47}">
      <dgm:prSet/>
      <dgm:spPr/>
      <dgm:t>
        <a:bodyPr/>
        <a:lstStyle/>
        <a:p>
          <a:endParaRPr lang="en-US"/>
        </a:p>
      </dgm:t>
    </dgm:pt>
    <dgm:pt modelId="{577F31C3-E92E-46FE-8485-736296BC933B}">
      <dgm:prSet/>
      <dgm:spPr/>
      <dgm:t>
        <a:bodyPr/>
        <a:lstStyle/>
        <a:p>
          <a:pPr>
            <a:defRPr cap="all"/>
          </a:pPr>
          <a:r>
            <a:rPr lang="es-ES" dirty="0"/>
            <a:t>Las herramientas para la especificación y el modelado de sistemas de software.</a:t>
          </a:r>
          <a:endParaRPr lang="en-US" dirty="0"/>
        </a:p>
      </dgm:t>
    </dgm:pt>
    <dgm:pt modelId="{A5DD34D1-5562-42DE-B172-9D325EF1D636}" type="parTrans" cxnId="{EA0ACDFA-93F4-48C9-8EF2-CDD7084714AA}">
      <dgm:prSet/>
      <dgm:spPr/>
      <dgm:t>
        <a:bodyPr/>
        <a:lstStyle/>
        <a:p>
          <a:endParaRPr lang="en-US"/>
        </a:p>
      </dgm:t>
    </dgm:pt>
    <dgm:pt modelId="{57067437-9AE3-4CC3-9A5E-BFE86E1271A6}" type="sibTrans" cxnId="{EA0ACDFA-93F4-48C9-8EF2-CDD7084714AA}">
      <dgm:prSet/>
      <dgm:spPr/>
      <dgm:t>
        <a:bodyPr/>
        <a:lstStyle/>
        <a:p>
          <a:endParaRPr lang="en-US"/>
        </a:p>
      </dgm:t>
    </dgm:pt>
    <dgm:pt modelId="{4BA42F5A-4DA5-4171-83AE-A1B280F89CA2}">
      <dgm:prSet/>
      <dgm:spPr/>
      <dgm:t>
        <a:bodyPr/>
        <a:lstStyle/>
        <a:p>
          <a:pPr>
            <a:defRPr cap="all"/>
          </a:pPr>
          <a:r>
            <a:rPr lang="es-ES" dirty="0"/>
            <a:t>Las áreas de investigación relacionadas con la Ingeniería de Software.</a:t>
          </a:r>
          <a:endParaRPr lang="en-US" dirty="0"/>
        </a:p>
      </dgm:t>
    </dgm:pt>
    <dgm:pt modelId="{D57EDD57-9B6E-46A7-A40F-E5C8EEA65DA9}" type="parTrans" cxnId="{C6E0D57D-96BF-4B6F-9509-1D0CA999A1CC}">
      <dgm:prSet/>
      <dgm:spPr/>
      <dgm:t>
        <a:bodyPr/>
        <a:lstStyle/>
        <a:p>
          <a:endParaRPr lang="en-US"/>
        </a:p>
      </dgm:t>
    </dgm:pt>
    <dgm:pt modelId="{7CB42EA1-704C-40DC-954A-8AC8023550AB}" type="sibTrans" cxnId="{C6E0D57D-96BF-4B6F-9509-1D0CA999A1CC}">
      <dgm:prSet/>
      <dgm:spPr/>
      <dgm:t>
        <a:bodyPr/>
        <a:lstStyle/>
        <a:p>
          <a:endParaRPr lang="en-US"/>
        </a:p>
      </dgm:t>
    </dgm:pt>
    <dgm:pt modelId="{97D3C9FE-8682-426A-A005-1C2B82B24630}">
      <dgm:prSet/>
      <dgm:spPr/>
      <dgm:t>
        <a:bodyPr/>
        <a:lstStyle/>
        <a:p>
          <a:pPr>
            <a:defRPr cap="all"/>
          </a:pPr>
          <a:r>
            <a:rPr lang="es-ES" dirty="0"/>
            <a:t>Administración y optimización de tiempo y costo.</a:t>
          </a:r>
          <a:endParaRPr lang="en-US" dirty="0"/>
        </a:p>
      </dgm:t>
    </dgm:pt>
    <dgm:pt modelId="{CCF88AE9-9B5B-407A-A4A4-E7AF7A0E099F}" type="parTrans" cxnId="{B479DECC-E9E4-4D9F-B419-6EBFDC4E1C99}">
      <dgm:prSet/>
      <dgm:spPr/>
      <dgm:t>
        <a:bodyPr/>
        <a:lstStyle/>
        <a:p>
          <a:endParaRPr lang="en-US"/>
        </a:p>
      </dgm:t>
    </dgm:pt>
    <dgm:pt modelId="{AD762B1E-9D52-4031-AB38-909D6F075E65}" type="sibTrans" cxnId="{B479DECC-E9E4-4D9F-B419-6EBFDC4E1C99}">
      <dgm:prSet/>
      <dgm:spPr/>
      <dgm:t>
        <a:bodyPr/>
        <a:lstStyle/>
        <a:p>
          <a:endParaRPr lang="en-US"/>
        </a:p>
      </dgm:t>
    </dgm:pt>
    <dgm:pt modelId="{AD2D04C5-E44A-425F-B9D6-3474343C0D29}" type="pres">
      <dgm:prSet presAssocID="{85BCDA1C-3851-44CE-B7C1-E4727A37F8E6}" presName="root" presStyleCnt="0">
        <dgm:presLayoutVars>
          <dgm:dir/>
          <dgm:resizeHandles val="exact"/>
        </dgm:presLayoutVars>
      </dgm:prSet>
      <dgm:spPr/>
    </dgm:pt>
    <dgm:pt modelId="{DBC859A1-DBC9-4824-820A-4293B6139821}" type="pres">
      <dgm:prSet presAssocID="{6668B144-2C8F-426F-B3ED-B0B78B48A6BC}" presName="compNode" presStyleCnt="0"/>
      <dgm:spPr/>
    </dgm:pt>
    <dgm:pt modelId="{978C22F7-7262-4F90-A524-8552FE485F27}" type="pres">
      <dgm:prSet presAssocID="{6668B144-2C8F-426F-B3ED-B0B78B48A6BC}" presName="iconBgRect" presStyleLbl="bgShp" presStyleIdx="0" presStyleCnt="4"/>
      <dgm:spPr/>
    </dgm:pt>
    <dgm:pt modelId="{9A8B1436-65B0-4A29-81BC-A754A6CC2FDA}" type="pres">
      <dgm:prSet presAssocID="{6668B144-2C8F-426F-B3ED-B0B78B48A6B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457A42E8-75AD-4393-87C9-1FD4F66859AD}" type="pres">
      <dgm:prSet presAssocID="{6668B144-2C8F-426F-B3ED-B0B78B48A6BC}" presName="spaceRect" presStyleCnt="0"/>
      <dgm:spPr/>
    </dgm:pt>
    <dgm:pt modelId="{BCB6220E-33A7-4FB8-BA4C-38418153F348}" type="pres">
      <dgm:prSet presAssocID="{6668B144-2C8F-426F-B3ED-B0B78B48A6BC}" presName="textRect" presStyleLbl="revTx" presStyleIdx="0" presStyleCnt="4">
        <dgm:presLayoutVars>
          <dgm:chMax val="1"/>
          <dgm:chPref val="1"/>
        </dgm:presLayoutVars>
      </dgm:prSet>
      <dgm:spPr/>
    </dgm:pt>
    <dgm:pt modelId="{A6AC8D3E-3375-44FE-B7B8-DB0A10821275}" type="pres">
      <dgm:prSet presAssocID="{20957169-EE6B-4593-A69B-980D0454086D}" presName="sibTrans" presStyleCnt="0"/>
      <dgm:spPr/>
    </dgm:pt>
    <dgm:pt modelId="{6AED7E0C-DACA-41E7-B611-B360CFE9A7A5}" type="pres">
      <dgm:prSet presAssocID="{577F31C3-E92E-46FE-8485-736296BC933B}" presName="compNode" presStyleCnt="0"/>
      <dgm:spPr/>
    </dgm:pt>
    <dgm:pt modelId="{9200F9B5-416B-48AF-9901-2F0891C95D4B}" type="pres">
      <dgm:prSet presAssocID="{577F31C3-E92E-46FE-8485-736296BC933B}" presName="iconBgRect" presStyleLbl="bgShp" presStyleIdx="1" presStyleCnt="4"/>
      <dgm:spPr/>
    </dgm:pt>
    <dgm:pt modelId="{75C36895-3621-4278-8E6F-3017EF364EED}" type="pres">
      <dgm:prSet presAssocID="{577F31C3-E92E-46FE-8485-736296BC933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AD739B8B-E8A8-4B80-A2BC-F34A817ACCCD}" type="pres">
      <dgm:prSet presAssocID="{577F31C3-E92E-46FE-8485-736296BC933B}" presName="spaceRect" presStyleCnt="0"/>
      <dgm:spPr/>
    </dgm:pt>
    <dgm:pt modelId="{5E885AAC-3C50-4029-B2DF-F147DF9453C7}" type="pres">
      <dgm:prSet presAssocID="{577F31C3-E92E-46FE-8485-736296BC933B}" presName="textRect" presStyleLbl="revTx" presStyleIdx="1" presStyleCnt="4">
        <dgm:presLayoutVars>
          <dgm:chMax val="1"/>
          <dgm:chPref val="1"/>
        </dgm:presLayoutVars>
      </dgm:prSet>
      <dgm:spPr/>
    </dgm:pt>
    <dgm:pt modelId="{AAFBEDEA-95F9-4545-97D1-92D25A606127}" type="pres">
      <dgm:prSet presAssocID="{57067437-9AE3-4CC3-9A5E-BFE86E1271A6}" presName="sibTrans" presStyleCnt="0"/>
      <dgm:spPr/>
    </dgm:pt>
    <dgm:pt modelId="{A810968C-C6FC-4DAC-8519-240942C84FC7}" type="pres">
      <dgm:prSet presAssocID="{4BA42F5A-4DA5-4171-83AE-A1B280F89CA2}" presName="compNode" presStyleCnt="0"/>
      <dgm:spPr/>
    </dgm:pt>
    <dgm:pt modelId="{FDE74832-B3D1-4257-AEED-4A5C1A80794A}" type="pres">
      <dgm:prSet presAssocID="{4BA42F5A-4DA5-4171-83AE-A1B280F89CA2}" presName="iconBgRect" presStyleLbl="bgShp" presStyleIdx="2" presStyleCnt="4"/>
      <dgm:spPr/>
    </dgm:pt>
    <dgm:pt modelId="{B948EF60-67AC-4CC8-8028-8F0C2EF483CE}" type="pres">
      <dgm:prSet presAssocID="{4BA42F5A-4DA5-4171-83AE-A1B280F89C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09F344E0-094F-498B-8ED9-08CE1CB3AA8E}" type="pres">
      <dgm:prSet presAssocID="{4BA42F5A-4DA5-4171-83AE-A1B280F89CA2}" presName="spaceRect" presStyleCnt="0"/>
      <dgm:spPr/>
    </dgm:pt>
    <dgm:pt modelId="{7F6BA7EF-D40F-42B6-8C42-5833049339B0}" type="pres">
      <dgm:prSet presAssocID="{4BA42F5A-4DA5-4171-83AE-A1B280F89CA2}" presName="textRect" presStyleLbl="revTx" presStyleIdx="2" presStyleCnt="4">
        <dgm:presLayoutVars>
          <dgm:chMax val="1"/>
          <dgm:chPref val="1"/>
        </dgm:presLayoutVars>
      </dgm:prSet>
      <dgm:spPr/>
    </dgm:pt>
    <dgm:pt modelId="{0B719195-A0E7-42E8-BF2E-635660C47440}" type="pres">
      <dgm:prSet presAssocID="{7CB42EA1-704C-40DC-954A-8AC8023550AB}" presName="sibTrans" presStyleCnt="0"/>
      <dgm:spPr/>
    </dgm:pt>
    <dgm:pt modelId="{9F9438D8-18C7-4D9A-B4BD-EAB810D87BE1}" type="pres">
      <dgm:prSet presAssocID="{97D3C9FE-8682-426A-A005-1C2B82B24630}" presName="compNode" presStyleCnt="0"/>
      <dgm:spPr/>
    </dgm:pt>
    <dgm:pt modelId="{C2FA078C-348F-4209-8669-A83480EEA730}" type="pres">
      <dgm:prSet presAssocID="{97D3C9FE-8682-426A-A005-1C2B82B24630}" presName="iconBgRect" presStyleLbl="bgShp" presStyleIdx="3" presStyleCnt="4"/>
      <dgm:spPr/>
    </dgm:pt>
    <dgm:pt modelId="{BFA9E5A2-A6E4-4819-B58F-840B7A5DD54E}" type="pres">
      <dgm:prSet presAssocID="{97D3C9FE-8682-426A-A005-1C2B82B246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A49DAAC0-CD90-4F97-9C2C-947FC0DD950B}" type="pres">
      <dgm:prSet presAssocID="{97D3C9FE-8682-426A-A005-1C2B82B24630}" presName="spaceRect" presStyleCnt="0"/>
      <dgm:spPr/>
    </dgm:pt>
    <dgm:pt modelId="{EF45A01D-75A1-410A-B74F-AB08902F39EB}" type="pres">
      <dgm:prSet presAssocID="{97D3C9FE-8682-426A-A005-1C2B82B2463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A8A209-A914-4B8B-A9E3-1BB42B8243F4}" type="presOf" srcId="{85BCDA1C-3851-44CE-B7C1-E4727A37F8E6}" destId="{AD2D04C5-E44A-425F-B9D6-3474343C0D29}" srcOrd="0" destOrd="0" presId="urn:microsoft.com/office/officeart/2018/5/layout/IconCircleLabelList"/>
    <dgm:cxn modelId="{67094047-4D74-4ADB-B61F-62C596A253CD}" type="presOf" srcId="{577F31C3-E92E-46FE-8485-736296BC933B}" destId="{5E885AAC-3C50-4029-B2DF-F147DF9453C7}" srcOrd="0" destOrd="0" presId="urn:microsoft.com/office/officeart/2018/5/layout/IconCircleLabelList"/>
    <dgm:cxn modelId="{252F9F6A-4017-48B7-829B-7A78E6B4DD46}" type="presOf" srcId="{6668B144-2C8F-426F-B3ED-B0B78B48A6BC}" destId="{BCB6220E-33A7-4FB8-BA4C-38418153F348}" srcOrd="0" destOrd="0" presId="urn:microsoft.com/office/officeart/2018/5/layout/IconCircleLabelList"/>
    <dgm:cxn modelId="{9F1A3753-62C8-45E0-9E67-71210D02097B}" type="presOf" srcId="{4BA42F5A-4DA5-4171-83AE-A1B280F89CA2}" destId="{7F6BA7EF-D40F-42B6-8C42-5833049339B0}" srcOrd="0" destOrd="0" presId="urn:microsoft.com/office/officeart/2018/5/layout/IconCircleLabelList"/>
    <dgm:cxn modelId="{EF91A676-3C3E-4246-9F5F-0E157F811D47}" srcId="{85BCDA1C-3851-44CE-B7C1-E4727A37F8E6}" destId="{6668B144-2C8F-426F-B3ED-B0B78B48A6BC}" srcOrd="0" destOrd="0" parTransId="{AE0BED14-291C-4AC9-919B-759AAB39326B}" sibTransId="{20957169-EE6B-4593-A69B-980D0454086D}"/>
    <dgm:cxn modelId="{C6E0D57D-96BF-4B6F-9509-1D0CA999A1CC}" srcId="{85BCDA1C-3851-44CE-B7C1-E4727A37F8E6}" destId="{4BA42F5A-4DA5-4171-83AE-A1B280F89CA2}" srcOrd="2" destOrd="0" parTransId="{D57EDD57-9B6E-46A7-A40F-E5C8EEA65DA9}" sibTransId="{7CB42EA1-704C-40DC-954A-8AC8023550AB}"/>
    <dgm:cxn modelId="{16D2A2AB-6DE7-42A1-B34D-B949E24558AD}" type="presOf" srcId="{97D3C9FE-8682-426A-A005-1C2B82B24630}" destId="{EF45A01D-75A1-410A-B74F-AB08902F39EB}" srcOrd="0" destOrd="0" presId="urn:microsoft.com/office/officeart/2018/5/layout/IconCircleLabelList"/>
    <dgm:cxn modelId="{B479DECC-E9E4-4D9F-B419-6EBFDC4E1C99}" srcId="{85BCDA1C-3851-44CE-B7C1-E4727A37F8E6}" destId="{97D3C9FE-8682-426A-A005-1C2B82B24630}" srcOrd="3" destOrd="0" parTransId="{CCF88AE9-9B5B-407A-A4A4-E7AF7A0E099F}" sibTransId="{AD762B1E-9D52-4031-AB38-909D6F075E65}"/>
    <dgm:cxn modelId="{EA0ACDFA-93F4-48C9-8EF2-CDD7084714AA}" srcId="{85BCDA1C-3851-44CE-B7C1-E4727A37F8E6}" destId="{577F31C3-E92E-46FE-8485-736296BC933B}" srcOrd="1" destOrd="0" parTransId="{A5DD34D1-5562-42DE-B172-9D325EF1D636}" sibTransId="{57067437-9AE3-4CC3-9A5E-BFE86E1271A6}"/>
    <dgm:cxn modelId="{0E3E3D8F-2AD2-431B-A8AC-230387F529EB}" type="presParOf" srcId="{AD2D04C5-E44A-425F-B9D6-3474343C0D29}" destId="{DBC859A1-DBC9-4824-820A-4293B6139821}" srcOrd="0" destOrd="0" presId="urn:microsoft.com/office/officeart/2018/5/layout/IconCircleLabelList"/>
    <dgm:cxn modelId="{AE340BE6-38FE-4078-A705-1824C9A9FA90}" type="presParOf" srcId="{DBC859A1-DBC9-4824-820A-4293B6139821}" destId="{978C22F7-7262-4F90-A524-8552FE485F27}" srcOrd="0" destOrd="0" presId="urn:microsoft.com/office/officeart/2018/5/layout/IconCircleLabelList"/>
    <dgm:cxn modelId="{931AE381-C138-4D2F-B482-8E4088A6EBE9}" type="presParOf" srcId="{DBC859A1-DBC9-4824-820A-4293B6139821}" destId="{9A8B1436-65B0-4A29-81BC-A754A6CC2FDA}" srcOrd="1" destOrd="0" presId="urn:microsoft.com/office/officeart/2018/5/layout/IconCircleLabelList"/>
    <dgm:cxn modelId="{47CBCD9E-A41B-466E-8486-B907CDFEF4E6}" type="presParOf" srcId="{DBC859A1-DBC9-4824-820A-4293B6139821}" destId="{457A42E8-75AD-4393-87C9-1FD4F66859AD}" srcOrd="2" destOrd="0" presId="urn:microsoft.com/office/officeart/2018/5/layout/IconCircleLabelList"/>
    <dgm:cxn modelId="{C6574B0F-241D-4B46-BC29-3D11006C6926}" type="presParOf" srcId="{DBC859A1-DBC9-4824-820A-4293B6139821}" destId="{BCB6220E-33A7-4FB8-BA4C-38418153F348}" srcOrd="3" destOrd="0" presId="urn:microsoft.com/office/officeart/2018/5/layout/IconCircleLabelList"/>
    <dgm:cxn modelId="{126803BD-58BF-4040-AB0A-79F91781581C}" type="presParOf" srcId="{AD2D04C5-E44A-425F-B9D6-3474343C0D29}" destId="{A6AC8D3E-3375-44FE-B7B8-DB0A10821275}" srcOrd="1" destOrd="0" presId="urn:microsoft.com/office/officeart/2018/5/layout/IconCircleLabelList"/>
    <dgm:cxn modelId="{85DC3973-EB60-4F1D-B560-831075A137AE}" type="presParOf" srcId="{AD2D04C5-E44A-425F-B9D6-3474343C0D29}" destId="{6AED7E0C-DACA-41E7-B611-B360CFE9A7A5}" srcOrd="2" destOrd="0" presId="urn:microsoft.com/office/officeart/2018/5/layout/IconCircleLabelList"/>
    <dgm:cxn modelId="{C5FB42D3-3DDB-4941-842D-50CCBC92173C}" type="presParOf" srcId="{6AED7E0C-DACA-41E7-B611-B360CFE9A7A5}" destId="{9200F9B5-416B-48AF-9901-2F0891C95D4B}" srcOrd="0" destOrd="0" presId="urn:microsoft.com/office/officeart/2018/5/layout/IconCircleLabelList"/>
    <dgm:cxn modelId="{75E5D0B8-72FE-4C79-9145-9A72CCBDD13A}" type="presParOf" srcId="{6AED7E0C-DACA-41E7-B611-B360CFE9A7A5}" destId="{75C36895-3621-4278-8E6F-3017EF364EED}" srcOrd="1" destOrd="0" presId="urn:microsoft.com/office/officeart/2018/5/layout/IconCircleLabelList"/>
    <dgm:cxn modelId="{FCF0E48A-9993-4B49-9104-B81D7C4DC8D5}" type="presParOf" srcId="{6AED7E0C-DACA-41E7-B611-B360CFE9A7A5}" destId="{AD739B8B-E8A8-4B80-A2BC-F34A817ACCCD}" srcOrd="2" destOrd="0" presId="urn:microsoft.com/office/officeart/2018/5/layout/IconCircleLabelList"/>
    <dgm:cxn modelId="{DBD109B2-0033-4303-BB11-C9015864B7DE}" type="presParOf" srcId="{6AED7E0C-DACA-41E7-B611-B360CFE9A7A5}" destId="{5E885AAC-3C50-4029-B2DF-F147DF9453C7}" srcOrd="3" destOrd="0" presId="urn:microsoft.com/office/officeart/2018/5/layout/IconCircleLabelList"/>
    <dgm:cxn modelId="{C2114552-0374-425A-8128-D3D1FDAE6776}" type="presParOf" srcId="{AD2D04C5-E44A-425F-B9D6-3474343C0D29}" destId="{AAFBEDEA-95F9-4545-97D1-92D25A606127}" srcOrd="3" destOrd="0" presId="urn:microsoft.com/office/officeart/2018/5/layout/IconCircleLabelList"/>
    <dgm:cxn modelId="{A54CBE85-2554-4FB1-A097-89FAB270585E}" type="presParOf" srcId="{AD2D04C5-E44A-425F-B9D6-3474343C0D29}" destId="{A810968C-C6FC-4DAC-8519-240942C84FC7}" srcOrd="4" destOrd="0" presId="urn:microsoft.com/office/officeart/2018/5/layout/IconCircleLabelList"/>
    <dgm:cxn modelId="{35255E46-BC07-4AF3-AA5A-79A904EBC62D}" type="presParOf" srcId="{A810968C-C6FC-4DAC-8519-240942C84FC7}" destId="{FDE74832-B3D1-4257-AEED-4A5C1A80794A}" srcOrd="0" destOrd="0" presId="urn:microsoft.com/office/officeart/2018/5/layout/IconCircleLabelList"/>
    <dgm:cxn modelId="{14D4E397-AF9E-43F8-A404-9B0E8F020F0F}" type="presParOf" srcId="{A810968C-C6FC-4DAC-8519-240942C84FC7}" destId="{B948EF60-67AC-4CC8-8028-8F0C2EF483CE}" srcOrd="1" destOrd="0" presId="urn:microsoft.com/office/officeart/2018/5/layout/IconCircleLabelList"/>
    <dgm:cxn modelId="{E387CFEE-8D6B-41DA-8532-405FA7070728}" type="presParOf" srcId="{A810968C-C6FC-4DAC-8519-240942C84FC7}" destId="{09F344E0-094F-498B-8ED9-08CE1CB3AA8E}" srcOrd="2" destOrd="0" presId="urn:microsoft.com/office/officeart/2018/5/layout/IconCircleLabelList"/>
    <dgm:cxn modelId="{CC6F3262-7F04-41E0-BAE5-D9340F7B4D3F}" type="presParOf" srcId="{A810968C-C6FC-4DAC-8519-240942C84FC7}" destId="{7F6BA7EF-D40F-42B6-8C42-5833049339B0}" srcOrd="3" destOrd="0" presId="urn:microsoft.com/office/officeart/2018/5/layout/IconCircleLabelList"/>
    <dgm:cxn modelId="{D2A8DD44-654D-4D9D-AC51-72FB7E1B420E}" type="presParOf" srcId="{AD2D04C5-E44A-425F-B9D6-3474343C0D29}" destId="{0B719195-A0E7-42E8-BF2E-635660C47440}" srcOrd="5" destOrd="0" presId="urn:microsoft.com/office/officeart/2018/5/layout/IconCircleLabelList"/>
    <dgm:cxn modelId="{45EDB2EA-EF70-4BF9-B334-16BA46CF2937}" type="presParOf" srcId="{AD2D04C5-E44A-425F-B9D6-3474343C0D29}" destId="{9F9438D8-18C7-4D9A-B4BD-EAB810D87BE1}" srcOrd="6" destOrd="0" presId="urn:microsoft.com/office/officeart/2018/5/layout/IconCircleLabelList"/>
    <dgm:cxn modelId="{6EEC7D4E-ADE6-442C-8B3F-AAEA3E27FF7E}" type="presParOf" srcId="{9F9438D8-18C7-4D9A-B4BD-EAB810D87BE1}" destId="{C2FA078C-348F-4209-8669-A83480EEA730}" srcOrd="0" destOrd="0" presId="urn:microsoft.com/office/officeart/2018/5/layout/IconCircleLabelList"/>
    <dgm:cxn modelId="{B2FC01DF-4FFF-4B63-B2E2-B7C41FC88846}" type="presParOf" srcId="{9F9438D8-18C7-4D9A-B4BD-EAB810D87BE1}" destId="{BFA9E5A2-A6E4-4819-B58F-840B7A5DD54E}" srcOrd="1" destOrd="0" presId="urn:microsoft.com/office/officeart/2018/5/layout/IconCircleLabelList"/>
    <dgm:cxn modelId="{18AFEF49-71DA-4443-8EB3-C9C1BEB11147}" type="presParOf" srcId="{9F9438D8-18C7-4D9A-B4BD-EAB810D87BE1}" destId="{A49DAAC0-CD90-4F97-9C2C-947FC0DD950B}" srcOrd="2" destOrd="0" presId="urn:microsoft.com/office/officeart/2018/5/layout/IconCircleLabelList"/>
    <dgm:cxn modelId="{FCF6D983-E6D9-471B-B600-9C252E467CF1}" type="presParOf" srcId="{9F9438D8-18C7-4D9A-B4BD-EAB810D87BE1}" destId="{EF45A01D-75A1-410A-B74F-AB08902F39E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CCAEC-886D-4372-80F1-F3A19343793E}">
      <dsp:nvSpPr>
        <dsp:cNvPr id="0" name=""/>
        <dsp:cNvSpPr/>
      </dsp:nvSpPr>
      <dsp:spPr>
        <a:xfrm>
          <a:off x="0" y="4521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solidFill>
                <a:schemeClr val="tx1"/>
              </a:solidFill>
            </a:rPr>
            <a:t>Registro y Autenticación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30842" y="76052"/>
        <a:ext cx="6567120" cy="570116"/>
      </dsp:txXfrm>
    </dsp:sp>
    <dsp:sp modelId="{FF81495D-201F-403D-B16A-F1818B3EB64C}">
      <dsp:nvSpPr>
        <dsp:cNvPr id="0" name=""/>
        <dsp:cNvSpPr/>
      </dsp:nvSpPr>
      <dsp:spPr>
        <a:xfrm>
          <a:off x="0" y="75477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494048"/>
                <a:satOff val="2367"/>
                <a:lumOff val="2190"/>
                <a:alphaOff val="0"/>
                <a:tint val="96000"/>
                <a:lumMod val="100000"/>
              </a:schemeClr>
            </a:gs>
            <a:gs pos="78000">
              <a:schemeClr val="accent2">
                <a:hueOff val="-494048"/>
                <a:satOff val="2367"/>
                <a:lumOff val="21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solidFill>
                <a:schemeClr val="tx1"/>
              </a:solidFill>
            </a:rPr>
            <a:t>Búsqueda y Navegación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30842" y="785612"/>
        <a:ext cx="6567120" cy="570116"/>
      </dsp:txXfrm>
    </dsp:sp>
    <dsp:sp modelId="{51F2956F-4606-419C-BC02-90643B22C8C1}">
      <dsp:nvSpPr>
        <dsp:cNvPr id="0" name=""/>
        <dsp:cNvSpPr/>
      </dsp:nvSpPr>
      <dsp:spPr>
        <a:xfrm>
          <a:off x="0" y="146433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solidFill>
                <a:schemeClr val="tx1"/>
              </a:solidFill>
            </a:rPr>
            <a:t>Compra de Productos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30842" y="1495172"/>
        <a:ext cx="6567120" cy="570116"/>
      </dsp:txXfrm>
    </dsp:sp>
    <dsp:sp modelId="{16A144B0-283B-4013-870C-3B5D9A05D5D3}">
      <dsp:nvSpPr>
        <dsp:cNvPr id="0" name=""/>
        <dsp:cNvSpPr/>
      </dsp:nvSpPr>
      <dsp:spPr>
        <a:xfrm>
          <a:off x="0" y="217389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solidFill>
                <a:schemeClr val="tx1"/>
              </a:solidFill>
            </a:rPr>
            <a:t>Gestión de Productos 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30842" y="2204732"/>
        <a:ext cx="6567120" cy="570116"/>
      </dsp:txXfrm>
    </dsp:sp>
    <dsp:sp modelId="{4F04BD7B-4132-43AE-8AAB-FF2444657A3F}">
      <dsp:nvSpPr>
        <dsp:cNvPr id="0" name=""/>
        <dsp:cNvSpPr/>
      </dsp:nvSpPr>
      <dsp:spPr>
        <a:xfrm>
          <a:off x="0" y="288345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solidFill>
                <a:schemeClr val="tx1"/>
              </a:solidFill>
            </a:rPr>
            <a:t>Calificación y Comentarios 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30842" y="2914292"/>
        <a:ext cx="6567120" cy="570116"/>
      </dsp:txXfrm>
    </dsp:sp>
    <dsp:sp modelId="{30429016-13B1-4337-B675-3327C15ADB3E}">
      <dsp:nvSpPr>
        <dsp:cNvPr id="0" name=""/>
        <dsp:cNvSpPr/>
      </dsp:nvSpPr>
      <dsp:spPr>
        <a:xfrm>
          <a:off x="0" y="359301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2470238"/>
                <a:satOff val="11833"/>
                <a:lumOff val="10948"/>
                <a:alphaOff val="0"/>
                <a:tint val="96000"/>
                <a:lumMod val="100000"/>
              </a:schemeClr>
            </a:gs>
            <a:gs pos="78000">
              <a:schemeClr val="accent2">
                <a:hueOff val="-2470238"/>
                <a:satOff val="11833"/>
                <a:lumOff val="109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solidFill>
                <a:schemeClr val="tx1"/>
              </a:solidFill>
            </a:rPr>
            <a:t>Notificaciones y Correos Electrónicos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30842" y="3623852"/>
        <a:ext cx="6567120" cy="570116"/>
      </dsp:txXfrm>
    </dsp:sp>
    <dsp:sp modelId="{FEF7D37F-7789-43F2-8A91-AD585CD1DF3B}">
      <dsp:nvSpPr>
        <dsp:cNvPr id="0" name=""/>
        <dsp:cNvSpPr/>
      </dsp:nvSpPr>
      <dsp:spPr>
        <a:xfrm>
          <a:off x="0" y="430257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solidFill>
                <a:schemeClr val="tx1"/>
              </a:solidFill>
            </a:rPr>
            <a:t>Seguridad y Privacidad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30842" y="4333412"/>
        <a:ext cx="6567120" cy="570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5CEFA-9E2A-4E5B-A9D2-80D28DD201EB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B95EA-E9E1-43C5-8706-13CE91733364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122FF-8950-4F37-B93F-0999C6D7D7E5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-Las ciencias computacionales.</a:t>
          </a:r>
          <a:endParaRPr lang="en-US" sz="2500" kern="1200"/>
        </a:p>
      </dsp:txBody>
      <dsp:txXfrm>
        <a:off x="1725424" y="809181"/>
        <a:ext cx="4903379" cy="1493874"/>
      </dsp:txXfrm>
    </dsp:sp>
    <dsp:sp modelId="{EA2E1732-39F8-4B1F-8CC3-28F1B69BE721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C88B5-D60C-4CE9-85C8-A5687E4FE7B7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8776D-AC96-4E6A-865C-E022855A1438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-El entorno social para describir factores políticos, sociales, ecológicos y éticos.</a:t>
          </a:r>
          <a:endParaRPr lang="en-US" sz="2500" kern="1200"/>
        </a:p>
      </dsp:txBody>
      <dsp:txXfrm>
        <a:off x="1725424" y="2676524"/>
        <a:ext cx="4903379" cy="14938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C22F7-7262-4F90-A524-8552FE485F27}">
      <dsp:nvSpPr>
        <dsp:cNvPr id="0" name=""/>
        <dsp:cNvSpPr/>
      </dsp:nvSpPr>
      <dsp:spPr>
        <a:xfrm>
          <a:off x="582441" y="869014"/>
          <a:ext cx="1247033" cy="12470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B1436-65B0-4A29-81BC-A754A6CC2FDA}">
      <dsp:nvSpPr>
        <dsp:cNvPr id="0" name=""/>
        <dsp:cNvSpPr/>
      </dsp:nvSpPr>
      <dsp:spPr>
        <a:xfrm>
          <a:off x="848202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6220E-33A7-4FB8-BA4C-38418153F348}">
      <dsp:nvSpPr>
        <dsp:cNvPr id="0" name=""/>
        <dsp:cNvSpPr/>
      </dsp:nvSpPr>
      <dsp:spPr>
        <a:xfrm>
          <a:off x="183800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 dirty="0"/>
            <a:t>Metodología y técnicas para el desarrollo de software.</a:t>
          </a:r>
          <a:endParaRPr lang="en-US" sz="1300" kern="1200" dirty="0"/>
        </a:p>
      </dsp:txBody>
      <dsp:txXfrm>
        <a:off x="183800" y="2504467"/>
        <a:ext cx="2044316" cy="720000"/>
      </dsp:txXfrm>
    </dsp:sp>
    <dsp:sp modelId="{9200F9B5-416B-48AF-9901-2F0891C95D4B}">
      <dsp:nvSpPr>
        <dsp:cNvPr id="0" name=""/>
        <dsp:cNvSpPr/>
      </dsp:nvSpPr>
      <dsp:spPr>
        <a:xfrm>
          <a:off x="2984513" y="869014"/>
          <a:ext cx="1247033" cy="12470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36895-3621-4278-8E6F-3017EF364EED}">
      <dsp:nvSpPr>
        <dsp:cNvPr id="0" name=""/>
        <dsp:cNvSpPr/>
      </dsp:nvSpPr>
      <dsp:spPr>
        <a:xfrm>
          <a:off x="3250275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85AAC-3C50-4029-B2DF-F147DF9453C7}">
      <dsp:nvSpPr>
        <dsp:cNvPr id="0" name=""/>
        <dsp:cNvSpPr/>
      </dsp:nvSpPr>
      <dsp:spPr>
        <a:xfrm>
          <a:off x="2585872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 dirty="0"/>
            <a:t>Las herramientas para la especificación y el modelado de sistemas de software.</a:t>
          </a:r>
          <a:endParaRPr lang="en-US" sz="1300" kern="1200" dirty="0"/>
        </a:p>
      </dsp:txBody>
      <dsp:txXfrm>
        <a:off x="2585872" y="2504467"/>
        <a:ext cx="2044316" cy="720000"/>
      </dsp:txXfrm>
    </dsp:sp>
    <dsp:sp modelId="{FDE74832-B3D1-4257-AEED-4A5C1A80794A}">
      <dsp:nvSpPr>
        <dsp:cNvPr id="0" name=""/>
        <dsp:cNvSpPr/>
      </dsp:nvSpPr>
      <dsp:spPr>
        <a:xfrm>
          <a:off x="5386585" y="869014"/>
          <a:ext cx="1247033" cy="12470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8EF60-67AC-4CC8-8028-8F0C2EF483CE}">
      <dsp:nvSpPr>
        <dsp:cNvPr id="0" name=""/>
        <dsp:cNvSpPr/>
      </dsp:nvSpPr>
      <dsp:spPr>
        <a:xfrm>
          <a:off x="5652347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BA7EF-D40F-42B6-8C42-5833049339B0}">
      <dsp:nvSpPr>
        <dsp:cNvPr id="0" name=""/>
        <dsp:cNvSpPr/>
      </dsp:nvSpPr>
      <dsp:spPr>
        <a:xfrm>
          <a:off x="4987944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 dirty="0"/>
            <a:t>Las áreas de investigación relacionadas con la Ingeniería de Software.</a:t>
          </a:r>
          <a:endParaRPr lang="en-US" sz="1300" kern="1200" dirty="0"/>
        </a:p>
      </dsp:txBody>
      <dsp:txXfrm>
        <a:off x="4987944" y="2504467"/>
        <a:ext cx="2044316" cy="720000"/>
      </dsp:txXfrm>
    </dsp:sp>
    <dsp:sp modelId="{C2FA078C-348F-4209-8669-A83480EEA730}">
      <dsp:nvSpPr>
        <dsp:cNvPr id="0" name=""/>
        <dsp:cNvSpPr/>
      </dsp:nvSpPr>
      <dsp:spPr>
        <a:xfrm>
          <a:off x="7788658" y="869014"/>
          <a:ext cx="1247033" cy="12470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9E5A2-A6E4-4819-B58F-840B7A5DD54E}">
      <dsp:nvSpPr>
        <dsp:cNvPr id="0" name=""/>
        <dsp:cNvSpPr/>
      </dsp:nvSpPr>
      <dsp:spPr>
        <a:xfrm>
          <a:off x="8054419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5A01D-75A1-410A-B74F-AB08902F39EB}">
      <dsp:nvSpPr>
        <dsp:cNvPr id="0" name=""/>
        <dsp:cNvSpPr/>
      </dsp:nvSpPr>
      <dsp:spPr>
        <a:xfrm>
          <a:off x="7390016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300" kern="1200" dirty="0"/>
            <a:t>Administración y optimización de tiempo y costo.</a:t>
          </a:r>
          <a:endParaRPr lang="en-US" sz="1300" kern="1200" dirty="0"/>
        </a:p>
      </dsp:txBody>
      <dsp:txXfrm>
        <a:off x="7390016" y="2504467"/>
        <a:ext cx="204431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9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584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73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48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68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68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2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6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1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3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3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7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6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1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8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0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60AC0299-A937-2DBE-8915-4FA867AF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6618" b="14684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A26F93D-08AC-9D57-7B59-CB6348267408}"/>
              </a:ext>
            </a:extLst>
          </p:cNvPr>
          <p:cNvSpPr txBox="1"/>
          <p:nvPr/>
        </p:nvSpPr>
        <p:spPr>
          <a:xfrm>
            <a:off x="668867" y="1678666"/>
            <a:ext cx="4088190" cy="23690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Crazy codes </a:t>
            </a:r>
            <a:r>
              <a:rPr lang="en-US" sz="2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​</a:t>
            </a:r>
            <a:br>
              <a:rPr lang="en-US" sz="2600" dirty="0">
                <a:latin typeface="+mj-lt"/>
                <a:ea typeface="+mj-ea"/>
                <a:cs typeface="+mj-cs"/>
              </a:rPr>
            </a:br>
            <a:r>
              <a:rPr lang="en-US" sz="2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26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Saulo Sánchez</a:t>
            </a:r>
            <a:r>
              <a:rPr lang="en-US" sz="2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​</a:t>
            </a:r>
            <a:br>
              <a:rPr lang="en-US" sz="2600" dirty="0">
                <a:latin typeface="+mj-lt"/>
                <a:ea typeface="+mj-ea"/>
                <a:cs typeface="+mj-cs"/>
              </a:rPr>
            </a:br>
            <a:r>
              <a:rPr lang="en-US" sz="2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26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David Coba</a:t>
            </a:r>
            <a:r>
              <a:rPr lang="en-US" sz="2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​</a:t>
            </a:r>
            <a:br>
              <a:rPr lang="en-US" sz="2600" dirty="0">
                <a:latin typeface="+mj-lt"/>
                <a:ea typeface="+mj-ea"/>
                <a:cs typeface="+mj-cs"/>
              </a:rPr>
            </a:br>
            <a:r>
              <a:rPr lang="en-US" sz="2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-Yair Falcon​</a:t>
            </a:r>
            <a:br>
              <a:rPr lang="en-US" sz="2600" dirty="0">
                <a:latin typeface="+mj-lt"/>
                <a:ea typeface="+mj-ea"/>
                <a:cs typeface="+mj-cs"/>
              </a:rPr>
            </a:br>
            <a:r>
              <a:rPr lang="en-US" sz="2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26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Rúben Martinez</a:t>
            </a:r>
            <a:r>
              <a:rPr lang="en-US" sz="2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​</a:t>
            </a:r>
            <a:br>
              <a:rPr lang="en-US" sz="2600" dirty="0">
                <a:latin typeface="+mj-lt"/>
                <a:ea typeface="+mj-ea"/>
                <a:cs typeface="+mj-cs"/>
              </a:rPr>
            </a:br>
            <a:r>
              <a:rPr lang="en-US" sz="2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​</a:t>
            </a:r>
            <a:endParaRPr lang="es-ES">
              <a:solidFill>
                <a:schemeClr val="accent1"/>
              </a:solidFill>
              <a:ea typeface="+mj-ea"/>
              <a:cs typeface="+mj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27DCC14-A358-63B3-5C02-6DCD71666A7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rcRect l="11344" r="18408" b="9085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E17C73-9E5A-30FB-C5FA-733BFC40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 err="1"/>
              <a:t>Proceso</a:t>
            </a:r>
            <a:r>
              <a:rPr lang="en-US" dirty="0"/>
              <a:t>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364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29BD6-9EEF-DDA1-4A87-6E0D954F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/>
              <a:t>Sprint</a:t>
            </a:r>
          </a:p>
        </p:txBody>
      </p:sp>
      <p:pic>
        <p:nvPicPr>
          <p:cNvPr id="7" name="Graphic 6" descr="Reunión">
            <a:extLst>
              <a:ext uri="{FF2B5EF4-FFF2-40B4-BE49-F238E27FC236}">
                <a16:creationId xmlns:a16="http://schemas.microsoft.com/office/drawing/2014/main" id="{D8CE621C-6959-EF36-7209-0AC1BA1D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E716E-21B6-7145-020C-63DA3524F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985" y="1274764"/>
            <a:ext cx="7512889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400" b="1" dirty="0">
                <a:latin typeface="Trebuchet MS"/>
                <a:cs typeface="Arial"/>
              </a:rPr>
              <a:t>Reunión de Sprint </a:t>
            </a:r>
            <a:r>
              <a:rPr lang="es-ES" sz="2400" b="1" err="1">
                <a:latin typeface="Trebuchet MS"/>
                <a:cs typeface="Arial"/>
              </a:rPr>
              <a:t>Planning</a:t>
            </a:r>
            <a:r>
              <a:rPr lang="es-ES" sz="2400" b="1" dirty="0">
                <a:latin typeface="Trebuchet MS"/>
                <a:cs typeface="Arial"/>
              </a:rPr>
              <a:t>:</a:t>
            </a:r>
            <a:endParaRPr lang="es-ES" sz="2400">
              <a:latin typeface="Trebuchet MS"/>
            </a:endParaRPr>
          </a:p>
          <a:p>
            <a:pPr lvl="1"/>
            <a:r>
              <a:rPr lang="es-ES" sz="2400" b="1" dirty="0">
                <a:latin typeface="Trebuchet MS"/>
                <a:cs typeface="Arial"/>
              </a:rPr>
              <a:t>Participantes:</a:t>
            </a:r>
            <a:r>
              <a:rPr lang="es-ES" sz="2400" dirty="0">
                <a:latin typeface="Trebuchet MS"/>
                <a:cs typeface="Arial"/>
              </a:rPr>
              <a:t> Todo el equipo (David, Saulo, Falcon, Rubén).</a:t>
            </a:r>
            <a:endParaRPr lang="es-ES" sz="2400">
              <a:latin typeface="Trebuchet MS"/>
            </a:endParaRPr>
          </a:p>
          <a:p>
            <a:pPr lvl="1"/>
            <a:r>
              <a:rPr lang="es-ES" sz="2400" b="1" dirty="0">
                <a:latin typeface="Trebuchet MS"/>
                <a:cs typeface="Arial"/>
              </a:rPr>
              <a:t>Actividades:</a:t>
            </a:r>
            <a:endParaRPr lang="es-ES" sz="2400">
              <a:latin typeface="Trebuchet MS"/>
            </a:endParaRPr>
          </a:p>
          <a:p>
            <a:pPr lvl="2"/>
            <a:r>
              <a:rPr lang="es-ES" sz="2400" dirty="0">
                <a:latin typeface="Trebuchet MS"/>
                <a:cs typeface="Arial"/>
              </a:rPr>
              <a:t>Revisar los requisitos y competencias y seleccionar las tareas a realizar en el sprint.</a:t>
            </a:r>
            <a:endParaRPr lang="es-ES" sz="2400">
              <a:latin typeface="Trebuchet MS"/>
            </a:endParaRPr>
          </a:p>
          <a:p>
            <a:pPr lvl="2"/>
            <a:r>
              <a:rPr lang="es-ES" sz="2400" dirty="0">
                <a:latin typeface="Trebuchet MS"/>
                <a:cs typeface="Arial"/>
              </a:rPr>
              <a:t>Estimar el esfuerzo necesario para cada tarea.</a:t>
            </a:r>
            <a:endParaRPr lang="es-ES" sz="2400">
              <a:latin typeface="Trebuchet MS"/>
            </a:endParaRPr>
          </a:p>
          <a:p>
            <a:pPr lvl="2"/>
            <a:r>
              <a:rPr lang="es-ES" sz="2400" dirty="0">
                <a:latin typeface="Trebuchet MS"/>
                <a:cs typeface="Arial"/>
              </a:rPr>
              <a:t>Asignar responsabilidades a cada miembro del equipo.</a:t>
            </a:r>
            <a:endParaRPr lang="es-ES" sz="2400">
              <a:latin typeface="Trebuchet MS"/>
            </a:endParaRPr>
          </a:p>
          <a:p>
            <a:pPr lvl="2"/>
            <a:r>
              <a:rPr lang="es-ES" sz="2400" dirty="0">
                <a:latin typeface="Trebuchet MS"/>
                <a:cs typeface="Arial"/>
              </a:rPr>
              <a:t>Establecer un objetivo claro para el sprint.</a:t>
            </a:r>
            <a:endParaRPr lang="es-ES" sz="2400" dirty="0">
              <a:latin typeface="Trebuchet MS"/>
            </a:endParaRP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30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089D5DD-8047-13D7-24F2-295B8F4F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775F2FF-CCDA-1F96-8200-FAE086D66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98803"/>
              </p:ext>
            </p:extLst>
          </p:nvPr>
        </p:nvGraphicFramePr>
        <p:xfrm>
          <a:off x="1784148" y="934222"/>
          <a:ext cx="6691674" cy="51752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08964">
                  <a:extLst>
                    <a:ext uri="{9D8B030D-6E8A-4147-A177-3AD203B41FA5}">
                      <a16:colId xmlns:a16="http://schemas.microsoft.com/office/drawing/2014/main" val="2662642548"/>
                    </a:ext>
                  </a:extLst>
                </a:gridCol>
                <a:gridCol w="2826581">
                  <a:extLst>
                    <a:ext uri="{9D8B030D-6E8A-4147-A177-3AD203B41FA5}">
                      <a16:colId xmlns:a16="http://schemas.microsoft.com/office/drawing/2014/main" val="1429501453"/>
                    </a:ext>
                  </a:extLst>
                </a:gridCol>
                <a:gridCol w="1095315">
                  <a:extLst>
                    <a:ext uri="{9D8B030D-6E8A-4147-A177-3AD203B41FA5}">
                      <a16:colId xmlns:a16="http://schemas.microsoft.com/office/drawing/2014/main" val="2287723106"/>
                    </a:ext>
                  </a:extLst>
                </a:gridCol>
                <a:gridCol w="1660814">
                  <a:extLst>
                    <a:ext uri="{9D8B030D-6E8A-4147-A177-3AD203B41FA5}">
                      <a16:colId xmlns:a16="http://schemas.microsoft.com/office/drawing/2014/main" val="715579173"/>
                    </a:ext>
                  </a:extLst>
                </a:gridCol>
              </a:tblGrid>
              <a:tr h="540147">
                <a:tc>
                  <a:txBody>
                    <a:bodyPr/>
                    <a:lstStyle/>
                    <a:p>
                      <a:pPr rtl="0" fontAlgn="t"/>
                      <a:r>
                        <a:rPr lang="es-ES" sz="2000" b="0" i="0" u="none" strike="noStrike" cap="none" spc="6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Miembro</a:t>
                      </a:r>
                      <a:endParaRPr lang="es-ES" sz="2000" b="0" cap="none" spc="6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ES" sz="2000" b="0" i="0" u="none" strike="noStrike" cap="none" spc="6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Tarea</a:t>
                      </a:r>
                      <a:endParaRPr lang="es-ES" sz="2000" b="0" cap="none" spc="6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ES" sz="2000" b="0" i="0" u="none" strike="noStrike" cap="none" spc="6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Puntos</a:t>
                      </a:r>
                      <a:endParaRPr lang="es-ES" sz="2000" b="0" cap="none" spc="6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ES" sz="2000" b="0" i="0" u="none" strike="noStrike" cap="none" spc="6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%Contribución</a:t>
                      </a:r>
                      <a:endParaRPr lang="es-ES" sz="2000" b="0" cap="none" spc="6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024176"/>
                  </a:ext>
                </a:extLst>
              </a:tr>
              <a:tr h="510861">
                <a:tc>
                  <a:txBody>
                    <a:bodyPr/>
                    <a:lstStyle/>
                    <a:p>
                      <a:pPr rtl="0" fontAlgn="t"/>
                      <a:r>
                        <a:rPr lang="es-E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Falcón</a:t>
                      </a:r>
                      <a:endParaRPr lang="es-ES" sz="2000" cap="none" spc="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E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Complejidad de los requisitos</a:t>
                      </a:r>
                      <a:endParaRPr lang="es-ES" sz="2000" cap="none" spc="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E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5 puntos</a:t>
                      </a:r>
                      <a:endParaRPr lang="es-ES" sz="2000" cap="none" spc="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E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30%</a:t>
                      </a:r>
                      <a:endParaRPr lang="es-ES" sz="2000" cap="none" spc="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9063"/>
                  </a:ext>
                </a:extLst>
              </a:tr>
              <a:tr h="510861">
                <a:tc>
                  <a:txBody>
                    <a:bodyPr/>
                    <a:lstStyle/>
                    <a:p>
                      <a:pPr rtl="0" fontAlgn="t"/>
                      <a:r>
                        <a:rPr lang="es-E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Saulo</a:t>
                      </a:r>
                      <a:endParaRPr lang="es-ES" sz="2000" cap="none" spc="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E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Creación del diseño</a:t>
                      </a:r>
                      <a:endParaRPr lang="es-ES" sz="2000" cap="none" spc="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E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5 puntos</a:t>
                      </a:r>
                      <a:endParaRPr lang="es-ES" sz="2000" cap="none" spc="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E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35%</a:t>
                      </a:r>
                      <a:endParaRPr lang="es-ES" sz="2000" cap="none" spc="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751428"/>
                  </a:ext>
                </a:extLst>
              </a:tr>
              <a:tr h="510861">
                <a:tc>
                  <a:txBody>
                    <a:bodyPr/>
                    <a:lstStyle/>
                    <a:p>
                      <a:pPr rtl="0" fontAlgn="t"/>
                      <a:r>
                        <a:rPr lang="es-E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David </a:t>
                      </a:r>
                      <a:endParaRPr lang="es-ES" sz="2000" cap="none" spc="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E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Documentación del proceso</a:t>
                      </a:r>
                      <a:endParaRPr lang="es-ES" sz="2000" cap="none" spc="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E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3 puntos</a:t>
                      </a:r>
                      <a:endParaRPr lang="es-ES" sz="2000" cap="none" spc="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E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20%</a:t>
                      </a:r>
                      <a:endParaRPr lang="es-ES" sz="2000" cap="none" spc="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760126"/>
                  </a:ext>
                </a:extLst>
              </a:tr>
              <a:tr h="510861">
                <a:tc>
                  <a:txBody>
                    <a:bodyPr/>
                    <a:lstStyle/>
                    <a:p>
                      <a:pPr rtl="0" fontAlgn="t"/>
                      <a:r>
                        <a:rPr lang="es-E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Rubén </a:t>
                      </a:r>
                      <a:endParaRPr lang="es-ES" sz="2000" cap="none" spc="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E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Complejidad las competencias</a:t>
                      </a:r>
                      <a:endParaRPr lang="es-ES" sz="2000" cap="none" spc="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E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2 puntos</a:t>
                      </a:r>
                      <a:endParaRPr lang="es-ES" sz="2000" cap="none" spc="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E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15%</a:t>
                      </a:r>
                      <a:endParaRPr lang="es-ES" sz="2000" cap="none" spc="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012380"/>
                  </a:ext>
                </a:extLst>
              </a:tr>
              <a:tr h="715860">
                <a:tc>
                  <a:txBody>
                    <a:bodyPr/>
                    <a:lstStyle/>
                    <a:p>
                      <a:pPr rtl="0" fontAlgn="t"/>
                      <a:r>
                        <a:rPr lang="es-E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Total</a:t>
                      </a:r>
                      <a:endParaRPr lang="es-ES" sz="2000" cap="none" spc="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ES" sz="1300" cap="none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s-ES" sz="2000" cap="none" spc="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s-ES" sz="1300" cap="none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s-ES" sz="2000" cap="none" spc="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E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100%</a:t>
                      </a:r>
                      <a:endParaRPr lang="es-ES" sz="2000" cap="none" spc="0">
                        <a:solidFill>
                          <a:schemeClr val="tx1"/>
                        </a:solidFill>
                        <a:effectLst/>
                        <a:latin typeface="Trebuchet MS"/>
                      </a:endParaRPr>
                    </a:p>
                  </a:txBody>
                  <a:tcPr marL="85336" marR="84659" marT="87857" marB="1828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089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71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Persona sosteniendo pieza de ajedrez">
            <a:extLst>
              <a:ext uri="{FF2B5EF4-FFF2-40B4-BE49-F238E27FC236}">
                <a16:creationId xmlns:a16="http://schemas.microsoft.com/office/drawing/2014/main" id="{1805A1D6-1BB2-4C00-9ACB-C3862A00AD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84" t="9090" r="18391" b="9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77868B-288E-323B-2FBC-66ADCF93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dirty="0"/>
              <a:t>Competencias</a:t>
            </a:r>
            <a:br>
              <a:rPr lang="en-US" sz="4600" dirty="0"/>
            </a:br>
            <a:endParaRPr lang="en-US" sz="4600"/>
          </a:p>
        </p:txBody>
      </p:sp>
    </p:spTree>
    <p:extLst>
      <p:ext uri="{BB962C8B-B14F-4D97-AF65-F5344CB8AC3E}">
        <p14:creationId xmlns:p14="http://schemas.microsoft.com/office/powerpoint/2010/main" val="157195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CB746D-B674-0D30-12EA-DEB1A874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Competencias </a:t>
            </a:r>
            <a:r>
              <a:rPr lang="en-US" err="1"/>
              <a:t>Genéricas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84C7B122-408F-9971-FB96-719F84655C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886697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9952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DBB3FE-4237-38C8-2DA3-E4CF9891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Competencias </a:t>
            </a:r>
            <a:r>
              <a:rPr lang="en-US" dirty="0" err="1"/>
              <a:t>especificas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D5271416-58FB-912A-0817-38280A2073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76174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567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AF19A61-1BF3-271F-59A6-DEFAE014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166" y="191735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Gracias </a:t>
            </a:r>
            <a:r>
              <a:rPr lang="en-US" err="1"/>
              <a:t>por</a:t>
            </a:r>
            <a:r>
              <a:rPr lang="en-US" dirty="0"/>
              <a:t> </a:t>
            </a:r>
            <a:r>
              <a:rPr lang="en-US" err="1"/>
              <a:t>su</a:t>
            </a:r>
            <a:r>
              <a:rPr lang="en-US" dirty="0"/>
              <a:t> </a:t>
            </a:r>
            <a:r>
              <a:rPr lang="en-US" err="1"/>
              <a:t>atención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85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B0B0-FBA4-78F8-C04C-A2A8E7FF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s-ES" dirty="0"/>
              <a:t>¿Qué es UMTMARKET?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E02AEB-1A62-0787-2572-5A953739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dirty="0">
                <a:ea typeface="+mn-lt"/>
                <a:cs typeface="+mn-lt"/>
              </a:rPr>
              <a:t>Es una plataforma de comercio en línea innovadora y exclusiva diseñada para conectar a los estudiantes de la universidad (UMT) con productos relacionados con su institución educativa.</a:t>
            </a:r>
            <a:endParaRPr lang="es-ES" sz="2400" dirty="0"/>
          </a:p>
        </p:txBody>
      </p:sp>
      <p:pic>
        <p:nvPicPr>
          <p:cNvPr id="4" name="Imagen 3" descr="Playera Polo Dry Fit Azul Marino">
            <a:extLst>
              <a:ext uri="{FF2B5EF4-FFF2-40B4-BE49-F238E27FC236}">
                <a16:creationId xmlns:a16="http://schemas.microsoft.com/office/drawing/2014/main" id="{E414888B-ED34-2120-919C-556CDB0598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318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7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839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EA3E3-F7C1-0711-F1F9-0D06D708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s-ES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B5532-2040-139C-FFE7-81959E01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92" y="1488996"/>
            <a:ext cx="5691761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000" dirty="0">
                <a:solidFill>
                  <a:schemeClr val="bg1"/>
                </a:solidFill>
                <a:ea typeface="+mn-lt"/>
                <a:cs typeface="+mn-lt"/>
              </a:rPr>
              <a:t>El objetivo principal de UMTMARKET es proporcionar a los estudiantes una plataforma única y accesible para obtener productos relacionados con su universidad, tales como: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  <a:ea typeface="+mn-lt"/>
                <a:cs typeface="+mn-lt"/>
              </a:rPr>
              <a:t>● </a:t>
            </a:r>
            <a:r>
              <a:rPr lang="es-ES" sz="2000" err="1">
                <a:solidFill>
                  <a:schemeClr val="bg1"/>
                </a:solidFill>
                <a:ea typeface="+mn-lt"/>
                <a:cs typeface="+mn-lt"/>
              </a:rPr>
              <a:t>Merchandising</a:t>
            </a:r>
            <a:r>
              <a:rPr lang="es-ES" sz="2000" dirty="0">
                <a:solidFill>
                  <a:schemeClr val="bg1"/>
                </a:solidFill>
                <a:ea typeface="+mn-lt"/>
                <a:cs typeface="+mn-lt"/>
              </a:rPr>
              <a:t> oficial de la universidad, como camisetas, gorras y bolsos.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  <a:ea typeface="+mn-lt"/>
                <a:cs typeface="+mn-lt"/>
              </a:rPr>
              <a:t>● Productos personalizados con el logotipo de la universidad, como mochilas y termos.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  <a:ea typeface="+mn-lt"/>
                <a:cs typeface="+mn-lt"/>
              </a:rPr>
              <a:t>● Materiales académicos, como libros de texto y cuadernos.</a:t>
            </a:r>
            <a:endParaRPr lang="es-ES" sz="2000" dirty="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  <a:ea typeface="+mn-lt"/>
                <a:cs typeface="+mn-lt"/>
              </a:rPr>
              <a:t>● Accesorios para estudiantes, como lápices, agendas y calculadoras.</a:t>
            </a:r>
            <a:endParaRPr lang="es-ES" sz="2000" dirty="0">
              <a:solidFill>
                <a:schemeClr val="bg1"/>
              </a:solidFill>
            </a:endParaRPr>
          </a:p>
          <a:p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Una flecha acertando el centro de una diana">
            <a:extLst>
              <a:ext uri="{FF2B5EF4-FFF2-40B4-BE49-F238E27FC236}">
                <a16:creationId xmlns:a16="http://schemas.microsoft.com/office/drawing/2014/main" id="{875AF227-9ABB-3666-B216-0E3B9FF04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03" r="9940" b="1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8201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Muro de notas adhesivas con una destacada">
            <a:extLst>
              <a:ext uri="{FF2B5EF4-FFF2-40B4-BE49-F238E27FC236}">
                <a16:creationId xmlns:a16="http://schemas.microsoft.com/office/drawing/2014/main" id="{6C1D6695-9C51-5E0E-8A23-0CBF1EA91D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49" t="9090" r="19363" b="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9CEFF62-6F4A-7020-5AA6-A57BC6F3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err="1"/>
              <a:t>Requisitos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54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56FB56-0C3D-96D7-3B70-DFA0777E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Requisitos Funcionales </a:t>
            </a:r>
            <a:endParaRPr lang="es-E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AF97526-50D2-18AA-E138-982CD786B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78905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289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A5B20-18AD-F595-468C-0E2E884C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s-ES" dirty="0"/>
              <a:t>Requisitos no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CB7EB-0AE8-E917-F2C5-2615CC40B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Usabilidad </a:t>
            </a:r>
          </a:p>
          <a:p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Compatibilidad</a:t>
            </a:r>
          </a:p>
          <a:p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Escalabilidad</a:t>
            </a:r>
          </a:p>
          <a:p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Rendimiento</a:t>
            </a:r>
          </a:p>
          <a:p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Seguridad</a:t>
            </a:r>
          </a:p>
          <a:p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Disponibilidad</a:t>
            </a:r>
          </a:p>
          <a:p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Mantenimiento y soporte</a:t>
            </a:r>
          </a:p>
          <a:p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Regulaciones y legislación</a:t>
            </a:r>
          </a:p>
          <a:p>
            <a:endParaRPr lang="es-ES" dirty="0">
              <a:ea typeface="+mn-lt"/>
              <a:cs typeface="+mn-lt"/>
            </a:endParaRPr>
          </a:p>
        </p:txBody>
      </p:sp>
      <p:pic>
        <p:nvPicPr>
          <p:cNvPr id="5" name="Picture 4" descr="Herramientas de trabajo para la construcción">
            <a:extLst>
              <a:ext uri="{FF2B5EF4-FFF2-40B4-BE49-F238E27FC236}">
                <a16:creationId xmlns:a16="http://schemas.microsoft.com/office/drawing/2014/main" id="{D58FC273-4518-E57A-5DB8-0C81F1320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48" r="21719" b="-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1562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4ACBBB1-E590-D059-AF20-7118B4DAE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496" y="1131994"/>
            <a:ext cx="692888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5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3" descr="Vista interior de un paraguas rojo">
            <a:extLst>
              <a:ext uri="{FF2B5EF4-FFF2-40B4-BE49-F238E27FC236}">
                <a16:creationId xmlns:a16="http://schemas.microsoft.com/office/drawing/2014/main" id="{E25ADF7C-8F19-7EB6-1694-6A780316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07" t="9090" r="23132" b="7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58A6BA6-71E9-92F6-D8EC-F09B8E86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 err="1"/>
              <a:t>Diseño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026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EC21126A-438E-58FE-4783-381B4E409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862" y="576069"/>
            <a:ext cx="2653454" cy="598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613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Facet</vt:lpstr>
      <vt:lpstr>Presentación de PowerPoint</vt:lpstr>
      <vt:lpstr>¿Qué es UMTMARKET?</vt:lpstr>
      <vt:lpstr>Objetivo</vt:lpstr>
      <vt:lpstr>Requisitos</vt:lpstr>
      <vt:lpstr>Requisitos Funcionales </vt:lpstr>
      <vt:lpstr>Requisitos no funcionales</vt:lpstr>
      <vt:lpstr>Presentación de PowerPoint</vt:lpstr>
      <vt:lpstr>Diseño </vt:lpstr>
      <vt:lpstr>Presentación de PowerPoint</vt:lpstr>
      <vt:lpstr>Proceso </vt:lpstr>
      <vt:lpstr>Sprint</vt:lpstr>
      <vt:lpstr> </vt:lpstr>
      <vt:lpstr>Competencias </vt:lpstr>
      <vt:lpstr>Competencias Genéricas</vt:lpstr>
      <vt:lpstr>Competencias especificas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336</cp:revision>
  <dcterms:created xsi:type="dcterms:W3CDTF">2024-11-11T04:01:48Z</dcterms:created>
  <dcterms:modified xsi:type="dcterms:W3CDTF">2024-11-13T03:24:44Z</dcterms:modified>
</cp:coreProperties>
</file>