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3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47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900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265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52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9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9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178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186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68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A2F1-C4A6-451E-8307-F036D3A6E9E4}" type="datetimeFigureOut">
              <a:rPr lang="es-AR" smtClean="0"/>
              <a:t>22/10/2020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7DF2-3B32-46BC-A579-B644241125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1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404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28798" y="1854498"/>
            <a:ext cx="8839201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60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Ventas por Mayor y Menor</a:t>
            </a:r>
            <a:endParaRPr lang="es-A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53881" y="2700764"/>
            <a:ext cx="883920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Quesos – Fiambres – Dulces Snack</a:t>
            </a:r>
          </a:p>
        </p:txBody>
      </p:sp>
    </p:spTree>
    <p:extLst>
      <p:ext uri="{BB962C8B-B14F-4D97-AF65-F5344CB8AC3E}">
        <p14:creationId xmlns:p14="http://schemas.microsoft.com/office/powerpoint/2010/main" val="401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Naty</cp:lastModifiedBy>
  <cp:revision>3</cp:revision>
  <dcterms:created xsi:type="dcterms:W3CDTF">2020-05-20T16:40:15Z</dcterms:created>
  <dcterms:modified xsi:type="dcterms:W3CDTF">2020-10-22T20:50:54Z</dcterms:modified>
</cp:coreProperties>
</file>