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</p:sldMasterIdLst>
  <p:notesMasterIdLst>
    <p:notesMasterId r:id="rId30"/>
  </p:notesMasterIdLst>
  <p:sldIdLst>
    <p:sldId id="326" r:id="rId3"/>
    <p:sldId id="360" r:id="rId4"/>
    <p:sldId id="325" r:id="rId5"/>
    <p:sldId id="361" r:id="rId6"/>
    <p:sldId id="358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3" r:id="rId28"/>
    <p:sldId id="384" r:id="rId29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6081" autoAdjust="0"/>
  </p:normalViewPr>
  <p:slideViewPr>
    <p:cSldViewPr snapToGrid="0">
      <p:cViewPr varScale="1">
        <p:scale>
          <a:sx n="68" d="100"/>
          <a:sy n="68" d="100"/>
        </p:scale>
        <p:origin x="1152" y="90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0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75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685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50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0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590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808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785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181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469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74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19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814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47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21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10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24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62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9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89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5" r:id="rId2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DB85588-A04D-861F-A74B-9D9617F424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b="21873"/>
          <a:stretch>
            <a:fillRect/>
          </a:stretch>
        </p:blipFill>
        <p:spPr/>
      </p:pic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altLang="ja-JP" sz="4800" dirty="0"/>
              <a:t>Sistema de administración y control de acceso</a:t>
            </a:r>
            <a:endParaRPr kumimoji="1" lang="es-MX" altLang="ja-JP" sz="4800" dirty="0">
              <a:latin typeface="Route 159 Bold" pitchFamily="50" charset="0"/>
            </a:endParaRP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es-MX" altLang="ja-JP" dirty="0"/>
              <a:t>Diseño de interfaces</a:t>
            </a:r>
          </a:p>
          <a:p>
            <a:endParaRPr kumimoji="1" lang="es-MX" altLang="ja-JP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es-MX" altLang="ja-JP" sz="11800" dirty="0"/>
              <a:t>Ritmo sport</a:t>
            </a: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67403"/>
      </p:ext>
    </p:extLst>
  </p:cSld>
  <p:clrMapOvr>
    <a:masterClrMapping/>
  </p:clrMapOvr>
  <p:transition spd="slow" advTm="3418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 dirty="0"/>
              <a:t>Pagos del cliente</a:t>
            </a:r>
            <a:endParaRPr kumimoji="1" lang="es-MX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Se muestran todos los registros de los pagos realizados por un cliente</a:t>
            </a:r>
          </a:p>
          <a:p>
            <a:endParaRPr lang="es-MX" altLang="ja-JP" sz="2400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387EDFD7-E010-3AB7-D17F-27BED5BD44E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323" b="323"/>
          <a:stretch/>
        </p:blipFill>
        <p:spPr/>
      </p:pic>
    </p:spTree>
    <p:extLst>
      <p:ext uri="{BB962C8B-B14F-4D97-AF65-F5344CB8AC3E}">
        <p14:creationId xmlns:p14="http://schemas.microsoft.com/office/powerpoint/2010/main" val="499129875"/>
      </p:ext>
    </p:extLst>
  </p:cSld>
  <p:clrMapOvr>
    <a:masterClrMapping/>
  </p:clrMapOvr>
  <p:transition spd="slow" advTm="5639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 dirty="0"/>
              <a:t>Accesos del cliente</a:t>
            </a:r>
            <a:endParaRPr kumimoji="1" lang="es-MX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Se muestran todos los registros de los accesos realizados por un cliente</a:t>
            </a:r>
          </a:p>
          <a:p>
            <a:endParaRPr lang="es-MX" altLang="ja-JP" sz="2400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7D58DE9F-3530-1CFB-0B48-6B3EBEFA71F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353" b="353"/>
          <a:stretch/>
        </p:blipFill>
        <p:spPr/>
      </p:pic>
    </p:spTree>
    <p:extLst>
      <p:ext uri="{BB962C8B-B14F-4D97-AF65-F5344CB8AC3E}">
        <p14:creationId xmlns:p14="http://schemas.microsoft.com/office/powerpoint/2010/main" val="3924703449"/>
      </p:ext>
    </p:extLst>
  </p:cSld>
  <p:clrMapOvr>
    <a:masterClrMapping/>
  </p:clrMapOvr>
  <p:transition spd="slow" advTm="5639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ja-JP" sz="8000" dirty="0"/>
              <a:t>Administración de planes</a:t>
            </a:r>
            <a:endParaRPr kumimoji="1" lang="es-MX" altLang="ja-JP" sz="80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ja-JP" dirty="0"/>
              <a:t>Sistema de administración y control de acceso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altLang="ja-JP" dirty="0"/>
              <a:t>Ritmo Sport</a:t>
            </a:r>
          </a:p>
        </p:txBody>
      </p:sp>
    </p:spTree>
    <p:extLst>
      <p:ext uri="{BB962C8B-B14F-4D97-AF65-F5344CB8AC3E}">
        <p14:creationId xmlns:p14="http://schemas.microsoft.com/office/powerpoint/2010/main" val="39168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 dirty="0"/>
              <a:t>Consulta de planes</a:t>
            </a:r>
            <a:endParaRPr kumimoji="1" lang="es-MX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Se muestran los datos principales de los planes.</a:t>
            </a:r>
          </a:p>
          <a:p>
            <a:r>
              <a:rPr kumimoji="1" lang="es-MX" altLang="ja-JP" sz="2400" dirty="0"/>
              <a:t>Se tiene</a:t>
            </a:r>
            <a:r>
              <a:rPr lang="es-MX" altLang="ja-JP" sz="2400" dirty="0"/>
              <a:t>n filtros para mejorar la búsqueda de los planes.</a:t>
            </a:r>
            <a:endParaRPr kumimoji="1" lang="es-MX" altLang="ja-JP" sz="2400" dirty="0"/>
          </a:p>
          <a:p>
            <a:endParaRPr lang="es-MX" altLang="ja-JP" sz="2400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9A14EA12-B0D4-0183-99D7-88D25509922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166" b="166"/>
          <a:stretch/>
        </p:blipFill>
        <p:spPr/>
      </p:pic>
    </p:spTree>
    <p:extLst>
      <p:ext uri="{BB962C8B-B14F-4D97-AF65-F5344CB8AC3E}">
        <p14:creationId xmlns:p14="http://schemas.microsoft.com/office/powerpoint/2010/main" val="1133023523"/>
      </p:ext>
    </p:extLst>
  </p:cSld>
  <p:clrMapOvr>
    <a:masterClrMapping/>
  </p:clrMapOvr>
  <p:transition spd="slow" advTm="5639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MX" altLang="ja-JP" dirty="0"/>
              <a:t>Nuevo plan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Formulario para registrar un nuevo plan.</a:t>
            </a:r>
          </a:p>
          <a:p>
            <a:r>
              <a:rPr lang="es-MX" altLang="ja-JP" sz="2400" dirty="0"/>
              <a:t>Al registrarse, se pondrá en estado “Activo”</a:t>
            </a:r>
            <a:endParaRPr kumimoji="1" lang="es-MX" altLang="ja-JP" sz="2400" dirty="0"/>
          </a:p>
          <a:p>
            <a:endParaRPr lang="es-MX" altLang="ja-JP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4A52E0-FBC1-7B2D-7170-65CB1CCC7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5" y="2403149"/>
            <a:ext cx="10365685" cy="72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04388"/>
      </p:ext>
    </p:extLst>
  </p:cSld>
  <p:clrMapOvr>
    <a:masterClrMapping/>
  </p:clrMapOvr>
  <p:transition spd="slow" advTm="5639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MX" altLang="ja-JP" dirty="0"/>
              <a:t>Modificar plan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Formulario para modificar un plan ya registrado.</a:t>
            </a:r>
          </a:p>
          <a:p>
            <a:r>
              <a:rPr lang="es-MX" altLang="ja-JP" sz="2400" dirty="0"/>
              <a:t>Un  plan puede activarse o desactivarse desde esta ventana.</a:t>
            </a:r>
          </a:p>
          <a:p>
            <a:r>
              <a:rPr lang="es-MX" altLang="ja-JP" sz="2400" dirty="0"/>
              <a:t>Por la integridad de los datos, un plan no puede eliminarse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1B677D-648E-B1EA-9293-469347E9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27" y="2403535"/>
            <a:ext cx="8979483" cy="73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1444"/>
      </p:ext>
    </p:extLst>
  </p:cSld>
  <p:clrMapOvr>
    <a:masterClrMapping/>
  </p:clrMapOvr>
  <p:transition spd="slow" advTm="5639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 dirty="0"/>
              <a:t>Clientes suscritos a los planes</a:t>
            </a:r>
            <a:endParaRPr kumimoji="1" lang="es-MX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Pantalla de consulta donde se muestran todos los clientes con un plan activo</a:t>
            </a:r>
          </a:p>
          <a:p>
            <a:endParaRPr lang="es-MX" altLang="ja-JP" sz="2400" dirty="0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BB211CA7-B38E-EE69-302B-326AF105B31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532" b="532"/>
          <a:stretch/>
        </p:blipFill>
        <p:spPr/>
      </p:pic>
    </p:spTree>
    <p:extLst>
      <p:ext uri="{BB962C8B-B14F-4D97-AF65-F5344CB8AC3E}">
        <p14:creationId xmlns:p14="http://schemas.microsoft.com/office/powerpoint/2010/main" val="2713601487"/>
      </p:ext>
    </p:extLst>
  </p:cSld>
  <p:clrMapOvr>
    <a:masterClrMapping/>
  </p:clrMapOvr>
  <p:transition spd="slow" advTm="5639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ja-JP" sz="8000" dirty="0"/>
              <a:t>Administración de pagos</a:t>
            </a:r>
            <a:endParaRPr kumimoji="1" lang="es-MX" altLang="ja-JP" sz="80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ja-JP" dirty="0"/>
              <a:t>Sistema de administración y control de acceso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altLang="ja-JP" dirty="0"/>
              <a:t>Ritmo Sport</a:t>
            </a:r>
          </a:p>
        </p:txBody>
      </p:sp>
    </p:spTree>
    <p:extLst>
      <p:ext uri="{BB962C8B-B14F-4D97-AF65-F5344CB8AC3E}">
        <p14:creationId xmlns:p14="http://schemas.microsoft.com/office/powerpoint/2010/main" val="365883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 dirty="0"/>
              <a:t>Consulta de pagos</a:t>
            </a:r>
            <a:endParaRPr kumimoji="1" lang="es-MX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Pantalla de consulta donde se muestran todos los pagos registrados.</a:t>
            </a:r>
          </a:p>
          <a:p>
            <a:r>
              <a:rPr lang="es-MX" altLang="ja-JP" sz="2400" dirty="0"/>
              <a:t>Se tienen filtros de búsquedas por fechas y por nombre/apellidos de un cliente</a:t>
            </a:r>
          </a:p>
          <a:p>
            <a:r>
              <a:rPr kumimoji="1" lang="es-MX" altLang="ja-JP" sz="2400" dirty="0"/>
              <a:t>Se puede acceder a la ventana de pago desde esta ventana</a:t>
            </a:r>
          </a:p>
          <a:p>
            <a:endParaRPr lang="es-MX" altLang="ja-JP" sz="2400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6700CE5B-7DB1-8DAE-06FB-94396FE584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267" b="267"/>
          <a:stretch/>
        </p:blipFill>
        <p:spPr/>
      </p:pic>
    </p:spTree>
    <p:extLst>
      <p:ext uri="{BB962C8B-B14F-4D97-AF65-F5344CB8AC3E}">
        <p14:creationId xmlns:p14="http://schemas.microsoft.com/office/powerpoint/2010/main" val="1217071927"/>
      </p:ext>
    </p:extLst>
  </p:cSld>
  <p:clrMapOvr>
    <a:masterClrMapping/>
  </p:clrMapOvr>
  <p:transition spd="slow" advTm="5639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MX" altLang="ja-JP" dirty="0"/>
              <a:t>Registro de pagos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MX" altLang="ja-JP" sz="2400" dirty="0"/>
              <a:t>Pantalla para registrar un pago, cuenta con 3 secciones:</a:t>
            </a:r>
          </a:p>
          <a:p>
            <a:pPr marL="342900" indent="-342900">
              <a:buFontTx/>
              <a:buChar char="-"/>
            </a:pPr>
            <a:r>
              <a:rPr lang="es-MX" altLang="ja-JP" sz="2400" dirty="0"/>
              <a:t>Buscar y seleccionar el cliente (siguiente ventana)</a:t>
            </a:r>
          </a:p>
          <a:p>
            <a:pPr marL="342900" indent="-342900">
              <a:buFontTx/>
              <a:buChar char="-"/>
            </a:pPr>
            <a:r>
              <a:rPr lang="es-MX" altLang="ja-JP" sz="2400" dirty="0"/>
              <a:t>Selección del plana a pagar</a:t>
            </a:r>
          </a:p>
          <a:p>
            <a:pPr marL="342900" indent="-342900">
              <a:buFontTx/>
              <a:buChar char="-"/>
            </a:pPr>
            <a:r>
              <a:rPr lang="es-MX" altLang="ja-JP" sz="2400" dirty="0"/>
              <a:t>Método de pago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4597B3-30A4-6214-DDCE-CE144587D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57" y="2404007"/>
            <a:ext cx="10364293" cy="59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12667"/>
      </p:ext>
    </p:extLst>
  </p:cSld>
  <p:clrMapOvr>
    <a:masterClrMapping/>
  </p:clrMapOvr>
  <p:transition spd="slow" advTm="5639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s-MX" altLang="ja-JP" dirty="0"/>
              <a:t>El sistema de administración y control de acceso se diseñará como una aplicación de escritorio, en un formato que puede ejecutarse en múltiples sistemas operativos (Java)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s-MX" altLang="ja-JP" dirty="0"/>
              <a:t>El logo de la empresa fue obtenido desde la página de Facebook del mismo negocio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s-MX" altLang="ja-JP" dirty="0"/>
              <a:t>Los colores y estilos de la ventana pueden modificarse a placer del cliente, siempre y cuando no rebase los límites de la tecnología (software de desarrollo)  disponibles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s-MX" altLang="ja-JP" dirty="0"/>
              <a:t>La interfaz es una clara demostración del funcionamiento y navegación del sistema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s-MX" altLang="ja-JP" dirty="0"/>
              <a:t>Cualquier cambio o nueva necesidad se debe proponer en este apartado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MX" altLang="ja-JP" dirty="0"/>
              <a:t>Generalidades</a:t>
            </a:r>
          </a:p>
        </p:txBody>
      </p:sp>
    </p:spTree>
    <p:extLst>
      <p:ext uri="{BB962C8B-B14F-4D97-AF65-F5344CB8AC3E}">
        <p14:creationId xmlns:p14="http://schemas.microsoft.com/office/powerpoint/2010/main" val="11666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s-MX" altLang="ja-JP" dirty="0"/>
              <a:t>Búsqueda de clientes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MX" altLang="ja-JP" sz="2400" dirty="0"/>
              <a:t>Ventana para buscar y seleccionar al cliente que se le registrará el pago (ventana anterior)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DCC4DF-9B16-5CDB-F233-B932818E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3" y="2398786"/>
            <a:ext cx="10397442" cy="41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1847"/>
      </p:ext>
    </p:extLst>
  </p:cSld>
  <p:clrMapOvr>
    <a:masterClrMapping/>
  </p:clrMapOvr>
  <p:transition spd="slow" advTm="5639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ja-JP" sz="8000" dirty="0"/>
              <a:t>Gestión de administradores</a:t>
            </a:r>
            <a:endParaRPr kumimoji="1" lang="es-MX" altLang="ja-JP" sz="80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ja-JP" dirty="0"/>
              <a:t>Sistema de administración y control de acceso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altLang="ja-JP" dirty="0"/>
              <a:t>Ritmo Sport</a:t>
            </a:r>
          </a:p>
        </p:txBody>
      </p:sp>
    </p:spTree>
    <p:extLst>
      <p:ext uri="{BB962C8B-B14F-4D97-AF65-F5344CB8AC3E}">
        <p14:creationId xmlns:p14="http://schemas.microsoft.com/office/powerpoint/2010/main" val="171854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 dirty="0"/>
              <a:t>Consulta de administradores</a:t>
            </a:r>
            <a:endParaRPr kumimoji="1" lang="es-MX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MX" altLang="ja-JP" sz="2400" dirty="0"/>
              <a:t>Ventana de consulta de los administradores registrados en el sistema y quienes tendrán acceso al sistema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A33E05E7-49BF-2424-9468-3ABB45C4B5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109" b="109"/>
          <a:stretch/>
        </p:blipFill>
        <p:spPr/>
      </p:pic>
    </p:spTree>
    <p:extLst>
      <p:ext uri="{BB962C8B-B14F-4D97-AF65-F5344CB8AC3E}">
        <p14:creationId xmlns:p14="http://schemas.microsoft.com/office/powerpoint/2010/main" val="537740145"/>
      </p:ext>
    </p:extLst>
  </p:cSld>
  <p:clrMapOvr>
    <a:masterClrMapping/>
  </p:clrMapOvr>
  <p:transition spd="slow" advTm="5639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s-MX" altLang="ja-JP" dirty="0"/>
              <a:t>Nuevo administrador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MX" altLang="ja-JP" sz="2400" dirty="0"/>
              <a:t>Formulario para registrar a un nuevo administrador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279091-5EE7-407B-6851-FD12961B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67" y="2385977"/>
            <a:ext cx="10381139" cy="58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42214"/>
      </p:ext>
    </p:extLst>
  </p:cSld>
  <p:clrMapOvr>
    <a:masterClrMapping/>
  </p:clrMapOvr>
  <p:transition spd="slow" advTm="5639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s-MX" altLang="ja-JP" dirty="0"/>
              <a:t>Datos del administrador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MX" altLang="ja-JP" sz="2400" dirty="0"/>
              <a:t>S</a:t>
            </a:r>
            <a:r>
              <a:rPr kumimoji="1" lang="es-MX" altLang="ja-JP" sz="2400" dirty="0"/>
              <a:t>e muestran todos los datos del administrador. </a:t>
            </a:r>
          </a:p>
          <a:p>
            <a:r>
              <a:rPr lang="es-MX" altLang="ja-JP" sz="2400" dirty="0"/>
              <a:t>Desde esta ventana se puede acceder a la modificación del administrador.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AD9323-743C-FD29-3692-4F5211DC1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2" y="2407132"/>
            <a:ext cx="10333695" cy="52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7938"/>
      </p:ext>
    </p:extLst>
  </p:cSld>
  <p:clrMapOvr>
    <a:masterClrMapping/>
  </p:clrMapOvr>
  <p:transition spd="slow" advTm="5639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s-MX" altLang="ja-JP" dirty="0"/>
              <a:t>Modificar datos del administrador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Formulario para modificar un administrador ya registrado.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66A9F2-F075-8CFF-815F-B14BD2E4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2" y="2405132"/>
            <a:ext cx="10363006" cy="68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55540"/>
      </p:ext>
    </p:extLst>
  </p:cSld>
  <p:clrMapOvr>
    <a:masterClrMapping/>
  </p:clrMapOvr>
  <p:transition spd="slow" advTm="5639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ja-JP" sz="8000" dirty="0"/>
              <a:t>Consulta de accesos</a:t>
            </a:r>
            <a:endParaRPr kumimoji="1" lang="es-MX" altLang="ja-JP" sz="80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ja-JP" dirty="0"/>
              <a:t>Sistema de administración y control de acceso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altLang="ja-JP" dirty="0"/>
              <a:t>Ritmo Sport</a:t>
            </a:r>
          </a:p>
        </p:txBody>
      </p:sp>
    </p:spTree>
    <p:extLst>
      <p:ext uri="{BB962C8B-B14F-4D97-AF65-F5344CB8AC3E}">
        <p14:creationId xmlns:p14="http://schemas.microsoft.com/office/powerpoint/2010/main" val="53436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 dirty="0"/>
              <a:t>Consulta de accesos</a:t>
            </a:r>
            <a:endParaRPr kumimoji="1" lang="es-MX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MX" altLang="ja-JP" sz="2400" dirty="0"/>
              <a:t>Ventana de consulta de los accesos que se registrarán al pasar su tarjeta al control de acceso</a:t>
            </a:r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3B0004BB-7C73-D805-A684-8AEF437715E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284" b="284"/>
          <a:stretch/>
        </p:blipFill>
        <p:spPr/>
      </p:pic>
    </p:spTree>
    <p:extLst>
      <p:ext uri="{BB962C8B-B14F-4D97-AF65-F5344CB8AC3E}">
        <p14:creationId xmlns:p14="http://schemas.microsoft.com/office/powerpoint/2010/main" val="3353270034"/>
      </p:ext>
    </p:extLst>
  </p:cSld>
  <p:clrMapOvr>
    <a:masterClrMapping/>
  </p:clrMapOvr>
  <p:transition spd="slow" advTm="5639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/>
              <a:t>Inició de sesión</a:t>
            </a:r>
            <a:endParaRPr kumimoji="1" lang="es-MX" altLang="ja-JP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Solo los </a:t>
            </a:r>
            <a:r>
              <a:rPr kumimoji="1" lang="es-MX" altLang="ja-JP" sz="2400" dirty="0">
                <a:solidFill>
                  <a:srgbClr val="92D050"/>
                </a:solidFill>
              </a:rPr>
              <a:t>administradores</a:t>
            </a:r>
            <a:r>
              <a:rPr kumimoji="1" lang="es-MX" altLang="ja-JP" sz="2400" dirty="0"/>
              <a:t> </a:t>
            </a:r>
            <a:r>
              <a:rPr lang="es-MX" altLang="ja-JP" sz="2400" dirty="0"/>
              <a:t>registrados podrán acceder y manipular el Sistema.</a:t>
            </a:r>
          </a:p>
          <a:p>
            <a:r>
              <a:rPr lang="es-MX" altLang="ja-JP" sz="2400" dirty="0"/>
              <a:t>El </a:t>
            </a:r>
            <a:r>
              <a:rPr lang="es-MX" altLang="ja-JP" sz="2400" dirty="0">
                <a:solidFill>
                  <a:srgbClr val="92D050"/>
                </a:solidFill>
              </a:rPr>
              <a:t>usuario</a:t>
            </a:r>
            <a:r>
              <a:rPr lang="es-MX" altLang="ja-JP" sz="2400" dirty="0"/>
              <a:t> es el correo electrónico.</a:t>
            </a:r>
          </a:p>
          <a:p>
            <a:r>
              <a:rPr kumimoji="1" lang="es-MX" altLang="ja-JP" sz="2400" dirty="0"/>
              <a:t>La </a:t>
            </a:r>
            <a:r>
              <a:rPr kumimoji="1" lang="es-MX" altLang="ja-JP" sz="2400" dirty="0">
                <a:solidFill>
                  <a:srgbClr val="92D050"/>
                </a:solidFill>
              </a:rPr>
              <a:t>contraseña</a:t>
            </a:r>
            <a:r>
              <a:rPr kumimoji="1" lang="es-MX" altLang="ja-JP" sz="2400" dirty="0"/>
              <a:t> es generada y consultada en el </a:t>
            </a:r>
            <a:r>
              <a:rPr lang="es-MX" altLang="ja-JP" sz="2400" dirty="0"/>
              <a:t>apartado de </a:t>
            </a:r>
            <a:r>
              <a:rPr lang="es-MX" altLang="ja-JP" sz="2400" dirty="0">
                <a:solidFill>
                  <a:srgbClr val="92D050"/>
                </a:solidFill>
              </a:rPr>
              <a:t>Administradores</a:t>
            </a:r>
            <a:r>
              <a:rPr lang="es-MX" altLang="ja-JP" sz="2400" dirty="0"/>
              <a:t> del sistema</a:t>
            </a:r>
            <a:endParaRPr kumimoji="1" lang="es-MX" altLang="ja-JP" sz="2400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FAFA9B03-CA13-36B5-2C9F-8814878B681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1183" b="1183"/>
          <a:stretch/>
        </p:blipFill>
        <p:spPr/>
      </p:pic>
    </p:spTree>
    <p:extLst>
      <p:ext uri="{BB962C8B-B14F-4D97-AF65-F5344CB8AC3E}">
        <p14:creationId xmlns:p14="http://schemas.microsoft.com/office/powerpoint/2010/main" val="2445863071"/>
      </p:ext>
    </p:extLst>
  </p:cSld>
  <p:clrMapOvr>
    <a:masterClrMapping/>
  </p:clrMapOvr>
  <p:transition spd="slow" advTm="5639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 dirty="0"/>
              <a:t>Principal</a:t>
            </a:r>
            <a:endParaRPr kumimoji="1" lang="es-MX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Es la ventana general de la aplicación, donde se podrá acceder a los </a:t>
            </a:r>
            <a:r>
              <a:rPr kumimoji="1" lang="es-MX" altLang="ja-JP" sz="2400" dirty="0">
                <a:solidFill>
                  <a:srgbClr val="92D050"/>
                </a:solidFill>
              </a:rPr>
              <a:t>módulos</a:t>
            </a:r>
            <a:r>
              <a:rPr kumimoji="1" lang="es-MX" altLang="ja-JP" sz="2400" dirty="0"/>
              <a:t> generales del sistema, así como terminar o </a:t>
            </a:r>
            <a:r>
              <a:rPr kumimoji="1" lang="es-MX" altLang="ja-JP" sz="2400" dirty="0">
                <a:solidFill>
                  <a:srgbClr val="92D050"/>
                </a:solidFill>
              </a:rPr>
              <a:t>salir</a:t>
            </a:r>
            <a:r>
              <a:rPr kumimoji="1" lang="es-MX" altLang="ja-JP" sz="2400" dirty="0"/>
              <a:t> de la aplicación</a:t>
            </a:r>
          </a:p>
          <a:p>
            <a:endParaRPr lang="es-MX" altLang="ja-JP" sz="2400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FAFA9B03-CA13-36B5-2C9F-8814878B681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" b="374"/>
          <a:stretch/>
        </p:blipFill>
        <p:spPr>
          <a:xfrm>
            <a:off x="677771" y="2393778"/>
            <a:ext cx="10397852" cy="5846066"/>
          </a:xfrm>
        </p:spPr>
      </p:pic>
    </p:spTree>
    <p:extLst>
      <p:ext uri="{BB962C8B-B14F-4D97-AF65-F5344CB8AC3E}">
        <p14:creationId xmlns:p14="http://schemas.microsoft.com/office/powerpoint/2010/main" val="59858006"/>
      </p:ext>
    </p:extLst>
  </p:cSld>
  <p:clrMapOvr>
    <a:masterClrMapping/>
  </p:clrMapOvr>
  <p:transition spd="slow" advTm="5639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ja-JP" sz="8000" dirty="0"/>
              <a:t>Administración de clientes</a:t>
            </a:r>
            <a:endParaRPr kumimoji="1" lang="es-MX" altLang="ja-JP" sz="80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ja-JP" dirty="0"/>
              <a:t>Sistema de administración y control de acceso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altLang="ja-JP" dirty="0"/>
              <a:t>Ritmo Sport</a:t>
            </a:r>
          </a:p>
        </p:txBody>
      </p:sp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 dirty="0"/>
              <a:t>Consulta de clientes</a:t>
            </a:r>
            <a:endParaRPr kumimoji="1" lang="es-MX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Se muestran los datos principales de los clientes.</a:t>
            </a:r>
          </a:p>
          <a:p>
            <a:r>
              <a:rPr lang="es-MX" altLang="ja-JP" sz="2400" dirty="0"/>
              <a:t>Se pueden buscar clientes por su nombre o apellidos</a:t>
            </a:r>
          </a:p>
          <a:p>
            <a:r>
              <a:rPr kumimoji="1" lang="es-MX" altLang="ja-JP" sz="2400" dirty="0"/>
              <a:t>Se tiene</a:t>
            </a:r>
            <a:r>
              <a:rPr lang="es-MX" altLang="ja-JP" sz="2400" dirty="0"/>
              <a:t>n filtros para mejorar la búsqueda de los clientes</a:t>
            </a:r>
            <a:endParaRPr kumimoji="1" lang="es-MX" altLang="ja-JP" sz="2400" dirty="0"/>
          </a:p>
          <a:p>
            <a:endParaRPr lang="es-MX" altLang="ja-JP" sz="2400" dirty="0"/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FC2CBC24-5079-AD21-BDDA-C5B7F3DCB5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359" b="359"/>
          <a:stretch>
            <a:fillRect/>
          </a:stretch>
        </p:blipFill>
        <p:spPr>
          <a:xfrm>
            <a:off x="677863" y="2393950"/>
            <a:ext cx="10398125" cy="58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2513"/>
      </p:ext>
    </p:extLst>
  </p:cSld>
  <p:clrMapOvr>
    <a:masterClrMapping/>
  </p:clrMapOvr>
  <p:transition spd="slow" advTm="5639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MX" altLang="ja-JP" dirty="0"/>
              <a:t>Nuevo cliente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Formulario para dar de alta un nuevo cliente.</a:t>
            </a:r>
          </a:p>
          <a:p>
            <a:r>
              <a:rPr lang="es-MX" altLang="ja-JP" sz="2400" dirty="0"/>
              <a:t>La fecha de registro se almacena automáticamente</a:t>
            </a:r>
            <a:endParaRPr kumimoji="1" lang="es-MX" altLang="ja-JP" sz="2400" dirty="0"/>
          </a:p>
          <a:p>
            <a:endParaRPr lang="es-MX" altLang="ja-JP" sz="24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D867EC5-7B3A-2443-0549-2FFF2067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00" y="2412244"/>
            <a:ext cx="10336657" cy="75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85389"/>
      </p:ext>
    </p:extLst>
  </p:cSld>
  <p:clrMapOvr>
    <a:masterClrMapping/>
  </p:clrMapOvr>
  <p:transition spd="slow" advTm="5639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MX" altLang="ja-JP" dirty="0"/>
              <a:t>Datos del cliente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MX" altLang="ja-JP" sz="2400" dirty="0"/>
              <a:t>S</a:t>
            </a:r>
            <a:r>
              <a:rPr kumimoji="1" lang="es-MX" altLang="ja-JP" sz="2400" dirty="0"/>
              <a:t>e muestran todos los datos del cliente. </a:t>
            </a:r>
          </a:p>
          <a:p>
            <a:r>
              <a:rPr lang="es-MX" altLang="ja-JP" sz="2400" dirty="0"/>
              <a:t>Desde esta ventana se puede acceder a la modificación del cliente.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31944F-0D01-8D11-FFD3-385CF108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28" y="2405718"/>
            <a:ext cx="8653000" cy="76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93076"/>
      </p:ext>
    </p:extLst>
  </p:cSld>
  <p:clrMapOvr>
    <a:masterClrMapping/>
  </p:clrMapOvr>
  <p:transition spd="slow" advTm="5639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Ritmo</a:t>
            </a:r>
            <a:r>
              <a:rPr lang="en-US" altLang="ja-JP" dirty="0"/>
              <a:t> Sport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MX" altLang="ja-JP" dirty="0"/>
              <a:t>Modificar cliente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s-MX" altLang="ja-JP" sz="2400" dirty="0"/>
              <a:t>Formulario para modificar </a:t>
            </a:r>
            <a:r>
              <a:rPr lang="es-MX" altLang="ja-JP" sz="2400" dirty="0"/>
              <a:t>los datos almacenados de un </a:t>
            </a:r>
            <a:r>
              <a:rPr kumimoji="1" lang="es-MX" altLang="ja-JP" sz="2400" dirty="0"/>
              <a:t>cliente.</a:t>
            </a:r>
          </a:p>
          <a:p>
            <a:endParaRPr lang="es-MX" altLang="ja-JP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815F8B-48AE-AE93-4D64-064A70D0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00" y="2408074"/>
            <a:ext cx="10394714" cy="76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78948"/>
      </p:ext>
    </p:extLst>
  </p:cSld>
  <p:clrMapOvr>
    <a:masterClrMapping/>
  </p:clrMapOvr>
  <p:transition spd="slow" advTm="5639">
    <p:cover/>
  </p:transition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15793</TotalTime>
  <Words>693</Words>
  <Application>Microsoft Office PowerPoint</Application>
  <PresentationFormat>Personalizado</PresentationFormat>
  <Paragraphs>141</Paragraphs>
  <Slides>27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8" baseType="lpstr"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Vega - Footer Only</vt:lpstr>
      <vt:lpstr>Vega - Free</vt:lpstr>
      <vt:lpstr>Sistema de administración y control de acceso</vt:lpstr>
      <vt:lpstr>Generalidades</vt:lpstr>
      <vt:lpstr>Inició de sesión</vt:lpstr>
      <vt:lpstr>Principal</vt:lpstr>
      <vt:lpstr>Administración de clientes</vt:lpstr>
      <vt:lpstr>Consulta de clientes</vt:lpstr>
      <vt:lpstr>Nuevo cliente</vt:lpstr>
      <vt:lpstr>Datos del cliente</vt:lpstr>
      <vt:lpstr>Modificar cliente</vt:lpstr>
      <vt:lpstr>Pagos del cliente</vt:lpstr>
      <vt:lpstr>Accesos del cliente</vt:lpstr>
      <vt:lpstr>Administración de planes</vt:lpstr>
      <vt:lpstr>Consulta de planes</vt:lpstr>
      <vt:lpstr>Nuevo plan</vt:lpstr>
      <vt:lpstr>Modificar plan</vt:lpstr>
      <vt:lpstr>Clientes suscritos a los planes</vt:lpstr>
      <vt:lpstr>Administración de pagos</vt:lpstr>
      <vt:lpstr>Consulta de pagos</vt:lpstr>
      <vt:lpstr>Registro de pagos</vt:lpstr>
      <vt:lpstr>Búsqueda de clientes</vt:lpstr>
      <vt:lpstr>Gestión de administradores</vt:lpstr>
      <vt:lpstr>Consulta de administradores</vt:lpstr>
      <vt:lpstr>Nuevo administrador</vt:lpstr>
      <vt:lpstr>Datos del administrador</vt:lpstr>
      <vt:lpstr>Modificar datos del administrador</vt:lpstr>
      <vt:lpstr>Consulta de accesos</vt:lpstr>
      <vt:lpstr>Consulta de accesos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Diego Hernandez Cote</cp:lastModifiedBy>
  <cp:revision>354</cp:revision>
  <dcterms:created xsi:type="dcterms:W3CDTF">2015-09-05T11:42:45Z</dcterms:created>
  <dcterms:modified xsi:type="dcterms:W3CDTF">2022-05-06T17:54:25Z</dcterms:modified>
</cp:coreProperties>
</file>