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31" autoAdjust="0"/>
    <p:restoredTop sz="99283" autoAdjust="0"/>
  </p:normalViewPr>
  <p:slideViewPr>
    <p:cSldViewPr snapToGrid="0" snapToObjects="1">
      <p:cViewPr varScale="1">
        <p:scale>
          <a:sx n="112" d="100"/>
          <a:sy n="112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9804B-FF2C-DD4D-A808-2B3393A43C65}" type="datetimeFigureOut">
              <a:rPr lang="en-US" smtClean="0"/>
              <a:t>04/06/13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F7DAD-D2F0-7449-A4C4-7A524DA7A2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2069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360B-7CAB-124E-B950-F7F345FD06D1}" type="datetimeFigureOut">
              <a:rPr lang="en-US" smtClean="0"/>
              <a:t>04/06/13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91AEF-7DD5-9342-A3E7-3B404CEA2D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5934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9BF2D1E-D904-9242-AB88-C2F78CE2BA72}" type="datetime1">
              <a:rPr lang="es-MX" smtClean="0"/>
              <a:t>04/06/13</a:t>
            </a:fld>
            <a:endParaRPr lang="es-ES_trad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/Eli.Quetz</a:t>
            </a:r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C14C2A6-947A-3940-B99C-F934C5EE6B44}" type="datetime1">
              <a:rPr lang="es-MX" smtClean="0"/>
              <a:t>04/06/13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/Eli.Quetz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CD93450B-1CEA-1F4A-B77E-558DEFA16DC4}" type="datetime1">
              <a:rPr lang="es-MX" smtClean="0"/>
              <a:t>04/06/13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/Eli.Quetz</a:t>
            </a: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C9C07358-C0AF-344A-AA47-F3F564FAC2A7}" type="datetime1">
              <a:rPr lang="es-MX" smtClean="0"/>
              <a:t>04/06/13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/Eli.Quetz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34EC80F7-7AE8-9648-8256-26F99B1E1D16}" type="datetime1">
              <a:rPr lang="es-MX" smtClean="0"/>
              <a:t>04/06/13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/Eli.Quetz</a:t>
            </a:r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68B22FB-E46C-8347-9398-9FBBB7813D50}" type="datetime1">
              <a:rPr lang="es-MX" smtClean="0"/>
              <a:t>04/06/13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/Eli.Quetz</a:t>
            </a: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4FDF277-F4E5-4B42-98C0-7783128683CA}" type="datetime1">
              <a:rPr lang="es-MX" smtClean="0"/>
              <a:t>04/06/13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/Eli.Quetz</a:t>
            </a:r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B4C14167-941E-5341-9EEB-1FFED8BC0C3F}" type="datetime1">
              <a:rPr lang="es-MX" smtClean="0"/>
              <a:t>04/06/13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/Eli.Quetz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B2B30464-E028-DD45-AE67-C2C65F6AE21F}" type="datetime1">
              <a:rPr lang="es-MX" smtClean="0"/>
              <a:t>04/06/13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/Eli.Quetz</a:t>
            </a:r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7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D733CA6-37B5-2040-BA4B-F69603F8A946}" type="slidenum">
              <a:rPr lang="es-ES_tradnl" smtClean="0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87" y="1306810"/>
            <a:ext cx="8889686" cy="2505075"/>
          </a:xfrm>
        </p:spPr>
        <p:txBody>
          <a:bodyPr/>
          <a:lstStyle/>
          <a:p>
            <a:r>
              <a:rPr lang="es-ES_tradnl" sz="3600" dirty="0"/>
              <a:t>Algoritmo de estimación de compatibilidad entre parejas humanas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20595"/>
            <a:ext cx="7772400" cy="1131887"/>
          </a:xfrm>
        </p:spPr>
        <p:txBody>
          <a:bodyPr>
            <a:normAutofit/>
          </a:bodyPr>
          <a:lstStyle/>
          <a:p>
            <a:r>
              <a:rPr lang="es-ES_tradnl" sz="1400" i="1" dirty="0" smtClean="0"/>
              <a:t>Proyecto de Minería de Datos</a:t>
            </a:r>
          </a:p>
          <a:p>
            <a:r>
              <a:rPr lang="es-ES_tradnl" sz="1400" i="1" dirty="0" smtClean="0"/>
              <a:t>Dr. Mario García</a:t>
            </a:r>
          </a:p>
          <a:p>
            <a:r>
              <a:rPr lang="es-ES_tradnl" sz="1400" i="1" dirty="0" smtClean="0"/>
              <a:t>Elizabeth Quetzali Madera Hernández </a:t>
            </a:r>
          </a:p>
        </p:txBody>
      </p:sp>
    </p:spTree>
    <p:extLst>
      <p:ext uri="{BB962C8B-B14F-4D97-AF65-F5344CB8AC3E}">
        <p14:creationId xmlns:p14="http://schemas.microsoft.com/office/powerpoint/2010/main" val="46937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_tradnl" dirty="0" smtClean="0"/>
              <a:t>En ocasiones es difícil conseguir pareja porque se está muy ocupado y puede no haber tiempo para salir con diferentes personas con la intención de conocerlas.</a:t>
            </a:r>
          </a:p>
          <a:p>
            <a:pPr marL="0" indent="0">
              <a:buNone/>
            </a:pPr>
            <a:r>
              <a:rPr lang="es-ES_tradnl" dirty="0" smtClean="0"/>
              <a:t> </a:t>
            </a:r>
          </a:p>
          <a:p>
            <a:pPr marL="0" indent="0">
              <a:buNone/>
            </a:pPr>
            <a:r>
              <a:rPr lang="es-ES_tradnl" dirty="0" smtClean="0"/>
              <a:t>Una persona en promedio puede salir con 7 individuos antes de ele</a:t>
            </a:r>
            <a:r>
              <a:rPr lang="en-US" dirty="0" smtClean="0"/>
              <a:t>g</a:t>
            </a:r>
            <a:r>
              <a:rPr lang="es-ES_tradnl" dirty="0" smtClean="0"/>
              <a:t>ir uno para comenzar una relación. 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Este algoritmo va a predecir posibles relaciones duraderas entre 2 personas a partir de una serie de datos</a:t>
            </a:r>
            <a:r>
              <a:rPr lang="es-ES_tradnl" dirty="0"/>
              <a:t> </a:t>
            </a:r>
            <a:r>
              <a:rPr lang="es-ES_tradnl" dirty="0" smtClean="0"/>
              <a:t>estudiados de parejas con una relación mayor a 2 años, de esta forma se reducirá el esfuerzo y tiempo en la búsqueda de una pareja ideal. 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1</a:t>
            </a:fld>
            <a:endParaRPr lang="es-ES_tradnl"/>
          </a:p>
        </p:txBody>
      </p:sp>
      <p:pic>
        <p:nvPicPr>
          <p:cNvPr id="9" name="Picture 8" descr="bane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8" y="649986"/>
            <a:ext cx="8876726" cy="4705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88" y="709433"/>
            <a:ext cx="887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   Definición        Información            Datos           Pre-proceso      Experimento       Resultados       Conclusión</a:t>
            </a:r>
            <a:endParaRPr lang="es-ES_tradnl" sz="1400" dirty="0">
              <a:solidFill>
                <a:schemeClr val="bg1">
                  <a:lumMod val="9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28656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Se utilizará una red neuronal.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/>
              <a:t>S</a:t>
            </a:r>
            <a:r>
              <a:rPr lang="es-ES_tradnl" dirty="0" smtClean="0"/>
              <a:t>e proporcionarán </a:t>
            </a:r>
            <a:r>
              <a:rPr lang="es-ES_tradnl" dirty="0"/>
              <a:t>datos de 30 </a:t>
            </a:r>
            <a:r>
              <a:rPr lang="es-ES_tradnl" dirty="0" smtClean="0"/>
              <a:t>personas (Facebook): 15 </a:t>
            </a:r>
            <a:r>
              <a:rPr lang="es-ES_tradnl" dirty="0"/>
              <a:t>parejas </a:t>
            </a:r>
            <a:r>
              <a:rPr lang="es-ES_tradnl" dirty="0" smtClean="0"/>
              <a:t>con relación a largo plazo (más de 2 años).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2</a:t>
            </a:fld>
            <a:endParaRPr lang="es-ES_trad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8" y="657094"/>
            <a:ext cx="8876726" cy="4563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9588" y="709433"/>
            <a:ext cx="887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   Definición        Información            Datos           Pre-proceso      Experimento       Resultados       Conclusión</a:t>
            </a:r>
            <a:endParaRPr lang="es-ES_tradnl" sz="1400" dirty="0">
              <a:solidFill>
                <a:schemeClr val="bg1">
                  <a:lumMod val="9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9" name="Picture 8" descr="diagrama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69" y="3443068"/>
            <a:ext cx="4789995" cy="21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1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600200"/>
            <a:ext cx="7882127" cy="4525963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Datos del Usuario de Facebook</a:t>
            </a:r>
          </a:p>
          <a:p>
            <a:r>
              <a:rPr lang="es-ES_tradnl" dirty="0" smtClean="0"/>
              <a:t>Nombre.</a:t>
            </a:r>
          </a:p>
          <a:p>
            <a:r>
              <a:rPr lang="es-ES_tradnl" dirty="0" smtClean="0"/>
              <a:t>Edad</a:t>
            </a:r>
            <a:r>
              <a:rPr lang="es-ES_tradnl" dirty="0"/>
              <a:t>.</a:t>
            </a:r>
          </a:p>
          <a:p>
            <a:r>
              <a:rPr lang="es-ES_tradnl" dirty="0" smtClean="0"/>
              <a:t>Fotos.</a:t>
            </a:r>
          </a:p>
          <a:p>
            <a:r>
              <a:rPr lang="es-ES_tradnl" dirty="0" smtClean="0"/>
              <a:t>Amigos.</a:t>
            </a:r>
          </a:p>
          <a:p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Datos Anuales (Un año)</a:t>
            </a:r>
            <a:endParaRPr lang="es-ES_tradnl" dirty="0"/>
          </a:p>
          <a:p>
            <a:pPr lvl="1"/>
            <a:r>
              <a:rPr lang="es-ES_tradnl" dirty="0" smtClean="0"/>
              <a:t>Cantidad </a:t>
            </a:r>
            <a:r>
              <a:rPr lang="es-ES_tradnl" dirty="0"/>
              <a:t>de "</a:t>
            </a:r>
            <a:r>
              <a:rPr lang="es-ES_tradnl" dirty="0" smtClean="0"/>
              <a:t>Post.</a:t>
            </a:r>
          </a:p>
          <a:p>
            <a:pPr lvl="1"/>
            <a:r>
              <a:rPr lang="es-ES_tradnl" dirty="0" smtClean="0"/>
              <a:t>Cantidad </a:t>
            </a:r>
            <a:r>
              <a:rPr lang="es-ES_tradnl" dirty="0"/>
              <a:t>de "Me </a:t>
            </a:r>
            <a:r>
              <a:rPr lang="es-ES_tradnl" dirty="0" smtClean="0"/>
              <a:t>gusta”.</a:t>
            </a:r>
            <a:endParaRPr lang="es-ES_tradnl" dirty="0"/>
          </a:p>
          <a:p>
            <a:pPr lvl="1"/>
            <a:r>
              <a:rPr lang="es-ES_tradnl" dirty="0" smtClean="0"/>
              <a:t>Comentarios </a:t>
            </a:r>
            <a:r>
              <a:rPr lang="es-ES_tradnl" dirty="0"/>
              <a:t>de los </a:t>
            </a:r>
            <a:r>
              <a:rPr lang="es-ES_tradnl" dirty="0" smtClean="0"/>
              <a:t>post.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3</a:t>
            </a:fld>
            <a:endParaRPr lang="es-ES_trad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8" y="656863"/>
            <a:ext cx="8876726" cy="4568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88" y="709433"/>
            <a:ext cx="887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   Definición        Información            Datos           Pre-proceso      Experimento       Resultados       Conclusión</a:t>
            </a:r>
            <a:endParaRPr lang="es-ES_tradnl" sz="1400" dirty="0">
              <a:solidFill>
                <a:schemeClr val="bg1">
                  <a:lumMod val="9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7" name="Picture 6" descr="facebo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09" y="1283884"/>
            <a:ext cx="2399738" cy="23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4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Los datos se normalizaron para que la entrada a la red neuronal estuviera</a:t>
            </a:r>
            <a:r>
              <a:rPr lang="es-ES_tradnl" dirty="0" smtClean="0"/>
              <a:t> en un rango de 0 a 1:</a:t>
            </a:r>
          </a:p>
          <a:p>
            <a:r>
              <a:rPr lang="es-ES_tradnl" dirty="0" smtClean="0"/>
              <a:t>Cada dato se dividió entre el dato mas grande se su conjunto.</a:t>
            </a:r>
          </a:p>
          <a:p>
            <a:endParaRPr lang="es-ES_tradnl" dirty="0"/>
          </a:p>
          <a:p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 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4</a:t>
            </a:fld>
            <a:endParaRPr lang="es-ES_trad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8" y="656863"/>
            <a:ext cx="8876726" cy="4568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88" y="709433"/>
            <a:ext cx="887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   Definición        Información            Datos           Pre-proceso      Experimento       Resultados       Conclusión</a:t>
            </a:r>
            <a:endParaRPr lang="es-ES_tradnl" sz="1400" dirty="0">
              <a:solidFill>
                <a:schemeClr val="bg1">
                  <a:lumMod val="9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4" name="Picture 3" descr="Captura de pantalla 2013-06-04 a la(s) 12.06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8" y="2450786"/>
            <a:ext cx="7778713" cy="45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5</a:t>
            </a:fld>
            <a:endParaRPr lang="es-ES_trad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2" y="656863"/>
            <a:ext cx="8876717" cy="4568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88" y="709433"/>
            <a:ext cx="887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   Definición        Información            Datos           Pre-proceso      Experimento       Resultados       Conclusión</a:t>
            </a:r>
            <a:endParaRPr lang="es-ES_tradnl" sz="1400" dirty="0">
              <a:solidFill>
                <a:schemeClr val="bg1">
                  <a:lumMod val="9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4" name="Picture 3" descr="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95" y="1377455"/>
            <a:ext cx="4090445" cy="1794787"/>
          </a:xfrm>
          <a:prstGeom prst="rect">
            <a:avLst/>
          </a:prstGeom>
        </p:spPr>
      </p:pic>
      <p:pic>
        <p:nvPicPr>
          <p:cNvPr id="6" name="Picture 5" descr="interfaz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15" y="3632141"/>
            <a:ext cx="6878475" cy="3475156"/>
          </a:xfrm>
          <a:prstGeom prst="rect">
            <a:avLst/>
          </a:prstGeom>
        </p:spPr>
      </p:pic>
      <p:pic>
        <p:nvPicPr>
          <p:cNvPr id="10" name="Picture 9" descr="formul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04" y="3126441"/>
            <a:ext cx="4762635" cy="5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9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6</a:t>
            </a:fld>
            <a:endParaRPr lang="es-ES_trad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2" y="656863"/>
            <a:ext cx="8876717" cy="4568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88" y="709433"/>
            <a:ext cx="887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   Definición        Información            Datos           Pre-proceso      Experimento       Resultados       Conclusión</a:t>
            </a:r>
            <a:endParaRPr lang="es-ES_tradnl" sz="1400" dirty="0">
              <a:solidFill>
                <a:schemeClr val="bg1">
                  <a:lumMod val="9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4" name="Picture 3" descr="Captura de pantalla 2013-06-04 a la(s) 12.21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086"/>
            <a:ext cx="9144000" cy="4619749"/>
          </a:xfrm>
          <a:prstGeom prst="rect">
            <a:avLst/>
          </a:prstGeom>
        </p:spPr>
      </p:pic>
      <p:pic>
        <p:nvPicPr>
          <p:cNvPr id="6" name="Picture 5" descr="Captura de pantalla 2013-06-04 a la(s) 12.22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086"/>
            <a:ext cx="9144000" cy="4619749"/>
          </a:xfrm>
          <a:prstGeom prst="rect">
            <a:avLst/>
          </a:prstGeom>
        </p:spPr>
      </p:pic>
      <p:pic>
        <p:nvPicPr>
          <p:cNvPr id="7" name="Picture 6" descr="Captura de pantalla 2013-06-04 a la(s) 12.22.4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086"/>
            <a:ext cx="9144000" cy="4619749"/>
          </a:xfrm>
          <a:prstGeom prst="rect">
            <a:avLst/>
          </a:prstGeom>
        </p:spPr>
      </p:pic>
      <p:pic>
        <p:nvPicPr>
          <p:cNvPr id="8" name="Picture 7" descr="Captura de pantalla 2013-06-04 a la(s) 12.23.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086"/>
            <a:ext cx="9144000" cy="46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Las redes neuronales son una excelente opción cuando se trata de </a:t>
            </a:r>
            <a:r>
              <a:rPr lang="es-ES_tradnl" dirty="0" smtClean="0"/>
              <a:t>problemas relacionados </a:t>
            </a:r>
            <a:r>
              <a:rPr lang="es-ES_tradnl" dirty="0"/>
              <a:t>con la recomendación. </a:t>
            </a: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En </a:t>
            </a:r>
            <a:r>
              <a:rPr lang="es-ES_tradnl" dirty="0"/>
              <a:t>este </a:t>
            </a:r>
            <a:r>
              <a:rPr lang="es-ES_tradnl" dirty="0" smtClean="0"/>
              <a:t>trabajo </a:t>
            </a:r>
            <a:r>
              <a:rPr lang="es-ES_tradnl" dirty="0"/>
              <a:t>se desarrollo un proyecto </a:t>
            </a:r>
            <a:r>
              <a:rPr lang="es-ES_tradnl" dirty="0" smtClean="0"/>
              <a:t>relacionado con </a:t>
            </a:r>
            <a:r>
              <a:rPr lang="es-ES_tradnl" dirty="0"/>
              <a:t>la redes sociales y la compatibilidad de individuos, pero este mismo </a:t>
            </a:r>
            <a:r>
              <a:rPr lang="es-ES_tradnl" dirty="0" smtClean="0"/>
              <a:t>método </a:t>
            </a:r>
            <a:r>
              <a:rPr lang="es-ES_tradnl" dirty="0"/>
              <a:t>se puede </a:t>
            </a:r>
            <a:r>
              <a:rPr lang="es-ES_tradnl" dirty="0" smtClean="0"/>
              <a:t>utilizar en </a:t>
            </a:r>
            <a:r>
              <a:rPr lang="es-ES_tradnl" dirty="0"/>
              <a:t>otra clase de problemas semejantes.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El desarrollo de este proyecto fue muy interesante, sobre todo la implementación de similitud por coseno.</a:t>
            </a: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CA6-37B5-2040-BA4B-F69603F8A946}" type="slidenum">
              <a:rPr lang="es-ES_tradnl" smtClean="0"/>
              <a:t>7</a:t>
            </a:fld>
            <a:endParaRPr lang="es-ES_trad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2" y="656863"/>
            <a:ext cx="8876697" cy="4568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588" y="709433"/>
            <a:ext cx="887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95000"/>
                  </a:schemeClr>
                </a:solidFill>
                <a:latin typeface="Avenir Book"/>
                <a:cs typeface="Avenir Book"/>
              </a:rPr>
              <a:t>   Definición        Información            Datos           Pre-proceso      Experimento       Resultados       Conclusión</a:t>
            </a:r>
            <a:endParaRPr lang="es-ES_tradnl" sz="1400" dirty="0">
              <a:solidFill>
                <a:schemeClr val="bg1">
                  <a:lumMod val="9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132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284</TotalTime>
  <Words>358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Algoritmo de estimación de compatibilidad entre parejas humanas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estimación de compatibilidad entre parejas humanas</dc:title>
  <dc:creator>Quetzali</dc:creator>
  <cp:lastModifiedBy>Quetzali</cp:lastModifiedBy>
  <cp:revision>28</cp:revision>
  <dcterms:created xsi:type="dcterms:W3CDTF">2013-05-14T07:18:06Z</dcterms:created>
  <dcterms:modified xsi:type="dcterms:W3CDTF">2013-06-04T20:25:37Z</dcterms:modified>
</cp:coreProperties>
</file>