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61" r:id="rId3"/>
    <p:sldId id="267" r:id="rId4"/>
    <p:sldId id="268" r:id="rId5"/>
    <p:sldId id="274" r:id="rId6"/>
    <p:sldId id="277" r:id="rId7"/>
    <p:sldId id="280" r:id="rId8"/>
    <p:sldId id="266" r:id="rId9"/>
    <p:sldId id="314" r:id="rId10"/>
    <p:sldId id="275" r:id="rId11"/>
    <p:sldId id="265" r:id="rId12"/>
    <p:sldId id="287" r:id="rId13"/>
  </p:sldIdLst>
  <p:sldSz cx="9144000" cy="5143500" type="screen16x9"/>
  <p:notesSz cx="6858000" cy="9144000"/>
  <p:embeddedFontLst>
    <p:embeddedFont>
      <p:font typeface="Libre Franklin ExtraBold" panose="020B0604020202020204" charset="0"/>
      <p:bold r:id="rId15"/>
      <p:boldItalic r:id="rId16"/>
    </p:embeddedFont>
    <p:embeddedFont>
      <p:font typeface="Darker Grotesque" panose="020B0604020202020204" charset="0"/>
      <p:regular r:id="rId17"/>
      <p:bold r:id="rId18"/>
    </p:embeddedFont>
    <p:embeddedFont>
      <p:font typeface="Darker Grotesque Medium" panose="020B0604020202020204" charset="0"/>
      <p:regular r:id="rId19"/>
      <p:bold r:id="rId20"/>
    </p:embeddedFont>
    <p:embeddedFont>
      <p:font typeface="Libre Franklin Black" panose="020B0604020202020204" charset="0"/>
      <p:bold r:id="rId21"/>
      <p:boldItalic r:id="rId22"/>
    </p:embeddedFont>
    <p:embeddedFont>
      <p:font typeface="Libre Frankl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29"/>
    <a:srgbClr val="D80C8C"/>
    <a:srgbClr val="039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92D972-26C6-4E8B-9335-E8DA81D4CE86}">
  <a:tblStyle styleId="{4792D972-26C6-4E8B-9335-E8DA81D4C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8e6a264e8c_1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8e6a264e8c_1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8e6a264e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8e6a264e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23afa1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23afa16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8ca389419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8ca389419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ca19549b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ca19549b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8ca19549b3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8ca19549b3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8e78048db5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8e78048db5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45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6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1025" name="Google Shape;1025;p2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6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26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1029" name="Google Shape;1029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6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1036" name="Google Shape;1036;p2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1054" name="Google Shape;1054;p2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26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5" name="Google Shape;1065;p26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 preserve="1">
  <p:cSld name="1_Section title and description 2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6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1025" name="Google Shape;1025;p2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6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26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1029" name="Google Shape;1029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6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1036" name="Google Shape;1036;p2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1054" name="Google Shape;1054;p2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26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5" name="Google Shape;1065;p26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44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2">
  <p:cSld name="BIG_NUMBER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9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9"/>
          <p:cNvSpPr/>
          <p:nvPr/>
        </p:nvSpPr>
        <p:spPr>
          <a:xfrm flipH="1">
            <a:off x="0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9" name="Google Shape;1149;p29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9"/>
          <p:cNvSpPr txBox="1">
            <a:spLocks noGrp="1"/>
          </p:cNvSpPr>
          <p:nvPr>
            <p:ph type="subTitle" idx="1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9"/>
          <p:cNvSpPr txBox="1">
            <a:spLocks noGrp="1"/>
          </p:cNvSpPr>
          <p:nvPr>
            <p:ph type="title" hasCustomPrompt="1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2" name="Google Shape;1152;p29"/>
          <p:cNvSpPr txBox="1">
            <a:spLocks noGrp="1"/>
          </p:cNvSpPr>
          <p:nvPr>
            <p:ph type="subTitle" idx="2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title" idx="3" hasCustomPrompt="1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4" name="Google Shape;1154;p29"/>
          <p:cNvSpPr txBox="1">
            <a:spLocks noGrp="1"/>
          </p:cNvSpPr>
          <p:nvPr>
            <p:ph type="subTitle" idx="4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"/>
          <p:cNvSpPr txBox="1">
            <a:spLocks noGrp="1"/>
          </p:cNvSpPr>
          <p:nvPr>
            <p:ph type="title" idx="5" hasCustomPrompt="1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6" name="Google Shape;1156;p29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29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1158" name="Google Shape;1158;p2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177" name="Google Shape;1177;p30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30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50" name="Google Shape;250;p6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68" name="Google Shape;268;p6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6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86" name="Google Shape;286;p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7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310" name="Google Shape;310;p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/>
          <p:nvPr/>
        </p:nvSpPr>
        <p:spPr>
          <a:xfrm>
            <a:off x="612158" y="127421"/>
            <a:ext cx="202141" cy="202141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7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318" name="Google Shape;318;p7"/>
            <p:cNvSpPr/>
            <p:nvPr/>
          </p:nvSpPr>
          <p:spPr>
            <a:xfrm>
              <a:off x="8956213" y="3338845"/>
              <a:ext cx="49230" cy="42184"/>
            </a:xfrm>
            <a:custGeom>
              <a:avLst/>
              <a:gdLst/>
              <a:ahLst/>
              <a:cxnLst/>
              <a:rect l="l" t="t" r="r" b="b"/>
              <a:pathLst>
                <a:path w="1537" h="1317" extrusionOk="0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805576" y="3338909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56213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805576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56213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805576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7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325" name="Google Shape;325;p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8" name="Google Shape;428;p1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437" name="Google Shape;437;p1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1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1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45" name="Google Shape;445;p1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2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2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ubTitle" idx="1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ubTitle" idx="2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subTitle" idx="3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2"/>
          <p:cNvSpPr txBox="1">
            <a:spLocks noGrp="1"/>
          </p:cNvSpPr>
          <p:nvPr>
            <p:ph type="subTitle" idx="4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3" name="Google Shape;463;p12"/>
          <p:cNvSpPr txBox="1">
            <a:spLocks noGrp="1"/>
          </p:cNvSpPr>
          <p:nvPr>
            <p:ph type="subTitle" idx="5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6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7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8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7" name="Google Shape;467;p12"/>
          <p:cNvSpPr txBox="1">
            <a:spLocks noGrp="1"/>
          </p:cNvSpPr>
          <p:nvPr>
            <p:ph type="subTitle" idx="9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subTitle" idx="13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subTitle" idx="14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2"/>
          <p:cNvSpPr txBox="1">
            <a:spLocks noGrp="1"/>
          </p:cNvSpPr>
          <p:nvPr>
            <p:ph type="subTitle" idx="15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range">
  <p:cSld name="TITLE_ONLY_3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7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634" name="Google Shape;634;p1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7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637" name="Google Shape;637;p17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7"/>
          <p:cNvSpPr/>
          <p:nvPr/>
        </p:nvSpPr>
        <p:spPr>
          <a:xfrm rot="10800000" flipH="1">
            <a:off x="1414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7"/>
          <p:cNvGrpSpPr/>
          <p:nvPr/>
        </p:nvGrpSpPr>
        <p:grpSpPr>
          <a:xfrm rot="10800000" flipH="1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654" name="Google Shape;654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ue">
  <p:cSld name="TITLE_ONLY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8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664" name="Google Shape;664;p1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8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667" name="Google Shape;667;p1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18"/>
          <p:cNvSpPr/>
          <p:nvPr/>
        </p:nvSpPr>
        <p:spPr>
          <a:xfrm flipH="1">
            <a:off x="8904733" y="230154"/>
            <a:ext cx="188594" cy="18894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8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675" name="Google Shape;675;p1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8"/>
          <p:cNvSpPr/>
          <p:nvPr/>
        </p:nvSpPr>
        <p:spPr>
          <a:xfrm rot="10800000" flipH="1">
            <a:off x="885372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8"/>
          <p:cNvSpPr/>
          <p:nvPr/>
        </p:nvSpPr>
        <p:spPr>
          <a:xfrm rot="10800000" flipH="1">
            <a:off x="-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5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5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5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966" name="Google Shape;966;p2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25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5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970" name="Google Shape;970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977" name="Google Shape;977;p2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5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995" name="Google Shape;995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25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5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5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5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1008" name="Google Shape;1008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25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25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63" r:id="rId7"/>
    <p:sldLayoutId id="2147483664" r:id="rId8"/>
    <p:sldLayoutId id="2147483671" r:id="rId9"/>
    <p:sldLayoutId id="2147483672" r:id="rId10"/>
    <p:sldLayoutId id="2147483684" r:id="rId11"/>
    <p:sldLayoutId id="2147483675" r:id="rId12"/>
    <p:sldLayoutId id="2147483676" r:id="rId13"/>
    <p:sldLayoutId id="2147483677" r:id="rId14"/>
  </p:sldLayoutIdLst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>
            <a:spLocks noGrp="1"/>
          </p:cNvSpPr>
          <p:nvPr>
            <p:ph type="ctrTitle"/>
          </p:nvPr>
        </p:nvSpPr>
        <p:spPr>
          <a:xfrm>
            <a:off x="1094361" y="2141174"/>
            <a:ext cx="706228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r-TR" sz="3200" dirty="0" smtClean="0"/>
              <a:t>Oyun Geliştirme Sektöründe </a:t>
            </a:r>
            <a:r>
              <a:rPr lang="tr-TR" sz="3200" dirty="0"/>
              <a:t>PCG Ve AES </a:t>
            </a:r>
            <a:r>
              <a:rPr lang="tr-TR" sz="3200" dirty="0" smtClean="0"/>
              <a:t>Algoritmaların Kullanımı</a:t>
            </a:r>
            <a:endParaRPr lang="en-US" sz="3200" dirty="0"/>
          </a:p>
        </p:txBody>
      </p:sp>
      <p:sp>
        <p:nvSpPr>
          <p:cNvPr id="1224" name="Google Shape;1224;p38"/>
          <p:cNvSpPr txBox="1">
            <a:spLocks noGrp="1"/>
          </p:cNvSpPr>
          <p:nvPr>
            <p:ph type="subTitle" idx="1"/>
          </p:nvPr>
        </p:nvSpPr>
        <p:spPr>
          <a:xfrm>
            <a:off x="1669901" y="3096249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Queue Team – YMGK Projesi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57"/>
          <p:cNvSpPr txBox="1">
            <a:spLocks noGrp="1"/>
          </p:cNvSpPr>
          <p:nvPr>
            <p:ph type="title"/>
          </p:nvPr>
        </p:nvSpPr>
        <p:spPr>
          <a:xfrm>
            <a:off x="688124" y="4117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Yöntem Akışı</a:t>
            </a:r>
            <a:endParaRPr dirty="0"/>
          </a:p>
        </p:txBody>
      </p:sp>
      <p:grpSp>
        <p:nvGrpSpPr>
          <p:cNvPr id="1654" name="Google Shape;1654;p57"/>
          <p:cNvGrpSpPr/>
          <p:nvPr/>
        </p:nvGrpSpPr>
        <p:grpSpPr>
          <a:xfrm>
            <a:off x="3289936" y="1647763"/>
            <a:ext cx="2514323" cy="2928044"/>
            <a:chOff x="1839112" y="2209163"/>
            <a:chExt cx="1918159" cy="2233784"/>
          </a:xfrm>
        </p:grpSpPr>
        <p:sp>
          <p:nvSpPr>
            <p:cNvPr id="1655" name="Google Shape;1655;p57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7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8" name="Google Shape;1658;p57"/>
            <p:cNvCxnSpPr>
              <a:stCxn id="1655" idx="6"/>
              <a:endCxn id="1656" idx="2"/>
            </p:cNvCxnSpPr>
            <p:nvPr/>
          </p:nvCxnSpPr>
          <p:spPr>
            <a:xfrm>
              <a:off x="2414212" y="2496713"/>
              <a:ext cx="768000" cy="3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9" name="Google Shape;1659;p57"/>
            <p:cNvCxnSpPr>
              <a:stCxn id="1656" idx="4"/>
              <a:endCxn id="1660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1" name="Google Shape;1661;p57"/>
            <p:cNvCxnSpPr>
              <a:stCxn id="1660" idx="6"/>
              <a:endCxn id="1657" idx="2"/>
            </p:cNvCxnSpPr>
            <p:nvPr/>
          </p:nvCxnSpPr>
          <p:spPr>
            <a:xfrm>
              <a:off x="2414212" y="3328316"/>
              <a:ext cx="768000" cy="3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2" name="Google Shape;1662;p57"/>
            <p:cNvCxnSpPr>
              <a:stCxn id="1657" idx="4"/>
              <a:endCxn id="1663" idx="0"/>
            </p:cNvCxnSpPr>
            <p:nvPr/>
          </p:nvCxnSpPr>
          <p:spPr>
            <a:xfrm rot="5400000">
              <a:off x="2672171" y="3070316"/>
              <a:ext cx="252000" cy="134310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0" name="Google Shape;1660;p57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1839112" y="3867848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3182171" y="3867848"/>
              <a:ext cx="575100" cy="575100"/>
            </a:xfrm>
            <a:prstGeom prst="flowChartConnector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5" name="Google Shape;1665;p57"/>
            <p:cNvCxnSpPr>
              <a:endCxn id="1664" idx="2"/>
            </p:cNvCxnSpPr>
            <p:nvPr/>
          </p:nvCxnSpPr>
          <p:spPr>
            <a:xfrm>
              <a:off x="2413871" y="4154498"/>
              <a:ext cx="768300" cy="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6" name="Google Shape;1666;p57"/>
          <p:cNvSpPr txBox="1"/>
          <p:nvPr/>
        </p:nvSpPr>
        <p:spPr>
          <a:xfrm>
            <a:off x="6102706" y="2856625"/>
            <a:ext cx="1835064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AES için gerekli IV ve şifre değerleri üretimi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67" name="Google Shape;1667;p57"/>
          <p:cNvSpPr txBox="1"/>
          <p:nvPr/>
        </p:nvSpPr>
        <p:spPr>
          <a:xfrm>
            <a:off x="1138651" y="1814474"/>
            <a:ext cx="1902643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Oyunu Başlatmak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68" name="Google Shape;1668;p57"/>
          <p:cNvSpPr txBox="1"/>
          <p:nvPr/>
        </p:nvSpPr>
        <p:spPr>
          <a:xfrm>
            <a:off x="1138651" y="2848162"/>
            <a:ext cx="1923209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Random olarak üretilen sayının kullanımı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69" name="Google Shape;1669;p57"/>
          <p:cNvSpPr txBox="1"/>
          <p:nvPr/>
        </p:nvSpPr>
        <p:spPr>
          <a:xfrm>
            <a:off x="6102701" y="1746488"/>
            <a:ext cx="174752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PCG Algoritması ile random sayı üretimi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70" name="Google Shape;1670;p57"/>
          <p:cNvSpPr txBox="1"/>
          <p:nvPr/>
        </p:nvSpPr>
        <p:spPr>
          <a:xfrm>
            <a:off x="1040860" y="3966738"/>
            <a:ext cx="2000434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80000"/>
              </a:lnSpc>
              <a:spcAft>
                <a:spcPts val="1600"/>
              </a:spcAft>
            </a:pPr>
            <a:r>
              <a:rPr lang="tr-TR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Şifrelenmesi istenilen </a:t>
            </a: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değer AES ile şifrelemek</a:t>
            </a:r>
            <a:endParaRPr lang="tr-TR"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71" name="Google Shape;1671;p57"/>
          <p:cNvSpPr txBox="1"/>
          <p:nvPr/>
        </p:nvSpPr>
        <p:spPr>
          <a:xfrm>
            <a:off x="6102701" y="3966738"/>
            <a:ext cx="174752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Şifrelenmiş metini saklamak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72" name="Google Shape;1672;p57"/>
          <p:cNvSpPr/>
          <p:nvPr/>
        </p:nvSpPr>
        <p:spPr>
          <a:xfrm rot="-5400000" flipH="1">
            <a:off x="3607903" y="2236302"/>
            <a:ext cx="115595" cy="1153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57"/>
          <p:cNvSpPr/>
          <p:nvPr/>
        </p:nvSpPr>
        <p:spPr>
          <a:xfrm rot="-5400000" flipH="1">
            <a:off x="3607902" y="2069624"/>
            <a:ext cx="115595" cy="115595"/>
          </a:xfrm>
          <a:custGeom>
            <a:avLst/>
            <a:gdLst/>
            <a:ahLst/>
            <a:cxnLst/>
            <a:rect l="l" t="t" r="r" b="b"/>
            <a:pathLst>
              <a:path w="4823" h="4823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61"/>
                </a:lnTo>
                <a:lnTo>
                  <a:pt x="762" y="4823"/>
                </a:lnTo>
                <a:lnTo>
                  <a:pt x="2417" y="3180"/>
                </a:lnTo>
                <a:lnTo>
                  <a:pt x="4060" y="4823"/>
                </a:lnTo>
                <a:lnTo>
                  <a:pt x="4822" y="4061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4" name="Google Shape;1674;p57"/>
          <p:cNvGrpSpPr/>
          <p:nvPr/>
        </p:nvGrpSpPr>
        <p:grpSpPr>
          <a:xfrm>
            <a:off x="3349621" y="4074174"/>
            <a:ext cx="181204" cy="295450"/>
            <a:chOff x="8814523" y="4301099"/>
            <a:chExt cx="181204" cy="295450"/>
          </a:xfrm>
        </p:grpSpPr>
        <p:sp>
          <p:nvSpPr>
            <p:cNvPr id="1675" name="Google Shape;1675;p5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57"/>
          <p:cNvSpPr/>
          <p:nvPr/>
        </p:nvSpPr>
        <p:spPr>
          <a:xfrm rot="-8100000" flipH="1">
            <a:off x="5441139" y="4149047"/>
            <a:ext cx="115595" cy="115307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57"/>
          <p:cNvSpPr/>
          <p:nvPr/>
        </p:nvSpPr>
        <p:spPr>
          <a:xfrm flipH="1">
            <a:off x="5277682" y="4148949"/>
            <a:ext cx="115307" cy="115508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57"/>
          <p:cNvSpPr/>
          <p:nvPr/>
        </p:nvSpPr>
        <p:spPr>
          <a:xfrm rot="-5400000">
            <a:off x="3464927" y="3283646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7"/>
          <p:cNvSpPr/>
          <p:nvPr/>
        </p:nvSpPr>
        <p:spPr>
          <a:xfrm rot="-5400000">
            <a:off x="3558876" y="305737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57"/>
          <p:cNvGrpSpPr/>
          <p:nvPr/>
        </p:nvGrpSpPr>
        <p:grpSpPr>
          <a:xfrm>
            <a:off x="5195631" y="2093907"/>
            <a:ext cx="467001" cy="233568"/>
            <a:chOff x="8256954" y="195424"/>
            <a:chExt cx="744343" cy="372220"/>
          </a:xfrm>
        </p:grpSpPr>
        <p:sp>
          <p:nvSpPr>
            <p:cNvPr id="1686" name="Google Shape;1686;p57"/>
            <p:cNvSpPr/>
            <p:nvPr/>
          </p:nvSpPr>
          <p:spPr>
            <a:xfrm>
              <a:off x="8945132" y="357379"/>
              <a:ext cx="56165" cy="48054"/>
            </a:xfrm>
            <a:custGeom>
              <a:avLst/>
              <a:gdLst/>
              <a:ahLst/>
              <a:cxnLst/>
              <a:rect l="l" t="t" r="r" b="b"/>
              <a:pathLst>
                <a:path w="1752" h="1499" extrusionOk="0">
                  <a:moveTo>
                    <a:pt x="756" y="0"/>
                  </a:moveTo>
                  <a:cubicBezTo>
                    <a:pt x="370" y="0"/>
                    <a:pt x="1" y="298"/>
                    <a:pt x="1" y="748"/>
                  </a:cubicBezTo>
                  <a:cubicBezTo>
                    <a:pt x="1" y="1165"/>
                    <a:pt x="334" y="1498"/>
                    <a:pt x="751" y="1498"/>
                  </a:cubicBezTo>
                  <a:cubicBezTo>
                    <a:pt x="1418" y="1498"/>
                    <a:pt x="1751" y="701"/>
                    <a:pt x="1287" y="224"/>
                  </a:cubicBezTo>
                  <a:cubicBezTo>
                    <a:pt x="1132" y="70"/>
                    <a:pt x="942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>
              <a:off x="8773400" y="357379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46" y="0"/>
                  </a:moveTo>
                  <a:cubicBezTo>
                    <a:pt x="363" y="0"/>
                    <a:pt x="0" y="298"/>
                    <a:pt x="0" y="748"/>
                  </a:cubicBezTo>
                  <a:cubicBezTo>
                    <a:pt x="0" y="1165"/>
                    <a:pt x="333" y="1498"/>
                    <a:pt x="738" y="1498"/>
                  </a:cubicBezTo>
                  <a:cubicBezTo>
                    <a:pt x="1417" y="1498"/>
                    <a:pt x="1750" y="701"/>
                    <a:pt x="1274" y="224"/>
                  </a:cubicBezTo>
                  <a:cubicBezTo>
                    <a:pt x="1119" y="70"/>
                    <a:pt x="930" y="0"/>
                    <a:pt x="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>
              <a:off x="8601252" y="357379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51" y="0"/>
                  </a:moveTo>
                  <a:cubicBezTo>
                    <a:pt x="369" y="0"/>
                    <a:pt x="0" y="298"/>
                    <a:pt x="0" y="748"/>
                  </a:cubicBezTo>
                  <a:cubicBezTo>
                    <a:pt x="0" y="1165"/>
                    <a:pt x="334" y="1498"/>
                    <a:pt x="750" y="1498"/>
                  </a:cubicBezTo>
                  <a:cubicBezTo>
                    <a:pt x="1417" y="1498"/>
                    <a:pt x="1751" y="701"/>
                    <a:pt x="1274" y="224"/>
                  </a:cubicBezTo>
                  <a:cubicBezTo>
                    <a:pt x="1123" y="70"/>
                    <a:pt x="936" y="0"/>
                    <a:pt x="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8429103" y="357379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52" y="0"/>
                  </a:moveTo>
                  <a:cubicBezTo>
                    <a:pt x="369" y="0"/>
                    <a:pt x="1" y="298"/>
                    <a:pt x="1" y="748"/>
                  </a:cubicBezTo>
                  <a:cubicBezTo>
                    <a:pt x="1" y="1165"/>
                    <a:pt x="334" y="1498"/>
                    <a:pt x="751" y="1498"/>
                  </a:cubicBezTo>
                  <a:cubicBezTo>
                    <a:pt x="1417" y="1498"/>
                    <a:pt x="1751" y="701"/>
                    <a:pt x="1275" y="224"/>
                  </a:cubicBezTo>
                  <a:cubicBezTo>
                    <a:pt x="1124" y="70"/>
                    <a:pt x="936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>
              <a:off x="8256954" y="357379"/>
              <a:ext cx="56165" cy="48054"/>
            </a:xfrm>
            <a:custGeom>
              <a:avLst/>
              <a:gdLst/>
              <a:ahLst/>
              <a:cxnLst/>
              <a:rect l="l" t="t" r="r" b="b"/>
              <a:pathLst>
                <a:path w="1752" h="1499" extrusionOk="0">
                  <a:moveTo>
                    <a:pt x="756" y="0"/>
                  </a:moveTo>
                  <a:cubicBezTo>
                    <a:pt x="370" y="0"/>
                    <a:pt x="1" y="298"/>
                    <a:pt x="1" y="748"/>
                  </a:cubicBezTo>
                  <a:cubicBezTo>
                    <a:pt x="1" y="1165"/>
                    <a:pt x="334" y="1498"/>
                    <a:pt x="751" y="1498"/>
                  </a:cubicBezTo>
                  <a:cubicBezTo>
                    <a:pt x="1418" y="1498"/>
                    <a:pt x="1751" y="701"/>
                    <a:pt x="1287" y="224"/>
                  </a:cubicBezTo>
                  <a:cubicBezTo>
                    <a:pt x="1132" y="70"/>
                    <a:pt x="942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>
              <a:off x="8945132" y="195424"/>
              <a:ext cx="56165" cy="48182"/>
            </a:xfrm>
            <a:custGeom>
              <a:avLst/>
              <a:gdLst/>
              <a:ahLst/>
              <a:cxnLst/>
              <a:rect l="l" t="t" r="r" b="b"/>
              <a:pathLst>
                <a:path w="1752" h="1503" extrusionOk="0">
                  <a:moveTo>
                    <a:pt x="763" y="0"/>
                  </a:moveTo>
                  <a:cubicBezTo>
                    <a:pt x="374" y="0"/>
                    <a:pt x="1" y="299"/>
                    <a:pt x="1" y="752"/>
                  </a:cubicBezTo>
                  <a:cubicBezTo>
                    <a:pt x="1" y="1169"/>
                    <a:pt x="334" y="1502"/>
                    <a:pt x="751" y="1502"/>
                  </a:cubicBezTo>
                  <a:cubicBezTo>
                    <a:pt x="1418" y="1502"/>
                    <a:pt x="1751" y="693"/>
                    <a:pt x="1287" y="216"/>
                  </a:cubicBezTo>
                  <a:cubicBezTo>
                    <a:pt x="1134" y="67"/>
                    <a:pt x="947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7"/>
            <p:cNvSpPr/>
            <p:nvPr/>
          </p:nvSpPr>
          <p:spPr>
            <a:xfrm>
              <a:off x="8773400" y="195424"/>
              <a:ext cx="56133" cy="48182"/>
            </a:xfrm>
            <a:custGeom>
              <a:avLst/>
              <a:gdLst/>
              <a:ahLst/>
              <a:cxnLst/>
              <a:rect l="l" t="t" r="r" b="b"/>
              <a:pathLst>
                <a:path w="1751" h="1503" extrusionOk="0">
                  <a:moveTo>
                    <a:pt x="753" y="0"/>
                  </a:moveTo>
                  <a:cubicBezTo>
                    <a:pt x="368" y="0"/>
                    <a:pt x="0" y="299"/>
                    <a:pt x="0" y="752"/>
                  </a:cubicBezTo>
                  <a:cubicBezTo>
                    <a:pt x="0" y="1169"/>
                    <a:pt x="333" y="1502"/>
                    <a:pt x="738" y="1502"/>
                  </a:cubicBezTo>
                  <a:cubicBezTo>
                    <a:pt x="1417" y="1502"/>
                    <a:pt x="1750" y="693"/>
                    <a:pt x="1274" y="216"/>
                  </a:cubicBezTo>
                  <a:cubicBezTo>
                    <a:pt x="1121" y="67"/>
                    <a:pt x="935" y="0"/>
                    <a:pt x="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7"/>
            <p:cNvSpPr/>
            <p:nvPr/>
          </p:nvSpPr>
          <p:spPr>
            <a:xfrm>
              <a:off x="8601252" y="195424"/>
              <a:ext cx="56133" cy="48182"/>
            </a:xfrm>
            <a:custGeom>
              <a:avLst/>
              <a:gdLst/>
              <a:ahLst/>
              <a:cxnLst/>
              <a:rect l="l" t="t" r="r" b="b"/>
              <a:pathLst>
                <a:path w="1751" h="1503" extrusionOk="0">
                  <a:moveTo>
                    <a:pt x="759" y="0"/>
                  </a:moveTo>
                  <a:cubicBezTo>
                    <a:pt x="374" y="0"/>
                    <a:pt x="0" y="299"/>
                    <a:pt x="0" y="752"/>
                  </a:cubicBezTo>
                  <a:cubicBezTo>
                    <a:pt x="0" y="1169"/>
                    <a:pt x="334" y="1502"/>
                    <a:pt x="750" y="1502"/>
                  </a:cubicBezTo>
                  <a:cubicBezTo>
                    <a:pt x="1417" y="1502"/>
                    <a:pt x="1751" y="693"/>
                    <a:pt x="1274" y="216"/>
                  </a:cubicBezTo>
                  <a:cubicBezTo>
                    <a:pt x="1125" y="67"/>
                    <a:pt x="941" y="0"/>
                    <a:pt x="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7"/>
            <p:cNvSpPr/>
            <p:nvPr/>
          </p:nvSpPr>
          <p:spPr>
            <a:xfrm>
              <a:off x="8429103" y="195424"/>
              <a:ext cx="56133" cy="48182"/>
            </a:xfrm>
            <a:custGeom>
              <a:avLst/>
              <a:gdLst/>
              <a:ahLst/>
              <a:cxnLst/>
              <a:rect l="l" t="t" r="r" b="b"/>
              <a:pathLst>
                <a:path w="1751" h="1503" extrusionOk="0">
                  <a:moveTo>
                    <a:pt x="759" y="0"/>
                  </a:moveTo>
                  <a:cubicBezTo>
                    <a:pt x="374" y="0"/>
                    <a:pt x="1" y="299"/>
                    <a:pt x="1" y="752"/>
                  </a:cubicBezTo>
                  <a:cubicBezTo>
                    <a:pt x="1" y="1169"/>
                    <a:pt x="334" y="1502"/>
                    <a:pt x="751" y="1502"/>
                  </a:cubicBezTo>
                  <a:cubicBezTo>
                    <a:pt x="1417" y="1502"/>
                    <a:pt x="1751" y="693"/>
                    <a:pt x="1275" y="216"/>
                  </a:cubicBezTo>
                  <a:cubicBezTo>
                    <a:pt x="1126" y="67"/>
                    <a:pt x="941" y="0"/>
                    <a:pt x="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7"/>
            <p:cNvSpPr/>
            <p:nvPr/>
          </p:nvSpPr>
          <p:spPr>
            <a:xfrm>
              <a:off x="8256954" y="195424"/>
              <a:ext cx="56165" cy="48182"/>
            </a:xfrm>
            <a:custGeom>
              <a:avLst/>
              <a:gdLst/>
              <a:ahLst/>
              <a:cxnLst/>
              <a:rect l="l" t="t" r="r" b="b"/>
              <a:pathLst>
                <a:path w="1752" h="1503" extrusionOk="0">
                  <a:moveTo>
                    <a:pt x="763" y="0"/>
                  </a:moveTo>
                  <a:cubicBezTo>
                    <a:pt x="374" y="0"/>
                    <a:pt x="1" y="299"/>
                    <a:pt x="1" y="752"/>
                  </a:cubicBezTo>
                  <a:cubicBezTo>
                    <a:pt x="1" y="1169"/>
                    <a:pt x="334" y="1502"/>
                    <a:pt x="751" y="1502"/>
                  </a:cubicBezTo>
                  <a:cubicBezTo>
                    <a:pt x="1418" y="1502"/>
                    <a:pt x="1751" y="693"/>
                    <a:pt x="1287" y="216"/>
                  </a:cubicBezTo>
                  <a:cubicBezTo>
                    <a:pt x="1134" y="67"/>
                    <a:pt x="947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7"/>
            <p:cNvSpPr/>
            <p:nvPr/>
          </p:nvSpPr>
          <p:spPr>
            <a:xfrm>
              <a:off x="8945132" y="519590"/>
              <a:ext cx="56165" cy="48054"/>
            </a:xfrm>
            <a:custGeom>
              <a:avLst/>
              <a:gdLst/>
              <a:ahLst/>
              <a:cxnLst/>
              <a:rect l="l" t="t" r="r" b="b"/>
              <a:pathLst>
                <a:path w="1752" h="1499" extrusionOk="0">
                  <a:moveTo>
                    <a:pt x="756" y="0"/>
                  </a:moveTo>
                  <a:cubicBezTo>
                    <a:pt x="370" y="0"/>
                    <a:pt x="1" y="299"/>
                    <a:pt x="1" y="748"/>
                  </a:cubicBezTo>
                  <a:cubicBezTo>
                    <a:pt x="1" y="1165"/>
                    <a:pt x="334" y="1499"/>
                    <a:pt x="751" y="1499"/>
                  </a:cubicBezTo>
                  <a:cubicBezTo>
                    <a:pt x="1418" y="1499"/>
                    <a:pt x="1751" y="701"/>
                    <a:pt x="1287" y="225"/>
                  </a:cubicBezTo>
                  <a:cubicBezTo>
                    <a:pt x="1132" y="70"/>
                    <a:pt x="942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7"/>
            <p:cNvSpPr/>
            <p:nvPr/>
          </p:nvSpPr>
          <p:spPr>
            <a:xfrm>
              <a:off x="8773400" y="519590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46" y="0"/>
                  </a:moveTo>
                  <a:cubicBezTo>
                    <a:pt x="363" y="0"/>
                    <a:pt x="0" y="299"/>
                    <a:pt x="0" y="748"/>
                  </a:cubicBezTo>
                  <a:cubicBezTo>
                    <a:pt x="0" y="1165"/>
                    <a:pt x="333" y="1499"/>
                    <a:pt x="738" y="1499"/>
                  </a:cubicBezTo>
                  <a:cubicBezTo>
                    <a:pt x="1417" y="1499"/>
                    <a:pt x="1750" y="701"/>
                    <a:pt x="1274" y="225"/>
                  </a:cubicBezTo>
                  <a:cubicBezTo>
                    <a:pt x="1119" y="70"/>
                    <a:pt x="930" y="0"/>
                    <a:pt x="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>
              <a:off x="8601252" y="519590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51" y="0"/>
                  </a:moveTo>
                  <a:cubicBezTo>
                    <a:pt x="369" y="0"/>
                    <a:pt x="0" y="299"/>
                    <a:pt x="0" y="748"/>
                  </a:cubicBezTo>
                  <a:cubicBezTo>
                    <a:pt x="0" y="1165"/>
                    <a:pt x="334" y="1499"/>
                    <a:pt x="750" y="1499"/>
                  </a:cubicBezTo>
                  <a:cubicBezTo>
                    <a:pt x="1417" y="1499"/>
                    <a:pt x="1751" y="701"/>
                    <a:pt x="1274" y="225"/>
                  </a:cubicBezTo>
                  <a:cubicBezTo>
                    <a:pt x="1123" y="70"/>
                    <a:pt x="936" y="0"/>
                    <a:pt x="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7"/>
            <p:cNvSpPr/>
            <p:nvPr/>
          </p:nvSpPr>
          <p:spPr>
            <a:xfrm>
              <a:off x="8429103" y="519590"/>
              <a:ext cx="56133" cy="48054"/>
            </a:xfrm>
            <a:custGeom>
              <a:avLst/>
              <a:gdLst/>
              <a:ahLst/>
              <a:cxnLst/>
              <a:rect l="l" t="t" r="r" b="b"/>
              <a:pathLst>
                <a:path w="1751" h="1499" extrusionOk="0">
                  <a:moveTo>
                    <a:pt x="752" y="0"/>
                  </a:moveTo>
                  <a:cubicBezTo>
                    <a:pt x="369" y="0"/>
                    <a:pt x="1" y="299"/>
                    <a:pt x="1" y="748"/>
                  </a:cubicBezTo>
                  <a:cubicBezTo>
                    <a:pt x="1" y="1165"/>
                    <a:pt x="334" y="1499"/>
                    <a:pt x="751" y="1499"/>
                  </a:cubicBezTo>
                  <a:cubicBezTo>
                    <a:pt x="1417" y="1499"/>
                    <a:pt x="1751" y="701"/>
                    <a:pt x="1275" y="225"/>
                  </a:cubicBezTo>
                  <a:cubicBezTo>
                    <a:pt x="1124" y="70"/>
                    <a:pt x="936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8256954" y="519590"/>
              <a:ext cx="56165" cy="48054"/>
            </a:xfrm>
            <a:custGeom>
              <a:avLst/>
              <a:gdLst/>
              <a:ahLst/>
              <a:cxnLst/>
              <a:rect l="l" t="t" r="r" b="b"/>
              <a:pathLst>
                <a:path w="1752" h="1499" extrusionOk="0">
                  <a:moveTo>
                    <a:pt x="756" y="0"/>
                  </a:moveTo>
                  <a:cubicBezTo>
                    <a:pt x="370" y="0"/>
                    <a:pt x="1" y="299"/>
                    <a:pt x="1" y="748"/>
                  </a:cubicBezTo>
                  <a:cubicBezTo>
                    <a:pt x="1" y="1165"/>
                    <a:pt x="334" y="1499"/>
                    <a:pt x="751" y="1499"/>
                  </a:cubicBezTo>
                  <a:cubicBezTo>
                    <a:pt x="1418" y="1499"/>
                    <a:pt x="1751" y="701"/>
                    <a:pt x="1287" y="225"/>
                  </a:cubicBezTo>
                  <a:cubicBezTo>
                    <a:pt x="1132" y="70"/>
                    <a:pt x="942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57"/>
          <p:cNvGrpSpPr/>
          <p:nvPr/>
        </p:nvGrpSpPr>
        <p:grpSpPr>
          <a:xfrm>
            <a:off x="5286467" y="2969166"/>
            <a:ext cx="285325" cy="285241"/>
            <a:chOff x="3460161" y="4230959"/>
            <a:chExt cx="1306431" cy="1306046"/>
          </a:xfrm>
        </p:grpSpPr>
        <p:sp>
          <p:nvSpPr>
            <p:cNvPr id="1702" name="Google Shape;1702;p57"/>
            <p:cNvSpPr/>
            <p:nvPr/>
          </p:nvSpPr>
          <p:spPr>
            <a:xfrm>
              <a:off x="3460161" y="4230959"/>
              <a:ext cx="1306431" cy="1306046"/>
            </a:xfrm>
            <a:custGeom>
              <a:avLst/>
              <a:gdLst/>
              <a:ahLst/>
              <a:cxnLst/>
              <a:rect l="l" t="t" r="r" b="b"/>
              <a:pathLst>
                <a:path w="40721" h="40709" extrusionOk="0">
                  <a:moveTo>
                    <a:pt x="20361" y="191"/>
                  </a:moveTo>
                  <a:cubicBezTo>
                    <a:pt x="31481" y="191"/>
                    <a:pt x="40518" y="9240"/>
                    <a:pt x="40518" y="20361"/>
                  </a:cubicBezTo>
                  <a:cubicBezTo>
                    <a:pt x="40518" y="31469"/>
                    <a:pt x="31481" y="40518"/>
                    <a:pt x="20361" y="40518"/>
                  </a:cubicBezTo>
                  <a:cubicBezTo>
                    <a:pt x="9240" y="40518"/>
                    <a:pt x="203" y="31469"/>
                    <a:pt x="203" y="20361"/>
                  </a:cubicBezTo>
                  <a:cubicBezTo>
                    <a:pt x="203" y="9240"/>
                    <a:pt x="9240" y="191"/>
                    <a:pt x="20361" y="191"/>
                  </a:cubicBezTo>
                  <a:close/>
                  <a:moveTo>
                    <a:pt x="20361" y="1"/>
                  </a:moveTo>
                  <a:cubicBezTo>
                    <a:pt x="9133" y="1"/>
                    <a:pt x="1" y="9121"/>
                    <a:pt x="1" y="20349"/>
                  </a:cubicBezTo>
                  <a:cubicBezTo>
                    <a:pt x="1" y="31576"/>
                    <a:pt x="9133" y="40708"/>
                    <a:pt x="20361" y="40708"/>
                  </a:cubicBezTo>
                  <a:cubicBezTo>
                    <a:pt x="31588" y="40708"/>
                    <a:pt x="40720" y="31576"/>
                    <a:pt x="40720" y="20349"/>
                  </a:cubicBezTo>
                  <a:cubicBezTo>
                    <a:pt x="40720" y="9133"/>
                    <a:pt x="31588" y="1"/>
                    <a:pt x="2036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3787531" y="4581973"/>
              <a:ext cx="628015" cy="603985"/>
            </a:xfrm>
            <a:custGeom>
              <a:avLst/>
              <a:gdLst/>
              <a:ahLst/>
              <a:cxnLst/>
              <a:rect l="l" t="t" r="r" b="b"/>
              <a:pathLst>
                <a:path w="19575" h="18826" extrusionOk="0">
                  <a:moveTo>
                    <a:pt x="10157" y="192"/>
                  </a:moveTo>
                  <a:cubicBezTo>
                    <a:pt x="15241" y="204"/>
                    <a:pt x="19372" y="4324"/>
                    <a:pt x="19372" y="9408"/>
                  </a:cubicBezTo>
                  <a:cubicBezTo>
                    <a:pt x="19372" y="13146"/>
                    <a:pt x="17122" y="16504"/>
                    <a:pt x="13681" y="17932"/>
                  </a:cubicBezTo>
                  <a:cubicBezTo>
                    <a:pt x="12544" y="18405"/>
                    <a:pt x="11349" y="18634"/>
                    <a:pt x="10164" y="18634"/>
                  </a:cubicBezTo>
                  <a:cubicBezTo>
                    <a:pt x="7764" y="18634"/>
                    <a:pt x="5402" y="17694"/>
                    <a:pt x="3632" y="15932"/>
                  </a:cubicBezTo>
                  <a:cubicBezTo>
                    <a:pt x="1001" y="13289"/>
                    <a:pt x="215" y="9336"/>
                    <a:pt x="1644" y="5883"/>
                  </a:cubicBezTo>
                  <a:cubicBezTo>
                    <a:pt x="3060" y="2442"/>
                    <a:pt x="6430" y="192"/>
                    <a:pt x="10157" y="192"/>
                  </a:cubicBezTo>
                  <a:close/>
                  <a:moveTo>
                    <a:pt x="10152" y="0"/>
                  </a:moveTo>
                  <a:cubicBezTo>
                    <a:pt x="7705" y="0"/>
                    <a:pt x="5300" y="953"/>
                    <a:pt x="3501" y="2752"/>
                  </a:cubicBezTo>
                  <a:cubicBezTo>
                    <a:pt x="810" y="5455"/>
                    <a:pt x="1" y="9503"/>
                    <a:pt x="1453" y="13015"/>
                  </a:cubicBezTo>
                  <a:cubicBezTo>
                    <a:pt x="2918" y="16539"/>
                    <a:pt x="6347" y="18825"/>
                    <a:pt x="10157" y="18825"/>
                  </a:cubicBezTo>
                  <a:cubicBezTo>
                    <a:pt x="15348" y="18825"/>
                    <a:pt x="19563" y="14611"/>
                    <a:pt x="19574" y="9408"/>
                  </a:cubicBezTo>
                  <a:cubicBezTo>
                    <a:pt x="19574" y="5610"/>
                    <a:pt x="17277" y="2169"/>
                    <a:pt x="13752" y="716"/>
                  </a:cubicBezTo>
                  <a:cubicBezTo>
                    <a:pt x="12588" y="235"/>
                    <a:pt x="11365" y="0"/>
                    <a:pt x="101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3834885" y="4625862"/>
              <a:ext cx="536740" cy="516175"/>
            </a:xfrm>
            <a:custGeom>
              <a:avLst/>
              <a:gdLst/>
              <a:ahLst/>
              <a:cxnLst/>
              <a:rect l="l" t="t" r="r" b="b"/>
              <a:pathLst>
                <a:path w="16730" h="16089" extrusionOk="0">
                  <a:moveTo>
                    <a:pt x="8681" y="193"/>
                  </a:moveTo>
                  <a:cubicBezTo>
                    <a:pt x="13014" y="205"/>
                    <a:pt x="16527" y="3718"/>
                    <a:pt x="16527" y="8052"/>
                  </a:cubicBezTo>
                  <a:cubicBezTo>
                    <a:pt x="16527" y="11219"/>
                    <a:pt x="14622" y="14088"/>
                    <a:pt x="11681" y="15302"/>
                  </a:cubicBezTo>
                  <a:cubicBezTo>
                    <a:pt x="10713" y="15704"/>
                    <a:pt x="9696" y="15898"/>
                    <a:pt x="8688" y="15898"/>
                  </a:cubicBezTo>
                  <a:cubicBezTo>
                    <a:pt x="6643" y="15898"/>
                    <a:pt x="4631" y="15099"/>
                    <a:pt x="3132" y="13600"/>
                  </a:cubicBezTo>
                  <a:cubicBezTo>
                    <a:pt x="882" y="11350"/>
                    <a:pt x="215" y="7980"/>
                    <a:pt x="1430" y="5039"/>
                  </a:cubicBezTo>
                  <a:cubicBezTo>
                    <a:pt x="2644" y="2110"/>
                    <a:pt x="5502" y="193"/>
                    <a:pt x="8681" y="193"/>
                  </a:cubicBezTo>
                  <a:close/>
                  <a:moveTo>
                    <a:pt x="8678" y="0"/>
                  </a:moveTo>
                  <a:cubicBezTo>
                    <a:pt x="6585" y="0"/>
                    <a:pt x="4526" y="815"/>
                    <a:pt x="2989" y="2360"/>
                  </a:cubicBezTo>
                  <a:cubicBezTo>
                    <a:pt x="692" y="4658"/>
                    <a:pt x="1" y="8123"/>
                    <a:pt x="1251" y="11123"/>
                  </a:cubicBezTo>
                  <a:cubicBezTo>
                    <a:pt x="2489" y="14136"/>
                    <a:pt x="5430" y="16088"/>
                    <a:pt x="8681" y="16088"/>
                  </a:cubicBezTo>
                  <a:cubicBezTo>
                    <a:pt x="13122" y="16088"/>
                    <a:pt x="16717" y="12493"/>
                    <a:pt x="16729" y="8052"/>
                  </a:cubicBezTo>
                  <a:cubicBezTo>
                    <a:pt x="16729" y="4789"/>
                    <a:pt x="14765" y="1860"/>
                    <a:pt x="11752" y="610"/>
                  </a:cubicBezTo>
                  <a:cubicBezTo>
                    <a:pt x="10759" y="200"/>
                    <a:pt x="9714" y="0"/>
                    <a:pt x="867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3882270" y="4669558"/>
              <a:ext cx="445401" cy="428558"/>
            </a:xfrm>
            <a:custGeom>
              <a:avLst/>
              <a:gdLst/>
              <a:ahLst/>
              <a:cxnLst/>
              <a:rect l="l" t="t" r="r" b="b"/>
              <a:pathLst>
                <a:path w="13883" h="13358" extrusionOk="0">
                  <a:moveTo>
                    <a:pt x="7204" y="201"/>
                  </a:moveTo>
                  <a:cubicBezTo>
                    <a:pt x="10775" y="201"/>
                    <a:pt x="13681" y="3106"/>
                    <a:pt x="13681" y="6690"/>
                  </a:cubicBezTo>
                  <a:cubicBezTo>
                    <a:pt x="13681" y="9309"/>
                    <a:pt x="12109" y="11666"/>
                    <a:pt x="9680" y="12666"/>
                  </a:cubicBezTo>
                  <a:cubicBezTo>
                    <a:pt x="8879" y="13002"/>
                    <a:pt x="8037" y="13165"/>
                    <a:pt x="7202" y="13165"/>
                  </a:cubicBezTo>
                  <a:cubicBezTo>
                    <a:pt x="5518" y="13165"/>
                    <a:pt x="3861" y="12503"/>
                    <a:pt x="2620" y="11262"/>
                  </a:cubicBezTo>
                  <a:cubicBezTo>
                    <a:pt x="762" y="9416"/>
                    <a:pt x="215" y="6630"/>
                    <a:pt x="1215" y="4201"/>
                  </a:cubicBezTo>
                  <a:cubicBezTo>
                    <a:pt x="2215" y="1784"/>
                    <a:pt x="4584" y="201"/>
                    <a:pt x="7204" y="201"/>
                  </a:cubicBezTo>
                  <a:close/>
                  <a:moveTo>
                    <a:pt x="7202" y="0"/>
                  </a:moveTo>
                  <a:cubicBezTo>
                    <a:pt x="5467" y="0"/>
                    <a:pt x="3759" y="681"/>
                    <a:pt x="2477" y="1963"/>
                  </a:cubicBezTo>
                  <a:cubicBezTo>
                    <a:pt x="572" y="3868"/>
                    <a:pt x="0" y="6749"/>
                    <a:pt x="1036" y="9237"/>
                  </a:cubicBezTo>
                  <a:cubicBezTo>
                    <a:pt x="2056" y="11729"/>
                    <a:pt x="4483" y="13357"/>
                    <a:pt x="7174" y="13357"/>
                  </a:cubicBezTo>
                  <a:cubicBezTo>
                    <a:pt x="7184" y="13357"/>
                    <a:pt x="7194" y="13357"/>
                    <a:pt x="7204" y="13357"/>
                  </a:cubicBezTo>
                  <a:cubicBezTo>
                    <a:pt x="10895" y="13357"/>
                    <a:pt x="13871" y="10369"/>
                    <a:pt x="13883" y="6690"/>
                  </a:cubicBezTo>
                  <a:cubicBezTo>
                    <a:pt x="13883" y="3987"/>
                    <a:pt x="12252" y="1546"/>
                    <a:pt x="9752" y="510"/>
                  </a:cubicBezTo>
                  <a:cubicBezTo>
                    <a:pt x="8927" y="167"/>
                    <a:pt x="8062" y="0"/>
                    <a:pt x="720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3929624" y="4713511"/>
              <a:ext cx="354127" cy="341037"/>
            </a:xfrm>
            <a:custGeom>
              <a:avLst/>
              <a:gdLst/>
              <a:ahLst/>
              <a:cxnLst/>
              <a:rect l="l" t="t" r="r" b="b"/>
              <a:pathLst>
                <a:path w="11038" h="10630" extrusionOk="0">
                  <a:moveTo>
                    <a:pt x="5728" y="200"/>
                  </a:moveTo>
                  <a:cubicBezTo>
                    <a:pt x="8549" y="200"/>
                    <a:pt x="10835" y="2486"/>
                    <a:pt x="10835" y="5308"/>
                  </a:cubicBezTo>
                  <a:cubicBezTo>
                    <a:pt x="10835" y="7379"/>
                    <a:pt x="9597" y="9249"/>
                    <a:pt x="7680" y="10034"/>
                  </a:cubicBezTo>
                  <a:cubicBezTo>
                    <a:pt x="7048" y="10299"/>
                    <a:pt x="6384" y="10427"/>
                    <a:pt x="5725" y="10427"/>
                  </a:cubicBezTo>
                  <a:cubicBezTo>
                    <a:pt x="4395" y="10427"/>
                    <a:pt x="3087" y="9906"/>
                    <a:pt x="2108" y="8927"/>
                  </a:cubicBezTo>
                  <a:cubicBezTo>
                    <a:pt x="644" y="7463"/>
                    <a:pt x="215" y="5272"/>
                    <a:pt x="1001" y="3355"/>
                  </a:cubicBezTo>
                  <a:cubicBezTo>
                    <a:pt x="1799" y="1450"/>
                    <a:pt x="3656" y="200"/>
                    <a:pt x="5728" y="200"/>
                  </a:cubicBezTo>
                  <a:close/>
                  <a:moveTo>
                    <a:pt x="5739" y="0"/>
                  </a:moveTo>
                  <a:cubicBezTo>
                    <a:pt x="4353" y="0"/>
                    <a:pt x="2991" y="543"/>
                    <a:pt x="1977" y="1557"/>
                  </a:cubicBezTo>
                  <a:cubicBezTo>
                    <a:pt x="453" y="3081"/>
                    <a:pt x="1" y="5367"/>
                    <a:pt x="822" y="7344"/>
                  </a:cubicBezTo>
                  <a:cubicBezTo>
                    <a:pt x="1644" y="9332"/>
                    <a:pt x="3584" y="10618"/>
                    <a:pt x="5728" y="10630"/>
                  </a:cubicBezTo>
                  <a:cubicBezTo>
                    <a:pt x="8657" y="10618"/>
                    <a:pt x="11038" y="8248"/>
                    <a:pt x="11038" y="5308"/>
                  </a:cubicBezTo>
                  <a:cubicBezTo>
                    <a:pt x="11038" y="3164"/>
                    <a:pt x="9740" y="1224"/>
                    <a:pt x="7764" y="402"/>
                  </a:cubicBezTo>
                  <a:cubicBezTo>
                    <a:pt x="7108" y="132"/>
                    <a:pt x="6421" y="0"/>
                    <a:pt x="573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3944158" y="4757208"/>
              <a:ext cx="295672" cy="253420"/>
            </a:xfrm>
            <a:custGeom>
              <a:avLst/>
              <a:gdLst/>
              <a:ahLst/>
              <a:cxnLst/>
              <a:rect l="l" t="t" r="r" b="b"/>
              <a:pathLst>
                <a:path w="9216" h="7899" extrusionOk="0">
                  <a:moveTo>
                    <a:pt x="5275" y="207"/>
                  </a:moveTo>
                  <a:cubicBezTo>
                    <a:pt x="7346" y="207"/>
                    <a:pt x="9013" y="1886"/>
                    <a:pt x="9013" y="3958"/>
                  </a:cubicBezTo>
                  <a:cubicBezTo>
                    <a:pt x="9013" y="6213"/>
                    <a:pt x="7172" y="7705"/>
                    <a:pt x="5247" y="7705"/>
                  </a:cubicBezTo>
                  <a:cubicBezTo>
                    <a:pt x="4326" y="7705"/>
                    <a:pt x="3386" y="7363"/>
                    <a:pt x="2620" y="6601"/>
                  </a:cubicBezTo>
                  <a:cubicBezTo>
                    <a:pt x="262" y="4243"/>
                    <a:pt x="1941" y="207"/>
                    <a:pt x="5275" y="207"/>
                  </a:cubicBezTo>
                  <a:close/>
                  <a:moveTo>
                    <a:pt x="5243" y="0"/>
                  </a:moveTo>
                  <a:cubicBezTo>
                    <a:pt x="4275" y="0"/>
                    <a:pt x="3289" y="359"/>
                    <a:pt x="2489" y="1160"/>
                  </a:cubicBezTo>
                  <a:cubicBezTo>
                    <a:pt x="0" y="3648"/>
                    <a:pt x="1762" y="7898"/>
                    <a:pt x="5275" y="7898"/>
                  </a:cubicBezTo>
                  <a:cubicBezTo>
                    <a:pt x="7453" y="7887"/>
                    <a:pt x="9216" y="6124"/>
                    <a:pt x="9216" y="3958"/>
                  </a:cubicBezTo>
                  <a:cubicBezTo>
                    <a:pt x="9216" y="1573"/>
                    <a:pt x="7269" y="0"/>
                    <a:pt x="524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7"/>
            <p:cNvSpPr/>
            <p:nvPr/>
          </p:nvSpPr>
          <p:spPr>
            <a:xfrm>
              <a:off x="4002965" y="4801193"/>
              <a:ext cx="192944" cy="165514"/>
            </a:xfrm>
            <a:custGeom>
              <a:avLst/>
              <a:gdLst/>
              <a:ahLst/>
              <a:cxnLst/>
              <a:rect l="l" t="t" r="r" b="b"/>
              <a:pathLst>
                <a:path w="6014" h="5159" extrusionOk="0">
                  <a:moveTo>
                    <a:pt x="3442" y="205"/>
                  </a:moveTo>
                  <a:cubicBezTo>
                    <a:pt x="4751" y="205"/>
                    <a:pt x="5811" y="1265"/>
                    <a:pt x="5823" y="2587"/>
                  </a:cubicBezTo>
                  <a:cubicBezTo>
                    <a:pt x="5823" y="4014"/>
                    <a:pt x="4643" y="4961"/>
                    <a:pt x="3419" y="4961"/>
                  </a:cubicBezTo>
                  <a:cubicBezTo>
                    <a:pt x="2836" y="4961"/>
                    <a:pt x="2243" y="4746"/>
                    <a:pt x="1763" y="4265"/>
                  </a:cubicBezTo>
                  <a:cubicBezTo>
                    <a:pt x="263" y="2765"/>
                    <a:pt x="1322" y="205"/>
                    <a:pt x="3442" y="205"/>
                  </a:cubicBezTo>
                  <a:close/>
                  <a:moveTo>
                    <a:pt x="3422" y="1"/>
                  </a:moveTo>
                  <a:cubicBezTo>
                    <a:pt x="2789" y="1"/>
                    <a:pt x="2144" y="237"/>
                    <a:pt x="1620" y="765"/>
                  </a:cubicBezTo>
                  <a:cubicBezTo>
                    <a:pt x="1" y="2384"/>
                    <a:pt x="1144" y="5158"/>
                    <a:pt x="3442" y="5158"/>
                  </a:cubicBezTo>
                  <a:cubicBezTo>
                    <a:pt x="4858" y="5158"/>
                    <a:pt x="6013" y="4003"/>
                    <a:pt x="6013" y="2587"/>
                  </a:cubicBezTo>
                  <a:cubicBezTo>
                    <a:pt x="6013" y="1032"/>
                    <a:pt x="4744" y="1"/>
                    <a:pt x="342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7"/>
            <p:cNvSpPr/>
            <p:nvPr/>
          </p:nvSpPr>
          <p:spPr>
            <a:xfrm>
              <a:off x="4061804" y="4845178"/>
              <a:ext cx="90184" cy="77608"/>
            </a:xfrm>
            <a:custGeom>
              <a:avLst/>
              <a:gdLst/>
              <a:ahLst/>
              <a:cxnLst/>
              <a:rect l="l" t="t" r="r" b="b"/>
              <a:pathLst>
                <a:path w="2811" h="2419" extrusionOk="0">
                  <a:moveTo>
                    <a:pt x="1608" y="203"/>
                  </a:moveTo>
                  <a:cubicBezTo>
                    <a:pt x="2167" y="203"/>
                    <a:pt x="2620" y="656"/>
                    <a:pt x="2620" y="1204"/>
                  </a:cubicBezTo>
                  <a:cubicBezTo>
                    <a:pt x="2620" y="1815"/>
                    <a:pt x="2120" y="2220"/>
                    <a:pt x="1601" y="2220"/>
                  </a:cubicBezTo>
                  <a:cubicBezTo>
                    <a:pt x="1351" y="2220"/>
                    <a:pt x="1098" y="2127"/>
                    <a:pt x="893" y="1918"/>
                  </a:cubicBezTo>
                  <a:cubicBezTo>
                    <a:pt x="262" y="1287"/>
                    <a:pt x="703" y="203"/>
                    <a:pt x="1608" y="203"/>
                  </a:cubicBezTo>
                  <a:close/>
                  <a:moveTo>
                    <a:pt x="1597" y="1"/>
                  </a:moveTo>
                  <a:cubicBezTo>
                    <a:pt x="1300" y="1"/>
                    <a:pt x="997" y="111"/>
                    <a:pt x="750" y="358"/>
                  </a:cubicBezTo>
                  <a:cubicBezTo>
                    <a:pt x="0" y="1120"/>
                    <a:pt x="536" y="2418"/>
                    <a:pt x="1608" y="2418"/>
                  </a:cubicBezTo>
                  <a:cubicBezTo>
                    <a:pt x="2274" y="2418"/>
                    <a:pt x="2810" y="1870"/>
                    <a:pt x="2810" y="1216"/>
                  </a:cubicBezTo>
                  <a:cubicBezTo>
                    <a:pt x="2810" y="483"/>
                    <a:pt x="2217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7"/>
            <p:cNvSpPr/>
            <p:nvPr/>
          </p:nvSpPr>
          <p:spPr>
            <a:xfrm>
              <a:off x="3784098" y="4578572"/>
              <a:ext cx="634496" cy="610787"/>
            </a:xfrm>
            <a:custGeom>
              <a:avLst/>
              <a:gdLst/>
              <a:ahLst/>
              <a:cxnLst/>
              <a:rect l="l" t="t" r="r" b="b"/>
              <a:pathLst>
                <a:path w="19777" h="19038" extrusionOk="0">
                  <a:moveTo>
                    <a:pt x="10264" y="1"/>
                  </a:moveTo>
                  <a:cubicBezTo>
                    <a:pt x="6418" y="1"/>
                    <a:pt x="2941" y="2322"/>
                    <a:pt x="1477" y="5882"/>
                  </a:cubicBezTo>
                  <a:cubicBezTo>
                    <a:pt x="0" y="9430"/>
                    <a:pt x="810" y="13526"/>
                    <a:pt x="3537" y="16253"/>
                  </a:cubicBezTo>
                  <a:cubicBezTo>
                    <a:pt x="5353" y="18069"/>
                    <a:pt x="7788" y="19038"/>
                    <a:pt x="10267" y="19038"/>
                  </a:cubicBezTo>
                  <a:cubicBezTo>
                    <a:pt x="11492" y="19038"/>
                    <a:pt x="12729" y="18801"/>
                    <a:pt x="13907" y="18312"/>
                  </a:cubicBezTo>
                  <a:cubicBezTo>
                    <a:pt x="17455" y="16836"/>
                    <a:pt x="19777" y="13371"/>
                    <a:pt x="19777" y="9514"/>
                  </a:cubicBezTo>
                  <a:cubicBezTo>
                    <a:pt x="19777" y="4263"/>
                    <a:pt x="15514" y="1"/>
                    <a:pt x="10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7"/>
            <p:cNvSpPr/>
            <p:nvPr/>
          </p:nvSpPr>
          <p:spPr>
            <a:xfrm>
              <a:off x="3598084" y="4406354"/>
              <a:ext cx="992793" cy="955321"/>
            </a:xfrm>
            <a:custGeom>
              <a:avLst/>
              <a:gdLst/>
              <a:ahLst/>
              <a:cxnLst/>
              <a:rect l="l" t="t" r="r" b="b"/>
              <a:pathLst>
                <a:path w="30945" h="29777" extrusionOk="0">
                  <a:moveTo>
                    <a:pt x="16062" y="201"/>
                  </a:moveTo>
                  <a:cubicBezTo>
                    <a:pt x="24170" y="213"/>
                    <a:pt x="30742" y="6773"/>
                    <a:pt x="30754" y="14894"/>
                  </a:cubicBezTo>
                  <a:cubicBezTo>
                    <a:pt x="30754" y="20835"/>
                    <a:pt x="27170" y="26181"/>
                    <a:pt x="21681" y="28455"/>
                  </a:cubicBezTo>
                  <a:cubicBezTo>
                    <a:pt x="19862" y="29209"/>
                    <a:pt x="17950" y="29575"/>
                    <a:pt x="16055" y="29575"/>
                  </a:cubicBezTo>
                  <a:cubicBezTo>
                    <a:pt x="12235" y="29575"/>
                    <a:pt x="8481" y="28085"/>
                    <a:pt x="5679" y="25276"/>
                  </a:cubicBezTo>
                  <a:cubicBezTo>
                    <a:pt x="1476" y="21073"/>
                    <a:pt x="214" y="14751"/>
                    <a:pt x="2488" y="9262"/>
                  </a:cubicBezTo>
                  <a:cubicBezTo>
                    <a:pt x="4763" y="3773"/>
                    <a:pt x="10120" y="201"/>
                    <a:pt x="16062" y="201"/>
                  </a:cubicBezTo>
                  <a:close/>
                  <a:moveTo>
                    <a:pt x="16066" y="1"/>
                  </a:moveTo>
                  <a:cubicBezTo>
                    <a:pt x="12191" y="1"/>
                    <a:pt x="8381" y="1512"/>
                    <a:pt x="5536" y="4357"/>
                  </a:cubicBezTo>
                  <a:cubicBezTo>
                    <a:pt x="1274" y="8619"/>
                    <a:pt x="0" y="15024"/>
                    <a:pt x="2310" y="20585"/>
                  </a:cubicBezTo>
                  <a:cubicBezTo>
                    <a:pt x="4608" y="26145"/>
                    <a:pt x="10037" y="29776"/>
                    <a:pt x="16062" y="29776"/>
                  </a:cubicBezTo>
                  <a:cubicBezTo>
                    <a:pt x="24277" y="29764"/>
                    <a:pt x="30933" y="23109"/>
                    <a:pt x="30944" y="14882"/>
                  </a:cubicBezTo>
                  <a:cubicBezTo>
                    <a:pt x="30944" y="8869"/>
                    <a:pt x="27325" y="3440"/>
                    <a:pt x="21753" y="1130"/>
                  </a:cubicBezTo>
                  <a:cubicBezTo>
                    <a:pt x="19914" y="370"/>
                    <a:pt x="17982" y="1"/>
                    <a:pt x="16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7"/>
          <p:cNvSpPr txBox="1">
            <a:spLocks noGrp="1"/>
          </p:cNvSpPr>
          <p:nvPr>
            <p:ph type="subTitle" idx="3"/>
          </p:nvPr>
        </p:nvSpPr>
        <p:spPr>
          <a:xfrm>
            <a:off x="1039245" y="3067809"/>
            <a:ext cx="1856762" cy="518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0" dirty="0" smtClean="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Oyun geliştirmesi için yeterli hız</a:t>
            </a:r>
            <a:endParaRPr sz="1600" b="0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69" name="Google Shape;1369;p47"/>
          <p:cNvSpPr txBox="1">
            <a:spLocks noGrp="1"/>
          </p:cNvSpPr>
          <p:nvPr>
            <p:ph type="title"/>
          </p:nvPr>
        </p:nvSpPr>
        <p:spPr>
          <a:xfrm>
            <a:off x="716249" y="462596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Yöntemin Avantajları</a:t>
            </a:r>
            <a:endParaRPr dirty="0"/>
          </a:p>
        </p:txBody>
      </p:sp>
      <p:sp>
        <p:nvSpPr>
          <p:cNvPr id="1372" name="Google Shape;1372;p47"/>
          <p:cNvSpPr txBox="1">
            <a:spLocks noGrp="1"/>
          </p:cNvSpPr>
          <p:nvPr>
            <p:ph type="subTitle" idx="4"/>
          </p:nvPr>
        </p:nvSpPr>
        <p:spPr>
          <a:xfrm>
            <a:off x="1144767" y="2622181"/>
            <a:ext cx="1616322" cy="3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2400" dirty="0" smtClean="0"/>
              <a:t>Hız</a:t>
            </a:r>
            <a:endParaRPr sz="2400" dirty="0"/>
          </a:p>
        </p:txBody>
      </p:sp>
      <p:sp>
        <p:nvSpPr>
          <p:cNvPr id="1373" name="Google Shape;1373;p47"/>
          <p:cNvSpPr txBox="1">
            <a:spLocks noGrp="1"/>
          </p:cNvSpPr>
          <p:nvPr>
            <p:ph type="subTitle" idx="5"/>
          </p:nvPr>
        </p:nvSpPr>
        <p:spPr>
          <a:xfrm>
            <a:off x="3764910" y="3071974"/>
            <a:ext cx="1759770" cy="518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/>
              <a:t>Yüksek güvenlik sağlamak</a:t>
            </a:r>
            <a:endParaRPr sz="1600" dirty="0"/>
          </a:p>
        </p:txBody>
      </p:sp>
      <p:sp>
        <p:nvSpPr>
          <p:cNvPr id="1374" name="Google Shape;1374;p47"/>
          <p:cNvSpPr txBox="1">
            <a:spLocks noGrp="1"/>
          </p:cNvSpPr>
          <p:nvPr>
            <p:ph type="subTitle" idx="6"/>
          </p:nvPr>
        </p:nvSpPr>
        <p:spPr>
          <a:xfrm>
            <a:off x="3831115" y="2682400"/>
            <a:ext cx="1616322" cy="3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2400" dirty="0" smtClean="0"/>
              <a:t>Güvenlik</a:t>
            </a:r>
            <a:endParaRPr sz="2400" dirty="0"/>
          </a:p>
        </p:txBody>
      </p:sp>
      <p:sp>
        <p:nvSpPr>
          <p:cNvPr id="1379" name="Google Shape;1379;p47"/>
          <p:cNvSpPr txBox="1">
            <a:spLocks noGrp="1"/>
          </p:cNvSpPr>
          <p:nvPr>
            <p:ph type="subTitle" idx="14"/>
          </p:nvPr>
        </p:nvSpPr>
        <p:spPr>
          <a:xfrm>
            <a:off x="6337709" y="3076141"/>
            <a:ext cx="1616322" cy="518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smtClean="0"/>
              <a:t>Kolay kullanım</a:t>
            </a:r>
            <a:endParaRPr sz="1600" dirty="0"/>
          </a:p>
        </p:txBody>
      </p:sp>
      <p:sp>
        <p:nvSpPr>
          <p:cNvPr id="1380" name="Google Shape;1380;p47"/>
          <p:cNvSpPr txBox="1">
            <a:spLocks noGrp="1"/>
          </p:cNvSpPr>
          <p:nvPr>
            <p:ph type="subTitle" idx="15"/>
          </p:nvPr>
        </p:nvSpPr>
        <p:spPr>
          <a:xfrm>
            <a:off x="6337709" y="2682400"/>
            <a:ext cx="1616322" cy="3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2400" dirty="0" smtClean="0"/>
              <a:t>Basit</a:t>
            </a:r>
            <a:endParaRPr sz="2400" dirty="0"/>
          </a:p>
        </p:txBody>
      </p:sp>
      <p:sp>
        <p:nvSpPr>
          <p:cNvPr id="1381" name="Google Shape;1381;p47"/>
          <p:cNvSpPr/>
          <p:nvPr/>
        </p:nvSpPr>
        <p:spPr>
          <a:xfrm>
            <a:off x="1708009" y="2137021"/>
            <a:ext cx="443163" cy="428632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382" name="Google Shape;1382;p47"/>
          <p:cNvGrpSpPr/>
          <p:nvPr/>
        </p:nvGrpSpPr>
        <p:grpSpPr>
          <a:xfrm>
            <a:off x="4481968" y="2140061"/>
            <a:ext cx="314615" cy="430236"/>
            <a:chOff x="897141" y="3359875"/>
            <a:chExt cx="257962" cy="352762"/>
          </a:xfrm>
        </p:grpSpPr>
        <p:sp>
          <p:nvSpPr>
            <p:cNvPr id="1383" name="Google Shape;1383;p47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392" name="Google Shape;1392;p47"/>
          <p:cNvGrpSpPr/>
          <p:nvPr/>
        </p:nvGrpSpPr>
        <p:grpSpPr>
          <a:xfrm>
            <a:off x="6942310" y="2127551"/>
            <a:ext cx="407119" cy="455255"/>
            <a:chOff x="861113" y="2885746"/>
            <a:chExt cx="333809" cy="373277"/>
          </a:xfrm>
        </p:grpSpPr>
        <p:sp>
          <p:nvSpPr>
            <p:cNvPr id="1393" name="Google Shape;1393;p47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69"/>
          <p:cNvSpPr/>
          <p:nvPr/>
        </p:nvSpPr>
        <p:spPr>
          <a:xfrm>
            <a:off x="-9" y="2198021"/>
            <a:ext cx="2945507" cy="2945475"/>
          </a:xfrm>
          <a:custGeom>
            <a:avLst/>
            <a:gdLst/>
            <a:ahLst/>
            <a:cxnLst/>
            <a:rect l="l" t="t" r="r" b="b"/>
            <a:pathLst>
              <a:path w="91882" h="91881" extrusionOk="0">
                <a:moveTo>
                  <a:pt x="30623" y="0"/>
                </a:moveTo>
                <a:lnTo>
                  <a:pt x="1" y="30635"/>
                </a:lnTo>
                <a:lnTo>
                  <a:pt x="61246" y="91881"/>
                </a:lnTo>
                <a:lnTo>
                  <a:pt x="91881" y="61258"/>
                </a:lnTo>
                <a:lnTo>
                  <a:pt x="3062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9"/>
          <p:cNvSpPr/>
          <p:nvPr/>
        </p:nvSpPr>
        <p:spPr>
          <a:xfrm>
            <a:off x="-9" y="3180103"/>
            <a:ext cx="1963426" cy="1963394"/>
          </a:xfrm>
          <a:custGeom>
            <a:avLst/>
            <a:gdLst/>
            <a:ahLst/>
            <a:cxnLst/>
            <a:rect l="l" t="t" r="r" b="b"/>
            <a:pathLst>
              <a:path w="61247" h="61246" extrusionOk="0">
                <a:moveTo>
                  <a:pt x="1" y="0"/>
                </a:moveTo>
                <a:lnTo>
                  <a:pt x="1" y="61246"/>
                </a:lnTo>
                <a:lnTo>
                  <a:pt x="61246" y="6124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9"/>
          <p:cNvSpPr/>
          <p:nvPr/>
        </p:nvSpPr>
        <p:spPr>
          <a:xfrm>
            <a:off x="2660088" y="15284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9"/>
          <p:cNvSpPr/>
          <p:nvPr/>
        </p:nvSpPr>
        <p:spPr>
          <a:xfrm>
            <a:off x="2845717" y="15306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5" name="Google Shape;1975;p69"/>
          <p:cNvGrpSpPr/>
          <p:nvPr/>
        </p:nvGrpSpPr>
        <p:grpSpPr>
          <a:xfrm>
            <a:off x="983774" y="2680070"/>
            <a:ext cx="1482115" cy="1481730"/>
            <a:chOff x="3372319" y="4143117"/>
            <a:chExt cx="1482115" cy="1481730"/>
          </a:xfrm>
        </p:grpSpPr>
        <p:sp>
          <p:nvSpPr>
            <p:cNvPr id="1976" name="Google Shape;1976;p69"/>
            <p:cNvSpPr/>
            <p:nvPr/>
          </p:nvSpPr>
          <p:spPr>
            <a:xfrm>
              <a:off x="3372319" y="4143117"/>
              <a:ext cx="1482115" cy="1481730"/>
            </a:xfrm>
            <a:custGeom>
              <a:avLst/>
              <a:gdLst/>
              <a:ahLst/>
              <a:cxnLst/>
              <a:rect l="l" t="t" r="r" b="b"/>
              <a:pathLst>
                <a:path w="46197" h="46185" extrusionOk="0">
                  <a:moveTo>
                    <a:pt x="23099" y="191"/>
                  </a:moveTo>
                  <a:cubicBezTo>
                    <a:pt x="35719" y="191"/>
                    <a:pt x="45994" y="10466"/>
                    <a:pt x="45994" y="23087"/>
                  </a:cubicBezTo>
                  <a:cubicBezTo>
                    <a:pt x="45994" y="35719"/>
                    <a:pt x="35719" y="45994"/>
                    <a:pt x="23099" y="45994"/>
                  </a:cubicBezTo>
                  <a:cubicBezTo>
                    <a:pt x="10466" y="45994"/>
                    <a:pt x="203" y="35719"/>
                    <a:pt x="203" y="23087"/>
                  </a:cubicBezTo>
                  <a:cubicBezTo>
                    <a:pt x="203" y="10466"/>
                    <a:pt x="10466" y="191"/>
                    <a:pt x="23099" y="191"/>
                  </a:cubicBezTo>
                  <a:close/>
                  <a:moveTo>
                    <a:pt x="23099" y="0"/>
                  </a:moveTo>
                  <a:cubicBezTo>
                    <a:pt x="10359" y="0"/>
                    <a:pt x="0" y="10359"/>
                    <a:pt x="0" y="23087"/>
                  </a:cubicBezTo>
                  <a:cubicBezTo>
                    <a:pt x="0" y="35826"/>
                    <a:pt x="10359" y="46185"/>
                    <a:pt x="23099" y="46185"/>
                  </a:cubicBezTo>
                  <a:cubicBezTo>
                    <a:pt x="35826" y="46185"/>
                    <a:pt x="46197" y="35826"/>
                    <a:pt x="46197" y="23087"/>
                  </a:cubicBezTo>
                  <a:cubicBezTo>
                    <a:pt x="46197" y="10359"/>
                    <a:pt x="35838" y="0"/>
                    <a:pt x="2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9"/>
            <p:cNvSpPr/>
            <p:nvPr/>
          </p:nvSpPr>
          <p:spPr>
            <a:xfrm>
              <a:off x="3416240" y="4187038"/>
              <a:ext cx="1394273" cy="1393888"/>
            </a:xfrm>
            <a:custGeom>
              <a:avLst/>
              <a:gdLst/>
              <a:ahLst/>
              <a:cxnLst/>
              <a:rect l="l" t="t" r="r" b="b"/>
              <a:pathLst>
                <a:path w="43459" h="43447" extrusionOk="0">
                  <a:moveTo>
                    <a:pt x="21730" y="191"/>
                  </a:moveTo>
                  <a:cubicBezTo>
                    <a:pt x="33600" y="191"/>
                    <a:pt x="43256" y="9847"/>
                    <a:pt x="43256" y="21718"/>
                  </a:cubicBezTo>
                  <a:cubicBezTo>
                    <a:pt x="43256" y="33600"/>
                    <a:pt x="33600" y="43256"/>
                    <a:pt x="21730" y="43256"/>
                  </a:cubicBezTo>
                  <a:cubicBezTo>
                    <a:pt x="9859" y="43256"/>
                    <a:pt x="203" y="33600"/>
                    <a:pt x="203" y="21718"/>
                  </a:cubicBezTo>
                  <a:cubicBezTo>
                    <a:pt x="203" y="9847"/>
                    <a:pt x="9859" y="191"/>
                    <a:pt x="21730" y="191"/>
                  </a:cubicBezTo>
                  <a:close/>
                  <a:moveTo>
                    <a:pt x="21730" y="1"/>
                  </a:moveTo>
                  <a:cubicBezTo>
                    <a:pt x="9752" y="1"/>
                    <a:pt x="1" y="9740"/>
                    <a:pt x="1" y="21718"/>
                  </a:cubicBezTo>
                  <a:cubicBezTo>
                    <a:pt x="1" y="33707"/>
                    <a:pt x="9752" y="43446"/>
                    <a:pt x="21730" y="43446"/>
                  </a:cubicBezTo>
                  <a:cubicBezTo>
                    <a:pt x="33707" y="43446"/>
                    <a:pt x="43459" y="33707"/>
                    <a:pt x="43459" y="21718"/>
                  </a:cubicBezTo>
                  <a:cubicBezTo>
                    <a:pt x="43459" y="9740"/>
                    <a:pt x="33707" y="1"/>
                    <a:pt x="21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9"/>
            <p:cNvSpPr/>
            <p:nvPr/>
          </p:nvSpPr>
          <p:spPr>
            <a:xfrm>
              <a:off x="3460161" y="4230959"/>
              <a:ext cx="1306431" cy="1306046"/>
            </a:xfrm>
            <a:custGeom>
              <a:avLst/>
              <a:gdLst/>
              <a:ahLst/>
              <a:cxnLst/>
              <a:rect l="l" t="t" r="r" b="b"/>
              <a:pathLst>
                <a:path w="40721" h="40709" extrusionOk="0">
                  <a:moveTo>
                    <a:pt x="20361" y="191"/>
                  </a:moveTo>
                  <a:cubicBezTo>
                    <a:pt x="31481" y="191"/>
                    <a:pt x="40518" y="9240"/>
                    <a:pt x="40518" y="20361"/>
                  </a:cubicBezTo>
                  <a:cubicBezTo>
                    <a:pt x="40518" y="31469"/>
                    <a:pt x="31481" y="40518"/>
                    <a:pt x="20361" y="40518"/>
                  </a:cubicBezTo>
                  <a:cubicBezTo>
                    <a:pt x="9240" y="40518"/>
                    <a:pt x="203" y="31469"/>
                    <a:pt x="203" y="20361"/>
                  </a:cubicBezTo>
                  <a:cubicBezTo>
                    <a:pt x="203" y="9240"/>
                    <a:pt x="9240" y="191"/>
                    <a:pt x="20361" y="191"/>
                  </a:cubicBezTo>
                  <a:close/>
                  <a:moveTo>
                    <a:pt x="20361" y="1"/>
                  </a:moveTo>
                  <a:cubicBezTo>
                    <a:pt x="9133" y="1"/>
                    <a:pt x="1" y="9121"/>
                    <a:pt x="1" y="20349"/>
                  </a:cubicBezTo>
                  <a:cubicBezTo>
                    <a:pt x="1" y="31576"/>
                    <a:pt x="9133" y="40708"/>
                    <a:pt x="20361" y="40708"/>
                  </a:cubicBezTo>
                  <a:cubicBezTo>
                    <a:pt x="31588" y="40708"/>
                    <a:pt x="40720" y="31576"/>
                    <a:pt x="40720" y="20349"/>
                  </a:cubicBezTo>
                  <a:cubicBezTo>
                    <a:pt x="40720" y="9133"/>
                    <a:pt x="31588" y="1"/>
                    <a:pt x="20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9"/>
            <p:cNvSpPr/>
            <p:nvPr/>
          </p:nvSpPr>
          <p:spPr>
            <a:xfrm>
              <a:off x="3455958" y="4274751"/>
              <a:ext cx="1266713" cy="1218686"/>
            </a:xfrm>
            <a:custGeom>
              <a:avLst/>
              <a:gdLst/>
              <a:ahLst/>
              <a:cxnLst/>
              <a:rect l="l" t="t" r="r" b="b"/>
              <a:pathLst>
                <a:path w="39483" h="37986" extrusionOk="0">
                  <a:moveTo>
                    <a:pt x="20492" y="196"/>
                  </a:moveTo>
                  <a:cubicBezTo>
                    <a:pt x="30862" y="208"/>
                    <a:pt x="39268" y="8613"/>
                    <a:pt x="39280" y="18984"/>
                  </a:cubicBezTo>
                  <a:cubicBezTo>
                    <a:pt x="39280" y="26592"/>
                    <a:pt x="34708" y="33438"/>
                    <a:pt x="27683" y="36355"/>
                  </a:cubicBezTo>
                  <a:cubicBezTo>
                    <a:pt x="25358" y="37316"/>
                    <a:pt x="22916" y="37784"/>
                    <a:pt x="20496" y="37784"/>
                  </a:cubicBezTo>
                  <a:cubicBezTo>
                    <a:pt x="15604" y="37784"/>
                    <a:pt x="10797" y="35875"/>
                    <a:pt x="7204" y="32283"/>
                  </a:cubicBezTo>
                  <a:cubicBezTo>
                    <a:pt x="1823" y="26901"/>
                    <a:pt x="215" y="18817"/>
                    <a:pt x="3132" y="11792"/>
                  </a:cubicBezTo>
                  <a:cubicBezTo>
                    <a:pt x="6037" y="4779"/>
                    <a:pt x="12884" y="196"/>
                    <a:pt x="20492" y="196"/>
                  </a:cubicBezTo>
                  <a:close/>
                  <a:moveTo>
                    <a:pt x="20497" y="0"/>
                  </a:moveTo>
                  <a:cubicBezTo>
                    <a:pt x="15553" y="0"/>
                    <a:pt x="10694" y="1932"/>
                    <a:pt x="7061" y="5565"/>
                  </a:cubicBezTo>
                  <a:cubicBezTo>
                    <a:pt x="1632" y="10995"/>
                    <a:pt x="1" y="19162"/>
                    <a:pt x="2942" y="26258"/>
                  </a:cubicBezTo>
                  <a:cubicBezTo>
                    <a:pt x="5883" y="33354"/>
                    <a:pt x="12812" y="37986"/>
                    <a:pt x="20492" y="37986"/>
                  </a:cubicBezTo>
                  <a:cubicBezTo>
                    <a:pt x="30969" y="37962"/>
                    <a:pt x="39470" y="29473"/>
                    <a:pt x="39482" y="18996"/>
                  </a:cubicBezTo>
                  <a:cubicBezTo>
                    <a:pt x="39482" y="11304"/>
                    <a:pt x="34851" y="4387"/>
                    <a:pt x="27754" y="1446"/>
                  </a:cubicBezTo>
                  <a:cubicBezTo>
                    <a:pt x="25406" y="473"/>
                    <a:pt x="22941" y="0"/>
                    <a:pt x="20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9"/>
            <p:cNvSpPr/>
            <p:nvPr/>
          </p:nvSpPr>
          <p:spPr>
            <a:xfrm>
              <a:off x="3503344" y="4318608"/>
              <a:ext cx="1175374" cy="1130908"/>
            </a:xfrm>
            <a:custGeom>
              <a:avLst/>
              <a:gdLst/>
              <a:ahLst/>
              <a:cxnLst/>
              <a:rect l="l" t="t" r="r" b="b"/>
              <a:pathLst>
                <a:path w="36636" h="35250" extrusionOk="0">
                  <a:moveTo>
                    <a:pt x="19015" y="198"/>
                  </a:moveTo>
                  <a:cubicBezTo>
                    <a:pt x="28635" y="210"/>
                    <a:pt x="36433" y="8008"/>
                    <a:pt x="36433" y="17617"/>
                  </a:cubicBezTo>
                  <a:cubicBezTo>
                    <a:pt x="36433" y="24665"/>
                    <a:pt x="32195" y="31023"/>
                    <a:pt x="25682" y="33726"/>
                  </a:cubicBezTo>
                  <a:cubicBezTo>
                    <a:pt x="23528" y="34616"/>
                    <a:pt x="21266" y="35049"/>
                    <a:pt x="19024" y="35049"/>
                  </a:cubicBezTo>
                  <a:cubicBezTo>
                    <a:pt x="14488" y="35049"/>
                    <a:pt x="10030" y="33278"/>
                    <a:pt x="6692" y="29940"/>
                  </a:cubicBezTo>
                  <a:cubicBezTo>
                    <a:pt x="1703" y="24963"/>
                    <a:pt x="215" y="17462"/>
                    <a:pt x="2917" y="10949"/>
                  </a:cubicBezTo>
                  <a:cubicBezTo>
                    <a:pt x="5608" y="4436"/>
                    <a:pt x="11966" y="198"/>
                    <a:pt x="19015" y="198"/>
                  </a:cubicBezTo>
                  <a:close/>
                  <a:moveTo>
                    <a:pt x="19021" y="1"/>
                  </a:moveTo>
                  <a:cubicBezTo>
                    <a:pt x="14435" y="1"/>
                    <a:pt x="9927" y="1793"/>
                    <a:pt x="6549" y="5163"/>
                  </a:cubicBezTo>
                  <a:cubicBezTo>
                    <a:pt x="1512" y="10199"/>
                    <a:pt x="0" y="17783"/>
                    <a:pt x="2727" y="24367"/>
                  </a:cubicBezTo>
                  <a:cubicBezTo>
                    <a:pt x="5465" y="30952"/>
                    <a:pt x="11883" y="35250"/>
                    <a:pt x="19015" y="35250"/>
                  </a:cubicBezTo>
                  <a:cubicBezTo>
                    <a:pt x="28742" y="35238"/>
                    <a:pt x="36624" y="27356"/>
                    <a:pt x="36636" y="17617"/>
                  </a:cubicBezTo>
                  <a:cubicBezTo>
                    <a:pt x="36636" y="10497"/>
                    <a:pt x="32338" y="4067"/>
                    <a:pt x="25754" y="1341"/>
                  </a:cubicBezTo>
                  <a:cubicBezTo>
                    <a:pt x="23575" y="439"/>
                    <a:pt x="21289" y="1"/>
                    <a:pt x="19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9"/>
            <p:cNvSpPr/>
            <p:nvPr/>
          </p:nvSpPr>
          <p:spPr>
            <a:xfrm>
              <a:off x="3550698" y="4362497"/>
              <a:ext cx="1084100" cy="1043098"/>
            </a:xfrm>
            <a:custGeom>
              <a:avLst/>
              <a:gdLst/>
              <a:ahLst/>
              <a:cxnLst/>
              <a:rect l="l" t="t" r="r" b="b"/>
              <a:pathLst>
                <a:path w="33791" h="32513" extrusionOk="0">
                  <a:moveTo>
                    <a:pt x="17539" y="199"/>
                  </a:moveTo>
                  <a:cubicBezTo>
                    <a:pt x="26397" y="211"/>
                    <a:pt x="33588" y="7390"/>
                    <a:pt x="33588" y="16249"/>
                  </a:cubicBezTo>
                  <a:cubicBezTo>
                    <a:pt x="33588" y="22749"/>
                    <a:pt x="29683" y="28607"/>
                    <a:pt x="23682" y="31084"/>
                  </a:cubicBezTo>
                  <a:cubicBezTo>
                    <a:pt x="21693" y="31909"/>
                    <a:pt x="19604" y="32310"/>
                    <a:pt x="17533" y="32310"/>
                  </a:cubicBezTo>
                  <a:cubicBezTo>
                    <a:pt x="13357" y="32310"/>
                    <a:pt x="9252" y="30679"/>
                    <a:pt x="6180" y="27607"/>
                  </a:cubicBezTo>
                  <a:cubicBezTo>
                    <a:pt x="1596" y="23011"/>
                    <a:pt x="215" y="16106"/>
                    <a:pt x="2703" y="10105"/>
                  </a:cubicBezTo>
                  <a:cubicBezTo>
                    <a:pt x="5192" y="4104"/>
                    <a:pt x="11038" y="199"/>
                    <a:pt x="17539" y="199"/>
                  </a:cubicBezTo>
                  <a:close/>
                  <a:moveTo>
                    <a:pt x="17544" y="0"/>
                  </a:moveTo>
                  <a:cubicBezTo>
                    <a:pt x="13314" y="0"/>
                    <a:pt x="9156" y="1652"/>
                    <a:pt x="6049" y="4759"/>
                  </a:cubicBezTo>
                  <a:cubicBezTo>
                    <a:pt x="1394" y="9414"/>
                    <a:pt x="1" y="16403"/>
                    <a:pt x="2525" y="22476"/>
                  </a:cubicBezTo>
                  <a:cubicBezTo>
                    <a:pt x="5037" y="28548"/>
                    <a:pt x="10966" y="32513"/>
                    <a:pt x="17539" y="32513"/>
                  </a:cubicBezTo>
                  <a:cubicBezTo>
                    <a:pt x="26516" y="32501"/>
                    <a:pt x="33779" y="25226"/>
                    <a:pt x="33791" y="16249"/>
                  </a:cubicBezTo>
                  <a:cubicBezTo>
                    <a:pt x="33791" y="9676"/>
                    <a:pt x="29826" y="3747"/>
                    <a:pt x="23754" y="1235"/>
                  </a:cubicBezTo>
                  <a:cubicBezTo>
                    <a:pt x="21745" y="404"/>
                    <a:pt x="19636" y="0"/>
                    <a:pt x="17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9"/>
            <p:cNvSpPr/>
            <p:nvPr/>
          </p:nvSpPr>
          <p:spPr>
            <a:xfrm>
              <a:off x="3598084" y="4406354"/>
              <a:ext cx="992793" cy="955321"/>
            </a:xfrm>
            <a:custGeom>
              <a:avLst/>
              <a:gdLst/>
              <a:ahLst/>
              <a:cxnLst/>
              <a:rect l="l" t="t" r="r" b="b"/>
              <a:pathLst>
                <a:path w="30945" h="29777" extrusionOk="0">
                  <a:moveTo>
                    <a:pt x="16062" y="201"/>
                  </a:moveTo>
                  <a:cubicBezTo>
                    <a:pt x="24170" y="213"/>
                    <a:pt x="30742" y="6773"/>
                    <a:pt x="30754" y="14894"/>
                  </a:cubicBezTo>
                  <a:cubicBezTo>
                    <a:pt x="30754" y="20835"/>
                    <a:pt x="27170" y="26181"/>
                    <a:pt x="21681" y="28455"/>
                  </a:cubicBezTo>
                  <a:cubicBezTo>
                    <a:pt x="19862" y="29209"/>
                    <a:pt x="17950" y="29575"/>
                    <a:pt x="16055" y="29575"/>
                  </a:cubicBezTo>
                  <a:cubicBezTo>
                    <a:pt x="12235" y="29575"/>
                    <a:pt x="8481" y="28085"/>
                    <a:pt x="5679" y="25276"/>
                  </a:cubicBezTo>
                  <a:cubicBezTo>
                    <a:pt x="1476" y="21073"/>
                    <a:pt x="214" y="14751"/>
                    <a:pt x="2488" y="9262"/>
                  </a:cubicBezTo>
                  <a:cubicBezTo>
                    <a:pt x="4763" y="3773"/>
                    <a:pt x="10120" y="201"/>
                    <a:pt x="16062" y="201"/>
                  </a:cubicBezTo>
                  <a:close/>
                  <a:moveTo>
                    <a:pt x="16066" y="1"/>
                  </a:moveTo>
                  <a:cubicBezTo>
                    <a:pt x="12191" y="1"/>
                    <a:pt x="8381" y="1512"/>
                    <a:pt x="5536" y="4357"/>
                  </a:cubicBezTo>
                  <a:cubicBezTo>
                    <a:pt x="1274" y="8619"/>
                    <a:pt x="0" y="15024"/>
                    <a:pt x="2310" y="20585"/>
                  </a:cubicBezTo>
                  <a:cubicBezTo>
                    <a:pt x="4608" y="26145"/>
                    <a:pt x="10037" y="29776"/>
                    <a:pt x="16062" y="29776"/>
                  </a:cubicBezTo>
                  <a:cubicBezTo>
                    <a:pt x="24277" y="29764"/>
                    <a:pt x="30933" y="23109"/>
                    <a:pt x="30944" y="14882"/>
                  </a:cubicBezTo>
                  <a:cubicBezTo>
                    <a:pt x="30944" y="8869"/>
                    <a:pt x="27325" y="3440"/>
                    <a:pt x="21753" y="1130"/>
                  </a:cubicBezTo>
                  <a:cubicBezTo>
                    <a:pt x="19914" y="370"/>
                    <a:pt x="17982" y="1"/>
                    <a:pt x="1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9"/>
            <p:cNvSpPr/>
            <p:nvPr/>
          </p:nvSpPr>
          <p:spPr>
            <a:xfrm>
              <a:off x="3645437" y="4450339"/>
              <a:ext cx="901518" cy="867415"/>
            </a:xfrm>
            <a:custGeom>
              <a:avLst/>
              <a:gdLst/>
              <a:ahLst/>
              <a:cxnLst/>
              <a:rect l="l" t="t" r="r" b="b"/>
              <a:pathLst>
                <a:path w="28100" h="27037" extrusionOk="0">
                  <a:moveTo>
                    <a:pt x="14586" y="199"/>
                  </a:moveTo>
                  <a:cubicBezTo>
                    <a:pt x="21944" y="199"/>
                    <a:pt x="27897" y="6164"/>
                    <a:pt x="27909" y="13523"/>
                  </a:cubicBezTo>
                  <a:cubicBezTo>
                    <a:pt x="27909" y="18904"/>
                    <a:pt x="24658" y="23762"/>
                    <a:pt x="19681" y="25822"/>
                  </a:cubicBezTo>
                  <a:cubicBezTo>
                    <a:pt x="18031" y="26505"/>
                    <a:pt x="16299" y="26837"/>
                    <a:pt x="14581" y="26837"/>
                  </a:cubicBezTo>
                  <a:cubicBezTo>
                    <a:pt x="11118" y="26837"/>
                    <a:pt x="7714" y="25487"/>
                    <a:pt x="5168" y="22940"/>
                  </a:cubicBezTo>
                  <a:cubicBezTo>
                    <a:pt x="1358" y="19130"/>
                    <a:pt x="215" y="13392"/>
                    <a:pt x="2275" y="8415"/>
                  </a:cubicBezTo>
                  <a:cubicBezTo>
                    <a:pt x="4334" y="3438"/>
                    <a:pt x="9192" y="199"/>
                    <a:pt x="14586" y="199"/>
                  </a:cubicBezTo>
                  <a:close/>
                  <a:moveTo>
                    <a:pt x="14581" y="1"/>
                  </a:moveTo>
                  <a:cubicBezTo>
                    <a:pt x="11067" y="1"/>
                    <a:pt x="7612" y="1375"/>
                    <a:pt x="5025" y="3962"/>
                  </a:cubicBezTo>
                  <a:cubicBezTo>
                    <a:pt x="1155" y="7819"/>
                    <a:pt x="0" y="13642"/>
                    <a:pt x="2096" y="18690"/>
                  </a:cubicBezTo>
                  <a:cubicBezTo>
                    <a:pt x="4191" y="23738"/>
                    <a:pt x="9121" y="27036"/>
                    <a:pt x="14586" y="27036"/>
                  </a:cubicBezTo>
                  <a:cubicBezTo>
                    <a:pt x="22051" y="27024"/>
                    <a:pt x="28099" y="20976"/>
                    <a:pt x="28099" y="13523"/>
                  </a:cubicBezTo>
                  <a:cubicBezTo>
                    <a:pt x="28099" y="8046"/>
                    <a:pt x="24813" y="3116"/>
                    <a:pt x="19753" y="1033"/>
                  </a:cubicBezTo>
                  <a:cubicBezTo>
                    <a:pt x="18080" y="338"/>
                    <a:pt x="16323" y="1"/>
                    <a:pt x="14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9"/>
            <p:cNvSpPr/>
            <p:nvPr/>
          </p:nvSpPr>
          <p:spPr>
            <a:xfrm>
              <a:off x="3692791" y="4494228"/>
              <a:ext cx="810211" cy="779573"/>
            </a:xfrm>
            <a:custGeom>
              <a:avLst/>
              <a:gdLst/>
              <a:ahLst/>
              <a:cxnLst/>
              <a:rect l="l" t="t" r="r" b="b"/>
              <a:pathLst>
                <a:path w="25254" h="24299" extrusionOk="0">
                  <a:moveTo>
                    <a:pt x="13110" y="201"/>
                  </a:moveTo>
                  <a:cubicBezTo>
                    <a:pt x="19706" y="201"/>
                    <a:pt x="25052" y="5547"/>
                    <a:pt x="25063" y="12155"/>
                  </a:cubicBezTo>
                  <a:cubicBezTo>
                    <a:pt x="25063" y="16988"/>
                    <a:pt x="22146" y="21346"/>
                    <a:pt x="17682" y="23192"/>
                  </a:cubicBezTo>
                  <a:cubicBezTo>
                    <a:pt x="16202" y="23803"/>
                    <a:pt x="14648" y="24101"/>
                    <a:pt x="13107" y="24101"/>
                  </a:cubicBezTo>
                  <a:cubicBezTo>
                    <a:pt x="9997" y="24101"/>
                    <a:pt x="6941" y="22889"/>
                    <a:pt x="4656" y="20596"/>
                  </a:cubicBezTo>
                  <a:cubicBezTo>
                    <a:pt x="1239" y="17179"/>
                    <a:pt x="215" y="12035"/>
                    <a:pt x="2061" y="7571"/>
                  </a:cubicBezTo>
                  <a:cubicBezTo>
                    <a:pt x="3918" y="3106"/>
                    <a:pt x="8276" y="201"/>
                    <a:pt x="13110" y="201"/>
                  </a:cubicBezTo>
                  <a:close/>
                  <a:moveTo>
                    <a:pt x="13108" y="0"/>
                  </a:moveTo>
                  <a:cubicBezTo>
                    <a:pt x="9944" y="0"/>
                    <a:pt x="6838" y="1234"/>
                    <a:pt x="4513" y="3558"/>
                  </a:cubicBezTo>
                  <a:cubicBezTo>
                    <a:pt x="1049" y="7035"/>
                    <a:pt x="1" y="12262"/>
                    <a:pt x="1882" y="16798"/>
                  </a:cubicBezTo>
                  <a:cubicBezTo>
                    <a:pt x="3763" y="21334"/>
                    <a:pt x="8192" y="24299"/>
                    <a:pt x="13110" y="24299"/>
                  </a:cubicBezTo>
                  <a:cubicBezTo>
                    <a:pt x="19813" y="24287"/>
                    <a:pt x="25254" y="18858"/>
                    <a:pt x="25254" y="12155"/>
                  </a:cubicBezTo>
                  <a:cubicBezTo>
                    <a:pt x="25254" y="7237"/>
                    <a:pt x="22301" y="2808"/>
                    <a:pt x="17765" y="927"/>
                  </a:cubicBezTo>
                  <a:cubicBezTo>
                    <a:pt x="16258" y="304"/>
                    <a:pt x="14676" y="0"/>
                    <a:pt x="13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9"/>
            <p:cNvSpPr/>
            <p:nvPr/>
          </p:nvSpPr>
          <p:spPr>
            <a:xfrm>
              <a:off x="3740177" y="4538084"/>
              <a:ext cx="719290" cy="691795"/>
            </a:xfrm>
            <a:custGeom>
              <a:avLst/>
              <a:gdLst/>
              <a:ahLst/>
              <a:cxnLst/>
              <a:rect l="l" t="t" r="r" b="b"/>
              <a:pathLst>
                <a:path w="22420" h="21563" extrusionOk="0">
                  <a:moveTo>
                    <a:pt x="11633" y="191"/>
                  </a:moveTo>
                  <a:cubicBezTo>
                    <a:pt x="17479" y="203"/>
                    <a:pt x="22205" y="4942"/>
                    <a:pt x="22217" y="10776"/>
                  </a:cubicBezTo>
                  <a:cubicBezTo>
                    <a:pt x="22217" y="15062"/>
                    <a:pt x="19634" y="18919"/>
                    <a:pt x="15681" y="20563"/>
                  </a:cubicBezTo>
                  <a:cubicBezTo>
                    <a:pt x="14374" y="21102"/>
                    <a:pt x="13002" y="21364"/>
                    <a:pt x="11642" y="21364"/>
                  </a:cubicBezTo>
                  <a:cubicBezTo>
                    <a:pt x="8886" y="21364"/>
                    <a:pt x="6176" y="20289"/>
                    <a:pt x="4144" y="18265"/>
                  </a:cubicBezTo>
                  <a:cubicBezTo>
                    <a:pt x="1119" y="15240"/>
                    <a:pt x="215" y="10692"/>
                    <a:pt x="1858" y="6728"/>
                  </a:cubicBezTo>
                  <a:cubicBezTo>
                    <a:pt x="3489" y="2775"/>
                    <a:pt x="7346" y="191"/>
                    <a:pt x="11633" y="191"/>
                  </a:cubicBezTo>
                  <a:close/>
                  <a:moveTo>
                    <a:pt x="11626" y="1"/>
                  </a:moveTo>
                  <a:cubicBezTo>
                    <a:pt x="8821" y="1"/>
                    <a:pt x="6062" y="1094"/>
                    <a:pt x="4001" y="3156"/>
                  </a:cubicBezTo>
                  <a:cubicBezTo>
                    <a:pt x="917" y="6239"/>
                    <a:pt x="0" y="10883"/>
                    <a:pt x="1667" y="14907"/>
                  </a:cubicBezTo>
                  <a:cubicBezTo>
                    <a:pt x="3334" y="18943"/>
                    <a:pt x="7275" y="21563"/>
                    <a:pt x="11633" y="21563"/>
                  </a:cubicBezTo>
                  <a:cubicBezTo>
                    <a:pt x="17586" y="21563"/>
                    <a:pt x="22408" y="16729"/>
                    <a:pt x="22420" y="10788"/>
                  </a:cubicBezTo>
                  <a:cubicBezTo>
                    <a:pt x="22420" y="6418"/>
                    <a:pt x="19788" y="2489"/>
                    <a:pt x="15752" y="822"/>
                  </a:cubicBezTo>
                  <a:cubicBezTo>
                    <a:pt x="14418" y="270"/>
                    <a:pt x="13017" y="1"/>
                    <a:pt x="1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9"/>
            <p:cNvSpPr/>
            <p:nvPr/>
          </p:nvSpPr>
          <p:spPr>
            <a:xfrm>
              <a:off x="3787531" y="4581973"/>
              <a:ext cx="628015" cy="603985"/>
            </a:xfrm>
            <a:custGeom>
              <a:avLst/>
              <a:gdLst/>
              <a:ahLst/>
              <a:cxnLst/>
              <a:rect l="l" t="t" r="r" b="b"/>
              <a:pathLst>
                <a:path w="19575" h="18826" extrusionOk="0">
                  <a:moveTo>
                    <a:pt x="10157" y="192"/>
                  </a:moveTo>
                  <a:cubicBezTo>
                    <a:pt x="15241" y="204"/>
                    <a:pt x="19372" y="4324"/>
                    <a:pt x="19372" y="9408"/>
                  </a:cubicBezTo>
                  <a:cubicBezTo>
                    <a:pt x="19372" y="13146"/>
                    <a:pt x="17122" y="16504"/>
                    <a:pt x="13681" y="17932"/>
                  </a:cubicBezTo>
                  <a:cubicBezTo>
                    <a:pt x="12544" y="18405"/>
                    <a:pt x="11349" y="18634"/>
                    <a:pt x="10164" y="18634"/>
                  </a:cubicBezTo>
                  <a:cubicBezTo>
                    <a:pt x="7764" y="18634"/>
                    <a:pt x="5402" y="17694"/>
                    <a:pt x="3632" y="15932"/>
                  </a:cubicBezTo>
                  <a:cubicBezTo>
                    <a:pt x="1001" y="13289"/>
                    <a:pt x="215" y="9336"/>
                    <a:pt x="1644" y="5883"/>
                  </a:cubicBezTo>
                  <a:cubicBezTo>
                    <a:pt x="3060" y="2442"/>
                    <a:pt x="6430" y="192"/>
                    <a:pt x="10157" y="192"/>
                  </a:cubicBezTo>
                  <a:close/>
                  <a:moveTo>
                    <a:pt x="10152" y="0"/>
                  </a:moveTo>
                  <a:cubicBezTo>
                    <a:pt x="7705" y="0"/>
                    <a:pt x="5300" y="953"/>
                    <a:pt x="3501" y="2752"/>
                  </a:cubicBezTo>
                  <a:cubicBezTo>
                    <a:pt x="810" y="5455"/>
                    <a:pt x="1" y="9503"/>
                    <a:pt x="1453" y="13015"/>
                  </a:cubicBezTo>
                  <a:cubicBezTo>
                    <a:pt x="2918" y="16539"/>
                    <a:pt x="6347" y="18825"/>
                    <a:pt x="10157" y="18825"/>
                  </a:cubicBezTo>
                  <a:cubicBezTo>
                    <a:pt x="15348" y="18825"/>
                    <a:pt x="19563" y="14611"/>
                    <a:pt x="19574" y="9408"/>
                  </a:cubicBezTo>
                  <a:cubicBezTo>
                    <a:pt x="19574" y="5610"/>
                    <a:pt x="17277" y="2169"/>
                    <a:pt x="13752" y="716"/>
                  </a:cubicBezTo>
                  <a:cubicBezTo>
                    <a:pt x="12588" y="235"/>
                    <a:pt x="11365" y="0"/>
                    <a:pt x="10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9"/>
            <p:cNvSpPr/>
            <p:nvPr/>
          </p:nvSpPr>
          <p:spPr>
            <a:xfrm>
              <a:off x="3834885" y="4625862"/>
              <a:ext cx="536740" cy="516175"/>
            </a:xfrm>
            <a:custGeom>
              <a:avLst/>
              <a:gdLst/>
              <a:ahLst/>
              <a:cxnLst/>
              <a:rect l="l" t="t" r="r" b="b"/>
              <a:pathLst>
                <a:path w="16730" h="16089" extrusionOk="0">
                  <a:moveTo>
                    <a:pt x="8681" y="193"/>
                  </a:moveTo>
                  <a:cubicBezTo>
                    <a:pt x="13014" y="205"/>
                    <a:pt x="16527" y="3718"/>
                    <a:pt x="16527" y="8052"/>
                  </a:cubicBezTo>
                  <a:cubicBezTo>
                    <a:pt x="16527" y="11219"/>
                    <a:pt x="14622" y="14088"/>
                    <a:pt x="11681" y="15302"/>
                  </a:cubicBezTo>
                  <a:cubicBezTo>
                    <a:pt x="10713" y="15704"/>
                    <a:pt x="9696" y="15898"/>
                    <a:pt x="8688" y="15898"/>
                  </a:cubicBezTo>
                  <a:cubicBezTo>
                    <a:pt x="6643" y="15898"/>
                    <a:pt x="4631" y="15099"/>
                    <a:pt x="3132" y="13600"/>
                  </a:cubicBezTo>
                  <a:cubicBezTo>
                    <a:pt x="882" y="11350"/>
                    <a:pt x="215" y="7980"/>
                    <a:pt x="1430" y="5039"/>
                  </a:cubicBezTo>
                  <a:cubicBezTo>
                    <a:pt x="2644" y="2110"/>
                    <a:pt x="5502" y="193"/>
                    <a:pt x="8681" y="193"/>
                  </a:cubicBezTo>
                  <a:close/>
                  <a:moveTo>
                    <a:pt x="8678" y="0"/>
                  </a:moveTo>
                  <a:cubicBezTo>
                    <a:pt x="6585" y="0"/>
                    <a:pt x="4526" y="815"/>
                    <a:pt x="2989" y="2360"/>
                  </a:cubicBezTo>
                  <a:cubicBezTo>
                    <a:pt x="692" y="4658"/>
                    <a:pt x="1" y="8123"/>
                    <a:pt x="1251" y="11123"/>
                  </a:cubicBezTo>
                  <a:cubicBezTo>
                    <a:pt x="2489" y="14136"/>
                    <a:pt x="5430" y="16088"/>
                    <a:pt x="8681" y="16088"/>
                  </a:cubicBezTo>
                  <a:cubicBezTo>
                    <a:pt x="13122" y="16088"/>
                    <a:pt x="16717" y="12493"/>
                    <a:pt x="16729" y="8052"/>
                  </a:cubicBezTo>
                  <a:cubicBezTo>
                    <a:pt x="16729" y="4789"/>
                    <a:pt x="14765" y="1860"/>
                    <a:pt x="11752" y="610"/>
                  </a:cubicBezTo>
                  <a:cubicBezTo>
                    <a:pt x="10759" y="200"/>
                    <a:pt x="9714" y="0"/>
                    <a:pt x="8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9"/>
            <p:cNvSpPr/>
            <p:nvPr/>
          </p:nvSpPr>
          <p:spPr>
            <a:xfrm>
              <a:off x="3882270" y="4669558"/>
              <a:ext cx="445401" cy="428558"/>
            </a:xfrm>
            <a:custGeom>
              <a:avLst/>
              <a:gdLst/>
              <a:ahLst/>
              <a:cxnLst/>
              <a:rect l="l" t="t" r="r" b="b"/>
              <a:pathLst>
                <a:path w="13883" h="13358" extrusionOk="0">
                  <a:moveTo>
                    <a:pt x="7204" y="201"/>
                  </a:moveTo>
                  <a:cubicBezTo>
                    <a:pt x="10775" y="201"/>
                    <a:pt x="13681" y="3106"/>
                    <a:pt x="13681" y="6690"/>
                  </a:cubicBezTo>
                  <a:cubicBezTo>
                    <a:pt x="13681" y="9309"/>
                    <a:pt x="12109" y="11666"/>
                    <a:pt x="9680" y="12666"/>
                  </a:cubicBezTo>
                  <a:cubicBezTo>
                    <a:pt x="8879" y="13002"/>
                    <a:pt x="8037" y="13165"/>
                    <a:pt x="7202" y="13165"/>
                  </a:cubicBezTo>
                  <a:cubicBezTo>
                    <a:pt x="5518" y="13165"/>
                    <a:pt x="3861" y="12503"/>
                    <a:pt x="2620" y="11262"/>
                  </a:cubicBezTo>
                  <a:cubicBezTo>
                    <a:pt x="762" y="9416"/>
                    <a:pt x="215" y="6630"/>
                    <a:pt x="1215" y="4201"/>
                  </a:cubicBezTo>
                  <a:cubicBezTo>
                    <a:pt x="2215" y="1784"/>
                    <a:pt x="4584" y="201"/>
                    <a:pt x="7204" y="201"/>
                  </a:cubicBezTo>
                  <a:close/>
                  <a:moveTo>
                    <a:pt x="7202" y="0"/>
                  </a:moveTo>
                  <a:cubicBezTo>
                    <a:pt x="5467" y="0"/>
                    <a:pt x="3759" y="681"/>
                    <a:pt x="2477" y="1963"/>
                  </a:cubicBezTo>
                  <a:cubicBezTo>
                    <a:pt x="572" y="3868"/>
                    <a:pt x="0" y="6749"/>
                    <a:pt x="1036" y="9237"/>
                  </a:cubicBezTo>
                  <a:cubicBezTo>
                    <a:pt x="2056" y="11729"/>
                    <a:pt x="4483" y="13357"/>
                    <a:pt x="7174" y="13357"/>
                  </a:cubicBezTo>
                  <a:cubicBezTo>
                    <a:pt x="7184" y="13357"/>
                    <a:pt x="7194" y="13357"/>
                    <a:pt x="7204" y="13357"/>
                  </a:cubicBezTo>
                  <a:cubicBezTo>
                    <a:pt x="10895" y="13357"/>
                    <a:pt x="13871" y="10369"/>
                    <a:pt x="13883" y="6690"/>
                  </a:cubicBezTo>
                  <a:cubicBezTo>
                    <a:pt x="13883" y="3987"/>
                    <a:pt x="12252" y="1546"/>
                    <a:pt x="9752" y="510"/>
                  </a:cubicBezTo>
                  <a:cubicBezTo>
                    <a:pt x="8927" y="167"/>
                    <a:pt x="8062" y="0"/>
                    <a:pt x="7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9"/>
            <p:cNvSpPr/>
            <p:nvPr/>
          </p:nvSpPr>
          <p:spPr>
            <a:xfrm>
              <a:off x="3929624" y="4713511"/>
              <a:ext cx="354127" cy="341037"/>
            </a:xfrm>
            <a:custGeom>
              <a:avLst/>
              <a:gdLst/>
              <a:ahLst/>
              <a:cxnLst/>
              <a:rect l="l" t="t" r="r" b="b"/>
              <a:pathLst>
                <a:path w="11038" h="10630" extrusionOk="0">
                  <a:moveTo>
                    <a:pt x="5728" y="200"/>
                  </a:moveTo>
                  <a:cubicBezTo>
                    <a:pt x="8549" y="200"/>
                    <a:pt x="10835" y="2486"/>
                    <a:pt x="10835" y="5308"/>
                  </a:cubicBezTo>
                  <a:cubicBezTo>
                    <a:pt x="10835" y="7379"/>
                    <a:pt x="9597" y="9249"/>
                    <a:pt x="7680" y="10034"/>
                  </a:cubicBezTo>
                  <a:cubicBezTo>
                    <a:pt x="7048" y="10299"/>
                    <a:pt x="6384" y="10427"/>
                    <a:pt x="5725" y="10427"/>
                  </a:cubicBezTo>
                  <a:cubicBezTo>
                    <a:pt x="4395" y="10427"/>
                    <a:pt x="3087" y="9906"/>
                    <a:pt x="2108" y="8927"/>
                  </a:cubicBezTo>
                  <a:cubicBezTo>
                    <a:pt x="644" y="7463"/>
                    <a:pt x="215" y="5272"/>
                    <a:pt x="1001" y="3355"/>
                  </a:cubicBezTo>
                  <a:cubicBezTo>
                    <a:pt x="1799" y="1450"/>
                    <a:pt x="3656" y="200"/>
                    <a:pt x="5728" y="200"/>
                  </a:cubicBezTo>
                  <a:close/>
                  <a:moveTo>
                    <a:pt x="5739" y="0"/>
                  </a:moveTo>
                  <a:cubicBezTo>
                    <a:pt x="4353" y="0"/>
                    <a:pt x="2991" y="543"/>
                    <a:pt x="1977" y="1557"/>
                  </a:cubicBezTo>
                  <a:cubicBezTo>
                    <a:pt x="453" y="3081"/>
                    <a:pt x="1" y="5367"/>
                    <a:pt x="822" y="7344"/>
                  </a:cubicBezTo>
                  <a:cubicBezTo>
                    <a:pt x="1644" y="9332"/>
                    <a:pt x="3584" y="10618"/>
                    <a:pt x="5728" y="10630"/>
                  </a:cubicBezTo>
                  <a:cubicBezTo>
                    <a:pt x="8657" y="10618"/>
                    <a:pt x="11038" y="8248"/>
                    <a:pt x="11038" y="5308"/>
                  </a:cubicBezTo>
                  <a:cubicBezTo>
                    <a:pt x="11038" y="3164"/>
                    <a:pt x="9740" y="1224"/>
                    <a:pt x="7764" y="402"/>
                  </a:cubicBezTo>
                  <a:cubicBezTo>
                    <a:pt x="7108" y="132"/>
                    <a:pt x="6421" y="0"/>
                    <a:pt x="5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9"/>
            <p:cNvSpPr/>
            <p:nvPr/>
          </p:nvSpPr>
          <p:spPr>
            <a:xfrm>
              <a:off x="3944158" y="4757208"/>
              <a:ext cx="295672" cy="253420"/>
            </a:xfrm>
            <a:custGeom>
              <a:avLst/>
              <a:gdLst/>
              <a:ahLst/>
              <a:cxnLst/>
              <a:rect l="l" t="t" r="r" b="b"/>
              <a:pathLst>
                <a:path w="9216" h="7899" extrusionOk="0">
                  <a:moveTo>
                    <a:pt x="5275" y="207"/>
                  </a:moveTo>
                  <a:cubicBezTo>
                    <a:pt x="7346" y="207"/>
                    <a:pt x="9013" y="1886"/>
                    <a:pt x="9013" y="3958"/>
                  </a:cubicBezTo>
                  <a:cubicBezTo>
                    <a:pt x="9013" y="6213"/>
                    <a:pt x="7172" y="7705"/>
                    <a:pt x="5247" y="7705"/>
                  </a:cubicBezTo>
                  <a:cubicBezTo>
                    <a:pt x="4326" y="7705"/>
                    <a:pt x="3386" y="7363"/>
                    <a:pt x="2620" y="6601"/>
                  </a:cubicBezTo>
                  <a:cubicBezTo>
                    <a:pt x="262" y="4243"/>
                    <a:pt x="1941" y="207"/>
                    <a:pt x="5275" y="207"/>
                  </a:cubicBezTo>
                  <a:close/>
                  <a:moveTo>
                    <a:pt x="5243" y="0"/>
                  </a:moveTo>
                  <a:cubicBezTo>
                    <a:pt x="4275" y="0"/>
                    <a:pt x="3289" y="359"/>
                    <a:pt x="2489" y="1160"/>
                  </a:cubicBezTo>
                  <a:cubicBezTo>
                    <a:pt x="0" y="3648"/>
                    <a:pt x="1762" y="7898"/>
                    <a:pt x="5275" y="7898"/>
                  </a:cubicBezTo>
                  <a:cubicBezTo>
                    <a:pt x="7453" y="7887"/>
                    <a:pt x="9216" y="6124"/>
                    <a:pt x="9216" y="3958"/>
                  </a:cubicBezTo>
                  <a:cubicBezTo>
                    <a:pt x="9216" y="1573"/>
                    <a:pt x="7269" y="0"/>
                    <a:pt x="5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9"/>
            <p:cNvSpPr/>
            <p:nvPr/>
          </p:nvSpPr>
          <p:spPr>
            <a:xfrm>
              <a:off x="4002965" y="4801193"/>
              <a:ext cx="192944" cy="165514"/>
            </a:xfrm>
            <a:custGeom>
              <a:avLst/>
              <a:gdLst/>
              <a:ahLst/>
              <a:cxnLst/>
              <a:rect l="l" t="t" r="r" b="b"/>
              <a:pathLst>
                <a:path w="6014" h="5159" extrusionOk="0">
                  <a:moveTo>
                    <a:pt x="3442" y="205"/>
                  </a:moveTo>
                  <a:cubicBezTo>
                    <a:pt x="4751" y="205"/>
                    <a:pt x="5811" y="1265"/>
                    <a:pt x="5823" y="2587"/>
                  </a:cubicBezTo>
                  <a:cubicBezTo>
                    <a:pt x="5823" y="4014"/>
                    <a:pt x="4643" y="4961"/>
                    <a:pt x="3419" y="4961"/>
                  </a:cubicBezTo>
                  <a:cubicBezTo>
                    <a:pt x="2836" y="4961"/>
                    <a:pt x="2243" y="4746"/>
                    <a:pt x="1763" y="4265"/>
                  </a:cubicBezTo>
                  <a:cubicBezTo>
                    <a:pt x="263" y="2765"/>
                    <a:pt x="1322" y="205"/>
                    <a:pt x="3442" y="205"/>
                  </a:cubicBezTo>
                  <a:close/>
                  <a:moveTo>
                    <a:pt x="3422" y="1"/>
                  </a:moveTo>
                  <a:cubicBezTo>
                    <a:pt x="2789" y="1"/>
                    <a:pt x="2144" y="237"/>
                    <a:pt x="1620" y="765"/>
                  </a:cubicBezTo>
                  <a:cubicBezTo>
                    <a:pt x="1" y="2384"/>
                    <a:pt x="1144" y="5158"/>
                    <a:pt x="3442" y="5158"/>
                  </a:cubicBezTo>
                  <a:cubicBezTo>
                    <a:pt x="4858" y="5158"/>
                    <a:pt x="6013" y="4003"/>
                    <a:pt x="6013" y="2587"/>
                  </a:cubicBezTo>
                  <a:cubicBezTo>
                    <a:pt x="6013" y="1032"/>
                    <a:pt x="4744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9"/>
            <p:cNvSpPr/>
            <p:nvPr/>
          </p:nvSpPr>
          <p:spPr>
            <a:xfrm>
              <a:off x="4061804" y="4845178"/>
              <a:ext cx="90184" cy="77608"/>
            </a:xfrm>
            <a:custGeom>
              <a:avLst/>
              <a:gdLst/>
              <a:ahLst/>
              <a:cxnLst/>
              <a:rect l="l" t="t" r="r" b="b"/>
              <a:pathLst>
                <a:path w="2811" h="2419" extrusionOk="0">
                  <a:moveTo>
                    <a:pt x="1608" y="203"/>
                  </a:moveTo>
                  <a:cubicBezTo>
                    <a:pt x="2167" y="203"/>
                    <a:pt x="2620" y="656"/>
                    <a:pt x="2620" y="1204"/>
                  </a:cubicBezTo>
                  <a:cubicBezTo>
                    <a:pt x="2620" y="1815"/>
                    <a:pt x="2120" y="2220"/>
                    <a:pt x="1601" y="2220"/>
                  </a:cubicBezTo>
                  <a:cubicBezTo>
                    <a:pt x="1351" y="2220"/>
                    <a:pt x="1098" y="2127"/>
                    <a:pt x="893" y="1918"/>
                  </a:cubicBezTo>
                  <a:cubicBezTo>
                    <a:pt x="262" y="1287"/>
                    <a:pt x="703" y="203"/>
                    <a:pt x="1608" y="203"/>
                  </a:cubicBezTo>
                  <a:close/>
                  <a:moveTo>
                    <a:pt x="1597" y="1"/>
                  </a:moveTo>
                  <a:cubicBezTo>
                    <a:pt x="1300" y="1"/>
                    <a:pt x="997" y="111"/>
                    <a:pt x="750" y="358"/>
                  </a:cubicBezTo>
                  <a:cubicBezTo>
                    <a:pt x="0" y="1120"/>
                    <a:pt x="536" y="2418"/>
                    <a:pt x="1608" y="2418"/>
                  </a:cubicBezTo>
                  <a:cubicBezTo>
                    <a:pt x="2274" y="2418"/>
                    <a:pt x="2810" y="1870"/>
                    <a:pt x="2810" y="1216"/>
                  </a:cubicBezTo>
                  <a:cubicBezTo>
                    <a:pt x="2810" y="483"/>
                    <a:pt x="2217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9"/>
            <p:cNvSpPr/>
            <p:nvPr/>
          </p:nvSpPr>
          <p:spPr>
            <a:xfrm>
              <a:off x="3784098" y="4578572"/>
              <a:ext cx="634496" cy="610787"/>
            </a:xfrm>
            <a:custGeom>
              <a:avLst/>
              <a:gdLst/>
              <a:ahLst/>
              <a:cxnLst/>
              <a:rect l="l" t="t" r="r" b="b"/>
              <a:pathLst>
                <a:path w="19777" h="19038" extrusionOk="0">
                  <a:moveTo>
                    <a:pt x="10264" y="1"/>
                  </a:moveTo>
                  <a:cubicBezTo>
                    <a:pt x="6418" y="1"/>
                    <a:pt x="2941" y="2322"/>
                    <a:pt x="1477" y="5882"/>
                  </a:cubicBezTo>
                  <a:cubicBezTo>
                    <a:pt x="0" y="9430"/>
                    <a:pt x="810" y="13526"/>
                    <a:pt x="3537" y="16253"/>
                  </a:cubicBezTo>
                  <a:cubicBezTo>
                    <a:pt x="5353" y="18069"/>
                    <a:pt x="7788" y="19038"/>
                    <a:pt x="10267" y="19038"/>
                  </a:cubicBezTo>
                  <a:cubicBezTo>
                    <a:pt x="11492" y="19038"/>
                    <a:pt x="12729" y="18801"/>
                    <a:pt x="13907" y="18312"/>
                  </a:cubicBezTo>
                  <a:cubicBezTo>
                    <a:pt x="17455" y="16836"/>
                    <a:pt x="19777" y="13371"/>
                    <a:pt x="19777" y="9514"/>
                  </a:cubicBezTo>
                  <a:cubicBezTo>
                    <a:pt x="19777" y="4263"/>
                    <a:pt x="15514" y="1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69"/>
          <p:cNvSpPr/>
          <p:nvPr/>
        </p:nvSpPr>
        <p:spPr>
          <a:xfrm>
            <a:off x="2591240" y="4781639"/>
            <a:ext cx="253479" cy="253447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6" name="Google Shape;1996;p69"/>
          <p:cNvGrpSpPr/>
          <p:nvPr/>
        </p:nvGrpSpPr>
        <p:grpSpPr>
          <a:xfrm>
            <a:off x="179009" y="2076243"/>
            <a:ext cx="190870" cy="548151"/>
            <a:chOff x="179009" y="2072968"/>
            <a:chExt cx="190870" cy="548151"/>
          </a:xfrm>
        </p:grpSpPr>
        <p:sp>
          <p:nvSpPr>
            <p:cNvPr id="1997" name="Google Shape;1997;p6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0" name="Google Shape;2000;p69"/>
          <p:cNvSpPr txBox="1">
            <a:spLocks noGrp="1"/>
          </p:cNvSpPr>
          <p:nvPr>
            <p:ph type="title"/>
          </p:nvPr>
        </p:nvSpPr>
        <p:spPr>
          <a:xfrm>
            <a:off x="2992852" y="2163357"/>
            <a:ext cx="5666827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 dirty="0" smtClean="0"/>
              <a:t>Teşekkürler</a:t>
            </a:r>
            <a:endParaRPr sz="7200" dirty="0"/>
          </a:p>
        </p:txBody>
      </p:sp>
      <p:sp>
        <p:nvSpPr>
          <p:cNvPr id="2001" name="Google Shape;2001;p69"/>
          <p:cNvSpPr txBox="1">
            <a:spLocks noGrp="1"/>
          </p:cNvSpPr>
          <p:nvPr>
            <p:ph type="subTitle" idx="1"/>
          </p:nvPr>
        </p:nvSpPr>
        <p:spPr>
          <a:xfrm>
            <a:off x="3244461" y="4387892"/>
            <a:ext cx="4839941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 smtClean="0"/>
              <a:t>Queue Team: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</a:t>
            </a:r>
            <a:r>
              <a:rPr lang="tr-TR" sz="1200" dirty="0" smtClean="0"/>
              <a:t>	Baraa KALAAJI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</a:t>
            </a:r>
            <a:r>
              <a:rPr lang="tr-TR" sz="1200" dirty="0" smtClean="0"/>
              <a:t>	Yousif Al-Ezzi</a:t>
            </a:r>
            <a:endParaRPr sz="1200" dirty="0"/>
          </a:p>
        </p:txBody>
      </p:sp>
      <p:sp>
        <p:nvSpPr>
          <p:cNvPr id="2014" name="Google Shape;2014;p69"/>
          <p:cNvSpPr/>
          <p:nvPr/>
        </p:nvSpPr>
        <p:spPr>
          <a:xfrm flipH="1">
            <a:off x="7701544" y="692189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69"/>
          <p:cNvSpPr/>
          <p:nvPr/>
        </p:nvSpPr>
        <p:spPr>
          <a:xfrm rot="-1604326" flipH="1">
            <a:off x="7265559" y="514736"/>
            <a:ext cx="600149" cy="8178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69"/>
          <p:cNvSpPr/>
          <p:nvPr/>
        </p:nvSpPr>
        <p:spPr>
          <a:xfrm rot="9241698">
            <a:off x="6052575" y="633524"/>
            <a:ext cx="171525" cy="17152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69"/>
          <p:cNvSpPr/>
          <p:nvPr/>
        </p:nvSpPr>
        <p:spPr>
          <a:xfrm rot="9489279">
            <a:off x="4909277" y="160224"/>
            <a:ext cx="600111" cy="8177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69"/>
          <p:cNvGrpSpPr/>
          <p:nvPr/>
        </p:nvGrpSpPr>
        <p:grpSpPr>
          <a:xfrm rot="4346720">
            <a:off x="5674596" y="597070"/>
            <a:ext cx="161129" cy="262717"/>
            <a:chOff x="8814523" y="4301099"/>
            <a:chExt cx="181204" cy="295450"/>
          </a:xfrm>
        </p:grpSpPr>
        <p:sp>
          <p:nvSpPr>
            <p:cNvPr id="2019" name="Google Shape;2019;p6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69"/>
          <p:cNvSpPr/>
          <p:nvPr/>
        </p:nvSpPr>
        <p:spPr>
          <a:xfrm rot="6127299">
            <a:off x="5460227" y="266010"/>
            <a:ext cx="178582" cy="32303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69"/>
          <p:cNvSpPr/>
          <p:nvPr/>
        </p:nvSpPr>
        <p:spPr>
          <a:xfrm rot="5400000">
            <a:off x="4992333" y="55053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69"/>
          <p:cNvSpPr/>
          <p:nvPr/>
        </p:nvSpPr>
        <p:spPr>
          <a:xfrm>
            <a:off x="6516737" y="560627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69"/>
          <p:cNvSpPr/>
          <p:nvPr/>
        </p:nvSpPr>
        <p:spPr>
          <a:xfrm rot="2700000">
            <a:off x="8051873" y="464124"/>
            <a:ext cx="150491" cy="1507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9" name="Google Shape;2029;p69"/>
          <p:cNvGrpSpPr/>
          <p:nvPr/>
        </p:nvGrpSpPr>
        <p:grpSpPr>
          <a:xfrm rot="1846678">
            <a:off x="5711809" y="343837"/>
            <a:ext cx="668480" cy="54037"/>
            <a:chOff x="7586971" y="1240406"/>
            <a:chExt cx="820705" cy="53017"/>
          </a:xfrm>
        </p:grpSpPr>
        <p:sp>
          <p:nvSpPr>
            <p:cNvPr id="2030" name="Google Shape;2030;p69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9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9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9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9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5" name="Google Shape;2035;p69"/>
          <p:cNvSpPr/>
          <p:nvPr/>
        </p:nvSpPr>
        <p:spPr>
          <a:xfrm rot="-8743168" flipH="1">
            <a:off x="7266611" y="209702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69"/>
          <p:cNvSpPr/>
          <p:nvPr/>
        </p:nvSpPr>
        <p:spPr>
          <a:xfrm rot="-5400000" flipH="1">
            <a:off x="6741168" y="1500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69"/>
          <p:cNvSpPr/>
          <p:nvPr/>
        </p:nvSpPr>
        <p:spPr>
          <a:xfrm rot="-5400000" flipH="1">
            <a:off x="6175535" y="12958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69"/>
          <p:cNvSpPr/>
          <p:nvPr/>
        </p:nvSpPr>
        <p:spPr>
          <a:xfrm rot="-5400000" flipH="1">
            <a:off x="7944710" y="115618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69"/>
          <p:cNvGrpSpPr/>
          <p:nvPr/>
        </p:nvGrpSpPr>
        <p:grpSpPr>
          <a:xfrm rot="-5400000">
            <a:off x="6837462" y="506126"/>
            <a:ext cx="279631" cy="259804"/>
            <a:chOff x="6672" y="3464315"/>
            <a:chExt cx="279631" cy="259804"/>
          </a:xfrm>
        </p:grpSpPr>
        <p:sp>
          <p:nvSpPr>
            <p:cNvPr id="2040" name="Google Shape;2040;p6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9" name="Google Shape;2049;p69"/>
          <p:cNvSpPr/>
          <p:nvPr/>
        </p:nvSpPr>
        <p:spPr>
          <a:xfrm rot="3733680" flipH="1">
            <a:off x="7566869" y="-90177"/>
            <a:ext cx="178344" cy="323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001;p69"/>
          <p:cNvSpPr txBox="1">
            <a:spLocks noGrp="1"/>
          </p:cNvSpPr>
          <p:nvPr>
            <p:ph type="subTitle" idx="1"/>
          </p:nvPr>
        </p:nvSpPr>
        <p:spPr>
          <a:xfrm>
            <a:off x="3222270" y="3854707"/>
            <a:ext cx="4839941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smtClean="0"/>
              <a:t>Daha Detaylı Bilgi İçin Proje Tanıtm Dosyası Okumanız Önerilir</a:t>
            </a:r>
            <a:endParaRPr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3"/>
          <p:cNvSpPr/>
          <p:nvPr/>
        </p:nvSpPr>
        <p:spPr>
          <a:xfrm flipH="1">
            <a:off x="5228720" y="349255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3"/>
          <p:cNvSpPr/>
          <p:nvPr/>
        </p:nvSpPr>
        <p:spPr>
          <a:xfrm flipH="1">
            <a:off x="5228707" y="2120234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 flipH="1">
            <a:off x="942270" y="34925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3"/>
          <p:cNvSpPr/>
          <p:nvPr/>
        </p:nvSpPr>
        <p:spPr>
          <a:xfrm flipH="1">
            <a:off x="942275" y="2120225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İçindekiler</a:t>
            </a:r>
            <a:endParaRPr dirty="0"/>
          </a:p>
        </p:txBody>
      </p:sp>
      <p:sp>
        <p:nvSpPr>
          <p:cNvPr id="1259" name="Google Shape;1259;p43"/>
          <p:cNvSpPr txBox="1">
            <a:spLocks noGrp="1"/>
          </p:cNvSpPr>
          <p:nvPr>
            <p:ph type="subTitle" idx="3"/>
          </p:nvPr>
        </p:nvSpPr>
        <p:spPr>
          <a:xfrm>
            <a:off x="5890230" y="3621496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tr-TR" dirty="0"/>
              <a:t>Önerilen Yöntem</a:t>
            </a:r>
            <a:endParaRPr dirty="0"/>
          </a:p>
        </p:txBody>
      </p:sp>
      <p:sp>
        <p:nvSpPr>
          <p:cNvPr id="1261" name="Google Shape;1261;p43"/>
          <p:cNvSpPr txBox="1">
            <a:spLocks noGrp="1"/>
          </p:cNvSpPr>
          <p:nvPr>
            <p:ph type="subTitle" idx="5"/>
          </p:nvPr>
        </p:nvSpPr>
        <p:spPr>
          <a:xfrm>
            <a:off x="1603801" y="3621496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tr-TR" dirty="0"/>
              <a:t>RNG Algoritmaları</a:t>
            </a:r>
            <a:endParaRPr dirty="0"/>
          </a:p>
        </p:txBody>
      </p:sp>
      <p:sp>
        <p:nvSpPr>
          <p:cNvPr id="1263" name="Google Shape;1263;p43"/>
          <p:cNvSpPr txBox="1">
            <a:spLocks noGrp="1"/>
          </p:cNvSpPr>
          <p:nvPr>
            <p:ph type="subTitle" idx="1"/>
          </p:nvPr>
        </p:nvSpPr>
        <p:spPr>
          <a:xfrm>
            <a:off x="5890230" y="2248171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tr-TR" dirty="0"/>
              <a:t>AES İle Şifreleme</a:t>
            </a:r>
            <a:endParaRPr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subTitle" idx="8"/>
          </p:nvPr>
        </p:nvSpPr>
        <p:spPr>
          <a:xfrm>
            <a:off x="1603801" y="2248171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smtClean="0"/>
              <a:t>Giriş</a:t>
            </a:r>
            <a:endParaRPr dirty="0"/>
          </a:p>
        </p:txBody>
      </p:sp>
      <p:sp>
        <p:nvSpPr>
          <p:cNvPr id="1266" name="Google Shape;1266;p43"/>
          <p:cNvSpPr txBox="1">
            <a:spLocks noGrp="1"/>
          </p:cNvSpPr>
          <p:nvPr>
            <p:ph type="title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7" name="Google Shape;1267;p43"/>
          <p:cNvSpPr txBox="1">
            <a:spLocks noGrp="1"/>
          </p:cNvSpPr>
          <p:nvPr>
            <p:ph type="title" idx="13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8" name="Google Shape;1268;p43"/>
          <p:cNvSpPr txBox="1">
            <a:spLocks noGrp="1"/>
          </p:cNvSpPr>
          <p:nvPr>
            <p:ph type="title" idx="9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9" name="Google Shape;1269;p43"/>
          <p:cNvSpPr txBox="1">
            <a:spLocks noGrp="1"/>
          </p:cNvSpPr>
          <p:nvPr>
            <p:ph type="title" idx="14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70" name="Google Shape;1270;p43"/>
          <p:cNvSpPr/>
          <p:nvPr/>
        </p:nvSpPr>
        <p:spPr>
          <a:xfrm flipH="1">
            <a:off x="5228710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3"/>
          <p:cNvSpPr/>
          <p:nvPr/>
        </p:nvSpPr>
        <p:spPr>
          <a:xfrm flipH="1">
            <a:off x="5732816" y="1953422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2" name="Google Shape;1272;p43"/>
          <p:cNvGrpSpPr/>
          <p:nvPr/>
        </p:nvGrpSpPr>
        <p:grpSpPr>
          <a:xfrm rot="-5400000">
            <a:off x="995353" y="1838745"/>
            <a:ext cx="161127" cy="262714"/>
            <a:chOff x="8814523" y="4301099"/>
            <a:chExt cx="181204" cy="295450"/>
          </a:xfrm>
        </p:grpSpPr>
        <p:sp>
          <p:nvSpPr>
            <p:cNvPr id="1273" name="Google Shape;1273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43"/>
          <p:cNvSpPr/>
          <p:nvPr/>
        </p:nvSpPr>
        <p:spPr>
          <a:xfrm rot="-5400000" flipH="1">
            <a:off x="1397197" y="1922581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43"/>
          <p:cNvGrpSpPr/>
          <p:nvPr/>
        </p:nvGrpSpPr>
        <p:grpSpPr>
          <a:xfrm rot="-5400000">
            <a:off x="5602094" y="3197693"/>
            <a:ext cx="161127" cy="262714"/>
            <a:chOff x="8814523" y="4301099"/>
            <a:chExt cx="181204" cy="295450"/>
          </a:xfrm>
        </p:grpSpPr>
        <p:sp>
          <p:nvSpPr>
            <p:cNvPr id="1281" name="Google Shape;1281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43"/>
          <p:cNvGrpSpPr/>
          <p:nvPr/>
        </p:nvGrpSpPr>
        <p:grpSpPr>
          <a:xfrm>
            <a:off x="5038800" y="1904309"/>
            <a:ext cx="594164" cy="214200"/>
            <a:chOff x="5038800" y="1904309"/>
            <a:chExt cx="594164" cy="214200"/>
          </a:xfrm>
        </p:grpSpPr>
        <p:sp>
          <p:nvSpPr>
            <p:cNvPr id="1288" name="Google Shape;1288;p4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43"/>
          <p:cNvGrpSpPr/>
          <p:nvPr/>
        </p:nvGrpSpPr>
        <p:grpSpPr>
          <a:xfrm>
            <a:off x="937850" y="3249609"/>
            <a:ext cx="594164" cy="214200"/>
            <a:chOff x="5038800" y="1904309"/>
            <a:chExt cx="594164" cy="214200"/>
          </a:xfrm>
        </p:grpSpPr>
        <p:sp>
          <p:nvSpPr>
            <p:cNvPr id="1291" name="Google Shape;1291;p4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43"/>
          <p:cNvSpPr/>
          <p:nvPr/>
        </p:nvSpPr>
        <p:spPr>
          <a:xfrm flipH="1">
            <a:off x="942285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9"/>
          <p:cNvSpPr txBox="1">
            <a:spLocks noGrp="1"/>
          </p:cNvSpPr>
          <p:nvPr>
            <p:ph type="title" idx="2"/>
          </p:nvPr>
        </p:nvSpPr>
        <p:spPr>
          <a:xfrm>
            <a:off x="2418150" y="3117950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dirty="0" smtClean="0"/>
              <a:t>Giriş</a:t>
            </a:r>
            <a:endParaRPr sz="4000" dirty="0"/>
          </a:p>
        </p:txBody>
      </p:sp>
      <p:sp>
        <p:nvSpPr>
          <p:cNvPr id="1442" name="Google Shape;1442;p49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0"/>
          <p:cNvSpPr txBox="1">
            <a:spLocks noGrp="1"/>
          </p:cNvSpPr>
          <p:nvPr>
            <p:ph type="subTitle" idx="1"/>
          </p:nvPr>
        </p:nvSpPr>
        <p:spPr>
          <a:xfrm>
            <a:off x="1391055" y="2761175"/>
            <a:ext cx="6086001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2018 ve 2019 arasında Türkiye’de oyuncu sayısısın artış oranı</a:t>
            </a:r>
            <a:endParaRPr dirty="0"/>
          </a:p>
        </p:txBody>
      </p:sp>
      <p:sp>
        <p:nvSpPr>
          <p:cNvPr id="1449" name="Google Shape;1449;p50"/>
          <p:cNvSpPr txBox="1">
            <a:spLocks noGrp="1"/>
          </p:cNvSpPr>
          <p:nvPr>
            <p:ph type="title"/>
          </p:nvPr>
        </p:nvSpPr>
        <p:spPr>
          <a:xfrm>
            <a:off x="2117700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9.3 %</a:t>
            </a:r>
            <a:endParaRPr dirty="0"/>
          </a:p>
        </p:txBody>
      </p:sp>
      <p:sp>
        <p:nvSpPr>
          <p:cNvPr id="1450" name="Google Shape;1450;p50"/>
          <p:cNvSpPr txBox="1">
            <a:spLocks noGrp="1"/>
          </p:cNvSpPr>
          <p:nvPr>
            <p:ph type="subTitle" idx="2"/>
          </p:nvPr>
        </p:nvSpPr>
        <p:spPr>
          <a:xfrm>
            <a:off x="2117700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Dünya çapında oyuncu sayısı</a:t>
            </a:r>
            <a:endParaRPr dirty="0"/>
          </a:p>
        </p:txBody>
      </p:sp>
      <p:sp>
        <p:nvSpPr>
          <p:cNvPr id="1451" name="Google Shape;1451;p50"/>
          <p:cNvSpPr txBox="1">
            <a:spLocks noGrp="1"/>
          </p:cNvSpPr>
          <p:nvPr>
            <p:ph type="title" idx="3"/>
          </p:nvPr>
        </p:nvSpPr>
        <p:spPr>
          <a:xfrm>
            <a:off x="2117699" y="539500"/>
            <a:ext cx="4966053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2,600,000,000</a:t>
            </a:r>
            <a:endParaRPr dirty="0"/>
          </a:p>
        </p:txBody>
      </p:sp>
      <p:sp>
        <p:nvSpPr>
          <p:cNvPr id="1452" name="Google Shape;1452;p50"/>
          <p:cNvSpPr txBox="1">
            <a:spLocks noGrp="1"/>
          </p:cNvSpPr>
          <p:nvPr>
            <p:ph type="subTitle" idx="4"/>
          </p:nvPr>
        </p:nvSpPr>
        <p:spPr>
          <a:xfrm>
            <a:off x="1067163" y="4294650"/>
            <a:ext cx="6870607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07/2020 ile 05/2021 arasında oyun dünyasında ilk 10 oyuna saldırı sayısı</a:t>
            </a:r>
            <a:endParaRPr dirty="0"/>
          </a:p>
        </p:txBody>
      </p:sp>
      <p:sp>
        <p:nvSpPr>
          <p:cNvPr id="1453" name="Google Shape;1453;p50"/>
          <p:cNvSpPr txBox="1">
            <a:spLocks noGrp="1"/>
          </p:cNvSpPr>
          <p:nvPr>
            <p:ph type="title" idx="5"/>
          </p:nvPr>
        </p:nvSpPr>
        <p:spPr>
          <a:xfrm>
            <a:off x="2117700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5,846,032</a:t>
            </a:r>
            <a:endParaRPr dirty="0"/>
          </a:p>
        </p:txBody>
      </p:sp>
      <p:sp>
        <p:nvSpPr>
          <p:cNvPr id="1454" name="Google Shape;1454;p50"/>
          <p:cNvSpPr/>
          <p:nvPr/>
        </p:nvSpPr>
        <p:spPr>
          <a:xfrm rot="1043355">
            <a:off x="6613606" y="1450500"/>
            <a:ext cx="346596" cy="295470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0"/>
          <p:cNvSpPr txBox="1"/>
          <p:nvPr/>
        </p:nvSpPr>
        <p:spPr>
          <a:xfrm rot="1045858">
            <a:off x="6634668" y="1427657"/>
            <a:ext cx="346512" cy="3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456" name="Google Shape;1456;p50"/>
          <p:cNvSpPr/>
          <p:nvPr/>
        </p:nvSpPr>
        <p:spPr>
          <a:xfrm rot="-2151217">
            <a:off x="667067" y="2650518"/>
            <a:ext cx="346383" cy="29546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0"/>
          <p:cNvSpPr txBox="1"/>
          <p:nvPr/>
        </p:nvSpPr>
        <p:spPr>
          <a:xfrm rot="-2152672">
            <a:off x="649616" y="2621018"/>
            <a:ext cx="346552" cy="35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458" name="Google Shape;1458;p50"/>
          <p:cNvSpPr/>
          <p:nvPr/>
        </p:nvSpPr>
        <p:spPr>
          <a:xfrm rot="845616">
            <a:off x="7100119" y="3508778"/>
            <a:ext cx="346176" cy="295447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0"/>
          <p:cNvSpPr txBox="1"/>
          <p:nvPr/>
        </p:nvSpPr>
        <p:spPr>
          <a:xfrm rot="842175">
            <a:off x="7121598" y="3484421"/>
            <a:ext cx="346341" cy="35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56"/>
          <p:cNvGrpSpPr/>
          <p:nvPr/>
        </p:nvGrpSpPr>
        <p:grpSpPr>
          <a:xfrm>
            <a:off x="1334089" y="2438445"/>
            <a:ext cx="657749" cy="655520"/>
            <a:chOff x="3071914" y="3364431"/>
            <a:chExt cx="343652" cy="342505"/>
          </a:xfrm>
        </p:grpSpPr>
        <p:sp>
          <p:nvSpPr>
            <p:cNvPr id="1642" name="Google Shape;1642;p56"/>
            <p:cNvSpPr/>
            <p:nvPr/>
          </p:nvSpPr>
          <p:spPr>
            <a:xfrm>
              <a:off x="3157636" y="3408390"/>
              <a:ext cx="12519" cy="11054"/>
            </a:xfrm>
            <a:custGeom>
              <a:avLst/>
              <a:gdLst/>
              <a:ahLst/>
              <a:cxnLst/>
              <a:rect l="l" t="t" r="r" b="b"/>
              <a:pathLst>
                <a:path w="393" h="347" extrusionOk="0">
                  <a:moveTo>
                    <a:pt x="212" y="0"/>
                  </a:moveTo>
                  <a:cubicBezTo>
                    <a:pt x="205" y="0"/>
                    <a:pt x="198" y="1"/>
                    <a:pt x="191" y="2"/>
                  </a:cubicBezTo>
                  <a:lnTo>
                    <a:pt x="143" y="13"/>
                  </a:lnTo>
                  <a:cubicBezTo>
                    <a:pt x="60" y="25"/>
                    <a:pt x="0" y="121"/>
                    <a:pt x="12" y="204"/>
                  </a:cubicBezTo>
                  <a:cubicBezTo>
                    <a:pt x="24" y="287"/>
                    <a:pt x="83" y="347"/>
                    <a:pt x="179" y="347"/>
                  </a:cubicBezTo>
                  <a:lnTo>
                    <a:pt x="203" y="347"/>
                  </a:lnTo>
                  <a:lnTo>
                    <a:pt x="250" y="323"/>
                  </a:lnTo>
                  <a:cubicBezTo>
                    <a:pt x="333" y="311"/>
                    <a:pt x="393" y="216"/>
                    <a:pt x="381" y="133"/>
                  </a:cubicBezTo>
                  <a:cubicBezTo>
                    <a:pt x="370" y="56"/>
                    <a:pt x="290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3072679" y="3696678"/>
              <a:ext cx="11404" cy="10257"/>
            </a:xfrm>
            <a:custGeom>
              <a:avLst/>
              <a:gdLst/>
              <a:ahLst/>
              <a:cxnLst/>
              <a:rect l="l" t="t" r="r" b="b"/>
              <a:pathLst>
                <a:path w="35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1" y="322"/>
                  </a:lnTo>
                  <a:cubicBezTo>
                    <a:pt x="286" y="322"/>
                    <a:pt x="357" y="250"/>
                    <a:pt x="357" y="167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3231571" y="3530937"/>
              <a:ext cx="11404" cy="10640"/>
            </a:xfrm>
            <a:custGeom>
              <a:avLst/>
              <a:gdLst/>
              <a:ahLst/>
              <a:cxnLst/>
              <a:rect l="l" t="t" r="r" b="b"/>
              <a:pathLst>
                <a:path w="358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191" y="334"/>
                  </a:lnTo>
                  <a:cubicBezTo>
                    <a:pt x="275" y="334"/>
                    <a:pt x="358" y="262"/>
                    <a:pt x="358" y="167"/>
                  </a:cubicBezTo>
                  <a:cubicBezTo>
                    <a:pt x="358" y="84"/>
                    <a:pt x="275" y="0"/>
                    <a:pt x="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3317293" y="3653005"/>
              <a:ext cx="12933" cy="10703"/>
            </a:xfrm>
            <a:custGeom>
              <a:avLst/>
              <a:gdLst/>
              <a:ahLst/>
              <a:cxnLst/>
              <a:rect l="l" t="t" r="r" b="b"/>
              <a:pathLst>
                <a:path w="406" h="336" extrusionOk="0">
                  <a:moveTo>
                    <a:pt x="215" y="1"/>
                  </a:moveTo>
                  <a:cubicBezTo>
                    <a:pt x="207" y="1"/>
                    <a:pt x="199" y="1"/>
                    <a:pt x="191" y="2"/>
                  </a:cubicBezTo>
                  <a:lnTo>
                    <a:pt x="144" y="14"/>
                  </a:lnTo>
                  <a:cubicBezTo>
                    <a:pt x="60" y="26"/>
                    <a:pt x="1" y="121"/>
                    <a:pt x="13" y="205"/>
                  </a:cubicBezTo>
                  <a:cubicBezTo>
                    <a:pt x="24" y="288"/>
                    <a:pt x="108" y="335"/>
                    <a:pt x="179" y="335"/>
                  </a:cubicBezTo>
                  <a:lnTo>
                    <a:pt x="203" y="335"/>
                  </a:lnTo>
                  <a:lnTo>
                    <a:pt x="251" y="324"/>
                  </a:lnTo>
                  <a:cubicBezTo>
                    <a:pt x="346" y="312"/>
                    <a:pt x="405" y="216"/>
                    <a:pt x="382" y="133"/>
                  </a:cubicBezTo>
                  <a:cubicBezTo>
                    <a:pt x="371" y="57"/>
                    <a:pt x="300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3071914" y="3364431"/>
              <a:ext cx="343652" cy="342505"/>
            </a:xfrm>
            <a:custGeom>
              <a:avLst/>
              <a:gdLst/>
              <a:ahLst/>
              <a:cxnLst/>
              <a:rect l="l" t="t" r="r" b="b"/>
              <a:pathLst>
                <a:path w="10788" h="10752" extrusionOk="0">
                  <a:moveTo>
                    <a:pt x="5394" y="334"/>
                  </a:moveTo>
                  <a:cubicBezTo>
                    <a:pt x="6632" y="334"/>
                    <a:pt x="7775" y="786"/>
                    <a:pt x="8656" y="1524"/>
                  </a:cubicBezTo>
                  <a:cubicBezTo>
                    <a:pt x="7644" y="1263"/>
                    <a:pt x="6525" y="1132"/>
                    <a:pt x="5394" y="1132"/>
                  </a:cubicBezTo>
                  <a:cubicBezTo>
                    <a:pt x="4775" y="1132"/>
                    <a:pt x="4156" y="1167"/>
                    <a:pt x="3560" y="1239"/>
                  </a:cubicBezTo>
                  <a:cubicBezTo>
                    <a:pt x="3477" y="1263"/>
                    <a:pt x="3405" y="1346"/>
                    <a:pt x="3417" y="1441"/>
                  </a:cubicBezTo>
                  <a:cubicBezTo>
                    <a:pt x="3428" y="1518"/>
                    <a:pt x="3511" y="1585"/>
                    <a:pt x="3589" y="1585"/>
                  </a:cubicBezTo>
                  <a:cubicBezTo>
                    <a:pt x="3596" y="1585"/>
                    <a:pt x="3602" y="1585"/>
                    <a:pt x="3608" y="1584"/>
                  </a:cubicBezTo>
                  <a:cubicBezTo>
                    <a:pt x="4191" y="1513"/>
                    <a:pt x="4799" y="1465"/>
                    <a:pt x="5394" y="1465"/>
                  </a:cubicBezTo>
                  <a:cubicBezTo>
                    <a:pt x="6739" y="1465"/>
                    <a:pt x="8025" y="1655"/>
                    <a:pt x="9156" y="2036"/>
                  </a:cubicBezTo>
                  <a:cubicBezTo>
                    <a:pt x="9740" y="2691"/>
                    <a:pt x="10156" y="3501"/>
                    <a:pt x="10335" y="4394"/>
                  </a:cubicBezTo>
                  <a:cubicBezTo>
                    <a:pt x="10049" y="4096"/>
                    <a:pt x="9644" y="3846"/>
                    <a:pt x="9144" y="3608"/>
                  </a:cubicBezTo>
                  <a:cubicBezTo>
                    <a:pt x="8132" y="3179"/>
                    <a:pt x="6811" y="2929"/>
                    <a:pt x="5394" y="2929"/>
                  </a:cubicBezTo>
                  <a:cubicBezTo>
                    <a:pt x="3977" y="2929"/>
                    <a:pt x="2643" y="3168"/>
                    <a:pt x="1643" y="3608"/>
                  </a:cubicBezTo>
                  <a:cubicBezTo>
                    <a:pt x="1119" y="3834"/>
                    <a:pt x="715" y="4096"/>
                    <a:pt x="453" y="4394"/>
                  </a:cubicBezTo>
                  <a:cubicBezTo>
                    <a:pt x="893" y="2096"/>
                    <a:pt x="2953" y="334"/>
                    <a:pt x="5394" y="334"/>
                  </a:cubicBezTo>
                  <a:close/>
                  <a:moveTo>
                    <a:pt x="5394" y="3287"/>
                  </a:moveTo>
                  <a:cubicBezTo>
                    <a:pt x="6763" y="3287"/>
                    <a:pt x="8037" y="3525"/>
                    <a:pt x="9013" y="3941"/>
                  </a:cubicBezTo>
                  <a:cubicBezTo>
                    <a:pt x="9918" y="4322"/>
                    <a:pt x="10442" y="4858"/>
                    <a:pt x="10442" y="5382"/>
                  </a:cubicBezTo>
                  <a:cubicBezTo>
                    <a:pt x="10442" y="5906"/>
                    <a:pt x="9918" y="6442"/>
                    <a:pt x="9013" y="6823"/>
                  </a:cubicBezTo>
                  <a:cubicBezTo>
                    <a:pt x="8037" y="7239"/>
                    <a:pt x="6763" y="7478"/>
                    <a:pt x="5394" y="7478"/>
                  </a:cubicBezTo>
                  <a:cubicBezTo>
                    <a:pt x="4025" y="7478"/>
                    <a:pt x="2751" y="7239"/>
                    <a:pt x="1774" y="6823"/>
                  </a:cubicBezTo>
                  <a:cubicBezTo>
                    <a:pt x="977" y="6466"/>
                    <a:pt x="465" y="6025"/>
                    <a:pt x="357" y="5549"/>
                  </a:cubicBezTo>
                  <a:lnTo>
                    <a:pt x="4489" y="5549"/>
                  </a:lnTo>
                  <a:cubicBezTo>
                    <a:pt x="4572" y="5549"/>
                    <a:pt x="4656" y="5477"/>
                    <a:pt x="4656" y="5382"/>
                  </a:cubicBezTo>
                  <a:cubicBezTo>
                    <a:pt x="4668" y="5299"/>
                    <a:pt x="4596" y="5215"/>
                    <a:pt x="4489" y="5215"/>
                  </a:cubicBezTo>
                  <a:lnTo>
                    <a:pt x="357" y="5215"/>
                  </a:lnTo>
                  <a:cubicBezTo>
                    <a:pt x="465" y="4763"/>
                    <a:pt x="953" y="4299"/>
                    <a:pt x="1774" y="3941"/>
                  </a:cubicBezTo>
                  <a:cubicBezTo>
                    <a:pt x="2751" y="3525"/>
                    <a:pt x="4025" y="3287"/>
                    <a:pt x="5394" y="3287"/>
                  </a:cubicBezTo>
                  <a:close/>
                  <a:moveTo>
                    <a:pt x="453" y="6370"/>
                  </a:moveTo>
                  <a:lnTo>
                    <a:pt x="453" y="6370"/>
                  </a:lnTo>
                  <a:cubicBezTo>
                    <a:pt x="738" y="6668"/>
                    <a:pt x="1143" y="6918"/>
                    <a:pt x="1643" y="7156"/>
                  </a:cubicBezTo>
                  <a:cubicBezTo>
                    <a:pt x="2655" y="7585"/>
                    <a:pt x="3977" y="7835"/>
                    <a:pt x="5394" y="7835"/>
                  </a:cubicBezTo>
                  <a:cubicBezTo>
                    <a:pt x="6811" y="7835"/>
                    <a:pt x="8144" y="7597"/>
                    <a:pt x="9144" y="7156"/>
                  </a:cubicBezTo>
                  <a:cubicBezTo>
                    <a:pt x="9668" y="6930"/>
                    <a:pt x="10073" y="6668"/>
                    <a:pt x="10335" y="6370"/>
                  </a:cubicBezTo>
                  <a:lnTo>
                    <a:pt x="10335" y="6370"/>
                  </a:lnTo>
                  <a:cubicBezTo>
                    <a:pt x="9894" y="8692"/>
                    <a:pt x="7847" y="10430"/>
                    <a:pt x="5394" y="10430"/>
                  </a:cubicBezTo>
                  <a:cubicBezTo>
                    <a:pt x="4156" y="10430"/>
                    <a:pt x="3024" y="9978"/>
                    <a:pt x="2155" y="9240"/>
                  </a:cubicBezTo>
                  <a:lnTo>
                    <a:pt x="2155" y="9240"/>
                  </a:lnTo>
                  <a:cubicBezTo>
                    <a:pt x="3167" y="9502"/>
                    <a:pt x="4263" y="9645"/>
                    <a:pt x="5394" y="9645"/>
                  </a:cubicBezTo>
                  <a:cubicBezTo>
                    <a:pt x="6025" y="9645"/>
                    <a:pt x="6632" y="9597"/>
                    <a:pt x="7227" y="9525"/>
                  </a:cubicBezTo>
                  <a:cubicBezTo>
                    <a:pt x="7311" y="9502"/>
                    <a:pt x="7394" y="9418"/>
                    <a:pt x="7370" y="9323"/>
                  </a:cubicBezTo>
                  <a:cubicBezTo>
                    <a:pt x="7359" y="9246"/>
                    <a:pt x="7277" y="9179"/>
                    <a:pt x="7198" y="9179"/>
                  </a:cubicBezTo>
                  <a:cubicBezTo>
                    <a:pt x="7192" y="9179"/>
                    <a:pt x="7186" y="9179"/>
                    <a:pt x="7180" y="9180"/>
                  </a:cubicBezTo>
                  <a:cubicBezTo>
                    <a:pt x="6596" y="9252"/>
                    <a:pt x="5989" y="9299"/>
                    <a:pt x="5394" y="9299"/>
                  </a:cubicBezTo>
                  <a:cubicBezTo>
                    <a:pt x="4072" y="9299"/>
                    <a:pt x="2763" y="9109"/>
                    <a:pt x="1631" y="8728"/>
                  </a:cubicBezTo>
                  <a:cubicBezTo>
                    <a:pt x="1048" y="8073"/>
                    <a:pt x="631" y="7263"/>
                    <a:pt x="453" y="6370"/>
                  </a:cubicBezTo>
                  <a:close/>
                  <a:moveTo>
                    <a:pt x="5394" y="0"/>
                  </a:moveTo>
                  <a:cubicBezTo>
                    <a:pt x="3953" y="0"/>
                    <a:pt x="2596" y="560"/>
                    <a:pt x="1584" y="1572"/>
                  </a:cubicBezTo>
                  <a:cubicBezTo>
                    <a:pt x="572" y="2584"/>
                    <a:pt x="0" y="3941"/>
                    <a:pt x="0" y="5382"/>
                  </a:cubicBezTo>
                  <a:cubicBezTo>
                    <a:pt x="0" y="6704"/>
                    <a:pt x="488" y="7978"/>
                    <a:pt x="1358" y="8954"/>
                  </a:cubicBezTo>
                  <a:cubicBezTo>
                    <a:pt x="1381" y="8990"/>
                    <a:pt x="1393" y="9002"/>
                    <a:pt x="1417" y="9013"/>
                  </a:cubicBezTo>
                  <a:cubicBezTo>
                    <a:pt x="1477" y="9073"/>
                    <a:pt x="1524" y="9133"/>
                    <a:pt x="1584" y="9192"/>
                  </a:cubicBezTo>
                  <a:cubicBezTo>
                    <a:pt x="2132" y="9740"/>
                    <a:pt x="2786" y="10156"/>
                    <a:pt x="3501" y="10430"/>
                  </a:cubicBezTo>
                  <a:lnTo>
                    <a:pt x="1096" y="10430"/>
                  </a:lnTo>
                  <a:cubicBezTo>
                    <a:pt x="1000" y="10430"/>
                    <a:pt x="929" y="10502"/>
                    <a:pt x="929" y="10597"/>
                  </a:cubicBezTo>
                  <a:cubicBezTo>
                    <a:pt x="929" y="10680"/>
                    <a:pt x="1000" y="10752"/>
                    <a:pt x="1096" y="10752"/>
                  </a:cubicBezTo>
                  <a:lnTo>
                    <a:pt x="9025" y="10752"/>
                  </a:lnTo>
                  <a:cubicBezTo>
                    <a:pt x="9109" y="10752"/>
                    <a:pt x="9192" y="10680"/>
                    <a:pt x="9192" y="10597"/>
                  </a:cubicBezTo>
                  <a:cubicBezTo>
                    <a:pt x="9192" y="10502"/>
                    <a:pt x="9109" y="10430"/>
                    <a:pt x="9025" y="10430"/>
                  </a:cubicBezTo>
                  <a:lnTo>
                    <a:pt x="7287" y="10430"/>
                  </a:lnTo>
                  <a:cubicBezTo>
                    <a:pt x="8001" y="10156"/>
                    <a:pt x="8656" y="9740"/>
                    <a:pt x="9204" y="9192"/>
                  </a:cubicBezTo>
                  <a:cubicBezTo>
                    <a:pt x="10228" y="8180"/>
                    <a:pt x="10787" y="6823"/>
                    <a:pt x="10787" y="5382"/>
                  </a:cubicBezTo>
                  <a:cubicBezTo>
                    <a:pt x="10787" y="3941"/>
                    <a:pt x="10216" y="2584"/>
                    <a:pt x="9204" y="1572"/>
                  </a:cubicBezTo>
                  <a:cubicBezTo>
                    <a:pt x="8192" y="560"/>
                    <a:pt x="6834" y="0"/>
                    <a:pt x="5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7" name="Google Shape;1647;p56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4"/>
                </a:solidFill>
              </a:rPr>
              <a:t>RNG Algoritmaları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48" name="Google Shape;1648;p56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Random, PCG, XOR Shift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RNG Karşılaştırma</a:t>
            </a:r>
            <a:endParaRPr dirty="0"/>
          </a:p>
        </p:txBody>
      </p:sp>
      <p:graphicFrame>
        <p:nvGraphicFramePr>
          <p:cNvPr id="1749" name="Google Shape;1749;p59"/>
          <p:cNvGraphicFramePr/>
          <p:nvPr>
            <p:extLst>
              <p:ext uri="{D42A27DB-BD31-4B8C-83A1-F6EECF244321}">
                <p14:modId xmlns:p14="http://schemas.microsoft.com/office/powerpoint/2010/main" val="3417174590"/>
              </p:ext>
            </p:extLst>
          </p:nvPr>
        </p:nvGraphicFramePr>
        <p:xfrm>
          <a:off x="889763" y="1703992"/>
          <a:ext cx="7364424" cy="2041156"/>
        </p:xfrm>
        <a:graphic>
          <a:graphicData uri="http://schemas.openxmlformats.org/drawingml/2006/table">
            <a:tbl>
              <a:tblPr>
                <a:noFill/>
                <a:tableStyleId>{4792D972-26C6-4E8B-9335-E8DA81D4CE86}</a:tableStyleId>
              </a:tblPr>
              <a:tblGrid>
                <a:gridCol w="184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İstatistiksel Kalite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Tahmin Zorluğu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Kod Boyutu ve Karmaşıklık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Random </a:t>
                      </a:r>
                      <a:r>
                        <a:rPr lang="tr-TR" sz="800" b="0" dirty="0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(Varsayılan)</a:t>
                      </a:r>
                      <a:endParaRPr sz="800" b="0" dirty="0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Kötü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Çok Kolay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Basit ve Hızlı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Xor Shift</a:t>
                      </a:r>
                      <a:endParaRPr sz="1600" b="1" dirty="0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Birçok Sorun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Zorlayıcı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Karmaşık ve Hızlı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smtClean="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PCG</a:t>
                      </a:r>
                      <a:endParaRPr sz="1600" b="1" dirty="0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Çok İyi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dirty="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Zorlayıcı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600" smtClean="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Basit ve Hızlı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5758" y="4096186"/>
            <a:ext cx="76049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/>
            <a:r>
              <a:rPr lang="tr-TR" sz="1200" dirty="0" smtClean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Daha fazla RNG’ler de bulunmaktadır ama oyun dünyasının gereksinimleri göz önünde bulundurarak kullanılabilecek RNG sayısı azalır</a:t>
            </a:r>
            <a:endParaRPr lang="ar-SY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2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AES İle Şifreleme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55" name="Google Shape;1855;p62"/>
          <p:cNvSpPr txBox="1">
            <a:spLocks noGrp="1"/>
          </p:cNvSpPr>
          <p:nvPr>
            <p:ph type="subTitle" idx="1"/>
          </p:nvPr>
        </p:nvSpPr>
        <p:spPr>
          <a:xfrm>
            <a:off x="4294060" y="2815881"/>
            <a:ext cx="3292829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Advanced Encryption Standard</a:t>
            </a:r>
            <a:endParaRPr dirty="0"/>
          </a:p>
        </p:txBody>
      </p:sp>
      <p:grpSp>
        <p:nvGrpSpPr>
          <p:cNvPr id="1856" name="Google Shape;1856;p62"/>
          <p:cNvGrpSpPr/>
          <p:nvPr/>
        </p:nvGrpSpPr>
        <p:grpSpPr>
          <a:xfrm>
            <a:off x="1323931" y="2427532"/>
            <a:ext cx="678027" cy="677354"/>
            <a:chOff x="4195230" y="2101594"/>
            <a:chExt cx="678027" cy="677354"/>
          </a:xfrm>
        </p:grpSpPr>
        <p:sp>
          <p:nvSpPr>
            <p:cNvPr id="1857" name="Google Shape;1857;p62"/>
            <p:cNvSpPr/>
            <p:nvPr/>
          </p:nvSpPr>
          <p:spPr>
            <a:xfrm>
              <a:off x="4195230" y="2101594"/>
              <a:ext cx="678027" cy="677354"/>
            </a:xfrm>
            <a:custGeom>
              <a:avLst/>
              <a:gdLst/>
              <a:ahLst/>
              <a:cxnLst/>
              <a:rect l="l" t="t" r="r" b="b"/>
              <a:pathLst>
                <a:path w="11073" h="11062" extrusionOk="0">
                  <a:moveTo>
                    <a:pt x="8144" y="358"/>
                  </a:moveTo>
                  <a:lnTo>
                    <a:pt x="8144" y="358"/>
                  </a:lnTo>
                  <a:cubicBezTo>
                    <a:pt x="7751" y="715"/>
                    <a:pt x="7191" y="1311"/>
                    <a:pt x="6977" y="1965"/>
                  </a:cubicBezTo>
                  <a:cubicBezTo>
                    <a:pt x="6429" y="1680"/>
                    <a:pt x="5822" y="1537"/>
                    <a:pt x="5179" y="1537"/>
                  </a:cubicBezTo>
                  <a:cubicBezTo>
                    <a:pt x="4917" y="1537"/>
                    <a:pt x="4643" y="1549"/>
                    <a:pt x="4393" y="1573"/>
                  </a:cubicBezTo>
                  <a:cubicBezTo>
                    <a:pt x="5286" y="1084"/>
                    <a:pt x="6239" y="775"/>
                    <a:pt x="6941" y="596"/>
                  </a:cubicBezTo>
                  <a:cubicBezTo>
                    <a:pt x="7418" y="477"/>
                    <a:pt x="7834" y="406"/>
                    <a:pt x="8144" y="358"/>
                  </a:cubicBezTo>
                  <a:close/>
                  <a:moveTo>
                    <a:pt x="8263" y="3585"/>
                  </a:moveTo>
                  <a:cubicBezTo>
                    <a:pt x="8442" y="3870"/>
                    <a:pt x="8573" y="4168"/>
                    <a:pt x="8680" y="4478"/>
                  </a:cubicBezTo>
                  <a:cubicBezTo>
                    <a:pt x="8727" y="4609"/>
                    <a:pt x="8811" y="4728"/>
                    <a:pt x="8942" y="4787"/>
                  </a:cubicBezTo>
                  <a:cubicBezTo>
                    <a:pt x="9013" y="4817"/>
                    <a:pt x="9085" y="4832"/>
                    <a:pt x="9154" y="4832"/>
                  </a:cubicBezTo>
                  <a:cubicBezTo>
                    <a:pt x="9224" y="4832"/>
                    <a:pt x="9293" y="4817"/>
                    <a:pt x="9358" y="4787"/>
                  </a:cubicBezTo>
                  <a:lnTo>
                    <a:pt x="10632" y="4251"/>
                  </a:lnTo>
                  <a:lnTo>
                    <a:pt x="10632" y="4251"/>
                  </a:lnTo>
                  <a:lnTo>
                    <a:pt x="10311" y="5192"/>
                  </a:lnTo>
                  <a:cubicBezTo>
                    <a:pt x="10239" y="5406"/>
                    <a:pt x="10239" y="5644"/>
                    <a:pt x="10311" y="5847"/>
                  </a:cubicBezTo>
                  <a:lnTo>
                    <a:pt x="10632" y="6787"/>
                  </a:lnTo>
                  <a:lnTo>
                    <a:pt x="9358" y="6252"/>
                  </a:lnTo>
                  <a:cubicBezTo>
                    <a:pt x="9293" y="6222"/>
                    <a:pt x="9221" y="6207"/>
                    <a:pt x="9150" y="6207"/>
                  </a:cubicBezTo>
                  <a:cubicBezTo>
                    <a:pt x="9079" y="6207"/>
                    <a:pt x="9007" y="6222"/>
                    <a:pt x="8942" y="6252"/>
                  </a:cubicBezTo>
                  <a:cubicBezTo>
                    <a:pt x="8811" y="6311"/>
                    <a:pt x="8727" y="6430"/>
                    <a:pt x="8680" y="6561"/>
                  </a:cubicBezTo>
                  <a:cubicBezTo>
                    <a:pt x="8584" y="6871"/>
                    <a:pt x="8442" y="7192"/>
                    <a:pt x="8263" y="7454"/>
                  </a:cubicBezTo>
                  <a:cubicBezTo>
                    <a:pt x="8144" y="6871"/>
                    <a:pt x="8084" y="6204"/>
                    <a:pt x="8084" y="5525"/>
                  </a:cubicBezTo>
                  <a:cubicBezTo>
                    <a:pt x="8084" y="4835"/>
                    <a:pt x="8144" y="4168"/>
                    <a:pt x="8263" y="3585"/>
                  </a:cubicBezTo>
                  <a:close/>
                  <a:moveTo>
                    <a:pt x="3084" y="2382"/>
                  </a:moveTo>
                  <a:cubicBezTo>
                    <a:pt x="2774" y="3323"/>
                    <a:pt x="2608" y="4406"/>
                    <a:pt x="2608" y="5549"/>
                  </a:cubicBezTo>
                  <a:cubicBezTo>
                    <a:pt x="2608" y="6680"/>
                    <a:pt x="2774" y="7764"/>
                    <a:pt x="3084" y="8716"/>
                  </a:cubicBezTo>
                  <a:cubicBezTo>
                    <a:pt x="2917" y="8597"/>
                    <a:pt x="2774" y="8502"/>
                    <a:pt x="2631" y="8395"/>
                  </a:cubicBezTo>
                  <a:cubicBezTo>
                    <a:pt x="2024" y="7919"/>
                    <a:pt x="1607" y="7276"/>
                    <a:pt x="1191" y="6657"/>
                  </a:cubicBezTo>
                  <a:cubicBezTo>
                    <a:pt x="941" y="6264"/>
                    <a:pt x="691" y="5883"/>
                    <a:pt x="393" y="5537"/>
                  </a:cubicBezTo>
                  <a:cubicBezTo>
                    <a:pt x="691" y="5180"/>
                    <a:pt x="953" y="4787"/>
                    <a:pt x="1191" y="4418"/>
                  </a:cubicBezTo>
                  <a:cubicBezTo>
                    <a:pt x="1607" y="3799"/>
                    <a:pt x="2036" y="3156"/>
                    <a:pt x="2631" y="2680"/>
                  </a:cubicBezTo>
                  <a:cubicBezTo>
                    <a:pt x="2786" y="2573"/>
                    <a:pt x="2929" y="2466"/>
                    <a:pt x="3084" y="2382"/>
                  </a:cubicBezTo>
                  <a:close/>
                  <a:moveTo>
                    <a:pt x="6370" y="2073"/>
                  </a:moveTo>
                  <a:cubicBezTo>
                    <a:pt x="6668" y="2168"/>
                    <a:pt x="6965" y="2323"/>
                    <a:pt x="7239" y="2501"/>
                  </a:cubicBezTo>
                  <a:cubicBezTo>
                    <a:pt x="7180" y="2680"/>
                    <a:pt x="7132" y="2858"/>
                    <a:pt x="7084" y="3049"/>
                  </a:cubicBezTo>
                  <a:cubicBezTo>
                    <a:pt x="7072" y="3144"/>
                    <a:pt x="7120" y="3228"/>
                    <a:pt x="7203" y="3239"/>
                  </a:cubicBezTo>
                  <a:lnTo>
                    <a:pt x="7251" y="3239"/>
                  </a:lnTo>
                  <a:cubicBezTo>
                    <a:pt x="7322" y="3239"/>
                    <a:pt x="7382" y="3204"/>
                    <a:pt x="7406" y="3120"/>
                  </a:cubicBezTo>
                  <a:cubicBezTo>
                    <a:pt x="7441" y="2977"/>
                    <a:pt x="7489" y="2847"/>
                    <a:pt x="7525" y="2704"/>
                  </a:cubicBezTo>
                  <a:cubicBezTo>
                    <a:pt x="7727" y="2858"/>
                    <a:pt x="7882" y="3037"/>
                    <a:pt x="8037" y="3228"/>
                  </a:cubicBezTo>
                  <a:cubicBezTo>
                    <a:pt x="7870" y="3894"/>
                    <a:pt x="7787" y="4704"/>
                    <a:pt x="7787" y="5525"/>
                  </a:cubicBezTo>
                  <a:cubicBezTo>
                    <a:pt x="7787" y="6335"/>
                    <a:pt x="7870" y="7145"/>
                    <a:pt x="8037" y="7811"/>
                  </a:cubicBezTo>
                  <a:cubicBezTo>
                    <a:pt x="7870" y="7990"/>
                    <a:pt x="7691" y="8169"/>
                    <a:pt x="7501" y="8335"/>
                  </a:cubicBezTo>
                  <a:cubicBezTo>
                    <a:pt x="7263" y="7526"/>
                    <a:pt x="7120" y="6549"/>
                    <a:pt x="7120" y="5525"/>
                  </a:cubicBezTo>
                  <a:cubicBezTo>
                    <a:pt x="7120" y="4930"/>
                    <a:pt x="7156" y="4359"/>
                    <a:pt x="7251" y="3811"/>
                  </a:cubicBezTo>
                  <a:cubicBezTo>
                    <a:pt x="7263" y="3716"/>
                    <a:pt x="7203" y="3632"/>
                    <a:pt x="7120" y="3632"/>
                  </a:cubicBezTo>
                  <a:cubicBezTo>
                    <a:pt x="7112" y="3631"/>
                    <a:pt x="7104" y="3631"/>
                    <a:pt x="7096" y="3631"/>
                  </a:cubicBezTo>
                  <a:cubicBezTo>
                    <a:pt x="7011" y="3631"/>
                    <a:pt x="6941" y="3687"/>
                    <a:pt x="6941" y="3763"/>
                  </a:cubicBezTo>
                  <a:cubicBezTo>
                    <a:pt x="6846" y="4335"/>
                    <a:pt x="6799" y="4906"/>
                    <a:pt x="6799" y="5525"/>
                  </a:cubicBezTo>
                  <a:cubicBezTo>
                    <a:pt x="6799" y="6621"/>
                    <a:pt x="6953" y="7680"/>
                    <a:pt x="7239" y="8538"/>
                  </a:cubicBezTo>
                  <a:cubicBezTo>
                    <a:pt x="6965" y="8716"/>
                    <a:pt x="6668" y="8871"/>
                    <a:pt x="6370" y="8978"/>
                  </a:cubicBezTo>
                  <a:cubicBezTo>
                    <a:pt x="6167" y="8002"/>
                    <a:pt x="6060" y="6787"/>
                    <a:pt x="6060" y="5525"/>
                  </a:cubicBezTo>
                  <a:cubicBezTo>
                    <a:pt x="6060" y="4251"/>
                    <a:pt x="6179" y="3037"/>
                    <a:pt x="6370" y="2073"/>
                  </a:cubicBezTo>
                  <a:close/>
                  <a:moveTo>
                    <a:pt x="5429" y="1870"/>
                  </a:moveTo>
                  <a:cubicBezTo>
                    <a:pt x="5644" y="1894"/>
                    <a:pt x="5846" y="1930"/>
                    <a:pt x="6060" y="1977"/>
                  </a:cubicBezTo>
                  <a:cubicBezTo>
                    <a:pt x="5846" y="2977"/>
                    <a:pt x="5727" y="4228"/>
                    <a:pt x="5727" y="5525"/>
                  </a:cubicBezTo>
                  <a:cubicBezTo>
                    <a:pt x="5727" y="6811"/>
                    <a:pt x="5846" y="8061"/>
                    <a:pt x="6060" y="9062"/>
                  </a:cubicBezTo>
                  <a:cubicBezTo>
                    <a:pt x="5846" y="9109"/>
                    <a:pt x="5644" y="9157"/>
                    <a:pt x="5429" y="9169"/>
                  </a:cubicBezTo>
                  <a:cubicBezTo>
                    <a:pt x="5179" y="8157"/>
                    <a:pt x="5048" y="6859"/>
                    <a:pt x="5048" y="5525"/>
                  </a:cubicBezTo>
                  <a:cubicBezTo>
                    <a:pt x="5048" y="4180"/>
                    <a:pt x="5179" y="2906"/>
                    <a:pt x="5429" y="1870"/>
                  </a:cubicBezTo>
                  <a:close/>
                  <a:moveTo>
                    <a:pt x="5108" y="1894"/>
                  </a:moveTo>
                  <a:cubicBezTo>
                    <a:pt x="4870" y="2918"/>
                    <a:pt x="4739" y="4216"/>
                    <a:pt x="4739" y="5537"/>
                  </a:cubicBezTo>
                  <a:cubicBezTo>
                    <a:pt x="4739" y="6859"/>
                    <a:pt x="4870" y="8157"/>
                    <a:pt x="5108" y="9181"/>
                  </a:cubicBezTo>
                  <a:cubicBezTo>
                    <a:pt x="4834" y="9181"/>
                    <a:pt x="4572" y="9157"/>
                    <a:pt x="4334" y="9121"/>
                  </a:cubicBezTo>
                  <a:cubicBezTo>
                    <a:pt x="4096" y="8109"/>
                    <a:pt x="3965" y="6847"/>
                    <a:pt x="3965" y="5537"/>
                  </a:cubicBezTo>
                  <a:cubicBezTo>
                    <a:pt x="3965" y="4692"/>
                    <a:pt x="4001" y="3882"/>
                    <a:pt x="4108" y="3120"/>
                  </a:cubicBezTo>
                  <a:cubicBezTo>
                    <a:pt x="4120" y="3025"/>
                    <a:pt x="4060" y="2942"/>
                    <a:pt x="3977" y="2930"/>
                  </a:cubicBezTo>
                  <a:cubicBezTo>
                    <a:pt x="3969" y="2929"/>
                    <a:pt x="3961" y="2928"/>
                    <a:pt x="3953" y="2928"/>
                  </a:cubicBezTo>
                  <a:cubicBezTo>
                    <a:pt x="3870" y="2928"/>
                    <a:pt x="3809" y="2985"/>
                    <a:pt x="3798" y="3061"/>
                  </a:cubicBezTo>
                  <a:cubicBezTo>
                    <a:pt x="3691" y="3835"/>
                    <a:pt x="3631" y="4656"/>
                    <a:pt x="3631" y="5525"/>
                  </a:cubicBezTo>
                  <a:cubicBezTo>
                    <a:pt x="3631" y="6799"/>
                    <a:pt x="3751" y="8038"/>
                    <a:pt x="3977" y="9038"/>
                  </a:cubicBezTo>
                  <a:cubicBezTo>
                    <a:pt x="3810" y="8990"/>
                    <a:pt x="3643" y="8943"/>
                    <a:pt x="3477" y="8883"/>
                  </a:cubicBezTo>
                  <a:cubicBezTo>
                    <a:pt x="3108" y="7907"/>
                    <a:pt x="2905" y="6740"/>
                    <a:pt x="2905" y="5525"/>
                  </a:cubicBezTo>
                  <a:cubicBezTo>
                    <a:pt x="2905" y="4299"/>
                    <a:pt x="3096" y="3144"/>
                    <a:pt x="3477" y="2156"/>
                  </a:cubicBezTo>
                  <a:cubicBezTo>
                    <a:pt x="3631" y="2096"/>
                    <a:pt x="3798" y="2037"/>
                    <a:pt x="3977" y="2013"/>
                  </a:cubicBezTo>
                  <a:lnTo>
                    <a:pt x="3977" y="2013"/>
                  </a:lnTo>
                  <a:cubicBezTo>
                    <a:pt x="3941" y="2132"/>
                    <a:pt x="3929" y="2251"/>
                    <a:pt x="3893" y="2382"/>
                  </a:cubicBezTo>
                  <a:cubicBezTo>
                    <a:pt x="3881" y="2466"/>
                    <a:pt x="3941" y="2561"/>
                    <a:pt x="4036" y="2573"/>
                  </a:cubicBezTo>
                  <a:lnTo>
                    <a:pt x="4060" y="2573"/>
                  </a:lnTo>
                  <a:cubicBezTo>
                    <a:pt x="4132" y="2573"/>
                    <a:pt x="4215" y="2513"/>
                    <a:pt x="4227" y="2442"/>
                  </a:cubicBezTo>
                  <a:cubicBezTo>
                    <a:pt x="4262" y="2263"/>
                    <a:pt x="4298" y="2096"/>
                    <a:pt x="4334" y="1954"/>
                  </a:cubicBezTo>
                  <a:cubicBezTo>
                    <a:pt x="4572" y="1906"/>
                    <a:pt x="4834" y="1894"/>
                    <a:pt x="5108" y="1894"/>
                  </a:cubicBezTo>
                  <a:close/>
                  <a:moveTo>
                    <a:pt x="6953" y="9050"/>
                  </a:moveTo>
                  <a:cubicBezTo>
                    <a:pt x="7180" y="9716"/>
                    <a:pt x="7739" y="10312"/>
                    <a:pt x="8132" y="10669"/>
                  </a:cubicBezTo>
                  <a:cubicBezTo>
                    <a:pt x="7811" y="10621"/>
                    <a:pt x="7394" y="10550"/>
                    <a:pt x="6918" y="10431"/>
                  </a:cubicBezTo>
                  <a:cubicBezTo>
                    <a:pt x="6227" y="10252"/>
                    <a:pt x="5286" y="9955"/>
                    <a:pt x="4358" y="9431"/>
                  </a:cubicBezTo>
                  <a:lnTo>
                    <a:pt x="4358" y="9431"/>
                  </a:lnTo>
                  <a:cubicBezTo>
                    <a:pt x="4620" y="9466"/>
                    <a:pt x="4870" y="9478"/>
                    <a:pt x="5155" y="9478"/>
                  </a:cubicBezTo>
                  <a:cubicBezTo>
                    <a:pt x="5786" y="9478"/>
                    <a:pt x="6406" y="9323"/>
                    <a:pt x="6953" y="9050"/>
                  </a:cubicBezTo>
                  <a:close/>
                  <a:moveTo>
                    <a:pt x="8668" y="1"/>
                  </a:moveTo>
                  <a:cubicBezTo>
                    <a:pt x="8632" y="1"/>
                    <a:pt x="7906" y="49"/>
                    <a:pt x="6882" y="299"/>
                  </a:cubicBezTo>
                  <a:cubicBezTo>
                    <a:pt x="5941" y="537"/>
                    <a:pt x="4584" y="1001"/>
                    <a:pt x="3405" y="1858"/>
                  </a:cubicBezTo>
                  <a:cubicBezTo>
                    <a:pt x="3072" y="1989"/>
                    <a:pt x="2738" y="2168"/>
                    <a:pt x="2453" y="2406"/>
                  </a:cubicBezTo>
                  <a:cubicBezTo>
                    <a:pt x="1822" y="2918"/>
                    <a:pt x="1369" y="3585"/>
                    <a:pt x="941" y="4228"/>
                  </a:cubicBezTo>
                  <a:cubicBezTo>
                    <a:pt x="655" y="4656"/>
                    <a:pt x="393" y="5061"/>
                    <a:pt x="60" y="5418"/>
                  </a:cubicBezTo>
                  <a:cubicBezTo>
                    <a:pt x="0" y="5478"/>
                    <a:pt x="0" y="5561"/>
                    <a:pt x="60" y="5644"/>
                  </a:cubicBezTo>
                  <a:cubicBezTo>
                    <a:pt x="393" y="6002"/>
                    <a:pt x="655" y="6395"/>
                    <a:pt x="941" y="6835"/>
                  </a:cubicBezTo>
                  <a:cubicBezTo>
                    <a:pt x="1369" y="7466"/>
                    <a:pt x="1822" y="8145"/>
                    <a:pt x="2453" y="8645"/>
                  </a:cubicBezTo>
                  <a:cubicBezTo>
                    <a:pt x="2750" y="8871"/>
                    <a:pt x="3072" y="9062"/>
                    <a:pt x="3405" y="9193"/>
                  </a:cubicBezTo>
                  <a:cubicBezTo>
                    <a:pt x="4584" y="10062"/>
                    <a:pt x="5941" y="10538"/>
                    <a:pt x="6882" y="10764"/>
                  </a:cubicBezTo>
                  <a:cubicBezTo>
                    <a:pt x="7894" y="11014"/>
                    <a:pt x="8632" y="11062"/>
                    <a:pt x="8668" y="11062"/>
                  </a:cubicBezTo>
                  <a:lnTo>
                    <a:pt x="8680" y="11062"/>
                  </a:lnTo>
                  <a:cubicBezTo>
                    <a:pt x="8751" y="11062"/>
                    <a:pt x="8811" y="11014"/>
                    <a:pt x="8823" y="10955"/>
                  </a:cubicBezTo>
                  <a:cubicBezTo>
                    <a:pt x="8858" y="10871"/>
                    <a:pt x="8823" y="10800"/>
                    <a:pt x="8763" y="10776"/>
                  </a:cubicBezTo>
                  <a:cubicBezTo>
                    <a:pt x="8751" y="10752"/>
                    <a:pt x="7549" y="9883"/>
                    <a:pt x="7275" y="8907"/>
                  </a:cubicBezTo>
                  <a:cubicBezTo>
                    <a:pt x="7382" y="8847"/>
                    <a:pt x="7489" y="8776"/>
                    <a:pt x="7596" y="8692"/>
                  </a:cubicBezTo>
                  <a:cubicBezTo>
                    <a:pt x="8263" y="8181"/>
                    <a:pt x="8763" y="7454"/>
                    <a:pt x="9001" y="6645"/>
                  </a:cubicBezTo>
                  <a:cubicBezTo>
                    <a:pt x="9025" y="6609"/>
                    <a:pt x="9049" y="6561"/>
                    <a:pt x="9096" y="6549"/>
                  </a:cubicBezTo>
                  <a:cubicBezTo>
                    <a:pt x="9120" y="6531"/>
                    <a:pt x="9147" y="6523"/>
                    <a:pt x="9172" y="6523"/>
                  </a:cubicBezTo>
                  <a:cubicBezTo>
                    <a:pt x="9198" y="6523"/>
                    <a:pt x="9221" y="6531"/>
                    <a:pt x="9239" y="6549"/>
                  </a:cubicBezTo>
                  <a:lnTo>
                    <a:pt x="10835" y="7228"/>
                  </a:lnTo>
                  <a:cubicBezTo>
                    <a:pt x="10855" y="7240"/>
                    <a:pt x="10878" y="7246"/>
                    <a:pt x="10900" y="7246"/>
                  </a:cubicBezTo>
                  <a:cubicBezTo>
                    <a:pt x="10941" y="7246"/>
                    <a:pt x="10982" y="7227"/>
                    <a:pt x="11013" y="7204"/>
                  </a:cubicBezTo>
                  <a:cubicBezTo>
                    <a:pt x="11061" y="7157"/>
                    <a:pt x="11073" y="7097"/>
                    <a:pt x="11061" y="7038"/>
                  </a:cubicBezTo>
                  <a:lnTo>
                    <a:pt x="10632" y="5740"/>
                  </a:lnTo>
                  <a:cubicBezTo>
                    <a:pt x="10585" y="5597"/>
                    <a:pt x="10585" y="5442"/>
                    <a:pt x="10632" y="5299"/>
                  </a:cubicBezTo>
                  <a:lnTo>
                    <a:pt x="11061" y="4013"/>
                  </a:lnTo>
                  <a:cubicBezTo>
                    <a:pt x="11073" y="3954"/>
                    <a:pt x="11061" y="3882"/>
                    <a:pt x="11013" y="3847"/>
                  </a:cubicBezTo>
                  <a:cubicBezTo>
                    <a:pt x="10983" y="3824"/>
                    <a:pt x="10942" y="3810"/>
                    <a:pt x="10901" y="3810"/>
                  </a:cubicBezTo>
                  <a:cubicBezTo>
                    <a:pt x="10878" y="3810"/>
                    <a:pt x="10856" y="3814"/>
                    <a:pt x="10835" y="3823"/>
                  </a:cubicBezTo>
                  <a:lnTo>
                    <a:pt x="9239" y="4513"/>
                  </a:lnTo>
                  <a:cubicBezTo>
                    <a:pt x="9221" y="4519"/>
                    <a:pt x="9198" y="4522"/>
                    <a:pt x="9172" y="4522"/>
                  </a:cubicBezTo>
                  <a:cubicBezTo>
                    <a:pt x="9147" y="4522"/>
                    <a:pt x="9120" y="4519"/>
                    <a:pt x="9096" y="4513"/>
                  </a:cubicBezTo>
                  <a:cubicBezTo>
                    <a:pt x="9049" y="4490"/>
                    <a:pt x="9025" y="4454"/>
                    <a:pt x="9001" y="4406"/>
                  </a:cubicBezTo>
                  <a:cubicBezTo>
                    <a:pt x="8763" y="3597"/>
                    <a:pt x="8263" y="2870"/>
                    <a:pt x="7596" y="2370"/>
                  </a:cubicBezTo>
                  <a:lnTo>
                    <a:pt x="7275" y="2144"/>
                  </a:lnTo>
                  <a:cubicBezTo>
                    <a:pt x="7561" y="1192"/>
                    <a:pt x="8751" y="299"/>
                    <a:pt x="8763" y="287"/>
                  </a:cubicBezTo>
                  <a:cubicBezTo>
                    <a:pt x="8823" y="239"/>
                    <a:pt x="8846" y="168"/>
                    <a:pt x="8823" y="108"/>
                  </a:cubicBezTo>
                  <a:cubicBezTo>
                    <a:pt x="8799" y="25"/>
                    <a:pt x="8739" y="1"/>
                    <a:pt x="8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4738157" y="2573938"/>
              <a:ext cx="38144" cy="38112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596" y="346"/>
                  </a:moveTo>
                  <a:cubicBezTo>
                    <a:pt x="751" y="346"/>
                    <a:pt x="870" y="465"/>
                    <a:pt x="870" y="607"/>
                  </a:cubicBezTo>
                  <a:cubicBezTo>
                    <a:pt x="870" y="762"/>
                    <a:pt x="751" y="881"/>
                    <a:pt x="596" y="881"/>
                  </a:cubicBezTo>
                  <a:cubicBezTo>
                    <a:pt x="453" y="881"/>
                    <a:pt x="334" y="762"/>
                    <a:pt x="334" y="607"/>
                  </a:cubicBezTo>
                  <a:cubicBezTo>
                    <a:pt x="334" y="465"/>
                    <a:pt x="453" y="346"/>
                    <a:pt x="596" y="346"/>
                  </a:cubicBezTo>
                  <a:close/>
                  <a:moveTo>
                    <a:pt x="596" y="0"/>
                  </a:moveTo>
                  <a:cubicBezTo>
                    <a:pt x="274" y="0"/>
                    <a:pt x="1" y="274"/>
                    <a:pt x="1" y="596"/>
                  </a:cubicBezTo>
                  <a:cubicBezTo>
                    <a:pt x="1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0"/>
                    <a:pt x="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8"/>
          <p:cNvSpPr txBox="1">
            <a:spLocks noGrp="1"/>
          </p:cNvSpPr>
          <p:nvPr>
            <p:ph type="subTitle" idx="1"/>
          </p:nvPr>
        </p:nvSpPr>
        <p:spPr>
          <a:xfrm>
            <a:off x="6221752" y="2896752"/>
            <a:ext cx="2165815" cy="88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 smtClean="0"/>
              <a:t>AES protokolu DES protokolu ile karşılaştırıldığında çok daha güvenli ve tüm kullanımlar için uygun olduğunu görülebilir.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407" name="Google Shape;1407;p48"/>
          <p:cNvSpPr txBox="1">
            <a:spLocks noGrp="1"/>
          </p:cNvSpPr>
          <p:nvPr>
            <p:ph type="subTitle" idx="2"/>
          </p:nvPr>
        </p:nvSpPr>
        <p:spPr>
          <a:xfrm>
            <a:off x="6252590" y="246049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u="sng" dirty="0" smtClean="0"/>
              <a:t>Yüksek Güvenlik</a:t>
            </a:r>
            <a:endParaRPr sz="1600" u="sng" dirty="0"/>
          </a:p>
        </p:txBody>
      </p:sp>
      <p:sp>
        <p:nvSpPr>
          <p:cNvPr id="1408" name="Google Shape;1408;p48"/>
          <p:cNvSpPr txBox="1">
            <a:spLocks noGrp="1"/>
          </p:cNvSpPr>
          <p:nvPr>
            <p:ph type="subTitle" idx="3"/>
          </p:nvPr>
        </p:nvSpPr>
        <p:spPr>
          <a:xfrm>
            <a:off x="3525027" y="2896752"/>
            <a:ext cx="2165815" cy="88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 smtClean="0"/>
              <a:t>AES birçok şifreleme protokolu ile mukayese edildiği zaman daha hızlı sonuçlar üretebileceğini görülür.</a:t>
            </a:r>
            <a:endParaRPr sz="1400" dirty="0"/>
          </a:p>
        </p:txBody>
      </p:sp>
      <p:sp>
        <p:nvSpPr>
          <p:cNvPr id="1409" name="Google Shape;1409;p48"/>
          <p:cNvSpPr txBox="1">
            <a:spLocks noGrp="1"/>
          </p:cNvSpPr>
          <p:nvPr>
            <p:ph type="subTitle" idx="4"/>
          </p:nvPr>
        </p:nvSpPr>
        <p:spPr>
          <a:xfrm>
            <a:off x="3555865" y="246049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u="sng" dirty="0" smtClean="0"/>
              <a:t>Hız ve Performans</a:t>
            </a:r>
            <a:endParaRPr sz="1600" u="sng" dirty="0"/>
          </a:p>
        </p:txBody>
      </p:sp>
      <p:sp>
        <p:nvSpPr>
          <p:cNvPr id="1410" name="Google Shape;141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Advanced Encryption Standard (AES)</a:t>
            </a:r>
            <a:endParaRPr dirty="0"/>
          </a:p>
        </p:txBody>
      </p:sp>
      <p:sp>
        <p:nvSpPr>
          <p:cNvPr id="1411" name="Google Shape;1411;p48"/>
          <p:cNvSpPr txBox="1">
            <a:spLocks noGrp="1"/>
          </p:cNvSpPr>
          <p:nvPr>
            <p:ph type="subTitle" idx="5"/>
          </p:nvPr>
        </p:nvSpPr>
        <p:spPr>
          <a:xfrm>
            <a:off x="828302" y="2896752"/>
            <a:ext cx="2165815" cy="88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 smtClean="0"/>
              <a:t>AES protokolun sağladığı farklı anahtar boyutları ile tüm kullanımlara uygun bir seçenek sağlar (128, 196 ve 256 bit).</a:t>
            </a:r>
            <a:endParaRPr sz="1400" dirty="0"/>
          </a:p>
        </p:txBody>
      </p:sp>
      <p:sp>
        <p:nvSpPr>
          <p:cNvPr id="1412" name="Google Shape;1412;p48"/>
          <p:cNvSpPr txBox="1">
            <a:spLocks noGrp="1"/>
          </p:cNvSpPr>
          <p:nvPr>
            <p:ph type="subTitle" idx="6"/>
          </p:nvPr>
        </p:nvSpPr>
        <p:spPr>
          <a:xfrm>
            <a:off x="859140" y="246049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u="sng" dirty="0" smtClean="0"/>
              <a:t>Anahtar Boyutu</a:t>
            </a:r>
            <a:endParaRPr sz="1600" u="sng" dirty="0"/>
          </a:p>
        </p:txBody>
      </p:sp>
      <p:grpSp>
        <p:nvGrpSpPr>
          <p:cNvPr id="1423" name="Google Shape;1423;p48"/>
          <p:cNvGrpSpPr/>
          <p:nvPr/>
        </p:nvGrpSpPr>
        <p:grpSpPr>
          <a:xfrm>
            <a:off x="7101441" y="1904381"/>
            <a:ext cx="322198" cy="362297"/>
            <a:chOff x="3567553" y="1499912"/>
            <a:chExt cx="320022" cy="359778"/>
          </a:xfrm>
        </p:grpSpPr>
        <p:sp>
          <p:nvSpPr>
            <p:cNvPr id="1424" name="Google Shape;1424;p48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0628;p82"/>
          <p:cNvSpPr/>
          <p:nvPr/>
        </p:nvSpPr>
        <p:spPr>
          <a:xfrm>
            <a:off x="1834250" y="1846973"/>
            <a:ext cx="271257" cy="399783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" name="Google Shape;10692;p82"/>
          <p:cNvGrpSpPr/>
          <p:nvPr/>
        </p:nvGrpSpPr>
        <p:grpSpPr>
          <a:xfrm>
            <a:off x="4380656" y="1872746"/>
            <a:ext cx="374709" cy="374010"/>
            <a:chOff x="1421638" y="4125629"/>
            <a:chExt cx="374709" cy="374010"/>
          </a:xfrm>
          <a:solidFill>
            <a:srgbClr val="D80C8C"/>
          </a:solidFill>
        </p:grpSpPr>
        <p:sp>
          <p:nvSpPr>
            <p:cNvPr id="39" name="Google Shape;10693;p82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4;p82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2"/>
          <p:cNvSpPr txBox="1">
            <a:spLocks noGrp="1"/>
          </p:cNvSpPr>
          <p:nvPr>
            <p:ph type="title"/>
          </p:nvPr>
        </p:nvSpPr>
        <p:spPr>
          <a:xfrm>
            <a:off x="460217" y="2222809"/>
            <a:ext cx="4403523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dirty="0" smtClean="0">
                <a:solidFill>
                  <a:srgbClr val="F89829"/>
                </a:solidFill>
              </a:rPr>
              <a:t>Önerilen Yöntem</a:t>
            </a:r>
            <a:endParaRPr sz="4000" dirty="0">
              <a:solidFill>
                <a:srgbClr val="F89829"/>
              </a:solidFill>
            </a:endParaRPr>
          </a:p>
        </p:txBody>
      </p:sp>
      <p:grpSp>
        <p:nvGrpSpPr>
          <p:cNvPr id="11" name="Google Shape;11156;p83"/>
          <p:cNvGrpSpPr/>
          <p:nvPr/>
        </p:nvGrpSpPr>
        <p:grpSpPr>
          <a:xfrm>
            <a:off x="6538729" y="2747672"/>
            <a:ext cx="630558" cy="783997"/>
            <a:chOff x="2199565" y="2421172"/>
            <a:chExt cx="312179" cy="353431"/>
          </a:xfrm>
          <a:solidFill>
            <a:schemeClr val="bg1"/>
          </a:solidFill>
        </p:grpSpPr>
        <p:sp>
          <p:nvSpPr>
            <p:cNvPr id="12" name="Google Shape;11157;p83"/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58;p83"/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855;p62"/>
          <p:cNvSpPr txBox="1">
            <a:spLocks noGrp="1"/>
          </p:cNvSpPr>
          <p:nvPr>
            <p:ph type="subTitle" idx="1"/>
          </p:nvPr>
        </p:nvSpPr>
        <p:spPr>
          <a:xfrm>
            <a:off x="518673" y="3022939"/>
            <a:ext cx="4247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smtClean="0"/>
              <a:t>Unity Ortamında AES ve PCG Kullanımı</a:t>
            </a:r>
            <a:endParaRPr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80" b="76042" l="40044" r="42240"/>
                    </a14:imgEffect>
                  </a14:imgLayer>
                </a14:imgProps>
              </a:ext>
            </a:extLst>
          </a:blip>
          <a:srcRect l="39949" t="68341" r="57806" b="24291"/>
          <a:stretch/>
        </p:blipFill>
        <p:spPr>
          <a:xfrm>
            <a:off x="5545024" y="1933874"/>
            <a:ext cx="238291" cy="439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80" b="76042" l="40044" r="42240"/>
                    </a14:imgEffect>
                  </a14:imgLayer>
                </a14:imgProps>
              </a:ext>
            </a:extLst>
          </a:blip>
          <a:srcRect l="39949" t="68341" r="57806" b="24291"/>
          <a:stretch/>
        </p:blipFill>
        <p:spPr>
          <a:xfrm>
            <a:off x="8054502" y="3650439"/>
            <a:ext cx="184394" cy="3402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80" b="76042" l="40044" r="42240"/>
                    </a14:imgEffect>
                  </a14:imgLayer>
                </a14:imgProps>
              </a:ext>
            </a:extLst>
          </a:blip>
          <a:srcRect l="39949" t="68341" r="57806" b="24291"/>
          <a:stretch/>
        </p:blipFill>
        <p:spPr>
          <a:xfrm>
            <a:off x="8054502" y="3820554"/>
            <a:ext cx="184394" cy="3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258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Libre Franklin ExtraBold</vt:lpstr>
      <vt:lpstr>Darker Grotesque</vt:lpstr>
      <vt:lpstr>Darker Grotesque Medium</vt:lpstr>
      <vt:lpstr>Libre Franklin Black</vt:lpstr>
      <vt:lpstr>Arial</vt:lpstr>
      <vt:lpstr>Libre Franklin</vt:lpstr>
      <vt:lpstr>Trivia Night by Slidesgo</vt:lpstr>
      <vt:lpstr>Oyun Geliştirme Sektöründe PCG Ve AES Algoritmaların Kullanımı</vt:lpstr>
      <vt:lpstr>İçindekiler</vt:lpstr>
      <vt:lpstr>Giriş</vt:lpstr>
      <vt:lpstr>9.3 %</vt:lpstr>
      <vt:lpstr>RNG Algoritmaları</vt:lpstr>
      <vt:lpstr>RNG Karşılaştırma</vt:lpstr>
      <vt:lpstr>AES İle Şifreleme</vt:lpstr>
      <vt:lpstr>Advanced Encryption Standard (AES)</vt:lpstr>
      <vt:lpstr>Önerilen Yöntem</vt:lpstr>
      <vt:lpstr>Yöntem Akışı</vt:lpstr>
      <vt:lpstr>Yöntemin Avantajları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Ortamında PCG Ve AES Algoritmaları Kullanan Flappy Beard Oyunu</dc:title>
  <cp:lastModifiedBy>Abo Baraa</cp:lastModifiedBy>
  <cp:revision>15</cp:revision>
  <dcterms:modified xsi:type="dcterms:W3CDTF">2022-05-06T20:37:59Z</dcterms:modified>
</cp:coreProperties>
</file>