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56" r:id="rId5"/>
    <p:sldId id="257" r:id="rId6"/>
    <p:sldId id="259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presProps" Target="presProps.xml" /><Relationship Id="rId3" Type="http://schemas.openxmlformats.org/officeDocument/2006/relationships/customXml" Target="../customXml/item3.xml" /><Relationship Id="rId7" Type="http://schemas.openxmlformats.org/officeDocument/2006/relationships/slide" Target="slides/slide3.xml" /><Relationship Id="rId12" Type="http://schemas.openxmlformats.org/officeDocument/2006/relationships/notesMaster" Target="notesMasters/notesMaster1.xml" /><Relationship Id="rId17" Type="http://schemas.microsoft.com/office/2016/11/relationships/changesInfo" Target="changesInfos/changesInfo1.xml" /><Relationship Id="rId2" Type="http://schemas.openxmlformats.org/officeDocument/2006/relationships/customXml" Target="../customXml/item2.xml" /><Relationship Id="rId16" Type="http://schemas.openxmlformats.org/officeDocument/2006/relationships/tableStyles" Target="tableStyle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5" Type="http://schemas.openxmlformats.org/officeDocument/2006/relationships/slide" Target="slides/slide1.xml" /><Relationship Id="rId15" Type="http://schemas.openxmlformats.org/officeDocument/2006/relationships/theme" Target="theme/theme1.xml" /><Relationship Id="rId10" Type="http://schemas.openxmlformats.org/officeDocument/2006/relationships/slide" Target="slides/slide6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viewProps" Target="viewProps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UEZIA TAMIE KATO" userId="50810432-af5d-4d78-85fb-96479b12cd5b" providerId="ADAL" clId="{6E70B4E8-88D4-F545-919E-BC12DADFC964}"/>
    <pc:docChg chg="modSld">
      <pc:chgData name="QUEZIA TAMIE KATO" userId="50810432-af5d-4d78-85fb-96479b12cd5b" providerId="ADAL" clId="{6E70B4E8-88D4-F545-919E-BC12DADFC964}" dt="2023-06-14T10:25:09.850" v="4" actId="1076"/>
      <pc:docMkLst>
        <pc:docMk/>
      </pc:docMkLst>
      <pc:sldChg chg="modSp">
        <pc:chgData name="QUEZIA TAMIE KATO" userId="50810432-af5d-4d78-85fb-96479b12cd5b" providerId="ADAL" clId="{6E70B4E8-88D4-F545-919E-BC12DADFC964}" dt="2023-06-14T10:25:09.850" v="4" actId="1076"/>
        <pc:sldMkLst>
          <pc:docMk/>
          <pc:sldMk cId="3264903114" sldId="264"/>
        </pc:sldMkLst>
        <pc:spChg chg="mod">
          <ac:chgData name="QUEZIA TAMIE KATO" userId="50810432-af5d-4d78-85fb-96479b12cd5b" providerId="ADAL" clId="{6E70B4E8-88D4-F545-919E-BC12DADFC964}" dt="2023-06-14T10:24:59.443" v="2" actId="1076"/>
          <ac:spMkLst>
            <pc:docMk/>
            <pc:sldMk cId="3264903114" sldId="264"/>
            <ac:spMk id="4" creationId="{CD3BD109-5B75-2AA1-FBD1-7E11346A9F1B}"/>
          </ac:spMkLst>
        </pc:spChg>
        <pc:picChg chg="mod">
          <ac:chgData name="QUEZIA TAMIE KATO" userId="50810432-af5d-4d78-85fb-96479b12cd5b" providerId="ADAL" clId="{6E70B4E8-88D4-F545-919E-BC12DADFC964}" dt="2023-06-14T10:25:07.415" v="3" actId="1076"/>
          <ac:picMkLst>
            <pc:docMk/>
            <pc:sldMk cId="3264903114" sldId="264"/>
            <ac:picMk id="13" creationId="{3E706DBD-18C5-2B40-D6B4-12628AE75226}"/>
          </ac:picMkLst>
        </pc:picChg>
        <pc:picChg chg="mod">
          <ac:chgData name="QUEZIA TAMIE KATO" userId="50810432-af5d-4d78-85fb-96479b12cd5b" providerId="ADAL" clId="{6E70B4E8-88D4-F545-919E-BC12DADFC964}" dt="2023-06-14T10:25:09.850" v="4" actId="1076"/>
          <ac:picMkLst>
            <pc:docMk/>
            <pc:sldMk cId="3264903114" sldId="264"/>
            <ac:picMk id="26" creationId="{FDF658D8-53D6-60AE-D0FC-DC7F71423D1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17121F-E1B8-4036-8EB2-863A58115116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56C22D-0A98-4685-9C95-7F24DAE1AD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6082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6C22D-0A98-4685-9C95-7F24DAE1ADB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138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7C5F1F-703C-2B1C-0637-19E931805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128DF1-84D6-D1D7-1551-B7DBE62D01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31F13E-0717-F0DA-D194-81E3070E5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D946-8388-4300-B67D-E63CE66326CE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26C2A4-F283-9833-FBD3-8A83A1EE6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F70576-DB09-C54E-B1DF-19EF69D2D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F58D-61F1-49FA-BBA8-C17ABE7E20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7308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FC5AEF-5CD6-6753-9417-C30C02867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18F0A81-765F-5EA1-FA19-96495A7DC0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C4CFB8-2686-7221-C7DF-AC0EF4215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D946-8388-4300-B67D-E63CE66326CE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230B20-4943-1711-6503-7E5974EE9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8399E5-AB29-552F-FF2B-3E7D05E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F58D-61F1-49FA-BBA8-C17ABE7E20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6916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8FA8A66-2458-31C6-E508-65D685D70A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0F26970-9FBB-54F7-D6C1-04FED4B54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E5CD17-1E61-97D2-C386-4C2EACCFE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D946-8388-4300-B67D-E63CE66326CE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AFD508-DB2D-8435-803C-A5A3B97CA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1CAD4E-45E6-C717-5909-DF0D1AE7E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F58D-61F1-49FA-BBA8-C17ABE7E20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0016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8E241A-52E9-A902-6ED1-38AFA50D6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EF73C0-D59F-A26B-F062-3022F07B1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4D55A6-6259-CA70-58E0-C2053AEC2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D946-8388-4300-B67D-E63CE66326CE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218600-24E7-393E-74F3-3FDA3F3D1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03EC7B-9275-E9F5-702C-32764FF68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F58D-61F1-49FA-BBA8-C17ABE7E20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3513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C942FB-F69D-BB59-25F1-E0FE39C8B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988BDA4-BA2D-4AB0-0B3F-7C6E2BAC5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D8933B-B9F9-A9FE-AFB8-B35128CD4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D946-8388-4300-B67D-E63CE66326CE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B3326C-D6EC-3669-71E0-370C5456A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479BEE-9FAA-1B82-7192-4E4A71A9B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F58D-61F1-49FA-BBA8-C17ABE7E20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5181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28B18F-0E74-B031-3C45-064CF182A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F8C1AD-FFFE-F9EE-5D6A-DAEE22797B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85BD447-48BA-F855-322B-18C9E2069C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D004C58-49DF-9FCF-15F0-36FEF75A6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D946-8388-4300-B67D-E63CE66326CE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002D553-1E58-EDD0-F40B-D7A333350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23B64A6-BF21-D079-A3F9-E119DD89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F58D-61F1-49FA-BBA8-C17ABE7E20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9070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E07ED7-145C-7D89-70B2-A17ED6B19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43C5ECF-704A-8688-2CF5-576B41E9F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9B886D8-A068-7EEC-D664-6C391A30A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9536473-3643-7798-795E-F0DD9A207E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28A96BB-A1E6-2CCA-9864-B302115959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CE2A688-CB16-1581-3923-829D01B0D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D946-8388-4300-B67D-E63CE66326CE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2E5F60B-29DD-78C5-BF92-308CE28DF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866EE96-AD17-8286-A3A5-8C9B83920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F58D-61F1-49FA-BBA8-C17ABE7E20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4490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D3B83E-FB03-DA3E-6738-86E781FF7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9D22AA8-BCB9-2CE2-73A6-74A66F235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D946-8388-4300-B67D-E63CE66326CE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7483397-0215-B55D-A89A-AF09C0C81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0DAD6CF-3D57-DA6C-9646-112570D0D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F58D-61F1-49FA-BBA8-C17ABE7E20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7498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0FA31B2-A08E-77B1-BC5F-BAB0CE9D7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D946-8388-4300-B67D-E63CE66326CE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05A23F5-4220-F3C9-1D43-724ECA8D9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C7DEB73-1612-1522-C571-4D6EF6425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F58D-61F1-49FA-BBA8-C17ABE7E20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8871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86232B-88EC-D9CA-B4EE-FA9F60523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1D8EA9-B132-9C4D-2E20-9935CC169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6FD572-00DD-4FF0-FEDC-A2BD474E5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52F754-08BD-5434-3745-7DC639D63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D946-8388-4300-B67D-E63CE66326CE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FF85EDC-EE30-5327-A494-F049D8206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BC23DF-FD57-99CF-480B-4FCEBA663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F58D-61F1-49FA-BBA8-C17ABE7E20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559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17D2A1-F97B-6068-F887-730BE5E52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BE1ACBD-E6E7-D93A-CAF6-8A272988D7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E770973-242D-F8A8-0811-A5634D5C0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3925987-2FF4-F039-D74B-309A231B7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D946-8388-4300-B67D-E63CE66326CE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6E17623-2F12-F0CC-6218-8EC6D7928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E951894-3746-AFD0-FC6A-AE7C36AFF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F58D-61F1-49FA-BBA8-C17ABE7E20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6154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62C50AC-1EB5-1328-A5A3-FE3F371F3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B5EE75-79B9-BEB1-B196-914057BC9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396ADA-5AF9-7D61-C518-EDD2F899A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1D946-8388-4300-B67D-E63CE66326CE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41CA0A-BFDE-BA32-0423-2737897270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6406CF-41A5-9000-F32F-604ECBF411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2F58D-61F1-49FA-BBA8-C17ABE7E20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8174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 /><Relationship Id="rId3" Type="http://schemas.openxmlformats.org/officeDocument/2006/relationships/image" Target="../media/image4.png" /><Relationship Id="rId7" Type="http://schemas.openxmlformats.org/officeDocument/2006/relationships/image" Target="../media/image7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6.png" /><Relationship Id="rId5" Type="http://schemas.openxmlformats.org/officeDocument/2006/relationships/image" Target="../media/image3.png" /><Relationship Id="rId4" Type="http://schemas.openxmlformats.org/officeDocument/2006/relationships/image" Target="../media/image5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 /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12.jpeg" /><Relationship Id="rId4" Type="http://schemas.openxmlformats.org/officeDocument/2006/relationships/image" Target="../media/image11.jpeg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11.jpeg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05" name="Rectangle 1104">
            <a:extLst>
              <a:ext uri="{FF2B5EF4-FFF2-40B4-BE49-F238E27FC236}">
                <a16:creationId xmlns:a16="http://schemas.microsoft.com/office/drawing/2014/main" id="{6A14B83C-B379-41FC-8327-600DA7EFD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7" name="Group 1106">
            <a:extLst>
              <a:ext uri="{FF2B5EF4-FFF2-40B4-BE49-F238E27FC236}">
                <a16:creationId xmlns:a16="http://schemas.microsoft.com/office/drawing/2014/main" id="{CB018903-3549-4A3B-A9DF-B26757CAA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08" name="Rectangle 1107">
              <a:extLst>
                <a:ext uri="{FF2B5EF4-FFF2-40B4-BE49-F238E27FC236}">
                  <a16:creationId xmlns:a16="http://schemas.microsoft.com/office/drawing/2014/main" id="{9E5D3F77-D07F-4F7D-97A2-E36683020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9" name="Rectangle 1108">
              <a:extLst>
                <a:ext uri="{FF2B5EF4-FFF2-40B4-BE49-F238E27FC236}">
                  <a16:creationId xmlns:a16="http://schemas.microsoft.com/office/drawing/2014/main" id="{DC6F5A2D-56A0-4ED7-A3E2-3CF67608F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D2F721EE-F1E2-D61B-6D45-05B1D96B6491}"/>
              </a:ext>
            </a:extLst>
          </p:cNvPr>
          <p:cNvSpPr txBox="1"/>
          <p:nvPr/>
        </p:nvSpPr>
        <p:spPr>
          <a:xfrm>
            <a:off x="549277" y="458033"/>
            <a:ext cx="5257798" cy="72622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err="1">
                <a:latin typeface="+mj-lt"/>
                <a:ea typeface="+mj-ea"/>
                <a:cs typeface="+mj-cs"/>
              </a:rPr>
              <a:t>Trabalho</a:t>
            </a:r>
            <a:r>
              <a:rPr lang="en-US" sz="3200">
                <a:latin typeface="+mj-lt"/>
                <a:ea typeface="+mj-ea"/>
                <a:cs typeface="+mj-cs"/>
              </a:rPr>
              <a:t> </a:t>
            </a:r>
            <a:r>
              <a:rPr lang="en-US" sz="3200" err="1">
                <a:latin typeface="+mj-lt"/>
                <a:ea typeface="+mj-ea"/>
                <a:cs typeface="+mj-cs"/>
              </a:rPr>
              <a:t>Solução</a:t>
            </a:r>
            <a:r>
              <a:rPr lang="en-US" sz="3200">
                <a:latin typeface="+mj-lt"/>
                <a:ea typeface="+mj-ea"/>
                <a:cs typeface="+mj-cs"/>
              </a:rPr>
              <a:t> </a:t>
            </a:r>
            <a:r>
              <a:rPr lang="en-US" sz="3200" err="1">
                <a:latin typeface="+mj-lt"/>
                <a:ea typeface="+mj-ea"/>
                <a:cs typeface="+mj-cs"/>
              </a:rPr>
              <a:t>em</a:t>
            </a:r>
            <a:r>
              <a:rPr lang="en-US" sz="3200">
                <a:latin typeface="+mj-lt"/>
                <a:ea typeface="+mj-ea"/>
                <a:cs typeface="+mj-cs"/>
              </a:rPr>
              <a:t> Software </a:t>
            </a:r>
            <a:r>
              <a:rPr lang="en-US" sz="3200" err="1">
                <a:latin typeface="+mj-lt"/>
                <a:ea typeface="+mj-ea"/>
                <a:cs typeface="+mj-cs"/>
              </a:rPr>
              <a:t>Restaurante</a:t>
            </a:r>
            <a:r>
              <a:rPr lang="en-US" sz="3200">
                <a:latin typeface="+mj-lt"/>
                <a:ea typeface="+mj-ea"/>
                <a:cs typeface="+mj-cs"/>
              </a:rPr>
              <a:t> </a:t>
            </a:r>
            <a:r>
              <a:rPr lang="en-US" sz="3200" err="1">
                <a:latin typeface="+mj-lt"/>
                <a:ea typeface="+mj-ea"/>
                <a:cs typeface="+mj-cs"/>
              </a:rPr>
              <a:t>apresenta</a:t>
            </a:r>
            <a:r>
              <a:rPr lang="en-US" sz="3200">
                <a:latin typeface="+mj-lt"/>
                <a:ea typeface="+mj-ea"/>
                <a:cs typeface="+mj-cs"/>
              </a:rPr>
              <a:t>:</a:t>
            </a:r>
          </a:p>
        </p:txBody>
      </p:sp>
      <p:pic>
        <p:nvPicPr>
          <p:cNvPr id="6" name="Imagem 5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1966701F-E683-04CE-928F-6A9A9DA17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63" y="1660187"/>
            <a:ext cx="5453551" cy="4649151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2" name="Imagem 1" descr="Um balcão de madeira&#10;&#10;Descrição gerada automaticamente com confiança baixa">
            <a:extLst>
              <a:ext uri="{FF2B5EF4-FFF2-40B4-BE49-F238E27FC236}">
                <a16:creationId xmlns:a16="http://schemas.microsoft.com/office/drawing/2014/main" id="{58FC6ED1-3018-1E43-EB31-0F83F23826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80" r="376" b="-1"/>
          <a:stretch/>
        </p:blipFill>
        <p:spPr>
          <a:xfrm>
            <a:off x="6356352" y="359338"/>
            <a:ext cx="5455138" cy="3625424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31F3373-F9AB-1E49-F228-A1114FEE5065}"/>
              </a:ext>
            </a:extLst>
          </p:cNvPr>
          <p:cNvSpPr txBox="1"/>
          <p:nvPr/>
        </p:nvSpPr>
        <p:spPr>
          <a:xfrm>
            <a:off x="7966788" y="4636551"/>
            <a:ext cx="27467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err="1"/>
              <a:t>Quezia</a:t>
            </a:r>
            <a:r>
              <a:rPr lang="pt-BR" sz="2400"/>
              <a:t> </a:t>
            </a:r>
          </a:p>
          <a:p>
            <a:pPr algn="ctr"/>
            <a:r>
              <a:rPr lang="pt-BR" sz="2400" err="1"/>
              <a:t>Thainara</a:t>
            </a:r>
            <a:r>
              <a:rPr lang="pt-BR" sz="2400"/>
              <a:t> Gabriela</a:t>
            </a:r>
          </a:p>
          <a:p>
            <a:pPr algn="ctr"/>
            <a:r>
              <a:rPr lang="pt-BR" sz="2400"/>
              <a:t>Julia Machado</a:t>
            </a:r>
          </a:p>
        </p:txBody>
      </p:sp>
    </p:spTree>
    <p:extLst>
      <p:ext uri="{BB962C8B-B14F-4D97-AF65-F5344CB8AC3E}">
        <p14:creationId xmlns:p14="http://schemas.microsoft.com/office/powerpoint/2010/main" val="16713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68" name="Rectangle 1254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69" name="Freeform: Shape 1256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Imagem 6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BAF0E7D8-0E40-967F-0E1E-5332FFEB8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641" y="0"/>
            <a:ext cx="4334359" cy="685800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1270" name="Arc 1258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C944AC4-65D4-04F6-BDA3-E7271816D443}"/>
              </a:ext>
            </a:extLst>
          </p:cNvPr>
          <p:cNvSpPr txBox="1"/>
          <p:nvPr/>
        </p:nvSpPr>
        <p:spPr>
          <a:xfrm>
            <a:off x="838201" y="479493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Solução</a:t>
            </a: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BBD26E4-4370-0EB7-AD3A-2BD311A6B86D}"/>
              </a:ext>
            </a:extLst>
          </p:cNvPr>
          <p:cNvSpPr txBox="1"/>
          <p:nvPr/>
        </p:nvSpPr>
        <p:spPr>
          <a:xfrm>
            <a:off x="838201" y="1984443"/>
            <a:ext cx="5257800" cy="4192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latin typeface="+mj-lt"/>
              </a:rPr>
              <a:t>Criamos</a:t>
            </a:r>
            <a:r>
              <a:rPr lang="en-US" sz="2800" dirty="0">
                <a:latin typeface="+mj-lt"/>
              </a:rPr>
              <a:t> um </a:t>
            </a:r>
            <a:r>
              <a:rPr lang="en-US" sz="2800" dirty="0" err="1">
                <a:latin typeface="+mj-lt"/>
              </a:rPr>
              <a:t>aplicativo</a:t>
            </a:r>
            <a:r>
              <a:rPr lang="en-US" sz="2800" dirty="0">
                <a:latin typeface="+mj-lt"/>
              </a:rPr>
              <a:t> do </a:t>
            </a:r>
            <a:r>
              <a:rPr lang="en-US" sz="2800" dirty="0" err="1">
                <a:latin typeface="+mj-lt"/>
              </a:rPr>
              <a:t>restaurante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onde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os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clientes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podem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pedir</a:t>
            </a:r>
            <a:r>
              <a:rPr lang="en-US" sz="2800" dirty="0">
                <a:latin typeface="+mj-lt"/>
              </a:rPr>
              <a:t> a comida para </a:t>
            </a:r>
            <a:r>
              <a:rPr lang="en-US" sz="2800" dirty="0" err="1">
                <a:latin typeface="+mj-lt"/>
              </a:rPr>
              <a:t>entrega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na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sua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residência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 err="1">
                <a:latin typeface="+mj-lt"/>
              </a:rPr>
              <a:t>retirada</a:t>
            </a:r>
            <a:r>
              <a:rPr lang="en-US" sz="2800" dirty="0">
                <a:latin typeface="+mj-lt"/>
              </a:rPr>
              <a:t>  e </a:t>
            </a:r>
            <a:r>
              <a:rPr lang="en-US" sz="2800" dirty="0" err="1">
                <a:latin typeface="+mj-lt"/>
              </a:rPr>
              <a:t>os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clientes</a:t>
            </a:r>
            <a:r>
              <a:rPr lang="en-US" sz="2800" dirty="0">
                <a:latin typeface="+mj-lt"/>
              </a:rPr>
              <a:t> que </a:t>
            </a:r>
            <a:r>
              <a:rPr lang="en-US" sz="2800" dirty="0" err="1">
                <a:latin typeface="+mj-lt"/>
              </a:rPr>
              <a:t>forem</a:t>
            </a:r>
            <a:r>
              <a:rPr lang="en-US" sz="2800" dirty="0">
                <a:latin typeface="+mj-lt"/>
              </a:rPr>
              <a:t> comer no </a:t>
            </a:r>
            <a:r>
              <a:rPr lang="en-US" sz="2800" dirty="0" err="1">
                <a:latin typeface="+mj-lt"/>
              </a:rPr>
              <a:t>restaurante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haverá</a:t>
            </a:r>
            <a:r>
              <a:rPr lang="en-US" sz="2800" dirty="0">
                <a:latin typeface="+mj-lt"/>
              </a:rPr>
              <a:t> um </a:t>
            </a:r>
            <a:r>
              <a:rPr lang="en-US" sz="2800" dirty="0" err="1">
                <a:latin typeface="+mj-lt"/>
              </a:rPr>
              <a:t>qrcode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colocado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nas</a:t>
            </a:r>
            <a:r>
              <a:rPr lang="en-US" sz="2800" dirty="0">
                <a:latin typeface="+mj-lt"/>
              </a:rPr>
              <a:t> mesas para </a:t>
            </a:r>
            <a:r>
              <a:rPr lang="pt-BR" sz="2800" dirty="0">
                <a:latin typeface="+mj-lt"/>
              </a:rPr>
              <a:t>baixar o aplicativo com acesso ao wi-fi aberto.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096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589BBD84-BD4B-47C8-6C40-C91481F0E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879" y="1195675"/>
            <a:ext cx="1962612" cy="365788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1F8B5461-1377-EE64-AF9B-3B5A8492C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6081" y="1195675"/>
            <a:ext cx="1880541" cy="365788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FD33813-31AE-4A5E-9E1A-2B834307CC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0213" y="1199049"/>
            <a:ext cx="1998365" cy="365788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2E9A20E-622F-8652-D1A1-AF0A5B7208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199049"/>
            <a:ext cx="1892954" cy="3657884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1D947128-8FB7-140A-3ED8-74A275D180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43518" y="1195676"/>
            <a:ext cx="1869156" cy="3657884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F50AB4C7-4F10-A5C4-62B6-47D82EEE972B}"/>
              </a:ext>
            </a:extLst>
          </p:cNvPr>
          <p:cNvSpPr txBox="1"/>
          <p:nvPr/>
        </p:nvSpPr>
        <p:spPr>
          <a:xfrm>
            <a:off x="215901" y="287144"/>
            <a:ext cx="6560456" cy="6599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BE707AE-E27B-1765-72C1-3F19E1B69EBF}"/>
              </a:ext>
            </a:extLst>
          </p:cNvPr>
          <p:cNvSpPr txBox="1"/>
          <p:nvPr/>
        </p:nvSpPr>
        <p:spPr>
          <a:xfrm>
            <a:off x="472717" y="2636917"/>
            <a:ext cx="6140449" cy="2862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>
              <a:solidFill>
                <a:schemeClr val="bg1">
                  <a:alpha val="80000"/>
                </a:schemeClr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9970901-027D-63EF-0BD4-D98886C695DC}"/>
              </a:ext>
            </a:extLst>
          </p:cNvPr>
          <p:cNvSpPr txBox="1"/>
          <p:nvPr/>
        </p:nvSpPr>
        <p:spPr>
          <a:xfrm>
            <a:off x="4176259" y="3429000"/>
            <a:ext cx="609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</p:txBody>
      </p:sp>
      <p:pic>
        <p:nvPicPr>
          <p:cNvPr id="4" name="Imagem 5">
            <a:extLst>
              <a:ext uri="{FF2B5EF4-FFF2-40B4-BE49-F238E27FC236}">
                <a16:creationId xmlns:a16="http://schemas.microsoft.com/office/drawing/2014/main" id="{22471046-D34E-7876-6720-A558D870A8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533" y="1195675"/>
            <a:ext cx="2071548" cy="365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084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D75A5B51-0925-4835-8511-A0DD17EAA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289C9B9-096D-157B-FDB3-0D89B6714127}"/>
              </a:ext>
            </a:extLst>
          </p:cNvPr>
          <p:cNvSpPr txBox="1"/>
          <p:nvPr/>
        </p:nvSpPr>
        <p:spPr>
          <a:xfrm>
            <a:off x="612648" y="365125"/>
            <a:ext cx="5295015" cy="20638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latin typeface="+mj-lt"/>
                <a:ea typeface="+mj-ea"/>
                <a:cs typeface="+mj-cs"/>
              </a:rPr>
              <a:t>Como </a:t>
            </a:r>
            <a:r>
              <a:rPr lang="en-US" sz="5400" err="1">
                <a:latin typeface="+mj-lt"/>
                <a:ea typeface="+mj-ea"/>
                <a:cs typeface="+mj-cs"/>
              </a:rPr>
              <a:t>funciona</a:t>
            </a:r>
            <a:r>
              <a:rPr lang="en-US" sz="5400">
                <a:latin typeface="+mj-lt"/>
                <a:ea typeface="+mj-ea"/>
                <a:cs typeface="+mj-cs"/>
              </a:rPr>
              <a:t> o </a:t>
            </a:r>
            <a:r>
              <a:rPr lang="en-US" sz="5400" err="1">
                <a:latin typeface="+mj-lt"/>
                <a:ea typeface="+mj-ea"/>
                <a:cs typeface="+mj-cs"/>
              </a:rPr>
              <a:t>aplicativo</a:t>
            </a:r>
            <a:r>
              <a:rPr lang="en-US" sz="5400">
                <a:latin typeface="+mj-lt"/>
                <a:ea typeface="+mj-ea"/>
                <a:cs typeface="+mj-cs"/>
              </a:rPr>
              <a:t>:</a:t>
            </a:r>
          </a:p>
        </p:txBody>
      </p:sp>
      <p:sp>
        <p:nvSpPr>
          <p:cNvPr id="36" name="Sketch line">
            <a:extLst>
              <a:ext uri="{FF2B5EF4-FFF2-40B4-BE49-F238E27FC236}">
                <a16:creationId xmlns:a16="http://schemas.microsoft.com/office/drawing/2014/main" id="{5CDFD20D-8E4F-4E3A-AF87-93F23E0D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65018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033FF51-E8AD-7A0D-E481-C20EEF226EB1}"/>
              </a:ext>
            </a:extLst>
          </p:cNvPr>
          <p:cNvSpPr txBox="1"/>
          <p:nvPr/>
        </p:nvSpPr>
        <p:spPr>
          <a:xfrm>
            <a:off x="612648" y="2908005"/>
            <a:ext cx="5295015" cy="32689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latin typeface="+mj-lt"/>
              </a:rPr>
              <a:t>Pedido</a:t>
            </a:r>
            <a:r>
              <a:rPr lang="en-US" sz="2800">
                <a:latin typeface="+mj-lt"/>
              </a:rPr>
              <a:t> online: O </a:t>
            </a:r>
            <a:r>
              <a:rPr lang="en-US" sz="2800" err="1">
                <a:latin typeface="+mj-lt"/>
              </a:rPr>
              <a:t>cliente</a:t>
            </a:r>
            <a:r>
              <a:rPr lang="en-US" sz="2800">
                <a:latin typeface="+mj-lt"/>
              </a:rPr>
              <a:t> </a:t>
            </a:r>
            <a:r>
              <a:rPr lang="en-US" sz="2800" err="1">
                <a:latin typeface="+mj-lt"/>
              </a:rPr>
              <a:t>chega</a:t>
            </a:r>
            <a:r>
              <a:rPr lang="en-US" sz="2800">
                <a:latin typeface="+mj-lt"/>
              </a:rPr>
              <a:t> no </a:t>
            </a:r>
            <a:r>
              <a:rPr lang="en-US" sz="2800" err="1">
                <a:latin typeface="+mj-lt"/>
              </a:rPr>
              <a:t>restaurante</a:t>
            </a:r>
            <a:r>
              <a:rPr lang="en-US" sz="2800">
                <a:latin typeface="+mj-lt"/>
              </a:rPr>
              <a:t> e </a:t>
            </a:r>
            <a:r>
              <a:rPr lang="en-US" sz="2800" err="1">
                <a:latin typeface="+mj-lt"/>
              </a:rPr>
              <a:t>haverá</a:t>
            </a:r>
            <a:r>
              <a:rPr lang="en-US" sz="2800">
                <a:latin typeface="+mj-lt"/>
              </a:rPr>
              <a:t> um </a:t>
            </a:r>
            <a:r>
              <a:rPr lang="en-US" sz="2800" err="1">
                <a:latin typeface="+mj-lt"/>
              </a:rPr>
              <a:t>qrcode</a:t>
            </a:r>
            <a:r>
              <a:rPr lang="en-US" sz="2800">
                <a:latin typeface="+mj-lt"/>
              </a:rPr>
              <a:t> </a:t>
            </a:r>
            <a:r>
              <a:rPr lang="en-US" sz="2800" err="1">
                <a:latin typeface="+mj-lt"/>
              </a:rPr>
              <a:t>colocado</a:t>
            </a:r>
            <a:r>
              <a:rPr lang="en-US" sz="2800">
                <a:latin typeface="+mj-lt"/>
              </a:rPr>
              <a:t> </a:t>
            </a:r>
            <a:r>
              <a:rPr lang="en-US" sz="2800" err="1">
                <a:latin typeface="+mj-lt"/>
              </a:rPr>
              <a:t>nas</a:t>
            </a:r>
            <a:r>
              <a:rPr lang="en-US" sz="2800">
                <a:latin typeface="+mj-lt"/>
              </a:rPr>
              <a:t> mesas que </a:t>
            </a:r>
            <a:r>
              <a:rPr lang="en-US" sz="2800" err="1">
                <a:latin typeface="+mj-lt"/>
              </a:rPr>
              <a:t>dá</a:t>
            </a:r>
            <a:r>
              <a:rPr lang="en-US" sz="2800">
                <a:latin typeface="+mj-lt"/>
              </a:rPr>
              <a:t> </a:t>
            </a:r>
            <a:r>
              <a:rPr lang="en-US" sz="2800" err="1">
                <a:latin typeface="+mj-lt"/>
              </a:rPr>
              <a:t>acesso</a:t>
            </a:r>
            <a:r>
              <a:rPr lang="en-US" sz="2800">
                <a:latin typeface="+mj-lt"/>
              </a:rPr>
              <a:t> </a:t>
            </a:r>
            <a:r>
              <a:rPr lang="en-US" sz="2800" err="1">
                <a:latin typeface="+mj-lt"/>
              </a:rPr>
              <a:t>ao</a:t>
            </a:r>
            <a:r>
              <a:rPr lang="en-US" sz="2800">
                <a:latin typeface="+mj-lt"/>
              </a:rPr>
              <a:t> </a:t>
            </a:r>
            <a:r>
              <a:rPr lang="en-US" sz="2800" err="1">
                <a:latin typeface="+mj-lt"/>
              </a:rPr>
              <a:t>aplicativo</a:t>
            </a:r>
            <a:r>
              <a:rPr lang="en-US" sz="2800">
                <a:latin typeface="+mj-lt"/>
              </a:rPr>
              <a:t> para </a:t>
            </a:r>
            <a:r>
              <a:rPr lang="en-US" sz="2800" err="1">
                <a:latin typeface="+mj-lt"/>
              </a:rPr>
              <a:t>baixar</a:t>
            </a:r>
            <a:r>
              <a:rPr lang="en-US" sz="2800">
                <a:latin typeface="+mj-lt"/>
              </a:rPr>
              <a:t>, </a:t>
            </a:r>
            <a:r>
              <a:rPr lang="en-US" sz="2800" err="1">
                <a:latin typeface="+mj-lt"/>
              </a:rPr>
              <a:t>após</a:t>
            </a:r>
            <a:r>
              <a:rPr lang="en-US" sz="2800">
                <a:latin typeface="+mj-lt"/>
              </a:rPr>
              <a:t> </a:t>
            </a:r>
            <a:r>
              <a:rPr lang="en-US" sz="2800" err="1">
                <a:latin typeface="+mj-lt"/>
              </a:rPr>
              <a:t>baixar</a:t>
            </a:r>
            <a:r>
              <a:rPr lang="en-US" sz="2800">
                <a:latin typeface="+mj-lt"/>
              </a:rPr>
              <a:t> o </a:t>
            </a:r>
            <a:r>
              <a:rPr lang="en-US" sz="2800" err="1">
                <a:latin typeface="+mj-lt"/>
              </a:rPr>
              <a:t>aplicativo</a:t>
            </a:r>
            <a:r>
              <a:rPr lang="en-US" sz="2800">
                <a:latin typeface="+mj-lt"/>
              </a:rPr>
              <a:t>, </a:t>
            </a:r>
            <a:r>
              <a:rPr lang="en-US" sz="2800" err="1">
                <a:latin typeface="+mj-lt"/>
              </a:rPr>
              <a:t>ele</a:t>
            </a:r>
            <a:r>
              <a:rPr lang="en-US" sz="2800">
                <a:latin typeface="+mj-lt"/>
              </a:rPr>
              <a:t> se </a:t>
            </a:r>
            <a:r>
              <a:rPr lang="en-US" sz="2800" err="1">
                <a:latin typeface="+mj-lt"/>
              </a:rPr>
              <a:t>cadastra</a:t>
            </a:r>
            <a:r>
              <a:rPr lang="en-US" sz="2800">
                <a:latin typeface="+mj-lt"/>
              </a:rPr>
              <a:t>, </a:t>
            </a:r>
            <a:r>
              <a:rPr lang="en-US" sz="2800" err="1">
                <a:latin typeface="+mj-lt"/>
              </a:rPr>
              <a:t>escolhe</a:t>
            </a:r>
            <a:r>
              <a:rPr lang="en-US" sz="2800">
                <a:latin typeface="+mj-lt"/>
              </a:rPr>
              <a:t> a forma </a:t>
            </a:r>
            <a:r>
              <a:rPr lang="en-US" sz="2800" err="1">
                <a:latin typeface="+mj-lt"/>
              </a:rPr>
              <a:t>como</a:t>
            </a:r>
            <a:r>
              <a:rPr lang="en-US" sz="2800">
                <a:latin typeface="+mj-lt"/>
              </a:rPr>
              <a:t> </a:t>
            </a:r>
            <a:r>
              <a:rPr lang="en-US" sz="2800" err="1">
                <a:latin typeface="+mj-lt"/>
              </a:rPr>
              <a:t>quer</a:t>
            </a:r>
            <a:r>
              <a:rPr lang="en-US" sz="2800">
                <a:latin typeface="+mj-lt"/>
              </a:rPr>
              <a:t> </a:t>
            </a:r>
            <a:r>
              <a:rPr lang="en-US" sz="2800" err="1">
                <a:latin typeface="+mj-lt"/>
              </a:rPr>
              <a:t>pedir</a:t>
            </a:r>
            <a:r>
              <a:rPr lang="en-US" sz="2800">
                <a:latin typeface="+mj-lt"/>
              </a:rPr>
              <a:t>, o </a:t>
            </a:r>
            <a:r>
              <a:rPr lang="en-US" sz="2800" err="1">
                <a:latin typeface="+mj-lt"/>
              </a:rPr>
              <a:t>cardápio</a:t>
            </a:r>
            <a:r>
              <a:rPr lang="en-US" sz="2800">
                <a:latin typeface="+mj-lt"/>
              </a:rPr>
              <a:t> e a forma de </a:t>
            </a:r>
            <a:r>
              <a:rPr lang="en-US" sz="2800" err="1">
                <a:latin typeface="+mj-lt"/>
              </a:rPr>
              <a:t>pagamento</a:t>
            </a:r>
            <a:r>
              <a:rPr lang="en-US" sz="2800">
                <a:latin typeface="+mj-lt"/>
              </a:rPr>
              <a:t>, o </a:t>
            </a:r>
            <a:r>
              <a:rPr lang="en-US" sz="2800" err="1">
                <a:latin typeface="+mj-lt"/>
              </a:rPr>
              <a:t>aplicativo</a:t>
            </a:r>
            <a:r>
              <a:rPr lang="en-US" sz="2800">
                <a:latin typeface="+mj-lt"/>
              </a:rPr>
              <a:t> </a:t>
            </a:r>
            <a:r>
              <a:rPr lang="en-US" sz="2800" err="1">
                <a:latin typeface="+mj-lt"/>
              </a:rPr>
              <a:t>gera</a:t>
            </a:r>
            <a:r>
              <a:rPr lang="en-US" sz="2800">
                <a:latin typeface="+mj-lt"/>
              </a:rPr>
              <a:t> </a:t>
            </a:r>
            <a:r>
              <a:rPr lang="en-US" sz="2800" err="1">
                <a:latin typeface="+mj-lt"/>
              </a:rPr>
              <a:t>uma</a:t>
            </a:r>
            <a:r>
              <a:rPr lang="en-US" sz="2800">
                <a:latin typeface="+mj-lt"/>
              </a:rPr>
              <a:t> </a:t>
            </a:r>
            <a:r>
              <a:rPr lang="en-US" sz="2800" err="1">
                <a:latin typeface="+mj-lt"/>
              </a:rPr>
              <a:t>senha</a:t>
            </a:r>
            <a:r>
              <a:rPr lang="en-US" sz="2800">
                <a:latin typeface="+mj-lt"/>
              </a:rPr>
              <a:t> do </a:t>
            </a:r>
            <a:r>
              <a:rPr lang="en-US" sz="2800" err="1">
                <a:latin typeface="+mj-lt"/>
              </a:rPr>
              <a:t>pedido</a:t>
            </a:r>
            <a:r>
              <a:rPr lang="en-US" sz="2800">
                <a:latin typeface="+mj-lt"/>
              </a:rPr>
              <a:t>, que </a:t>
            </a:r>
            <a:r>
              <a:rPr lang="en-US" sz="2800" err="1">
                <a:latin typeface="+mj-lt"/>
              </a:rPr>
              <a:t>aparece</a:t>
            </a:r>
            <a:r>
              <a:rPr lang="en-US" sz="2800">
                <a:latin typeface="+mj-lt"/>
              </a:rPr>
              <a:t> no </a:t>
            </a:r>
            <a:r>
              <a:rPr lang="en-US" sz="2800" err="1">
                <a:latin typeface="+mj-lt"/>
              </a:rPr>
              <a:t>gerador</a:t>
            </a:r>
            <a:r>
              <a:rPr lang="en-US" sz="2800">
                <a:latin typeface="+mj-lt"/>
              </a:rPr>
              <a:t> de </a:t>
            </a:r>
            <a:r>
              <a:rPr lang="en-US" sz="2800" err="1">
                <a:latin typeface="+mj-lt"/>
              </a:rPr>
              <a:t>senha</a:t>
            </a:r>
            <a:r>
              <a:rPr lang="en-US" sz="2800">
                <a:latin typeface="+mj-lt"/>
              </a:rPr>
              <a:t> do </a:t>
            </a:r>
            <a:r>
              <a:rPr lang="en-US" sz="2800" err="1">
                <a:latin typeface="+mj-lt"/>
              </a:rPr>
              <a:t>restaurante</a:t>
            </a:r>
            <a:r>
              <a:rPr lang="en-US" sz="2800">
                <a:latin typeface="+mj-lt"/>
              </a:rPr>
              <a:t>.</a:t>
            </a:r>
          </a:p>
        </p:txBody>
      </p:sp>
      <p:pic>
        <p:nvPicPr>
          <p:cNvPr id="16" name="Imagem 15" descr="Interface gráfica do usuário&#10;&#10;Descrição gerada automaticamente">
            <a:extLst>
              <a:ext uri="{FF2B5EF4-FFF2-40B4-BE49-F238E27FC236}">
                <a16:creationId xmlns:a16="http://schemas.microsoft.com/office/drawing/2014/main" id="{1B234D75-4D49-2ABF-2FCB-015B6A8CF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510" y="365125"/>
            <a:ext cx="1473455" cy="2917734"/>
          </a:xfrm>
          <a:prstGeom prst="rect">
            <a:avLst/>
          </a:prstGeom>
        </p:spPr>
      </p:pic>
      <p:pic>
        <p:nvPicPr>
          <p:cNvPr id="10" name="Imagem 9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FEB5A7FC-012E-9FD6-9440-408E236D9D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193" y="390891"/>
            <a:ext cx="1483259" cy="2866201"/>
          </a:xfrm>
          <a:prstGeom prst="rect">
            <a:avLst/>
          </a:prstGeom>
        </p:spPr>
      </p:pic>
      <p:pic>
        <p:nvPicPr>
          <p:cNvPr id="14" name="Imagem 13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961362C0-8019-D19B-4522-C75E0ECC93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746" y="386532"/>
            <a:ext cx="1568765" cy="2905122"/>
          </a:xfrm>
          <a:prstGeom prst="rect">
            <a:avLst/>
          </a:prstGeom>
        </p:spPr>
      </p:pic>
      <p:sp>
        <p:nvSpPr>
          <p:cNvPr id="6" name="AutoShape 2">
            <a:extLst>
              <a:ext uri="{FF2B5EF4-FFF2-40B4-BE49-F238E27FC236}">
                <a16:creationId xmlns:a16="http://schemas.microsoft.com/office/drawing/2014/main" id="{2D3E2A7C-71FB-8A5F-0FF1-9D5206448E6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329D322B-2460-6228-F8B9-A6C8B866AD8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4FDFD66D-832B-27F5-78DE-07FD5788A4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" name="Imagem 19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D5D10E1B-AF1F-755E-7D8B-4D9A01726C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982" y="386532"/>
            <a:ext cx="1661901" cy="288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02459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3373EAE-0CE3-9ED6-C558-D714C556AD7D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Retirada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E7C63A2-59E2-ACD7-C643-3CCBF2EB4856}"/>
              </a:ext>
            </a:extLst>
          </p:cNvPr>
          <p:cNvSpPr txBox="1"/>
          <p:nvPr/>
        </p:nvSpPr>
        <p:spPr>
          <a:xfrm>
            <a:off x="838200" y="1929384"/>
            <a:ext cx="10515600" cy="425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Os clientes</a:t>
            </a:r>
            <a:r>
              <a:rPr lang="pt-BR" sz="2800" dirty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podem </a:t>
            </a:r>
            <a:r>
              <a:rPr lang="pt-BR" sz="2800" dirty="0">
                <a:latin typeface="+mj-lt"/>
              </a:rPr>
              <a:t>retirar seu pedido lá do restaurante, fazem o mesmo processo que o pedido online mas na hora de como querem realizar o pedido optam por retirada.</a:t>
            </a:r>
          </a:p>
        </p:txBody>
      </p:sp>
      <p:pic>
        <p:nvPicPr>
          <p:cNvPr id="15" name="Imagem 1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289E8CC9-38DD-D201-24C0-7ED2D8649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345" y="3429000"/>
            <a:ext cx="1919093" cy="333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92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B67CF049-CC7A-F07B-D2F5-DD472E8BCC54}"/>
              </a:ext>
            </a:extLst>
          </p:cNvPr>
          <p:cNvSpPr txBox="1"/>
          <p:nvPr/>
        </p:nvSpPr>
        <p:spPr>
          <a:xfrm>
            <a:off x="4091552" y="154983"/>
            <a:ext cx="51454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>
                <a:latin typeface="+mj-lt"/>
              </a:rPr>
              <a:t>Entrega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D3BD109-5B75-2AA1-FBD1-7E11346A9F1B}"/>
              </a:ext>
            </a:extLst>
          </p:cNvPr>
          <p:cNvSpPr txBox="1"/>
          <p:nvPr/>
        </p:nvSpPr>
        <p:spPr>
          <a:xfrm>
            <a:off x="1726379" y="903927"/>
            <a:ext cx="84000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+mj-lt"/>
              </a:rPr>
              <a:t>• Clientes podem pedir para entregar onde preferirem, os clientes que já tem aplicativo, selecionam oque querem pedir, seu endereço e forma de pagamento.</a:t>
            </a:r>
          </a:p>
        </p:txBody>
      </p:sp>
      <p:pic>
        <p:nvPicPr>
          <p:cNvPr id="13" name="Imagem 12" descr="Interface gráfica do usuário&#10;&#10;Descrição gerada automaticamente">
            <a:extLst>
              <a:ext uri="{FF2B5EF4-FFF2-40B4-BE49-F238E27FC236}">
                <a16:creationId xmlns:a16="http://schemas.microsoft.com/office/drawing/2014/main" id="{3E706DBD-18C5-2B40-D6B4-12628AE752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415" y="2474762"/>
            <a:ext cx="2196904" cy="4354152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FDF658D8-53D6-60AE-D0FC-DC7F71423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193" y="2503235"/>
            <a:ext cx="2238538" cy="4325679"/>
          </a:xfrm>
          <a:prstGeom prst="rect">
            <a:avLst/>
          </a:prstGeom>
        </p:spPr>
      </p:pic>
      <p:pic>
        <p:nvPicPr>
          <p:cNvPr id="27" name="Imagem 26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3D11128E-BFA5-D3F1-F4CB-463DE8CDBB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75" y="2474762"/>
            <a:ext cx="2366947" cy="438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90311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9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11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m 4" descr="Tela de celular com texto preto sobre fundo branco&#10;&#10;Descrição gerada automaticamente com confiança baixa">
            <a:extLst>
              <a:ext uri="{FF2B5EF4-FFF2-40B4-BE49-F238E27FC236}">
                <a16:creationId xmlns:a16="http://schemas.microsoft.com/office/drawing/2014/main" id="{6FA3991B-9675-74A7-0464-857D0EAC9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9" y="588208"/>
            <a:ext cx="8050637" cy="5534813"/>
          </a:xfrm>
          <a:prstGeom prst="rect">
            <a:avLst/>
          </a:prstGeom>
        </p:spPr>
      </p:pic>
      <p:grpSp>
        <p:nvGrpSpPr>
          <p:cNvPr id="37" name="Group 13">
            <a:extLst>
              <a:ext uri="{FF2B5EF4-FFF2-40B4-BE49-F238E27FC236}">
                <a16:creationId xmlns:a16="http://schemas.microsoft.com/office/drawing/2014/main" id="{D3706AFB-4AF0-430C-8FBE-C38C0F839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00124"/>
            <a:chExt cx="1562267" cy="1172973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8AC53B5C-1F4B-4D51-ADA0-F74EBA6A5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E3BBF50A-9667-4DFA-9066-13B535B57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A742B9F7-A47B-9019-80B2-FDA8B00B2488}"/>
              </a:ext>
            </a:extLst>
          </p:cNvPr>
          <p:cNvSpPr txBox="1"/>
          <p:nvPr/>
        </p:nvSpPr>
        <p:spPr>
          <a:xfrm>
            <a:off x="371533" y="813578"/>
            <a:ext cx="7767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>
                <a:latin typeface="+mj-lt"/>
              </a:rPr>
              <a:t>Preço total da nossa solução = R$ 11.680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6558519-35FF-5AFB-12DD-5DD6164A6FB8}"/>
              </a:ext>
            </a:extLst>
          </p:cNvPr>
          <p:cNvSpPr txBox="1"/>
          <p:nvPr/>
        </p:nvSpPr>
        <p:spPr>
          <a:xfrm>
            <a:off x="8274609" y="509840"/>
            <a:ext cx="3732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Preço do painel de senha: R$296,10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8893C20-F0E3-3DDE-D58F-B806C3D6B340}"/>
              </a:ext>
            </a:extLst>
          </p:cNvPr>
          <p:cNvSpPr txBox="1"/>
          <p:nvPr/>
        </p:nvSpPr>
        <p:spPr>
          <a:xfrm>
            <a:off x="9197021" y="2345137"/>
            <a:ext cx="2614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Moldem  :R$112,00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F7952C4-9170-58F6-54F9-A2C5C8FBA50A}"/>
              </a:ext>
            </a:extLst>
          </p:cNvPr>
          <p:cNvSpPr txBox="1"/>
          <p:nvPr/>
        </p:nvSpPr>
        <p:spPr>
          <a:xfrm>
            <a:off x="8607605" y="2757612"/>
            <a:ext cx="3584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Display de mesa 10 : R$450,00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4CC1438-5E30-E894-B552-ADB7836956C5}"/>
              </a:ext>
            </a:extLst>
          </p:cNvPr>
          <p:cNvSpPr txBox="1"/>
          <p:nvPr/>
        </p:nvSpPr>
        <p:spPr>
          <a:xfrm>
            <a:off x="9332863" y="3288023"/>
            <a:ext cx="2614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err="1"/>
              <a:t>qrcode</a:t>
            </a:r>
            <a:r>
              <a:rPr lang="pt-BR"/>
              <a:t> 10: R$ 300,00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892DFBE-AB0F-5282-B8C0-2F9EF23D7F1E}"/>
              </a:ext>
            </a:extLst>
          </p:cNvPr>
          <p:cNvSpPr txBox="1"/>
          <p:nvPr/>
        </p:nvSpPr>
        <p:spPr>
          <a:xfrm>
            <a:off x="9185764" y="3754331"/>
            <a:ext cx="2541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Aplicativo: R$ 9.522,00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864B9EF-3DB0-20ED-55AF-5423732324CB}"/>
              </a:ext>
            </a:extLst>
          </p:cNvPr>
          <p:cNvSpPr txBox="1"/>
          <p:nvPr/>
        </p:nvSpPr>
        <p:spPr>
          <a:xfrm>
            <a:off x="8978680" y="4327885"/>
            <a:ext cx="34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Preço da internet: R$ 100,00</a:t>
            </a:r>
          </a:p>
        </p:txBody>
      </p:sp>
    </p:spTree>
    <p:extLst>
      <p:ext uri="{BB962C8B-B14F-4D97-AF65-F5344CB8AC3E}">
        <p14:creationId xmlns:p14="http://schemas.microsoft.com/office/powerpoint/2010/main" val="139057442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DEAFC171D75A479458189F1AED9109" ma:contentTypeVersion="13" ma:contentTypeDescription="Create a new document." ma:contentTypeScope="" ma:versionID="e483902d95d9126030812403aa472fc4">
  <xsd:schema xmlns:xsd="http://www.w3.org/2001/XMLSchema" xmlns:xs="http://www.w3.org/2001/XMLSchema" xmlns:p="http://schemas.microsoft.com/office/2006/metadata/properties" xmlns:ns3="57b4fdc5-154e-4072-9600-aaf7b52f9f7d" xmlns:ns4="eb4f07c5-0b27-4691-ab3c-8fd5a37dfc10" targetNamespace="http://schemas.microsoft.com/office/2006/metadata/properties" ma:root="true" ma:fieldsID="4f3a271677a60daa4e8874aa7f87e8c0" ns3:_="" ns4:_="">
    <xsd:import namespace="57b4fdc5-154e-4072-9600-aaf7b52f9f7d"/>
    <xsd:import namespace="eb4f07c5-0b27-4691-ab3c-8fd5a37dfc1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ServiceDateTaken" minOccurs="0"/>
                <xsd:element ref="ns3:MediaServiceObjectDetectorVersion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b4fdc5-154e-4072-9600-aaf7b52f9f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4f07c5-0b27-4691-ab3c-8fd5a37dfc1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7b4fdc5-154e-4072-9600-aaf7b52f9f7d" xsi:nil="true"/>
  </documentManagement>
</p:properties>
</file>

<file path=customXml/itemProps1.xml><?xml version="1.0" encoding="utf-8"?>
<ds:datastoreItem xmlns:ds="http://schemas.openxmlformats.org/officeDocument/2006/customXml" ds:itemID="{7951D58F-06FB-42A6-98D2-3C7EF1240FD4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57b4fdc5-154e-4072-9600-aaf7b52f9f7d"/>
    <ds:schemaRef ds:uri="eb4f07c5-0b27-4691-ab3c-8fd5a37dfc10"/>
  </ds:schemaRefs>
</ds:datastoreItem>
</file>

<file path=customXml/itemProps2.xml><?xml version="1.0" encoding="utf-8"?>
<ds:datastoreItem xmlns:ds="http://schemas.openxmlformats.org/officeDocument/2006/customXml" ds:itemID="{F6D80213-5417-4098-B28C-8A77F908933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1083C53-A140-4C6B-9966-FE13135D7E88}">
  <ds:schemaRefs>
    <ds:schemaRef ds:uri="http://schemas.microsoft.com/office/2006/metadata/properties"/>
    <ds:schemaRef ds:uri="http://www.w3.org/2000/xmlns/"/>
    <ds:schemaRef ds:uri="57b4fdc5-154e-4072-9600-aaf7b52f9f7d"/>
    <ds:schemaRef ds:uri="http://www.w3.org/2001/XMLSchema-instan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</Words>
  <Application>Microsoft Office PowerPoint</Application>
  <PresentationFormat>Widescreen</PresentationFormat>
  <Paragraphs>21</Paragraphs>
  <Slides>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JULIA DE LIMA MACHADO SANTOS</dc:creator>
  <cp:lastModifiedBy>QUEZIA TAMIE KATO</cp:lastModifiedBy>
  <cp:revision>9</cp:revision>
  <dcterms:created xsi:type="dcterms:W3CDTF">2023-05-03T13:12:49Z</dcterms:created>
  <dcterms:modified xsi:type="dcterms:W3CDTF">2023-06-14T10:25:09Z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0x01010036DEAFC171D75A479458189F1AED9109</vt:lpwstr>
  </property>
</Properties>
</file>