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67B7-307D-48BC-8C5A-857797998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6BBDC-080B-4490-828B-335717439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Quibilan</a:t>
            </a:r>
          </a:p>
          <a:p>
            <a:r>
              <a:rPr lang="en-US" dirty="0"/>
              <a:t>CIT 360</a:t>
            </a:r>
          </a:p>
        </p:txBody>
      </p:sp>
    </p:spTree>
    <p:extLst>
      <p:ext uri="{BB962C8B-B14F-4D97-AF65-F5344CB8AC3E}">
        <p14:creationId xmlns:p14="http://schemas.microsoft.com/office/powerpoint/2010/main" val="351959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85A8-0100-4E16-8FF1-B4B6DB3F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07FD-4171-46D5-8446-5963662AB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JUnit is a unit testing framework for Java programming language.</a:t>
            </a:r>
          </a:p>
          <a:p>
            <a:r>
              <a:rPr lang="en-US" dirty="0"/>
              <a:t>It promotes the idea of "first testing then coding", which emphasizes on setting up the test data for a piece of code that can be tested first and then implemented.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1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A1C5-7511-4863-8885-4D8CC157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7D9B-9F5B-44E2-80D7-8A17F7B75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JUnit is an open source framework, which is used for writing and running tests.</a:t>
            </a:r>
          </a:p>
          <a:p>
            <a:r>
              <a:rPr lang="en-US" dirty="0"/>
              <a:t>Provides annotations to identify test methods.</a:t>
            </a:r>
          </a:p>
          <a:p>
            <a:r>
              <a:rPr lang="en-US" dirty="0"/>
              <a:t>Provides assertions for testing expected results.</a:t>
            </a:r>
          </a:p>
          <a:p>
            <a:r>
              <a:rPr lang="en-US" dirty="0"/>
              <a:t>Provides test runners for running tests.</a:t>
            </a:r>
          </a:p>
          <a:p>
            <a:r>
              <a:rPr lang="en-US" dirty="0"/>
              <a:t>JUnit tests allow you to write codes faster, which increases quality.</a:t>
            </a:r>
          </a:p>
          <a:p>
            <a:r>
              <a:rPr lang="en-US" dirty="0"/>
              <a:t>JUnit is elegantly simple. It is less complex and takes less time.</a:t>
            </a:r>
          </a:p>
          <a:p>
            <a:r>
              <a:rPr lang="en-US" dirty="0"/>
              <a:t>JUnit tests can be run automatically and they check their own results and provide immediate feedback. There's no need to manually comb through a report of test results.</a:t>
            </a:r>
          </a:p>
          <a:p>
            <a:r>
              <a:rPr lang="en-US" dirty="0"/>
              <a:t>JUnit tests can be organized into test suites containing test cases and even other test suites.</a:t>
            </a:r>
          </a:p>
          <a:p>
            <a:r>
              <a:rPr lang="en-US" dirty="0"/>
              <a:t>JUnit shows test progress in a bar that is green if the test is running smoothly, and it turns red when a test fails.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5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9CFD-AADA-4A4D-9EDD-E52FBAA9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477187"/>
            <a:ext cx="8534400" cy="1246342"/>
          </a:xfrm>
        </p:spPr>
        <p:txBody>
          <a:bodyPr/>
          <a:lstStyle/>
          <a:p>
            <a:r>
              <a:rPr lang="en-US" dirty="0"/>
              <a:t>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7315-B27D-4836-8BBE-A5573273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19199"/>
            <a:ext cx="8534400" cy="491265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@Test</a:t>
            </a:r>
            <a:endParaRPr lang="en-US" dirty="0"/>
          </a:p>
          <a:p>
            <a:pPr lvl="1"/>
            <a:r>
              <a:rPr lang="en-US" dirty="0"/>
              <a:t>The Test annotation tells JUnit that the public void method to which it is attached can be run as a test case.</a:t>
            </a:r>
          </a:p>
          <a:p>
            <a:r>
              <a:rPr lang="en-US" b="1" dirty="0"/>
              <a:t>@Before</a:t>
            </a:r>
            <a:endParaRPr lang="en-US" dirty="0"/>
          </a:p>
          <a:p>
            <a:pPr lvl="1"/>
            <a:r>
              <a:rPr lang="en-US" dirty="0"/>
              <a:t>Several tests need similar objects created before they can run. Annotating a public void method with @Before causes that method to be run before each Test method.</a:t>
            </a:r>
          </a:p>
          <a:p>
            <a:r>
              <a:rPr lang="en-US" b="1" dirty="0"/>
              <a:t>@After</a:t>
            </a:r>
            <a:endParaRPr lang="en-US" dirty="0"/>
          </a:p>
          <a:p>
            <a:pPr lvl="1"/>
            <a:r>
              <a:rPr lang="en-US" dirty="0"/>
              <a:t>If you allocate external resources in a Before method, you need to release them after the test runs. Annotating a public void method with @After causes that method to be run after the Test method.</a:t>
            </a:r>
          </a:p>
          <a:p>
            <a:r>
              <a:rPr lang="en-US" b="1" dirty="0"/>
              <a:t>@</a:t>
            </a:r>
            <a:r>
              <a:rPr lang="en-US" b="1" dirty="0" err="1"/>
              <a:t>BeforeClass</a:t>
            </a:r>
            <a:endParaRPr lang="en-US" dirty="0"/>
          </a:p>
          <a:p>
            <a:pPr lvl="1"/>
            <a:r>
              <a:rPr lang="en-US" dirty="0"/>
              <a:t>Annotating a public static void method with @</a:t>
            </a:r>
            <a:r>
              <a:rPr lang="en-US" dirty="0" err="1"/>
              <a:t>BeforeClass</a:t>
            </a:r>
            <a:r>
              <a:rPr lang="en-US" dirty="0"/>
              <a:t> causes it to be run once before any of the test methods in the class.</a:t>
            </a:r>
          </a:p>
          <a:p>
            <a:r>
              <a:rPr lang="en-US" b="1" dirty="0"/>
              <a:t>@</a:t>
            </a:r>
            <a:r>
              <a:rPr lang="en-US" b="1" dirty="0" err="1"/>
              <a:t>AfterClass</a:t>
            </a:r>
            <a:endParaRPr lang="en-US" dirty="0"/>
          </a:p>
          <a:p>
            <a:pPr lvl="1"/>
            <a:r>
              <a:rPr lang="en-US" dirty="0"/>
              <a:t>This will perform the method after all tests have finished. This can be used to perform clean-up activities.</a:t>
            </a:r>
          </a:p>
          <a:p>
            <a:r>
              <a:rPr lang="en-US" b="1" dirty="0"/>
              <a:t>@Ignore</a:t>
            </a:r>
            <a:endParaRPr lang="en-US" dirty="0"/>
          </a:p>
          <a:p>
            <a:pPr lvl="1"/>
            <a:r>
              <a:rPr lang="en-US" dirty="0"/>
              <a:t>The Ignore annotation is used to ignore the test and that test will not be executed.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8579-A530-4F6A-8FFE-EB71FFF8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187BA-E89C-4BB4-B8C6-A66689332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0682"/>
            <a:ext cx="8534400" cy="515470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expected, </a:t>
            </a:r>
            <a:r>
              <a:rPr lang="en-US" dirty="0" err="1"/>
              <a:t>boolean</a:t>
            </a:r>
            <a:r>
              <a:rPr lang="en-US" dirty="0"/>
              <a:t> actual)</a:t>
            </a:r>
          </a:p>
          <a:p>
            <a:pPr lvl="1"/>
            <a:r>
              <a:rPr lang="en-US" dirty="0"/>
              <a:t>Checks that two primitives/objects are equal.	</a:t>
            </a:r>
          </a:p>
          <a:p>
            <a:r>
              <a:rPr lang="en-US" dirty="0"/>
              <a:t>void </a:t>
            </a:r>
            <a:r>
              <a:rPr lang="en-US" dirty="0" err="1"/>
              <a:t>assertTrue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condition)</a:t>
            </a:r>
          </a:p>
          <a:p>
            <a:pPr lvl="1"/>
            <a:r>
              <a:rPr lang="en-US" dirty="0"/>
              <a:t>Checks that a condition is true.	</a:t>
            </a:r>
          </a:p>
          <a:p>
            <a:r>
              <a:rPr lang="en-US" dirty="0"/>
              <a:t>void </a:t>
            </a:r>
            <a:r>
              <a:rPr lang="en-US" dirty="0" err="1"/>
              <a:t>assertFalse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condition)</a:t>
            </a:r>
          </a:p>
          <a:p>
            <a:pPr lvl="1"/>
            <a:r>
              <a:rPr lang="en-US" dirty="0"/>
              <a:t>Checks that a condition is false.	</a:t>
            </a:r>
          </a:p>
          <a:p>
            <a:r>
              <a:rPr lang="en-US" dirty="0"/>
              <a:t>void </a:t>
            </a:r>
            <a:r>
              <a:rPr lang="en-US" dirty="0" err="1"/>
              <a:t>assertNotNull</a:t>
            </a:r>
            <a:r>
              <a:rPr lang="en-US" dirty="0"/>
              <a:t>(Object object)</a:t>
            </a:r>
          </a:p>
          <a:p>
            <a:pPr lvl="1"/>
            <a:r>
              <a:rPr lang="en-US" dirty="0"/>
              <a:t>Checks that an object isn't null.</a:t>
            </a:r>
          </a:p>
          <a:p>
            <a:r>
              <a:rPr lang="en-US" dirty="0"/>
              <a:t>void </a:t>
            </a:r>
            <a:r>
              <a:rPr lang="en-US" dirty="0" err="1"/>
              <a:t>assertNull</a:t>
            </a:r>
            <a:r>
              <a:rPr lang="en-US" dirty="0"/>
              <a:t>(Object object)</a:t>
            </a:r>
          </a:p>
          <a:p>
            <a:pPr lvl="1"/>
            <a:r>
              <a:rPr lang="en-US" dirty="0"/>
              <a:t>Checks that an object is null.	</a:t>
            </a:r>
          </a:p>
          <a:p>
            <a:r>
              <a:rPr lang="en-US" dirty="0"/>
              <a:t>void </a:t>
            </a:r>
            <a:r>
              <a:rPr lang="en-US" dirty="0" err="1"/>
              <a:t>assertSame</a:t>
            </a:r>
            <a:r>
              <a:rPr lang="en-US" dirty="0"/>
              <a:t>(object1, object2)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assertSame</a:t>
            </a:r>
            <a:r>
              <a:rPr lang="en-US" dirty="0"/>
              <a:t>() method tests if two object references point to the same object.	</a:t>
            </a:r>
          </a:p>
          <a:p>
            <a:r>
              <a:rPr lang="en-US" dirty="0"/>
              <a:t>void </a:t>
            </a:r>
            <a:r>
              <a:rPr lang="en-US" dirty="0" err="1"/>
              <a:t>assertNotSame</a:t>
            </a:r>
            <a:r>
              <a:rPr lang="en-US" dirty="0"/>
              <a:t>(object1, object2)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assertNotSame</a:t>
            </a:r>
            <a:r>
              <a:rPr lang="en-US" dirty="0"/>
              <a:t>() method tests if two object references do not point to the same object.	</a:t>
            </a:r>
          </a:p>
          <a:p>
            <a:r>
              <a:rPr lang="en-US" dirty="0"/>
              <a:t>void </a:t>
            </a:r>
            <a:r>
              <a:rPr lang="en-US" dirty="0" err="1"/>
              <a:t>assertArrayEquals</a:t>
            </a:r>
            <a:r>
              <a:rPr lang="en-US" dirty="0"/>
              <a:t>(</a:t>
            </a:r>
            <a:r>
              <a:rPr lang="en-US" dirty="0" err="1"/>
              <a:t>expectedArray</a:t>
            </a:r>
            <a:r>
              <a:rPr lang="en-US" dirty="0"/>
              <a:t>, </a:t>
            </a:r>
            <a:r>
              <a:rPr lang="en-US" dirty="0" err="1"/>
              <a:t>resultArray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assertArrayEquals</a:t>
            </a:r>
            <a:r>
              <a:rPr lang="en-US" dirty="0"/>
              <a:t>() method will test whether two arrays are equal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16655460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880</TotalTime>
  <Words>380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jUnit testing</vt:lpstr>
      <vt:lpstr>What is Junit?</vt:lpstr>
      <vt:lpstr>Features of JUnit</vt:lpstr>
      <vt:lpstr>Annotation</vt:lpstr>
      <vt:lpstr>Assertions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testing</dc:title>
  <dc:creator>Jason Quibilan</dc:creator>
  <cp:lastModifiedBy>Jason Quibilan</cp:lastModifiedBy>
  <cp:revision>7</cp:revision>
  <dcterms:created xsi:type="dcterms:W3CDTF">2018-06-07T03:35:02Z</dcterms:created>
  <dcterms:modified xsi:type="dcterms:W3CDTF">2018-06-07T18:15:48Z</dcterms:modified>
</cp:coreProperties>
</file>