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321D-BA4C-45FC-8CD1-EE53C4E48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FE31-6835-40FB-9BFE-4C01FE4C8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BB59E-456F-4938-A957-F9E4F12E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4078-D488-4F77-8924-B9A0792785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6BB53-A66B-4A84-A8B7-8907322C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68AAF-5334-484C-A8CA-338C9DB4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1567-93A5-4968-B812-FC8AF6CD4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9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1F78-E6A9-41E0-819A-B4E44EE1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07763-BCD6-41BA-A90B-703FB247F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1540A-2221-4DE1-9137-781F1C20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4078-D488-4F77-8924-B9A0792785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ABA50-66B3-403B-AC95-7245569C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22F3D-3F27-401C-A558-1DF2A8BB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1567-93A5-4968-B812-FC8AF6CD4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0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207B6-6149-4477-AD92-ED639B645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B844E-87CE-4A7A-A426-CB51270B4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D4281-7DC4-4005-B890-ED9E18BF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4078-D488-4F77-8924-B9A0792785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FB655-759D-442B-97EB-FCB42A4A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12FC5-50E5-439E-B9FB-4DE3383C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1567-93A5-4968-B812-FC8AF6CD4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D75F-73ED-40EC-8C2B-9A607CDE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0332-5357-4C0C-919E-B9091EE96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CD0F8-059E-49C3-BC4C-CD7CC1767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4078-D488-4F77-8924-B9A0792785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CCC2A-7D59-49BF-9F93-DC596B87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CA6B1-0CB8-4027-80C2-F9F4416D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1567-93A5-4968-B812-FC8AF6CD4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7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9272-0494-419C-84E9-844C9CEE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6271D-23BB-4F73-9DE8-B98614CA2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4822-1391-43F3-AE1E-1F73571D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4078-D488-4F77-8924-B9A0792785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04088-6D70-4083-B4B6-7C6FEA1E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C1D45-09E5-43D7-B195-332EFA48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1567-93A5-4968-B812-FC8AF6CD4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8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988A-E583-4BBB-8862-3D70D3EB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E823D-DE45-4326-B588-EBD113920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5A22D-0A8A-4241-8691-8118BFFE2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7A8AF-7DD6-4DE4-B064-98429A15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4078-D488-4F77-8924-B9A0792785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AB525-7567-45CC-8165-C6411445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C9CA6-F620-4968-9543-A57E8B33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1567-93A5-4968-B812-FC8AF6CD4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9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8C7B-FDE5-4F17-8214-F7813850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2F013-98CA-4003-A15F-46379787C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5B4A5-0A20-4F77-8B9F-4A0BF0C9A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AFEBB-F7E8-48F6-B36A-F8347778A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A6530-9FD3-4447-9545-F844ECF9F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7AF3E-426B-4759-BF42-F03643AC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4078-D488-4F77-8924-B9A0792785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5C135-DFC7-47C6-8754-F9B1432F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334CD-4EC5-4BF5-B22C-A5CBCD2F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1567-93A5-4968-B812-FC8AF6CD4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9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7476-34BD-4359-BAAD-B540ECF0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28DC4-B136-43A2-862C-1DA00B9A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4078-D488-4F77-8924-B9A0792785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49529-ECF6-4FA3-9795-509AF60B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CF6AF-2798-4DCC-8D67-317B727D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1567-93A5-4968-B812-FC8AF6CD4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7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CC33C-18AD-4CC3-B43A-81E31554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4078-D488-4F77-8924-B9A0792785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24C2B-448A-447B-A5EC-4DD022BB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3D9EF-54F1-4C95-8FB1-3EABD457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1567-93A5-4968-B812-FC8AF6CD4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4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74C0-18F6-45C4-B7C9-CD5412BC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26B3F-816C-4F7D-BB55-06696A47C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4DBA8-9A94-44AE-A88C-0CFBDA3FE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942E7-3B7B-4A8D-B906-CD630E1C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4078-D488-4F77-8924-B9A0792785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39D0C-6A4C-460C-B97E-950F056F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AFE51-FC6C-4F5E-8A6E-241207BE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1567-93A5-4968-B812-FC8AF6CD4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4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F2B8-76CE-46D7-84D2-92313150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62D5A-1382-4064-A8C2-A750721AD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8606B-5602-4A81-820A-D997FDFE6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7DE95-A6DC-47D8-A78A-E07B5A64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4078-D488-4F77-8924-B9A0792785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0FCAC-9A65-4861-98A8-3CD7D016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71B0A-A7E9-43FB-8D11-36438A05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1567-93A5-4968-B812-FC8AF6CD4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6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E0592-B1BC-4053-B17F-5EB779D2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F9181-0490-4271-968E-D311C704F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0AAA9-372F-4524-9BE0-E18E74A64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4078-D488-4F77-8924-B9A07927853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54653-8F24-478E-B235-6EA65706E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67588-7078-441D-9903-C959544F2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41567-93A5-4968-B812-FC8AF6CD4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4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03BA-12BE-4C5B-8CA2-289740D0B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78841-8EDF-42E6-89A0-DF4370D52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6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6C62-0287-42AA-850F-5B60F9D5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r>
              <a:rPr lang="en-US" dirty="0"/>
              <a:t>Hibernate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603A-AFCF-465B-8136-4086BBED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184"/>
            <a:ext cx="10515600" cy="203075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What is </a:t>
            </a:r>
            <a:r>
              <a:rPr lang="en-US" dirty="0">
                <a:solidFill>
                  <a:srgbClr val="C00000"/>
                </a:solidFill>
              </a:rPr>
              <a:t>ORM</a:t>
            </a:r>
            <a:r>
              <a:rPr lang="en-US" dirty="0"/>
              <a:t> (Object Relational Mapping)?</a:t>
            </a:r>
          </a:p>
          <a:p>
            <a:pPr lvl="1"/>
            <a:r>
              <a:rPr lang="en-US" dirty="0"/>
              <a:t>ORM is a programming technique which a metadata descriptor is used to connect object code to a relational database.</a:t>
            </a:r>
          </a:p>
          <a:p>
            <a:pPr lvl="1"/>
            <a:r>
              <a:rPr lang="en-US" dirty="0"/>
              <a:t>Used to map plain java objects to the tables of a relational database and vice versa.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1CF8D-904C-43C3-A3C6-131B1E605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348" y="3429000"/>
            <a:ext cx="2420592" cy="16193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543FD3-7E72-49A9-BA12-1E4E0F3ED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805" y="3781828"/>
            <a:ext cx="2864820" cy="9137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A18E1F-BA9E-4690-9A98-76CBA465D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490" y="3410906"/>
            <a:ext cx="2284603" cy="1655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1D328B-471E-4CA8-B7F9-6C5795181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625" y="5744816"/>
            <a:ext cx="1106038" cy="597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0331BB-C0C0-4D72-94B9-E12181E9B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9723" y="5744816"/>
            <a:ext cx="1532135" cy="5970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FDA9D7-01EB-444F-A2FB-BFF0462099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7674" y="5034901"/>
            <a:ext cx="1387081" cy="59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E50BB2-5F7E-420E-AC2A-F851732CE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69" y="706150"/>
            <a:ext cx="1668123" cy="1655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DA88DB-5F4E-4C3B-A74D-441D26C98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810" y="1294197"/>
            <a:ext cx="2103286" cy="479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6DE2B1-179A-4871-B531-8B0952AB3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948" y="2657391"/>
            <a:ext cx="689007" cy="3528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6B79C1-4206-4BC2-815C-40AD433035ED}"/>
              </a:ext>
            </a:extLst>
          </p:cNvPr>
          <p:cNvSpPr/>
          <p:nvPr/>
        </p:nvSpPr>
        <p:spPr>
          <a:xfrm>
            <a:off x="7531911" y="3364074"/>
            <a:ext cx="1952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Student_Info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Table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20D136-6C5C-4647-A11C-99DCD3200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069" y="3707206"/>
            <a:ext cx="2230208" cy="17550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917163-73FD-4CFE-90C5-32FE4CBFF3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1714" y="706150"/>
            <a:ext cx="1441476" cy="1655578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E9C1A97-A861-4C49-AC20-9CFBF9267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48401"/>
              </p:ext>
            </p:extLst>
          </p:nvPr>
        </p:nvGraphicFramePr>
        <p:xfrm>
          <a:off x="6096000" y="3910062"/>
          <a:ext cx="5032478" cy="1349382"/>
        </p:xfrm>
        <a:graphic>
          <a:graphicData uri="http://schemas.openxmlformats.org/drawingml/2006/table">
            <a:tbl>
              <a:tblPr/>
              <a:tblGrid>
                <a:gridCol w="1154404">
                  <a:extLst>
                    <a:ext uri="{9D8B030D-6E8A-4147-A177-3AD203B41FA5}">
                      <a16:colId xmlns:a16="http://schemas.microsoft.com/office/drawing/2014/main" val="735646998"/>
                    </a:ext>
                  </a:extLst>
                </a:gridCol>
                <a:gridCol w="1569266">
                  <a:extLst>
                    <a:ext uri="{9D8B030D-6E8A-4147-A177-3AD203B41FA5}">
                      <a16:colId xmlns:a16="http://schemas.microsoft.com/office/drawing/2014/main" val="3856155521"/>
                    </a:ext>
                  </a:extLst>
                </a:gridCol>
                <a:gridCol w="1154404">
                  <a:extLst>
                    <a:ext uri="{9D8B030D-6E8A-4147-A177-3AD203B41FA5}">
                      <a16:colId xmlns:a16="http://schemas.microsoft.com/office/drawing/2014/main" val="2215591208"/>
                    </a:ext>
                  </a:extLst>
                </a:gridCol>
                <a:gridCol w="1154404">
                  <a:extLst>
                    <a:ext uri="{9D8B030D-6E8A-4147-A177-3AD203B41FA5}">
                      <a16:colId xmlns:a16="http://schemas.microsoft.com/office/drawing/2014/main" val="1006496992"/>
                    </a:ext>
                  </a:extLst>
                </a:gridCol>
              </a:tblGrid>
              <a:tr h="449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Roll_number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533800"/>
                  </a:ext>
                </a:extLst>
              </a:tr>
              <a:tr h="449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94894"/>
                  </a:ext>
                </a:extLst>
              </a:tr>
              <a:tr h="449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992623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C04B89D5-97A4-4D11-BBF5-2091690454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9130" y="5869787"/>
            <a:ext cx="7860124" cy="56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1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034F-4ED5-48C1-A0A2-C9B9B7F5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Hibernate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29A9-5E28-40A0-B109-B1AB7A9AF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A real good Caching Mechanism for faster retrieval of data.</a:t>
            </a:r>
          </a:p>
          <a:p>
            <a:r>
              <a:rPr lang="en-US" sz="3600" dirty="0"/>
              <a:t>Opening and closing of a database’s connection would no longer be a problem.</a:t>
            </a:r>
          </a:p>
          <a:p>
            <a:r>
              <a:rPr lang="en-US" sz="3600" dirty="0"/>
              <a:t>Your application will support almost all the relational databases.</a:t>
            </a:r>
          </a:p>
          <a:p>
            <a:r>
              <a:rPr lang="en-US" sz="3600" dirty="0"/>
              <a:t>A little modification is needed in your Java application for any change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40529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3668</TotalTime>
  <Words>113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Hibernate</vt:lpstr>
      <vt:lpstr>PowerPoint Presentation</vt:lpstr>
      <vt:lpstr>What else can Hibernate 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Quibilan</dc:creator>
  <cp:lastModifiedBy>Jason Quibilan</cp:lastModifiedBy>
  <cp:revision>14</cp:revision>
  <dcterms:created xsi:type="dcterms:W3CDTF">2018-05-21T19:40:21Z</dcterms:created>
  <dcterms:modified xsi:type="dcterms:W3CDTF">2018-05-24T19:00:42Z</dcterms:modified>
</cp:coreProperties>
</file>