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11/7/2017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11/7/2017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11/7/2017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11/7/2017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Thomas </a:t>
            </a:r>
            <a:r>
              <a:rPr lang="en-GB" dirty="0" err="1" smtClean="0"/>
              <a:t>alva</a:t>
            </a:r>
            <a:r>
              <a:rPr lang="en-GB" dirty="0" smtClean="0"/>
              <a:t> </a:t>
            </a:r>
            <a:r>
              <a:rPr lang="en-GB" dirty="0" err="1" smtClean="0"/>
              <a:t>edison</a:t>
            </a:r>
            <a:endParaRPr lang="en-GB" dirty="0"/>
          </a:p>
        </p:txBody>
      </p:sp>
      <p:sp>
        <p:nvSpPr>
          <p:cNvPr id="3" name="Subtitle 2"/>
          <p:cNvSpPr>
            <a:spLocks noGrp="1"/>
          </p:cNvSpPr>
          <p:nvPr>
            <p:ph type="subTitle" idx="1"/>
          </p:nvPr>
        </p:nvSpPr>
        <p:spPr/>
        <p:txBody>
          <a:bodyPr/>
          <a:lstStyle/>
          <a:p>
            <a:r>
              <a:rPr lang="en-GB" dirty="0" smtClean="0"/>
              <a:t>1847-1931</a:t>
            </a:r>
            <a:endParaRPr lang="en-GB" dirty="0"/>
          </a:p>
        </p:txBody>
      </p:sp>
    </p:spTree>
    <p:extLst>
      <p:ext uri="{BB962C8B-B14F-4D97-AF65-F5344CB8AC3E}">
        <p14:creationId xmlns:p14="http://schemas.microsoft.com/office/powerpoint/2010/main" val="4142301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Early life</a:t>
            </a:r>
            <a:endParaRPr lang="en-GB" dirty="0"/>
          </a:p>
        </p:txBody>
      </p:sp>
      <p:sp>
        <p:nvSpPr>
          <p:cNvPr id="3" name="Content Placeholder 2"/>
          <p:cNvSpPr>
            <a:spLocks noGrp="1"/>
          </p:cNvSpPr>
          <p:nvPr>
            <p:ph idx="1"/>
          </p:nvPr>
        </p:nvSpPr>
        <p:spPr>
          <a:xfrm>
            <a:off x="4785150" y="2348022"/>
            <a:ext cx="5175714" cy="4105329"/>
          </a:xfrm>
        </p:spPr>
        <p:txBody>
          <a:bodyPr/>
          <a:lstStyle/>
          <a:p>
            <a:r>
              <a:rPr lang="en-GB" dirty="0" smtClean="0"/>
              <a:t>Born in Milan, Ohio in 1847</a:t>
            </a:r>
          </a:p>
          <a:p>
            <a:r>
              <a:rPr lang="en-GB" dirty="0" smtClean="0"/>
              <a:t>Very little formal education.</a:t>
            </a:r>
          </a:p>
          <a:p>
            <a:r>
              <a:rPr lang="en-GB" dirty="0" smtClean="0"/>
              <a:t>Started work at 13,  and taught himself how to operate a telegraph.</a:t>
            </a:r>
          </a:p>
          <a:p>
            <a:r>
              <a:rPr lang="en-GB" dirty="0" smtClean="0"/>
              <a:t>Worked as a telegraph operator from 16.</a:t>
            </a:r>
          </a:p>
          <a:p>
            <a:r>
              <a:rPr lang="en-GB" dirty="0" smtClean="0"/>
              <a:t>His first inventions were mostly related to the development and improvement of the telegraph system.</a:t>
            </a:r>
            <a:endParaRPr lang="en-GB" dirty="0"/>
          </a:p>
        </p:txBody>
      </p:sp>
      <p:pic>
        <p:nvPicPr>
          <p:cNvPr id="1028" name="Picture 4" descr="File:Young Thomas Edison.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
          <a:stretch/>
        </p:blipFill>
        <p:spPr bwMode="auto">
          <a:xfrm>
            <a:off x="2231136" y="2396359"/>
            <a:ext cx="2443809" cy="307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3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Industrial research</a:t>
            </a:r>
            <a:endParaRPr lang="en-GB" dirty="0"/>
          </a:p>
        </p:txBody>
      </p:sp>
      <p:sp>
        <p:nvSpPr>
          <p:cNvPr id="3" name="Content Placeholder 2"/>
          <p:cNvSpPr>
            <a:spLocks noGrp="1"/>
          </p:cNvSpPr>
          <p:nvPr>
            <p:ph idx="1"/>
          </p:nvPr>
        </p:nvSpPr>
        <p:spPr>
          <a:xfrm>
            <a:off x="2231136" y="2638044"/>
            <a:ext cx="7729728" cy="3636632"/>
          </a:xfrm>
        </p:spPr>
        <p:txBody>
          <a:bodyPr/>
          <a:lstStyle/>
          <a:p>
            <a:r>
              <a:rPr lang="en-GB" dirty="0" smtClean="0"/>
              <a:t>Edison is credited with the creation of the first industrial research laboratory.</a:t>
            </a:r>
          </a:p>
          <a:p>
            <a:r>
              <a:rPr lang="en-GB" dirty="0" smtClean="0"/>
              <a:t>The development of this project was funded through the sales of his improvements to the telegraph.</a:t>
            </a:r>
          </a:p>
          <a:p>
            <a:r>
              <a:rPr lang="en-GB" dirty="0" smtClean="0"/>
              <a:t>Here, Edison employed many clever people and provided all the resources they could possibly need to develop basically anything… so long as it would make money.</a:t>
            </a:r>
          </a:p>
          <a:p>
            <a:r>
              <a:rPr lang="en-GB" dirty="0" smtClean="0"/>
              <a:t>He was quoted to have said that the lab had “a stock of almost every conceivable material”.</a:t>
            </a:r>
          </a:p>
          <a:p>
            <a:r>
              <a:rPr lang="en-GB" dirty="0"/>
              <a:t>T</a:t>
            </a:r>
            <a:r>
              <a:rPr lang="en-GB" dirty="0" smtClean="0"/>
              <a:t>he credit went to Edison for the inventions developed in this lab.</a:t>
            </a:r>
          </a:p>
        </p:txBody>
      </p:sp>
    </p:spTree>
    <p:extLst>
      <p:ext uri="{BB962C8B-B14F-4D97-AF65-F5344CB8AC3E}">
        <p14:creationId xmlns:p14="http://schemas.microsoft.com/office/powerpoint/2010/main" val="3600431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phonograph</a:t>
            </a:r>
            <a:endParaRPr lang="en-GB" dirty="0"/>
          </a:p>
        </p:txBody>
      </p:sp>
      <p:sp>
        <p:nvSpPr>
          <p:cNvPr id="3" name="Content Placeholder 2"/>
          <p:cNvSpPr>
            <a:spLocks noGrp="1"/>
          </p:cNvSpPr>
          <p:nvPr>
            <p:ph idx="1"/>
          </p:nvPr>
        </p:nvSpPr>
        <p:spPr>
          <a:xfrm>
            <a:off x="4782206" y="2396360"/>
            <a:ext cx="5178657" cy="3343668"/>
          </a:xfrm>
        </p:spPr>
        <p:txBody>
          <a:bodyPr/>
          <a:lstStyle/>
          <a:p>
            <a:r>
              <a:rPr lang="en-GB" dirty="0" smtClean="0"/>
              <a:t>First invention he was really noticed for.</a:t>
            </a:r>
          </a:p>
          <a:p>
            <a:r>
              <a:rPr lang="en-GB" dirty="0" smtClean="0"/>
              <a:t>Sound recording devices had already been invented, but this was the first to also be able to replay the sounds.</a:t>
            </a:r>
          </a:p>
          <a:p>
            <a:r>
              <a:rPr lang="en-GB" dirty="0" smtClean="0"/>
              <a:t>When recording, a diaphragm moved a stylus that created a groove in foil wrapped around a cylinder. </a:t>
            </a:r>
          </a:p>
          <a:p>
            <a:r>
              <a:rPr lang="en-GB" dirty="0" smtClean="0"/>
              <a:t>When playing back, the cylinder was rotated and the stylus ran through the grooves vibrating the diaphragm and faintly playing back the sound.</a:t>
            </a:r>
            <a:endParaRPr lang="en-GB" dirty="0"/>
          </a:p>
        </p:txBody>
      </p:sp>
      <p:pic>
        <p:nvPicPr>
          <p:cNvPr id="6" name="Picture 2" descr="File:Edison and phonograph edi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396359"/>
            <a:ext cx="2443809" cy="308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019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 distribution</a:t>
            </a:r>
            <a:endParaRPr lang="en-GB" dirty="0"/>
          </a:p>
        </p:txBody>
      </p:sp>
      <p:sp>
        <p:nvSpPr>
          <p:cNvPr id="3" name="Content Placeholder 2"/>
          <p:cNvSpPr>
            <a:spLocks noGrp="1"/>
          </p:cNvSpPr>
          <p:nvPr>
            <p:ph idx="1"/>
          </p:nvPr>
        </p:nvSpPr>
        <p:spPr/>
        <p:txBody>
          <a:bodyPr/>
          <a:lstStyle/>
          <a:p>
            <a:r>
              <a:rPr lang="en-GB" dirty="0" smtClean="0"/>
              <a:t>The development of transformers by Westinghouse Electric made AC the much better choice for large power grids.</a:t>
            </a:r>
          </a:p>
          <a:p>
            <a:r>
              <a:rPr lang="en-GB" dirty="0" smtClean="0"/>
              <a:t>Edison’s patented low voltage DC lightbulbs would require widespread implementation of a DC power grid.  </a:t>
            </a:r>
          </a:p>
          <a:p>
            <a:r>
              <a:rPr lang="en-GB" dirty="0" smtClean="0"/>
              <a:t>To try to slow the development of AC systems, Edison started what was essentially a smear campaign against AC.</a:t>
            </a:r>
          </a:p>
          <a:p>
            <a:r>
              <a:rPr lang="en-GB" dirty="0" smtClean="0"/>
              <a:t>He was eventually forced out of his company “Edison general electric” when his failed efforts to stop the progress of AC resulted in much smaller profits.</a:t>
            </a:r>
            <a:endParaRPr lang="en-GB" dirty="0"/>
          </a:p>
        </p:txBody>
      </p:sp>
    </p:spTree>
    <p:extLst>
      <p:ext uri="{BB962C8B-B14F-4D97-AF65-F5344CB8AC3E}">
        <p14:creationId xmlns:p14="http://schemas.microsoft.com/office/powerpoint/2010/main" val="584543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electric</a:t>
            </a:r>
            <a:endParaRPr lang="en-GB" dirty="0"/>
          </a:p>
        </p:txBody>
      </p:sp>
      <p:sp>
        <p:nvSpPr>
          <p:cNvPr id="3" name="Content Placeholder 2"/>
          <p:cNvSpPr>
            <a:spLocks noGrp="1"/>
          </p:cNvSpPr>
          <p:nvPr>
            <p:ph idx="1"/>
          </p:nvPr>
        </p:nvSpPr>
        <p:spPr/>
        <p:txBody>
          <a:bodyPr/>
          <a:lstStyle/>
          <a:p>
            <a:r>
              <a:rPr lang="en-GB" dirty="0" smtClean="0"/>
              <a:t>General Electric is the result of the merger of “Edison general electric” and “Thomson-Houston”.</a:t>
            </a:r>
          </a:p>
          <a:p>
            <a:r>
              <a:rPr lang="en-GB" dirty="0" smtClean="0"/>
              <a:t>When created this company controlled ¾ of US electrical business.</a:t>
            </a:r>
          </a:p>
          <a:p>
            <a:r>
              <a:rPr lang="en-GB" dirty="0" smtClean="0"/>
              <a:t>General Electric is still a fortune 500 company today, with involvement in: Aviation, Current, Digital, Energy connections,  Global research, Healthcare, Lighting, Oil and Gas, Power, Renewable energy, Transportation, Financial services, Medical devices, Life sciences, Pharmaceutical,  Automotive, Software development, Military.</a:t>
            </a:r>
            <a:endParaRPr lang="en-GB" dirty="0"/>
          </a:p>
        </p:txBody>
      </p:sp>
    </p:spTree>
    <p:extLst>
      <p:ext uri="{BB962C8B-B14F-4D97-AF65-F5344CB8AC3E}">
        <p14:creationId xmlns:p14="http://schemas.microsoft.com/office/powerpoint/2010/main" val="2267401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Innovator or improver?</a:t>
            </a:r>
            <a:endParaRPr lang="en-GB" dirty="0"/>
          </a:p>
        </p:txBody>
      </p:sp>
      <p:sp>
        <p:nvSpPr>
          <p:cNvPr id="3" name="Content Placeholder 2"/>
          <p:cNvSpPr>
            <a:spLocks noGrp="1"/>
          </p:cNvSpPr>
          <p:nvPr>
            <p:ph idx="1"/>
          </p:nvPr>
        </p:nvSpPr>
        <p:spPr/>
        <p:txBody>
          <a:bodyPr>
            <a:normAutofit/>
          </a:bodyPr>
          <a:lstStyle/>
          <a:p>
            <a:r>
              <a:rPr lang="en-GB" dirty="0" smtClean="0"/>
              <a:t>The industrial research lab was certainly an innovative system, nobody had really done that before and it was a excellent success which lead to Edison holding over 1000 patents.</a:t>
            </a:r>
          </a:p>
          <a:p>
            <a:r>
              <a:rPr lang="en-GB" dirty="0" smtClean="0"/>
              <a:t>Many of those patents (including the electric light bulb) were the inventions of others. Edison would buy the patents from them and then use his many resources to make the inventions commercially viable.</a:t>
            </a:r>
            <a:endParaRPr lang="en-GB" dirty="0"/>
          </a:p>
          <a:p>
            <a:r>
              <a:rPr lang="en-GB" dirty="0" smtClean="0"/>
              <a:t>Without a doubt,  Thomas Edison drove forward invention and innovation throughout his life, but perhaps he should be remembered as a catalyst for innovation not the innovator himself.</a:t>
            </a:r>
            <a:endParaRPr lang="en-GB" dirty="0"/>
          </a:p>
        </p:txBody>
      </p:sp>
    </p:spTree>
    <p:extLst>
      <p:ext uri="{BB962C8B-B14F-4D97-AF65-F5344CB8AC3E}">
        <p14:creationId xmlns:p14="http://schemas.microsoft.com/office/powerpoint/2010/main" val="1528750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191</TotalTime>
  <Words>503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Thomas alva edison</vt:lpstr>
      <vt:lpstr>Early life</vt:lpstr>
      <vt:lpstr>Industrial research</vt:lpstr>
      <vt:lpstr>phonograph</vt:lpstr>
      <vt:lpstr>Power distribution</vt:lpstr>
      <vt:lpstr>General electric</vt:lpstr>
      <vt:lpstr>Innovator or improver?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alva edison</dc:title>
  <dc:creator>Joe</dc:creator>
  <cp:lastModifiedBy>Joe</cp:lastModifiedBy>
  <cp:revision>11</cp:revision>
  <dcterms:created xsi:type="dcterms:W3CDTF">2017-10-22T18:56:10Z</dcterms:created>
  <dcterms:modified xsi:type="dcterms:W3CDTF">2017-11-07T17:27:22Z</dcterms:modified>
</cp:coreProperties>
</file>