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Thomas </a:t>
            </a:r>
            <a:r>
              <a:rPr lang="en-GB" dirty="0" err="1" smtClean="0"/>
              <a:t>alva</a:t>
            </a:r>
            <a:r>
              <a:rPr lang="en-GB" dirty="0" smtClean="0"/>
              <a:t> </a:t>
            </a:r>
            <a:r>
              <a:rPr lang="en-GB" dirty="0" err="1" smtClean="0"/>
              <a:t>edison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1847-1931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230101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95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Parcel</vt:lpstr>
      <vt:lpstr>Thomas alva edison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Thomas alva edison</dc:title>
  <dc:creator>Joe</dc:creator>
  <cp:lastModifiedBy>Joe</cp:lastModifiedBy>
  <cp:revision>2</cp:revision>
  <dcterms:created xsi:type="dcterms:W3CDTF">2017-10-22T18:56:10Z</dcterms:created>
  <dcterms:modified xsi:type="dcterms:W3CDTF">2017-10-22T20:31:52Z</dcterms:modified>
</cp:coreProperties>
</file>