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9A8FF-FAF7-C49E-DAEC-9540F7A68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41BA9E-EC91-008C-4482-605EEE186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C4B58-A25B-007C-2F15-C7B96BB0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89245-9843-3BEC-AF5E-BD8CFC1D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C32C9-BDAF-35F8-15F9-CF4F7F56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2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16DB7-B4A1-CC29-9398-93E9B22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3A091-3C4B-A5F6-4FBF-7D3E8A226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C32948-165E-9657-A52A-A14F1ED9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D9A1E-9CB1-B8F9-3D95-750AB287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BBDE3-CA5D-6982-F429-08DC93DB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5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E77B6C-A4D7-DE3D-D1D4-C4655B54A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81225-9090-E3A3-6891-2D924537B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D242D-BF9F-BAEC-F652-493221B5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4E6F8E-D5F9-FAAC-9B36-F1933A3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83471-85E8-5EBB-3FD5-F8AB2A42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1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46E4-5168-2582-ED5C-46902BB9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2E7B2-8C8C-CB94-9DF7-FC25DE71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FF4B5-E28A-E79A-CD46-129CFF02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D1D1A-692C-D32D-397C-4D50B803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C67CF-7ACF-D41D-D229-304930CC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F7C29-4687-9CD1-CEF7-15152278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7E46FF-77CE-6EC6-A6AA-F84CD51E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76B86-D785-B960-160D-E2DFC7AF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15D03-C333-99B1-BBFF-6647847A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19BD7-8D1E-0C1D-C1FA-A13999A6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1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36419-29A2-DE42-21EB-59383D50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E21BA-1993-4EB6-91D7-C3AA5CFD3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91F431-9365-806A-25AF-1400BF620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024215-9C4E-C802-F92A-22ACD41F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92059-C369-1AFE-D8DC-5A664627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93A1B-B647-62DC-F9A5-B90CB56F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841D5-D2BA-6009-DC0A-2EBDBBA3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DE5194-8B36-BC7F-33B4-7A17F6E90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D10BCD-0AC0-A006-85F0-2B0595F7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EB27E8-65C0-2F50-0DF7-74041523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6AECFE-F201-772A-8EC4-BD62FC7DE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1F0064-51F8-BD89-CE02-20B9DAEA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3AA665-B864-D55B-D040-A51436E4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F9F10B-CF9C-002C-72B2-4707683B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1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8291C-ABF0-1358-9FE6-7224237B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98BB42-4795-1447-B94D-9E6F8DAD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21C0C5-2612-9B25-350E-8A438D49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2B7627-90DF-2B26-2F5C-F2BC7884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39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40CBFC-6D5B-8E28-021F-CB76AE25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24C091-22DE-F408-9AAD-8CE46B28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87A4EC-FB16-FD45-D27B-F010C7A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3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53155-48A6-895F-C08C-C9307679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E2CF2-52E5-6320-A6A7-6C2B48EE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CAD08B-6725-4744-2CF3-0DAEB6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C7B6D-AEF6-1E04-710C-F2693CA0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6F482-0919-B791-CB16-ECDD717C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88B120-3553-02FF-D9F7-410FFBD0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1B7A9-633D-AE8C-1297-860F18EE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8A9EF0-ADFC-8BC0-10BA-4F85139DC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6C9FE9-F918-30E0-6AAE-5678C7678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EBBD0-3B79-981C-3499-E8E60994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154B5E-FAE5-54D4-CB63-6F1CD8DF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C720F5-004E-B812-17BD-36AC518F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349101-8789-7B5E-9FC2-8FD41B55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0FCB2B-EEB4-96EE-7863-955E6902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9F41F7-9FD1-0422-8F00-9EE6F5804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F1B7-89EE-45DB-A9E9-42B34068E6D9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62ED9-F871-CBCF-3DF0-F3E2863AD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B8D45-FB3A-5D4C-15FA-E46EAC32D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7C67-73C8-4089-952B-E01EAE9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14744-CF74-5B3E-92AB-B974501EB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F8D5A-FEC6-D803-2164-84390B6DB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57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Völkner</dc:creator>
  <cp:lastModifiedBy>Tobias Völkner</cp:lastModifiedBy>
  <cp:revision>1</cp:revision>
  <dcterms:created xsi:type="dcterms:W3CDTF">2022-11-08T15:05:40Z</dcterms:created>
  <dcterms:modified xsi:type="dcterms:W3CDTF">2022-11-08T15:06:14Z</dcterms:modified>
</cp:coreProperties>
</file>