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5" r:id="rId6"/>
    <p:sldId id="266" r:id="rId7"/>
    <p:sldId id="268" r:id="rId8"/>
    <p:sldId id="26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351AB-E867-41CA-A73F-13AF02772C7A}" v="1" dt="2023-02-05T14:03:10.795"/>
    <p1510:client id="{57F3E005-05DB-4593-8796-4EAFF44BAF92}" v="3" dt="2023-02-07T10:33:41.943"/>
    <p1510:client id="{5F964F39-E6D0-457F-9DBD-97826FEF4652}" v="36" dt="2023-02-05T13:00:2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835fef9fc26511f" providerId="LiveId" clId="{56286BC6-32F1-447A-B8D2-D3C475992642}"/>
    <pc:docChg chg="modSld">
      <pc:chgData name="" userId="0835fef9fc26511f" providerId="LiveId" clId="{56286BC6-32F1-447A-B8D2-D3C475992642}" dt="2023-02-03T13:41:19.635" v="5" actId="20577"/>
      <pc:docMkLst>
        <pc:docMk/>
      </pc:docMkLst>
      <pc:sldChg chg="modSp">
        <pc:chgData name="" userId="0835fef9fc26511f" providerId="LiveId" clId="{56286BC6-32F1-447A-B8D2-D3C475992642}" dt="2023-02-03T13:41:19.635" v="5" actId="20577"/>
        <pc:sldMkLst>
          <pc:docMk/>
          <pc:sldMk cId="506730094" sldId="269"/>
        </pc:sldMkLst>
        <pc:spChg chg="mod">
          <ac:chgData name="" userId="0835fef9fc26511f" providerId="LiveId" clId="{56286BC6-32F1-447A-B8D2-D3C475992642}" dt="2023-02-03T13:41:19.635" v="5" actId="20577"/>
          <ac:spMkLst>
            <pc:docMk/>
            <pc:sldMk cId="506730094" sldId="269"/>
            <ac:spMk id="3" creationId="{A4F736CF-E508-4717-A46E-254074F48D08}"/>
          </ac:spMkLst>
        </pc:spChg>
      </pc:sldChg>
    </pc:docChg>
  </pc:docChgLst>
  <pc:docChgLst>
    <pc:chgData name="Gastbenutzer" providerId="Windows Live" clId="Web-{54CBDD47-A672-4E03-B6B7-0732949F6A42}"/>
    <pc:docChg chg="modSld">
      <pc:chgData name="Gastbenutzer" userId="" providerId="Windows Live" clId="Web-{54CBDD47-A672-4E03-B6B7-0732949F6A42}" dt="2023-01-24T12:49:42.246" v="9" actId="20577"/>
      <pc:docMkLst>
        <pc:docMk/>
      </pc:docMkLst>
      <pc:sldChg chg="modSp">
        <pc:chgData name="Gastbenutzer" userId="" providerId="Windows Live" clId="Web-{54CBDD47-A672-4E03-B6B7-0732949F6A42}" dt="2023-01-24T12:49:42.246" v="9" actId="20577"/>
        <pc:sldMkLst>
          <pc:docMk/>
          <pc:sldMk cId="1577499883" sldId="256"/>
        </pc:sldMkLst>
        <pc:spChg chg="mod">
          <ac:chgData name="Gastbenutzer" userId="" providerId="Windows Live" clId="Web-{54CBDD47-A672-4E03-B6B7-0732949F6A42}" dt="2023-01-24T12:49:42.246" v="9" actId="20577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Tobias Völkner" userId="0835fef9fc26511f" providerId="Windows Live" clId="Web-{D7D355F2-C516-4D64-B1C9-953ACCD10BD8}"/>
    <pc:docChg chg="modSld">
      <pc:chgData name="Tobias Völkner" userId="0835fef9fc26511f" providerId="Windows Live" clId="Web-{D7D355F2-C516-4D64-B1C9-953ACCD10BD8}" dt="2023-01-24T12:55:43.005" v="3" actId="1076"/>
      <pc:docMkLst>
        <pc:docMk/>
      </pc:docMkLst>
      <pc:sldChg chg="modSp">
        <pc:chgData name="Tobias Völkner" userId="0835fef9fc26511f" providerId="Windows Live" clId="Web-{D7D355F2-C516-4D64-B1C9-953ACCD10BD8}" dt="2023-01-24T12:50:17.544" v="1" actId="20577"/>
        <pc:sldMkLst>
          <pc:docMk/>
          <pc:sldMk cId="1577499883" sldId="256"/>
        </pc:sldMkLst>
        <pc:spChg chg="mod">
          <ac:chgData name="Tobias Völkner" userId="0835fef9fc26511f" providerId="Windows Live" clId="Web-{D7D355F2-C516-4D64-B1C9-953ACCD10BD8}" dt="2023-01-24T12:50:17.544" v="1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Tobias Völkner" userId="0835fef9fc26511f" providerId="Windows Live" clId="Web-{D7D355F2-C516-4D64-B1C9-953ACCD10BD8}" dt="2023-01-24T12:55:43.005" v="3" actId="1076"/>
        <pc:sldMkLst>
          <pc:docMk/>
          <pc:sldMk cId="462325057" sldId="268"/>
        </pc:sldMkLst>
        <pc:picChg chg="mod">
          <ac:chgData name="Tobias Völkner" userId="0835fef9fc26511f" providerId="Windows Live" clId="Web-{D7D355F2-C516-4D64-B1C9-953ACCD10BD8}" dt="2023-01-24T12:55:43.005" v="3" actId="1076"/>
          <ac:picMkLst>
            <pc:docMk/>
            <pc:sldMk cId="462325057" sldId="268"/>
            <ac:picMk id="4" creationId="{9A0A691B-F0B8-8DBE-F260-11E1DBCEC43B}"/>
          </ac:picMkLst>
        </pc:picChg>
      </pc:sldChg>
    </pc:docChg>
  </pc:docChgLst>
  <pc:docChgLst>
    <pc:chgData name="Tobias Völkner" userId="0835fef9fc26511f" providerId="Windows Live" clId="Web-{B2394D77-A55F-4A26-89F4-152A537DE37D}"/>
    <pc:docChg chg="addSld delSld modSld sldOrd">
      <pc:chgData name="Tobias Völkner" userId="0835fef9fc26511f" providerId="Windows Live" clId="Web-{B2394D77-A55F-4A26-89F4-152A537DE37D}" dt="2023-01-18T19:40:22.860" v="1506" actId="20577"/>
      <pc:docMkLst>
        <pc:docMk/>
      </pc:docMkLst>
      <pc:sldChg chg="modSp">
        <pc:chgData name="Tobias Völkner" userId="0835fef9fc26511f" providerId="Windows Live" clId="Web-{B2394D77-A55F-4A26-89F4-152A537DE37D}" dt="2023-01-13T13:33:51.902" v="684" actId="20577"/>
        <pc:sldMkLst>
          <pc:docMk/>
          <pc:sldMk cId="1577499883" sldId="256"/>
        </pc:sldMkLst>
        <pc:spChg chg="mod">
          <ac:chgData name="Tobias Völkner" userId="0835fef9fc26511f" providerId="Windows Live" clId="Web-{B2394D77-A55F-4A26-89F4-152A537DE37D}" dt="2023-01-13T13:33:51.902" v="684" actId="20577"/>
          <ac:spMkLst>
            <pc:docMk/>
            <pc:sldMk cId="1577499883" sldId="256"/>
            <ac:spMk id="3" creationId="{00000000-0000-0000-0000-000000000000}"/>
          </ac:spMkLst>
        </pc:spChg>
        <pc:picChg chg="mod">
          <ac:chgData name="Tobias Völkner" userId="0835fef9fc26511f" providerId="Windows Live" clId="Web-{B2394D77-A55F-4A26-89F4-152A537DE37D}" dt="2023-01-13T12:56:08.239" v="23" actId="1076"/>
          <ac:picMkLst>
            <pc:docMk/>
            <pc:sldMk cId="1577499883" sldId="256"/>
            <ac:picMk id="309" creationId="{092D055C-5F91-8ECF-3287-CA4AF3F167B9}"/>
          </ac:picMkLst>
        </pc:picChg>
      </pc:sldChg>
      <pc:sldChg chg="addSp delSp modSp">
        <pc:chgData name="Tobias Völkner" userId="0835fef9fc26511f" providerId="Windows Live" clId="Web-{B2394D77-A55F-4A26-89F4-152A537DE37D}" dt="2023-01-13T15:41:48.309" v="885" actId="20577"/>
        <pc:sldMkLst>
          <pc:docMk/>
          <pc:sldMk cId="3679588927" sldId="257"/>
        </pc:sldMkLst>
        <pc:spChg chg="mod">
          <ac:chgData name="Tobias Völkner" userId="0835fef9fc26511f" providerId="Windows Live" clId="Web-{B2394D77-A55F-4A26-89F4-152A537DE37D}" dt="2023-01-13T12:56:13.411" v="29" actId="20577"/>
          <ac:spMkLst>
            <pc:docMk/>
            <pc:sldMk cId="3679588927" sldId="257"/>
            <ac:spMk id="2" creationId="{833099D9-61D2-1E7F-0C70-E9B924DEB9B1}"/>
          </ac:spMkLst>
        </pc:spChg>
        <pc:spChg chg="mod">
          <ac:chgData name="Tobias Völkner" userId="0835fef9fc26511f" providerId="Windows Live" clId="Web-{B2394D77-A55F-4A26-89F4-152A537DE37D}" dt="2023-01-13T15:41:48.309" v="885" actId="20577"/>
          <ac:spMkLst>
            <pc:docMk/>
            <pc:sldMk cId="3679588927" sldId="257"/>
            <ac:spMk id="3" creationId="{0300D741-C45C-1B26-BCF8-E1F180AC5F82}"/>
          </ac:spMkLst>
        </pc:spChg>
        <pc:picChg chg="add mod">
          <ac:chgData name="Tobias Völkner" userId="0835fef9fc26511f" providerId="Windows Live" clId="Web-{B2394D77-A55F-4A26-89F4-152A537DE37D}" dt="2023-01-13T12:55:21.566" v="7" actId="1076"/>
          <ac:picMkLst>
            <pc:docMk/>
            <pc:sldMk cId="3679588927" sldId="257"/>
            <ac:picMk id="4" creationId="{6BBAB22E-191B-A928-6E8A-23E4ECD56ABC}"/>
          </ac:picMkLst>
        </pc:picChg>
        <pc:picChg chg="add del mod">
          <ac:chgData name="Tobias Völkner" userId="0835fef9fc26511f" providerId="Windows Live" clId="Web-{B2394D77-A55F-4A26-89F4-152A537DE37D}" dt="2023-01-13T13:09:13.153" v="398"/>
          <ac:picMkLst>
            <pc:docMk/>
            <pc:sldMk cId="3679588927" sldId="257"/>
            <ac:picMk id="5" creationId="{DD2448C7-BB51-0156-4B0A-394D528ACA71}"/>
          </ac:picMkLst>
        </pc:picChg>
        <pc:picChg chg="add del mod">
          <ac:chgData name="Tobias Völkner" userId="0835fef9fc26511f" providerId="Windows Live" clId="Web-{B2394D77-A55F-4A26-89F4-152A537DE37D}" dt="2023-01-13T13:09:21.232" v="400"/>
          <ac:picMkLst>
            <pc:docMk/>
            <pc:sldMk cId="3679588927" sldId="257"/>
            <ac:picMk id="6" creationId="{69A8624F-80C4-2CF1-CFD4-AB2A90904DEA}"/>
          </ac:picMkLst>
        </pc:picChg>
      </pc:sldChg>
      <pc:sldChg chg="modSp">
        <pc:chgData name="Tobias Völkner" userId="0835fef9fc26511f" providerId="Windows Live" clId="Web-{B2394D77-A55F-4A26-89F4-152A537DE37D}" dt="2023-01-18T19:40:22.860" v="1506" actId="20577"/>
        <pc:sldMkLst>
          <pc:docMk/>
          <pc:sldMk cId="1037693194" sldId="259"/>
        </pc:sldMkLst>
        <pc:spChg chg="mod">
          <ac:chgData name="Tobias Völkner" userId="0835fef9fc26511f" providerId="Windows Live" clId="Web-{B2394D77-A55F-4A26-89F4-152A537DE37D}" dt="2023-01-18T19:40:22.860" v="1506" actId="20577"/>
          <ac:spMkLst>
            <pc:docMk/>
            <pc:sldMk cId="1037693194" sldId="259"/>
            <ac:spMk id="3" creationId="{3A29116E-4323-8347-31F0-A846ACF83290}"/>
          </ac:spMkLst>
        </pc:spChg>
      </pc:sldChg>
      <pc:sldChg chg="modSp">
        <pc:chgData name="Tobias Völkner" userId="0835fef9fc26511f" providerId="Windows Live" clId="Web-{B2394D77-A55F-4A26-89F4-152A537DE37D}" dt="2023-01-13T14:15:15.782" v="688" actId="20577"/>
        <pc:sldMkLst>
          <pc:docMk/>
          <pc:sldMk cId="573183056" sldId="261"/>
        </pc:sldMkLst>
        <pc:spChg chg="mod">
          <ac:chgData name="Tobias Völkner" userId="0835fef9fc26511f" providerId="Windows Live" clId="Web-{B2394D77-A55F-4A26-89F4-152A537DE37D}" dt="2023-01-13T14:15:15.782" v="688" actId="20577"/>
          <ac:spMkLst>
            <pc:docMk/>
            <pc:sldMk cId="573183056" sldId="261"/>
            <ac:spMk id="2" creationId="{C6019E0D-299F-86F4-0C54-0BC4D50FDB67}"/>
          </ac:spMkLst>
        </pc:spChg>
      </pc:sldChg>
    </pc:docChg>
  </pc:docChgLst>
  <pc:docChgLst>
    <pc:chgData name="Tobias Völkner" userId="0835fef9fc26511f" providerId="Windows Live" clId="Web-{5F964F39-E6D0-457F-9DBD-97826FEF4652}"/>
    <pc:docChg chg="modSld">
      <pc:chgData name="Tobias Völkner" userId="0835fef9fc26511f" providerId="Windows Live" clId="Web-{5F964F39-E6D0-457F-9DBD-97826FEF4652}" dt="2023-02-05T13:00:29.479" v="37" actId="20577"/>
      <pc:docMkLst>
        <pc:docMk/>
      </pc:docMkLst>
      <pc:sldChg chg="modSp">
        <pc:chgData name="Tobias Völkner" userId="0835fef9fc26511f" providerId="Windows Live" clId="Web-{5F964F39-E6D0-457F-9DBD-97826FEF4652}" dt="2023-02-05T13:00:29.479" v="37" actId="20577"/>
        <pc:sldMkLst>
          <pc:docMk/>
          <pc:sldMk cId="1577499883" sldId="256"/>
        </pc:sldMkLst>
        <pc:spChg chg="mod">
          <ac:chgData name="Tobias Völkner" userId="0835fef9fc26511f" providerId="Windows Live" clId="Web-{5F964F39-E6D0-457F-9DBD-97826FEF4652}" dt="2023-02-05T13:00:29.479" v="37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Tobias Völkner" userId="0835fef9fc26511f" providerId="Windows Live" clId="Web-{28DDA8E9-BE55-48EB-9703-78AE9A80405F}"/>
    <pc:docChg chg="addSld delSld modSld addMainMaster delMainMaster">
      <pc:chgData name="Tobias Völkner" userId="0835fef9fc26511f" providerId="Windows Live" clId="Web-{28DDA8E9-BE55-48EB-9703-78AE9A80405F}" dt="2023-01-12T20:19:47.958" v="136"/>
      <pc:docMkLst>
        <pc:docMk/>
      </pc:docMkLst>
      <pc:sldChg chg="addSp delSp modSp mod setBg modClrScheme addAnim delAnim setClrOvrMap chgLayout">
        <pc:chgData name="Tobias Völkner" userId="0835fef9fc26511f" providerId="Windows Live" clId="Web-{28DDA8E9-BE55-48EB-9703-78AE9A80405F}" dt="2023-01-12T20:19:47.958" v="136"/>
        <pc:sldMkLst>
          <pc:docMk/>
          <pc:sldMk cId="1577499883" sldId="256"/>
        </pc:sldMkLst>
        <pc:spChg chg="mod ord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Tobias Völkner" userId="0835fef9fc26511f" providerId="Windows Live" clId="Web-{28DDA8E9-BE55-48EB-9703-78AE9A80405F}" dt="2023-01-12T20:13:45.747" v="30"/>
          <ac:spMkLst>
            <pc:docMk/>
            <pc:sldMk cId="1577499883" sldId="256"/>
            <ac:spMk id="9" creationId="{CAA37442-EAE9-6CFC-AC74-44222B37FA80}"/>
          </ac:spMkLst>
        </pc:spChg>
        <pc:spChg chg="add del">
          <ac:chgData name="Tobias Völkner" userId="0835fef9fc26511f" providerId="Windows Live" clId="Web-{28DDA8E9-BE55-48EB-9703-78AE9A80405F}" dt="2023-01-12T20:13:45.747" v="30"/>
          <ac:spMkLst>
            <pc:docMk/>
            <pc:sldMk cId="1577499883" sldId="256"/>
            <ac:spMk id="11" creationId="{54117A24-9D5E-A791-A2F4-8C81AC603C15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15" creationId="{DDE0C15E-B6BE-4D7A-86FE-9076B26893BD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17" creationId="{13063C24-C163-4A04-8D0B-40A52400D67B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21" creationId="{D6CF8D2C-9E01-48EC-8DDF-8A1FF60AED22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23" creationId="{8A44F1B7-43FD-4719-BD2E-06324ADB98C9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25" creationId="{5110CC4E-7424-4E04-842E-3AC40063DB0D}"/>
          </ac:spMkLst>
        </pc:spChg>
        <pc:spChg chg="add del">
          <ac:chgData name="Tobias Völkner" userId="0835fef9fc26511f" providerId="Windows Live" clId="Web-{28DDA8E9-BE55-48EB-9703-78AE9A80405F}" dt="2023-01-12T20:13:51.810" v="34"/>
          <ac:spMkLst>
            <pc:docMk/>
            <pc:sldMk cId="1577499883" sldId="256"/>
            <ac:spMk id="43" creationId="{13B6DAC6-0186-4D62-AD69-90B9C0411EA3}"/>
          </ac:spMkLst>
        </pc:spChg>
        <pc:spChg chg="add del">
          <ac:chgData name="Tobias Völkner" userId="0835fef9fc26511f" providerId="Windows Live" clId="Web-{28DDA8E9-BE55-48EB-9703-78AE9A80405F}" dt="2023-01-12T20:13:51.810" v="34"/>
          <ac:spMkLst>
            <pc:docMk/>
            <pc:sldMk cId="1577499883" sldId="256"/>
            <ac:spMk id="44" creationId="{94D786EB-944C-47D5-B631-899F4029B02E}"/>
          </ac:spMkLst>
        </pc:spChg>
        <pc:spChg chg="add del">
          <ac:chgData name="Tobias Völkner" userId="0835fef9fc26511f" providerId="Windows Live" clId="Web-{28DDA8E9-BE55-48EB-9703-78AE9A80405F}" dt="2023-01-12T20:13:51.810" v="34"/>
          <ac:spMkLst>
            <pc:docMk/>
            <pc:sldMk cId="1577499883" sldId="256"/>
            <ac:spMk id="45" creationId="{BA6285CA-6AFA-4F27-AFB5-1B32CDE09B1A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48" creationId="{4A4FF77E-8951-4B91-9543-56BC622DA2F7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49" creationId="{0DC54ECD-DD7C-4B44-997C-483D88FE1175}"/>
          </ac:spMkLst>
        </pc:spChg>
        <pc:spChg chg="add del">
          <ac:chgData name="Tobias Völkner" userId="0835fef9fc26511f" providerId="Windows Live" clId="Web-{28DDA8E9-BE55-48EB-9703-78AE9A80405F}" dt="2023-01-12T20:13:55.122" v="36"/>
          <ac:spMkLst>
            <pc:docMk/>
            <pc:sldMk cId="1577499883" sldId="256"/>
            <ac:spMk id="50" creationId="{AF79A868-152F-4392-8D0D-C56B1C229B98}"/>
          </ac:spMkLst>
        </pc:spChg>
        <pc:spChg chg="add del">
          <ac:chgData name="Tobias Völkner" userId="0835fef9fc26511f" providerId="Windows Live" clId="Web-{28DDA8E9-BE55-48EB-9703-78AE9A80405F}" dt="2023-01-12T20:13:59.388" v="38"/>
          <ac:spMkLst>
            <pc:docMk/>
            <pc:sldMk cId="1577499883" sldId="256"/>
            <ac:spMk id="53" creationId="{657F69E0-C4B0-4BEC-A689-4F8D877F05D4}"/>
          </ac:spMkLst>
        </pc:spChg>
        <pc:spChg chg="add del">
          <ac:chgData name="Tobias Völkner" userId="0835fef9fc26511f" providerId="Windows Live" clId="Web-{28DDA8E9-BE55-48EB-9703-78AE9A80405F}" dt="2023-01-12T20:13:59.388" v="38"/>
          <ac:spMkLst>
            <pc:docMk/>
            <pc:sldMk cId="1577499883" sldId="256"/>
            <ac:spMk id="55" creationId="{9F6380B4-6A1C-481E-8408-B4E6C75B9B81}"/>
          </ac:spMkLst>
        </pc:spChg>
        <pc:spChg chg="add del">
          <ac:chgData name="Tobias Völkner" userId="0835fef9fc26511f" providerId="Windows Live" clId="Web-{28DDA8E9-BE55-48EB-9703-78AE9A80405F}" dt="2023-01-12T20:14:07.419" v="40"/>
          <ac:spMkLst>
            <pc:docMk/>
            <pc:sldMk cId="1577499883" sldId="256"/>
            <ac:spMk id="57" creationId="{4DE524F2-C7AF-4466-BA99-09C19DE0D819}"/>
          </ac:spMkLst>
        </pc:spChg>
        <pc:spChg chg="add del">
          <ac:chgData name="Tobias Völkner" userId="0835fef9fc26511f" providerId="Windows Live" clId="Web-{28DDA8E9-BE55-48EB-9703-78AE9A80405F}" dt="2023-01-12T20:14:07.419" v="40"/>
          <ac:spMkLst>
            <pc:docMk/>
            <pc:sldMk cId="1577499883" sldId="256"/>
            <ac:spMk id="59" creationId="{904E317E-14BB-4200-84F3-2064B4C971B7}"/>
          </ac:spMkLst>
        </pc:spChg>
        <pc:spChg chg="add del">
          <ac:chgData name="Tobias Völkner" userId="0835fef9fc26511f" providerId="Windows Live" clId="Web-{28DDA8E9-BE55-48EB-9703-78AE9A80405F}" dt="2023-01-12T20:14:07.419" v="40"/>
          <ac:spMkLst>
            <pc:docMk/>
            <pc:sldMk cId="1577499883" sldId="256"/>
            <ac:spMk id="60" creationId="{1DF94A24-8152-43C5-86F3-5CC95D8090E2}"/>
          </ac:spMkLst>
        </pc:spChg>
        <pc:spChg chg="add del">
          <ac:chgData name="Tobias Völkner" userId="0835fef9fc26511f" providerId="Windows Live" clId="Web-{28DDA8E9-BE55-48EB-9703-78AE9A80405F}" dt="2023-01-12T20:14:13.138" v="42"/>
          <ac:spMkLst>
            <pc:docMk/>
            <pc:sldMk cId="1577499883" sldId="256"/>
            <ac:spMk id="62" creationId="{9B7AD9F6-8CE7-4299-8FC6-328F4DCD3FF9}"/>
          </ac:spMkLst>
        </pc:spChg>
        <pc:spChg chg="add del">
          <ac:chgData name="Tobias Völkner" userId="0835fef9fc26511f" providerId="Windows Live" clId="Web-{28DDA8E9-BE55-48EB-9703-78AE9A80405F}" dt="2023-01-12T20:14:13.138" v="42"/>
          <ac:spMkLst>
            <pc:docMk/>
            <pc:sldMk cId="1577499883" sldId="256"/>
            <ac:spMk id="63" creationId="{F49775AF-8896-43EE-92C6-83497D6DC56F}"/>
          </ac:spMkLst>
        </pc:spChg>
        <pc:spChg chg="add del">
          <ac:chgData name="Tobias Völkner" userId="0835fef9fc26511f" providerId="Windows Live" clId="Web-{28DDA8E9-BE55-48EB-9703-78AE9A80405F}" dt="2023-01-12T20:14:24.685" v="44"/>
          <ac:spMkLst>
            <pc:docMk/>
            <pc:sldMk cId="1577499883" sldId="256"/>
            <ac:spMk id="66" creationId="{551580BD-7D80-4957-A58D-916E994AB787}"/>
          </ac:spMkLst>
        </pc:spChg>
        <pc:spChg chg="add del">
          <ac:chgData name="Tobias Völkner" userId="0835fef9fc26511f" providerId="Windows Live" clId="Web-{28DDA8E9-BE55-48EB-9703-78AE9A80405F}" dt="2023-01-12T20:14:24.685" v="44"/>
          <ac:spMkLst>
            <pc:docMk/>
            <pc:sldMk cId="1577499883" sldId="256"/>
            <ac:spMk id="68" creationId="{DE478B8E-B09A-4F54-BAF6-88125E69902A}"/>
          </ac:spMkLst>
        </pc:spChg>
        <pc:spChg chg="add del">
          <ac:chgData name="Tobias Völkner" userId="0835fef9fc26511f" providerId="Windows Live" clId="Web-{28DDA8E9-BE55-48EB-9703-78AE9A80405F}" dt="2023-01-12T20:14:24.685" v="44"/>
          <ac:spMkLst>
            <pc:docMk/>
            <pc:sldMk cId="1577499883" sldId="256"/>
            <ac:spMk id="69" creationId="{CB59DE95-F3B9-4A35-9681-78FA926F024B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3" creationId="{0B60C714-CA3D-427D-95B5-3C29587A4C94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4" creationId="{C1D7ED78-1CF5-4B8A-93C1-4CC089539D1A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5" creationId="{C3FA2241-6B3E-48FF-860B-B990431EC4CF}"/>
          </ac:spMkLst>
        </pc:spChg>
        <pc:spChg chg="add del">
          <ac:chgData name="Tobias Völkner" userId="0835fef9fc26511f" providerId="Windows Live" clId="Web-{28DDA8E9-BE55-48EB-9703-78AE9A80405F}" dt="2023-01-12T20:14:31.279" v="46"/>
          <ac:spMkLst>
            <pc:docMk/>
            <pc:sldMk cId="1577499883" sldId="256"/>
            <ac:spMk id="77" creationId="{E768A620-6CE7-44E7-BB7E-5C93F026D516}"/>
          </ac:spMkLst>
        </pc:spChg>
        <pc:spChg chg="add del">
          <ac:chgData name="Tobias Völkner" userId="0835fef9fc26511f" providerId="Windows Live" clId="Web-{28DDA8E9-BE55-48EB-9703-78AE9A80405F}" dt="2023-01-12T20:14:38.358" v="48"/>
          <ac:spMkLst>
            <pc:docMk/>
            <pc:sldMk cId="1577499883" sldId="256"/>
            <ac:spMk id="81" creationId="{19F9BF86-FE94-4517-B97D-026C7515E589}"/>
          </ac:spMkLst>
        </pc:spChg>
        <pc:spChg chg="add del">
          <ac:chgData name="Tobias Völkner" userId="0835fef9fc26511f" providerId="Windows Live" clId="Web-{28DDA8E9-BE55-48EB-9703-78AE9A80405F}" dt="2023-01-12T20:14:38.358" v="48"/>
          <ac:spMkLst>
            <pc:docMk/>
            <pc:sldMk cId="1577499883" sldId="256"/>
            <ac:spMk id="83" creationId="{D30DD7D3-2712-4491-B2C2-5FC23330C7CB}"/>
          </ac:spMkLst>
        </pc:spChg>
        <pc:spChg chg="add del">
          <ac:chgData name="Tobias Völkner" userId="0835fef9fc26511f" providerId="Windows Live" clId="Web-{28DDA8E9-BE55-48EB-9703-78AE9A80405F}" dt="2023-01-12T20:14:41.623" v="52"/>
          <ac:spMkLst>
            <pc:docMk/>
            <pc:sldMk cId="1577499883" sldId="256"/>
            <ac:spMk id="86" creationId="{8A95209C-5275-4E15-8EA7-7F42980ABF2D}"/>
          </ac:spMkLst>
        </pc:spChg>
        <pc:spChg chg="add del">
          <ac:chgData name="Tobias Völkner" userId="0835fef9fc26511f" providerId="Windows Live" clId="Web-{28DDA8E9-BE55-48EB-9703-78AE9A80405F}" dt="2023-01-12T20:14:41.623" v="52"/>
          <ac:spMkLst>
            <pc:docMk/>
            <pc:sldMk cId="1577499883" sldId="256"/>
            <ac:spMk id="88" creationId="{4F2ED431-E304-4FF0-9F4E-032783C9D612}"/>
          </ac:spMkLst>
        </pc:spChg>
        <pc:spChg chg="add del">
          <ac:chgData name="Tobias Völkner" userId="0835fef9fc26511f" providerId="Windows Live" clId="Web-{28DDA8E9-BE55-48EB-9703-78AE9A80405F}" dt="2023-01-12T20:14:41.623" v="52"/>
          <ac:spMkLst>
            <pc:docMk/>
            <pc:sldMk cId="1577499883" sldId="256"/>
            <ac:spMk id="89" creationId="{4E87FCFB-2CCE-460D-B3DD-557C8BD1B94A}"/>
          </ac:spMkLst>
        </pc:spChg>
        <pc:spChg chg="add del">
          <ac:chgData name="Tobias Völkner" userId="0835fef9fc26511f" providerId="Windows Live" clId="Web-{28DDA8E9-BE55-48EB-9703-78AE9A80405F}" dt="2023-01-12T20:14:46.764" v="54"/>
          <ac:spMkLst>
            <pc:docMk/>
            <pc:sldMk cId="1577499883" sldId="256"/>
            <ac:spMk id="91" creationId="{0B243D86-12F0-453D-A6EB-74BDD2269252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5" creationId="{B725BC23-E0DD-4037-B2B8-7B6FA64543FB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6" creationId="{199EE120-2D35-4A48-BAAE-238F986A13DC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8" creationId="{552F9EAC-0C70-441C-AC78-65174C285730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99" creationId="{0D48F6B8-EF56-4340-982E-F4D6F5DC2F57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100" creationId="{AC596C40-FEA6-4867-853D-CF37DE3B6BF3}"/>
          </ac:spMkLst>
        </pc:spChg>
        <pc:spChg chg="add del">
          <ac:chgData name="Tobias Völkner" userId="0835fef9fc26511f" providerId="Windows Live" clId="Web-{28DDA8E9-BE55-48EB-9703-78AE9A80405F}" dt="2023-01-12T20:14:50.123" v="56"/>
          <ac:spMkLst>
            <pc:docMk/>
            <pc:sldMk cId="1577499883" sldId="256"/>
            <ac:spMk id="101" creationId="{9DC7C5E2-274E-49A3-A8E0-46A5B8CAC3D4}"/>
          </ac:spMkLst>
        </pc:spChg>
        <pc:spChg chg="add del">
          <ac:chgData name="Tobias Völkner" userId="0835fef9fc26511f" providerId="Windows Live" clId="Web-{28DDA8E9-BE55-48EB-9703-78AE9A80405F}" dt="2023-01-12T20:15:50.187" v="58"/>
          <ac:spMkLst>
            <pc:docMk/>
            <pc:sldMk cId="1577499883" sldId="256"/>
            <ac:spMk id="103" creationId="{2FDF0794-1B86-42B2-B8C7-F60123E638ED}"/>
          </ac:spMkLst>
        </pc:spChg>
        <pc:spChg chg="add del">
          <ac:chgData name="Tobias Völkner" userId="0835fef9fc26511f" providerId="Windows Live" clId="Web-{28DDA8E9-BE55-48EB-9703-78AE9A80405F}" dt="2023-01-12T20:15:50.187" v="58"/>
          <ac:spMkLst>
            <pc:docMk/>
            <pc:sldMk cId="1577499883" sldId="256"/>
            <ac:spMk id="105" creationId="{C5373426-E26E-431D-959C-5DB96C0B6208}"/>
          </ac:spMkLst>
        </pc:spChg>
        <pc:spChg chg="add del">
          <ac:chgData name="Tobias Völkner" userId="0835fef9fc26511f" providerId="Windows Live" clId="Web-{28DDA8E9-BE55-48EB-9703-78AE9A80405F}" dt="2023-01-12T20:15:50.187" v="58"/>
          <ac:spMkLst>
            <pc:docMk/>
            <pc:sldMk cId="1577499883" sldId="256"/>
            <ac:spMk id="107" creationId="{EDC90921-9082-491B-940E-827D679F3478}"/>
          </ac:spMkLst>
        </pc:spChg>
        <pc:spChg chg="add del">
          <ac:chgData name="Tobias Völkner" userId="0835fef9fc26511f" providerId="Windows Live" clId="Web-{28DDA8E9-BE55-48EB-9703-78AE9A80405F}" dt="2023-01-12T20:15:56.031" v="62"/>
          <ac:spMkLst>
            <pc:docMk/>
            <pc:sldMk cId="1577499883" sldId="256"/>
            <ac:spMk id="109" creationId="{5A59F003-E00A-43F9-91DC-CC54E3B87466}"/>
          </ac:spMkLst>
        </pc:spChg>
        <pc:spChg chg="add del">
          <ac:chgData name="Tobias Völkner" userId="0835fef9fc26511f" providerId="Windows Live" clId="Web-{28DDA8E9-BE55-48EB-9703-78AE9A80405F}" dt="2023-01-12T20:15:56.031" v="62"/>
          <ac:spMkLst>
            <pc:docMk/>
            <pc:sldMk cId="1577499883" sldId="256"/>
            <ac:spMk id="111" creationId="{D74A4382-E3AD-430A-9A1F-DFA3E0E77A7D}"/>
          </ac:spMkLst>
        </pc:spChg>
        <pc:spChg chg="add del">
          <ac:chgData name="Tobias Völkner" userId="0835fef9fc26511f" providerId="Windows Live" clId="Web-{28DDA8E9-BE55-48EB-9703-78AE9A80405F}" dt="2023-01-12T20:15:56.031" v="62"/>
          <ac:spMkLst>
            <pc:docMk/>
            <pc:sldMk cId="1577499883" sldId="256"/>
            <ac:spMk id="112" creationId="{79F40191-0F44-4FD1-82CC-ACB507C14BE6}"/>
          </ac:spMkLst>
        </pc:spChg>
        <pc:spChg chg="add del">
          <ac:chgData name="Tobias Völkner" userId="0835fef9fc26511f" providerId="Windows Live" clId="Web-{28DDA8E9-BE55-48EB-9703-78AE9A80405F}" dt="2023-01-12T20:16:11.782" v="66"/>
          <ac:spMkLst>
            <pc:docMk/>
            <pc:sldMk cId="1577499883" sldId="256"/>
            <ac:spMk id="114" creationId="{F2E5B6AE-5EFE-45F0-A2AE-ED771CA3D7DD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18" creationId="{729F2144-48B7-4730-955E-365ECED3ABE0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19" creationId="{E765FF50-D2F9-4A4F-86ED-F101E172BA93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21" creationId="{04D834C7-8223-43DA-AA30-E15A1BC7BB4E}"/>
          </ac:spMkLst>
        </pc:spChg>
        <pc:spChg chg="add del">
          <ac:chgData name="Tobias Völkner" userId="0835fef9fc26511f" providerId="Windows Live" clId="Web-{28DDA8E9-BE55-48EB-9703-78AE9A80405F}" dt="2023-01-12T20:16:15.032" v="68"/>
          <ac:spMkLst>
            <pc:docMk/>
            <pc:sldMk cId="1577499883" sldId="256"/>
            <ac:spMk id="122" creationId="{B62DE6C5-8EB8-4E41-B0FF-93563AA4C56C}"/>
          </ac:spMkLst>
        </pc:spChg>
        <pc:spChg chg="add del">
          <ac:chgData name="Tobias Völkner" userId="0835fef9fc26511f" providerId="Windows Live" clId="Web-{28DDA8E9-BE55-48EB-9703-78AE9A80405F}" dt="2023-01-12T20:16:21.329" v="72"/>
          <ac:spMkLst>
            <pc:docMk/>
            <pc:sldMk cId="1577499883" sldId="256"/>
            <ac:spMk id="124" creationId="{5A59F003-E00A-43F9-91DC-CC54E3B87466}"/>
          </ac:spMkLst>
        </pc:spChg>
        <pc:spChg chg="add del">
          <ac:chgData name="Tobias Völkner" userId="0835fef9fc26511f" providerId="Windows Live" clId="Web-{28DDA8E9-BE55-48EB-9703-78AE9A80405F}" dt="2023-01-12T20:16:21.329" v="72"/>
          <ac:spMkLst>
            <pc:docMk/>
            <pc:sldMk cId="1577499883" sldId="256"/>
            <ac:spMk id="126" creationId="{D74A4382-E3AD-430A-9A1F-DFA3E0E77A7D}"/>
          </ac:spMkLst>
        </pc:spChg>
        <pc:spChg chg="add del">
          <ac:chgData name="Tobias Völkner" userId="0835fef9fc26511f" providerId="Windows Live" clId="Web-{28DDA8E9-BE55-48EB-9703-78AE9A80405F}" dt="2023-01-12T20:16:21.329" v="72"/>
          <ac:spMkLst>
            <pc:docMk/>
            <pc:sldMk cId="1577499883" sldId="256"/>
            <ac:spMk id="127" creationId="{79F40191-0F44-4FD1-82CC-ACB507C14BE6}"/>
          </ac:spMkLst>
        </pc:spChg>
        <pc:spChg chg="add del">
          <ac:chgData name="Tobias Völkner" userId="0835fef9fc26511f" providerId="Windows Live" clId="Web-{28DDA8E9-BE55-48EB-9703-78AE9A80405F}" dt="2023-01-12T20:16:26.454" v="74"/>
          <ac:spMkLst>
            <pc:docMk/>
            <pc:sldMk cId="1577499883" sldId="256"/>
            <ac:spMk id="129" creationId="{A38827F1-3359-44F6-9009-43AE2B17FEAD}"/>
          </ac:spMkLst>
        </pc:spChg>
        <pc:spChg chg="add del">
          <ac:chgData name="Tobias Völkner" userId="0835fef9fc26511f" providerId="Windows Live" clId="Web-{28DDA8E9-BE55-48EB-9703-78AE9A80405F}" dt="2023-01-12T20:16:26.454" v="74"/>
          <ac:spMkLst>
            <pc:docMk/>
            <pc:sldMk cId="1577499883" sldId="256"/>
            <ac:spMk id="130" creationId="{17AFAD67-5350-4773-886F-D6DD7E66DB04}"/>
          </ac:spMkLst>
        </pc:spChg>
        <pc:spChg chg="add del">
          <ac:chgData name="Tobias Völkner" userId="0835fef9fc26511f" providerId="Windows Live" clId="Web-{28DDA8E9-BE55-48EB-9703-78AE9A80405F}" dt="2023-01-12T20:16:29.516" v="76"/>
          <ac:spMkLst>
            <pc:docMk/>
            <pc:sldMk cId="1577499883" sldId="256"/>
            <ac:spMk id="137" creationId="{51C0BCA8-B9D5-4F84-B063-ABE683EE04E1}"/>
          </ac:spMkLst>
        </pc:spChg>
        <pc:spChg chg="add del">
          <ac:chgData name="Tobias Völkner" userId="0835fef9fc26511f" providerId="Windows Live" clId="Web-{28DDA8E9-BE55-48EB-9703-78AE9A80405F}" dt="2023-01-12T20:16:29.516" v="76"/>
          <ac:spMkLst>
            <pc:docMk/>
            <pc:sldMk cId="1577499883" sldId="256"/>
            <ac:spMk id="139" creationId="{3148D7B7-CAFA-4089-A365-6371A76FE4A6}"/>
          </ac:spMkLst>
        </pc:spChg>
        <pc:spChg chg="add del">
          <ac:chgData name="Tobias Völkner" userId="0835fef9fc26511f" providerId="Windows Live" clId="Web-{28DDA8E9-BE55-48EB-9703-78AE9A80405F}" dt="2023-01-12T20:16:35.282" v="78"/>
          <ac:spMkLst>
            <pc:docMk/>
            <pc:sldMk cId="1577499883" sldId="256"/>
            <ac:spMk id="142" creationId="{9C51935E-4A08-4AE4-8E13-F40CD3C4F1C4}"/>
          </ac:spMkLst>
        </pc:spChg>
        <pc:spChg chg="add del">
          <ac:chgData name="Tobias Völkner" userId="0835fef9fc26511f" providerId="Windows Live" clId="Web-{28DDA8E9-BE55-48EB-9703-78AE9A80405F}" dt="2023-01-12T20:16:35.282" v="78"/>
          <ac:spMkLst>
            <pc:docMk/>
            <pc:sldMk cId="1577499883" sldId="256"/>
            <ac:spMk id="149" creationId="{8CED433A-4441-4EF2-A360-2D5C19C7F3CD}"/>
          </ac:spMkLst>
        </pc:spChg>
        <pc:spChg chg="add del">
          <ac:chgData name="Tobias Völkner" userId="0835fef9fc26511f" providerId="Windows Live" clId="Web-{28DDA8E9-BE55-48EB-9703-78AE9A80405F}" dt="2023-01-12T20:16:49.548" v="80"/>
          <ac:spMkLst>
            <pc:docMk/>
            <pc:sldMk cId="1577499883" sldId="256"/>
            <ac:spMk id="153" creationId="{B1C3281D-A46F-4842-9340-4CBC29E1B260}"/>
          </ac:spMkLst>
        </pc:spChg>
        <pc:spChg chg="add del">
          <ac:chgData name="Tobias Völkner" userId="0835fef9fc26511f" providerId="Windows Live" clId="Web-{28DDA8E9-BE55-48EB-9703-78AE9A80405F}" dt="2023-01-12T20:16:54.767" v="84"/>
          <ac:spMkLst>
            <pc:docMk/>
            <pc:sldMk cId="1577499883" sldId="256"/>
            <ac:spMk id="157" creationId="{4EFE82FE-7465-AE46-88DF-34D347E83B84}"/>
          </ac:spMkLst>
        </pc:spChg>
        <pc:spChg chg="add del">
          <ac:chgData name="Tobias Völkner" userId="0835fef9fc26511f" providerId="Windows Live" clId="Web-{28DDA8E9-BE55-48EB-9703-78AE9A80405F}" dt="2023-01-12T20:16:59.954" v="88"/>
          <ac:spMkLst>
            <pc:docMk/>
            <pc:sldMk cId="1577499883" sldId="256"/>
            <ac:spMk id="164" creationId="{E20BB609-EF92-42DB-836C-0699A590B5CF}"/>
          </ac:spMkLst>
        </pc:spChg>
        <pc:spChg chg="add del">
          <ac:chgData name="Tobias Völkner" userId="0835fef9fc26511f" providerId="Windows Live" clId="Web-{28DDA8E9-BE55-48EB-9703-78AE9A80405F}" dt="2023-01-12T20:16:59.954" v="88"/>
          <ac:spMkLst>
            <pc:docMk/>
            <pc:sldMk cId="1577499883" sldId="256"/>
            <ac:spMk id="165" creationId="{40FA88D0-E295-4CF3-934C-6423EACEB025}"/>
          </ac:spMkLst>
        </pc:spChg>
        <pc:spChg chg="add del">
          <ac:chgData name="Tobias Völkner" userId="0835fef9fc26511f" providerId="Windows Live" clId="Web-{28DDA8E9-BE55-48EB-9703-78AE9A80405F}" dt="2023-01-12T20:17:06.736" v="90"/>
          <ac:spMkLst>
            <pc:docMk/>
            <pc:sldMk cId="1577499883" sldId="256"/>
            <ac:spMk id="170" creationId="{26B4480E-B7FF-4481-890E-043A69AE6FE2}"/>
          </ac:spMkLst>
        </pc:spChg>
        <pc:spChg chg="add del">
          <ac:chgData name="Tobias Völkner" userId="0835fef9fc26511f" providerId="Windows Live" clId="Web-{28DDA8E9-BE55-48EB-9703-78AE9A80405F}" dt="2023-01-12T20:17:06.736" v="90"/>
          <ac:spMkLst>
            <pc:docMk/>
            <pc:sldMk cId="1577499883" sldId="256"/>
            <ac:spMk id="172" creationId="{64C13BAB-7C00-4D21-A857-E3D41C0A2A66}"/>
          </ac:spMkLst>
        </pc:spChg>
        <pc:spChg chg="add del">
          <ac:chgData name="Tobias Völkner" userId="0835fef9fc26511f" providerId="Windows Live" clId="Web-{28DDA8E9-BE55-48EB-9703-78AE9A80405F}" dt="2023-01-12T20:17:06.736" v="90"/>
          <ac:spMkLst>
            <pc:docMk/>
            <pc:sldMk cId="1577499883" sldId="256"/>
            <ac:spMk id="173" creationId="{1F1FF39A-AC3C-4066-9D4C-519AA22812EA}"/>
          </ac:spMkLst>
        </pc:spChg>
        <pc:spChg chg="add del">
          <ac:chgData name="Tobias Völkner" userId="0835fef9fc26511f" providerId="Windows Live" clId="Web-{28DDA8E9-BE55-48EB-9703-78AE9A80405F}" dt="2023-01-12T20:17:16.361" v="92"/>
          <ac:spMkLst>
            <pc:docMk/>
            <pc:sldMk cId="1577499883" sldId="256"/>
            <ac:spMk id="175" creationId="{9E433CB3-EAB2-4842-A1DD-7BC051B55670}"/>
          </ac:spMkLst>
        </pc:spChg>
        <pc:spChg chg="add del">
          <ac:chgData name="Tobias Völkner" userId="0835fef9fc26511f" providerId="Windows Live" clId="Web-{28DDA8E9-BE55-48EB-9703-78AE9A80405F}" dt="2023-01-12T20:17:16.361" v="92"/>
          <ac:spMkLst>
            <pc:docMk/>
            <pc:sldMk cId="1577499883" sldId="256"/>
            <ac:spMk id="177" creationId="{D37E9081-32E2-43C3-80C8-7F3854D9D056}"/>
          </ac:spMkLst>
        </pc:spChg>
        <pc:spChg chg="add del">
          <ac:chgData name="Tobias Völkner" userId="0835fef9fc26511f" providerId="Windows Live" clId="Web-{28DDA8E9-BE55-48EB-9703-78AE9A80405F}" dt="2023-01-12T20:17:27.783" v="96"/>
          <ac:spMkLst>
            <pc:docMk/>
            <pc:sldMk cId="1577499883" sldId="256"/>
            <ac:spMk id="179" creationId="{CAA37442-EAE9-6CFC-AC74-44222B37FA80}"/>
          </ac:spMkLst>
        </pc:spChg>
        <pc:spChg chg="add del">
          <ac:chgData name="Tobias Völkner" userId="0835fef9fc26511f" providerId="Windows Live" clId="Web-{28DDA8E9-BE55-48EB-9703-78AE9A80405F}" dt="2023-01-12T20:17:27.783" v="96"/>
          <ac:spMkLst>
            <pc:docMk/>
            <pc:sldMk cId="1577499883" sldId="256"/>
            <ac:spMk id="181" creationId="{54117A24-9D5E-A791-A2F4-8C81AC603C15}"/>
          </ac:spMkLst>
        </pc:spChg>
        <pc:spChg chg="add del">
          <ac:chgData name="Tobias Völkner" userId="0835fef9fc26511f" providerId="Windows Live" clId="Web-{28DDA8E9-BE55-48EB-9703-78AE9A80405F}" dt="2023-01-12T20:17:33.283" v="100"/>
          <ac:spMkLst>
            <pc:docMk/>
            <pc:sldMk cId="1577499883" sldId="256"/>
            <ac:spMk id="183" creationId="{13B6DAC6-0186-4D62-AD69-90B9C0411EA3}"/>
          </ac:spMkLst>
        </pc:spChg>
        <pc:spChg chg="add del">
          <ac:chgData name="Tobias Völkner" userId="0835fef9fc26511f" providerId="Windows Live" clId="Web-{28DDA8E9-BE55-48EB-9703-78AE9A80405F}" dt="2023-01-12T20:17:33.283" v="100"/>
          <ac:spMkLst>
            <pc:docMk/>
            <pc:sldMk cId="1577499883" sldId="256"/>
            <ac:spMk id="184" creationId="{BA6285CA-6AFA-4F27-AFB5-1B32CDE09B1A}"/>
          </ac:spMkLst>
        </pc:spChg>
        <pc:spChg chg="add del">
          <ac:chgData name="Tobias Völkner" userId="0835fef9fc26511f" providerId="Windows Live" clId="Web-{28DDA8E9-BE55-48EB-9703-78AE9A80405F}" dt="2023-01-12T20:17:33.283" v="100"/>
          <ac:spMkLst>
            <pc:docMk/>
            <pc:sldMk cId="1577499883" sldId="256"/>
            <ac:spMk id="194" creationId="{94D786EB-944C-47D5-B631-899F4029B02E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196" creationId="{4A4FF77E-8951-4B91-9543-56BC622DA2F7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197" creationId="{0DC54ECD-DD7C-4B44-997C-483D88FE1175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198" creationId="{AF79A868-152F-4392-8D0D-C56B1C229B98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200" creationId="{DDE0C15E-B6BE-4D7A-86FE-9076B26893BD}"/>
          </ac:spMkLst>
        </pc:spChg>
        <pc:spChg chg="add del">
          <ac:chgData name="Tobias Völkner" userId="0835fef9fc26511f" providerId="Windows Live" clId="Web-{28DDA8E9-BE55-48EB-9703-78AE9A80405F}" dt="2023-01-12T20:17:38.393" v="102"/>
          <ac:spMkLst>
            <pc:docMk/>
            <pc:sldMk cId="1577499883" sldId="256"/>
            <ac:spMk id="201" creationId="{13063C24-C163-4A04-8D0B-40A52400D67B}"/>
          </ac:spMkLst>
        </pc:spChg>
        <pc:spChg chg="add del">
          <ac:chgData name="Tobias Völkner" userId="0835fef9fc26511f" providerId="Windows Live" clId="Web-{28DDA8E9-BE55-48EB-9703-78AE9A80405F}" dt="2023-01-12T20:17:41.862" v="104"/>
          <ac:spMkLst>
            <pc:docMk/>
            <pc:sldMk cId="1577499883" sldId="256"/>
            <ac:spMk id="203" creationId="{657F69E0-C4B0-4BEC-A689-4F8D877F05D4}"/>
          </ac:spMkLst>
        </pc:spChg>
        <pc:spChg chg="add del">
          <ac:chgData name="Tobias Völkner" userId="0835fef9fc26511f" providerId="Windows Live" clId="Web-{28DDA8E9-BE55-48EB-9703-78AE9A80405F}" dt="2023-01-12T20:17:41.862" v="104"/>
          <ac:spMkLst>
            <pc:docMk/>
            <pc:sldMk cId="1577499883" sldId="256"/>
            <ac:spMk id="205" creationId="{9F6380B4-6A1C-481E-8408-B4E6C75B9B81}"/>
          </ac:spMkLst>
        </pc:spChg>
        <pc:spChg chg="add del">
          <ac:chgData name="Tobias Völkner" userId="0835fef9fc26511f" providerId="Windows Live" clId="Web-{28DDA8E9-BE55-48EB-9703-78AE9A80405F}" dt="2023-01-12T20:17:45.174" v="106"/>
          <ac:spMkLst>
            <pc:docMk/>
            <pc:sldMk cId="1577499883" sldId="256"/>
            <ac:spMk id="207" creationId="{4DE524F2-C7AF-4466-BA99-09C19DE0D819}"/>
          </ac:spMkLst>
        </pc:spChg>
        <pc:spChg chg="add del">
          <ac:chgData name="Tobias Völkner" userId="0835fef9fc26511f" providerId="Windows Live" clId="Web-{28DDA8E9-BE55-48EB-9703-78AE9A80405F}" dt="2023-01-12T20:17:45.174" v="106"/>
          <ac:spMkLst>
            <pc:docMk/>
            <pc:sldMk cId="1577499883" sldId="256"/>
            <ac:spMk id="209" creationId="{904E317E-14BB-4200-84F3-2064B4C971B7}"/>
          </ac:spMkLst>
        </pc:spChg>
        <pc:spChg chg="add del">
          <ac:chgData name="Tobias Völkner" userId="0835fef9fc26511f" providerId="Windows Live" clId="Web-{28DDA8E9-BE55-48EB-9703-78AE9A80405F}" dt="2023-01-12T20:17:45.174" v="106"/>
          <ac:spMkLst>
            <pc:docMk/>
            <pc:sldMk cId="1577499883" sldId="256"/>
            <ac:spMk id="210" creationId="{1DF94A24-8152-43C5-86F3-5CC95D8090E2}"/>
          </ac:spMkLst>
        </pc:spChg>
        <pc:spChg chg="add del">
          <ac:chgData name="Tobias Völkner" userId="0835fef9fc26511f" providerId="Windows Live" clId="Web-{28DDA8E9-BE55-48EB-9703-78AE9A80405F}" dt="2023-01-12T20:17:48.409" v="110"/>
          <ac:spMkLst>
            <pc:docMk/>
            <pc:sldMk cId="1577499883" sldId="256"/>
            <ac:spMk id="212" creationId="{0BE66D35-6371-4809-9433-1EBF879150EC}"/>
          </ac:spMkLst>
        </pc:spChg>
        <pc:spChg chg="add del">
          <ac:chgData name="Tobias Völkner" userId="0835fef9fc26511f" providerId="Windows Live" clId="Web-{28DDA8E9-BE55-48EB-9703-78AE9A80405F}" dt="2023-01-12T20:17:48.409" v="110"/>
          <ac:spMkLst>
            <pc:docMk/>
            <pc:sldMk cId="1577499883" sldId="256"/>
            <ac:spMk id="213" creationId="{72EF3F9A-9717-4ACB-A30D-96694842C4F7}"/>
          </ac:spMkLst>
        </pc:spChg>
        <pc:spChg chg="add del">
          <ac:chgData name="Tobias Völkner" userId="0835fef9fc26511f" providerId="Windows Live" clId="Web-{28DDA8E9-BE55-48EB-9703-78AE9A80405F}" dt="2023-01-12T20:17:56.143" v="112"/>
          <ac:spMkLst>
            <pc:docMk/>
            <pc:sldMk cId="1577499883" sldId="256"/>
            <ac:spMk id="216" creationId="{9B7AD9F6-8CE7-4299-8FC6-328F4DCD3FF9}"/>
          </ac:spMkLst>
        </pc:spChg>
        <pc:spChg chg="add del">
          <ac:chgData name="Tobias Völkner" userId="0835fef9fc26511f" providerId="Windows Live" clId="Web-{28DDA8E9-BE55-48EB-9703-78AE9A80405F}" dt="2023-01-12T20:17:56.143" v="112"/>
          <ac:spMkLst>
            <pc:docMk/>
            <pc:sldMk cId="1577499883" sldId="256"/>
            <ac:spMk id="217" creationId="{F49775AF-8896-43EE-92C6-83497D6DC56F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0" creationId="{0B60C714-CA3D-427D-95B5-3C29587A4C94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1" creationId="{C1D7ED78-1CF5-4B8A-93C1-4CC089539D1A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2" creationId="{C3FA2241-6B3E-48FF-860B-B990431EC4CF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4" creationId="{E768A620-6CE7-44E7-BB7E-5C93F026D516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29" creationId="{8A44F1B7-43FD-4719-BD2E-06324ADB98C9}"/>
          </ac:spMkLst>
        </pc:spChg>
        <pc:spChg chg="add del">
          <ac:chgData name="Tobias Völkner" userId="0835fef9fc26511f" providerId="Windows Live" clId="Web-{28DDA8E9-BE55-48EB-9703-78AE9A80405F}" dt="2023-01-12T20:18:01.846" v="114"/>
          <ac:spMkLst>
            <pc:docMk/>
            <pc:sldMk cId="1577499883" sldId="256"/>
            <ac:spMk id="230" creationId="{5110CC4E-7424-4E04-842E-3AC40063DB0D}"/>
          </ac:spMkLst>
        </pc:spChg>
        <pc:spChg chg="add del">
          <ac:chgData name="Tobias Völkner" userId="0835fef9fc26511f" providerId="Windows Live" clId="Web-{28DDA8E9-BE55-48EB-9703-78AE9A80405F}" dt="2023-01-12T20:18:05.596" v="116"/>
          <ac:spMkLst>
            <pc:docMk/>
            <pc:sldMk cId="1577499883" sldId="256"/>
            <ac:spMk id="232" creationId="{551580BD-7D80-4957-A58D-916E994AB787}"/>
          </ac:spMkLst>
        </pc:spChg>
        <pc:spChg chg="add del">
          <ac:chgData name="Tobias Völkner" userId="0835fef9fc26511f" providerId="Windows Live" clId="Web-{28DDA8E9-BE55-48EB-9703-78AE9A80405F}" dt="2023-01-12T20:18:05.596" v="116"/>
          <ac:spMkLst>
            <pc:docMk/>
            <pc:sldMk cId="1577499883" sldId="256"/>
            <ac:spMk id="234" creationId="{DE478B8E-B09A-4F54-BAF6-88125E69902A}"/>
          </ac:spMkLst>
        </pc:spChg>
        <pc:spChg chg="add del">
          <ac:chgData name="Tobias Völkner" userId="0835fef9fc26511f" providerId="Windows Live" clId="Web-{28DDA8E9-BE55-48EB-9703-78AE9A80405F}" dt="2023-01-12T20:18:05.596" v="116"/>
          <ac:spMkLst>
            <pc:docMk/>
            <pc:sldMk cId="1577499883" sldId="256"/>
            <ac:spMk id="235" creationId="{CB59DE95-F3B9-4A35-9681-78FA926F024B}"/>
          </ac:spMkLst>
        </pc:spChg>
        <pc:spChg chg="add del">
          <ac:chgData name="Tobias Völkner" userId="0835fef9fc26511f" providerId="Windows Live" clId="Web-{28DDA8E9-BE55-48EB-9703-78AE9A80405F}" dt="2023-01-12T20:18:10.815" v="120"/>
          <ac:spMkLst>
            <pc:docMk/>
            <pc:sldMk cId="1577499883" sldId="256"/>
            <ac:spMk id="240" creationId="{551580BD-7D80-4957-A58D-916E994AB787}"/>
          </ac:spMkLst>
        </pc:spChg>
        <pc:spChg chg="add del">
          <ac:chgData name="Tobias Völkner" userId="0835fef9fc26511f" providerId="Windows Live" clId="Web-{28DDA8E9-BE55-48EB-9703-78AE9A80405F}" dt="2023-01-12T20:18:10.815" v="120"/>
          <ac:spMkLst>
            <pc:docMk/>
            <pc:sldMk cId="1577499883" sldId="256"/>
            <ac:spMk id="241" creationId="{A2C45B16-36EC-4606-9AE0-6F220A9403B4}"/>
          </ac:spMkLst>
        </pc:spChg>
        <pc:spChg chg="add del">
          <ac:chgData name="Tobias Völkner" userId="0835fef9fc26511f" providerId="Windows Live" clId="Web-{28DDA8E9-BE55-48EB-9703-78AE9A80405F}" dt="2023-01-12T20:18:10.815" v="120"/>
          <ac:spMkLst>
            <pc:docMk/>
            <pc:sldMk cId="1577499883" sldId="256"/>
            <ac:spMk id="243" creationId="{CB59DE95-F3B9-4A35-9681-78FA926F024B}"/>
          </ac:spMkLst>
        </pc:spChg>
        <pc:spChg chg="add del">
          <ac:chgData name="Tobias Völkner" userId="0835fef9fc26511f" providerId="Windows Live" clId="Web-{28DDA8E9-BE55-48EB-9703-78AE9A80405F}" dt="2023-01-12T20:18:15.800" v="122"/>
          <ac:spMkLst>
            <pc:docMk/>
            <pc:sldMk cId="1577499883" sldId="256"/>
            <ac:spMk id="248" creationId="{0B243D86-12F0-453D-A6EB-74BDD2269252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2" creationId="{B725BC23-E0DD-4037-B2B8-7B6FA64543FB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3" creationId="{199EE120-2D35-4A48-BAAE-238F986A13DC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5" creationId="{552F9EAC-0C70-441C-AC78-65174C285730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6" creationId="{0D48F6B8-EF56-4340-982E-F4D6F5DC2F57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7" creationId="{AC596C40-FEA6-4867-853D-CF37DE3B6BF3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8" creationId="{9DC7C5E2-274E-49A3-A8E0-46A5B8CAC3D4}"/>
          </ac:spMkLst>
        </pc:spChg>
        <pc:spChg chg="add del">
          <ac:chgData name="Tobias Völkner" userId="0835fef9fc26511f" providerId="Windows Live" clId="Web-{28DDA8E9-BE55-48EB-9703-78AE9A80405F}" dt="2023-01-12T20:18:18.831" v="124"/>
          <ac:spMkLst>
            <pc:docMk/>
            <pc:sldMk cId="1577499883" sldId="256"/>
            <ac:spMk id="259" creationId="{D6CF8D2C-9E01-48EC-8DDF-8A1FF60AED22}"/>
          </ac:spMkLst>
        </pc:spChg>
        <pc:spChg chg="add del">
          <ac:chgData name="Tobias Völkner" userId="0835fef9fc26511f" providerId="Windows Live" clId="Web-{28DDA8E9-BE55-48EB-9703-78AE9A80405F}" dt="2023-01-12T20:18:24.394" v="126"/>
          <ac:spMkLst>
            <pc:docMk/>
            <pc:sldMk cId="1577499883" sldId="256"/>
            <ac:spMk id="261" creationId="{0668B51F-0397-D568-D929-A4F9A9CC47E8}"/>
          </ac:spMkLst>
        </pc:spChg>
        <pc:spChg chg="add del">
          <ac:chgData name="Tobias Völkner" userId="0835fef9fc26511f" providerId="Windows Live" clId="Web-{28DDA8E9-BE55-48EB-9703-78AE9A80405F}" dt="2023-01-12T20:18:24.394" v="126"/>
          <ac:spMkLst>
            <pc:docMk/>
            <pc:sldMk cId="1577499883" sldId="256"/>
            <ac:spMk id="263" creationId="{50F200B6-228D-F4F2-C6FF-D4257EC20592}"/>
          </ac:spMkLst>
        </pc:spChg>
        <pc:spChg chg="add del">
          <ac:chgData name="Tobias Völkner" userId="0835fef9fc26511f" providerId="Windows Live" clId="Web-{28DDA8E9-BE55-48EB-9703-78AE9A80405F}" dt="2023-01-12T20:18:31.863" v="128"/>
          <ac:spMkLst>
            <pc:docMk/>
            <pc:sldMk cId="1577499883" sldId="256"/>
            <ac:spMk id="265" creationId="{B1C3281D-A46F-4842-9340-4CBC29E1B260}"/>
          </ac:spMkLst>
        </pc:spChg>
        <pc:spChg chg="add del">
          <ac:chgData name="Tobias Völkner" userId="0835fef9fc26511f" providerId="Windows Live" clId="Web-{28DDA8E9-BE55-48EB-9703-78AE9A80405F}" dt="2023-01-12T20:18:35.425" v="130"/>
          <ac:spMkLst>
            <pc:docMk/>
            <pc:sldMk cId="1577499883" sldId="256"/>
            <ac:spMk id="269" creationId="{9C51935E-4A08-4AE4-8E13-F40CD3C4F1C4}"/>
          </ac:spMkLst>
        </pc:spChg>
        <pc:spChg chg="add del">
          <ac:chgData name="Tobias Völkner" userId="0835fef9fc26511f" providerId="Windows Live" clId="Web-{28DDA8E9-BE55-48EB-9703-78AE9A80405F}" dt="2023-01-12T20:18:35.425" v="130"/>
          <ac:spMkLst>
            <pc:docMk/>
            <pc:sldMk cId="1577499883" sldId="256"/>
            <ac:spMk id="277" creationId="{8CED433A-4441-4EF2-A360-2D5C19C7F3CD}"/>
          </ac:spMkLst>
        </pc:spChg>
        <pc:spChg chg="add del">
          <ac:chgData name="Tobias Völkner" userId="0835fef9fc26511f" providerId="Windows Live" clId="Web-{28DDA8E9-BE55-48EB-9703-78AE9A80405F}" dt="2023-01-12T20:18:42.738" v="132"/>
          <ac:spMkLst>
            <pc:docMk/>
            <pc:sldMk cId="1577499883" sldId="256"/>
            <ac:spMk id="281" creationId="{B1C3281D-A46F-4842-9340-4CBC29E1B260}"/>
          </ac:spMkLst>
        </pc:spChg>
        <pc:spChg chg="add del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285" creationId="{9C51935E-4A08-4AE4-8E13-F40CD3C4F1C4}"/>
          </ac:spMkLst>
        </pc:spChg>
        <pc:spChg chg="add del">
          <ac:chgData name="Tobias Völkner" userId="0835fef9fc26511f" providerId="Windows Live" clId="Web-{28DDA8E9-BE55-48EB-9703-78AE9A80405F}" dt="2023-01-12T20:19:47.958" v="136"/>
          <ac:spMkLst>
            <pc:docMk/>
            <pc:sldMk cId="1577499883" sldId="256"/>
            <ac:spMk id="293" creationId="{8CED433A-4441-4EF2-A360-2D5C19C7F3CD}"/>
          </ac:spMkLst>
        </pc:spChg>
        <pc:grpChg chg="add del">
          <ac:chgData name="Tobias Völkner" userId="0835fef9fc26511f" providerId="Windows Live" clId="Web-{28DDA8E9-BE55-48EB-9703-78AE9A80405F}" dt="2023-01-12T20:13:51.810" v="34"/>
          <ac:grpSpMkLst>
            <pc:docMk/>
            <pc:sldMk cId="1577499883" sldId="256"/>
            <ac:grpSpMk id="13" creationId="{91108A0F-8C78-4294-B028-9F09581FC0A3}"/>
          </ac:grpSpMkLst>
        </pc:grpChg>
        <pc:grpChg chg="add del">
          <ac:chgData name="Tobias Völkner" userId="0835fef9fc26511f" providerId="Windows Live" clId="Web-{28DDA8E9-BE55-48EB-9703-78AE9A80405F}" dt="2023-01-12T20:14:31.279" v="46"/>
          <ac:grpSpMkLst>
            <pc:docMk/>
            <pc:sldMk cId="1577499883" sldId="256"/>
            <ac:grpSpMk id="78" creationId="{67F0D383-07EE-46D8-BEE1-891DE331EE18}"/>
          </ac:grpSpMkLst>
        </pc:grpChg>
        <pc:grpChg chg="add del">
          <ac:chgData name="Tobias Völkner" userId="0835fef9fc26511f" providerId="Windows Live" clId="Web-{28DDA8E9-BE55-48EB-9703-78AE9A80405F}" dt="2023-01-12T20:16:26.454" v="74"/>
          <ac:grpSpMkLst>
            <pc:docMk/>
            <pc:sldMk cId="1577499883" sldId="256"/>
            <ac:grpSpMk id="132" creationId="{654AC0FE-C43D-49AC-9730-284354DEC86E}"/>
          </ac:grpSpMkLst>
        </pc:grpChg>
        <pc:grpChg chg="add del">
          <ac:chgData name="Tobias Völkner" userId="0835fef9fc26511f" providerId="Windows Live" clId="Web-{28DDA8E9-BE55-48EB-9703-78AE9A80405F}" dt="2023-01-12T20:16:35.282" v="78"/>
          <ac:grpSpMkLst>
            <pc:docMk/>
            <pc:sldMk cId="1577499883" sldId="256"/>
            <ac:grpSpMk id="143" creationId="{6E2935B3-43F9-4F49-AEEE-A09015DDFF57}"/>
          </ac:grpSpMkLst>
        </pc:grpChg>
        <pc:grpChg chg="add del">
          <ac:chgData name="Tobias Völkner" userId="0835fef9fc26511f" providerId="Windows Live" clId="Web-{28DDA8E9-BE55-48EB-9703-78AE9A80405F}" dt="2023-01-12T20:16:35.282" v="78"/>
          <ac:grpSpMkLst>
            <pc:docMk/>
            <pc:sldMk cId="1577499883" sldId="256"/>
            <ac:grpSpMk id="150" creationId="{614A0AA1-C9DD-452F-AF3C-8231C0CD8325}"/>
          </ac:grpSpMkLst>
        </pc:grpChg>
        <pc:grpChg chg="add del">
          <ac:chgData name="Tobias Völkner" userId="0835fef9fc26511f" providerId="Windows Live" clId="Web-{28DDA8E9-BE55-48EB-9703-78AE9A80405F}" dt="2023-01-12T20:16:54.767" v="84"/>
          <ac:grpSpMkLst>
            <pc:docMk/>
            <pc:sldMk cId="1577499883" sldId="256"/>
            <ac:grpSpMk id="158" creationId="{66F2B51C-9578-EB41-A17E-FFF9D491ADA0}"/>
          </ac:grpSpMkLst>
        </pc:grpChg>
        <pc:grpChg chg="add del">
          <ac:chgData name="Tobias Völkner" userId="0835fef9fc26511f" providerId="Windows Live" clId="Web-{28DDA8E9-BE55-48EB-9703-78AE9A80405F}" dt="2023-01-12T20:17:33.283" v="100"/>
          <ac:grpSpMkLst>
            <pc:docMk/>
            <pc:sldMk cId="1577499883" sldId="256"/>
            <ac:grpSpMk id="186" creationId="{91108A0F-8C78-4294-B028-9F09581FC0A3}"/>
          </ac:grpSpMkLst>
        </pc:grpChg>
        <pc:grpChg chg="add del">
          <ac:chgData name="Tobias Völkner" userId="0835fef9fc26511f" providerId="Windows Live" clId="Web-{28DDA8E9-BE55-48EB-9703-78AE9A80405F}" dt="2023-01-12T20:18:01.846" v="114"/>
          <ac:grpSpMkLst>
            <pc:docMk/>
            <pc:sldMk cId="1577499883" sldId="256"/>
            <ac:grpSpMk id="225" creationId="{67F0D383-07EE-46D8-BEE1-891DE331EE18}"/>
          </ac:grpSpMkLst>
        </pc:grpChg>
        <pc:grpChg chg="add del">
          <ac:chgData name="Tobias Völkner" userId="0835fef9fc26511f" providerId="Windows Live" clId="Web-{28DDA8E9-BE55-48EB-9703-78AE9A80405F}" dt="2023-01-12T20:18:35.425" v="130"/>
          <ac:grpSpMkLst>
            <pc:docMk/>
            <pc:sldMk cId="1577499883" sldId="256"/>
            <ac:grpSpMk id="270" creationId="{6E2935B3-43F9-4F49-AEEE-A09015DDFF57}"/>
          </ac:grpSpMkLst>
        </pc:grpChg>
        <pc:grpChg chg="add del">
          <ac:chgData name="Tobias Völkner" userId="0835fef9fc26511f" providerId="Windows Live" clId="Web-{28DDA8E9-BE55-48EB-9703-78AE9A80405F}" dt="2023-01-12T20:18:35.425" v="130"/>
          <ac:grpSpMkLst>
            <pc:docMk/>
            <pc:sldMk cId="1577499883" sldId="256"/>
            <ac:grpSpMk id="278" creationId="{614A0AA1-C9DD-452F-AF3C-8231C0CD8325}"/>
          </ac:grpSpMkLst>
        </pc:grpChg>
        <pc:grpChg chg="add del">
          <ac:chgData name="Tobias Völkner" userId="0835fef9fc26511f" providerId="Windows Live" clId="Web-{28DDA8E9-BE55-48EB-9703-78AE9A80405F}" dt="2023-01-12T20:19:47.958" v="136"/>
          <ac:grpSpMkLst>
            <pc:docMk/>
            <pc:sldMk cId="1577499883" sldId="256"/>
            <ac:grpSpMk id="286" creationId="{6E2935B3-43F9-4F49-AEEE-A09015DDFF57}"/>
          </ac:grpSpMkLst>
        </pc:grpChg>
        <pc:grpChg chg="add del">
          <ac:chgData name="Tobias Völkner" userId="0835fef9fc26511f" providerId="Windows Live" clId="Web-{28DDA8E9-BE55-48EB-9703-78AE9A80405F}" dt="2023-01-12T20:19:47.958" v="136"/>
          <ac:grpSpMkLst>
            <pc:docMk/>
            <pc:sldMk cId="1577499883" sldId="256"/>
            <ac:grpSpMk id="294" creationId="{614A0AA1-C9DD-452F-AF3C-8231C0CD8325}"/>
          </ac:grpSpMkLst>
        </pc:grpChg>
        <pc:picChg chg="add del">
          <ac:chgData name="Tobias Völkner" userId="0835fef9fc26511f" providerId="Windows Live" clId="Web-{28DDA8E9-BE55-48EB-9703-78AE9A80405F}" dt="2023-01-12T20:13:45.747" v="30"/>
          <ac:picMkLst>
            <pc:docMk/>
            <pc:sldMk cId="1577499883" sldId="256"/>
            <ac:picMk id="4" creationId="{4D3A2C5D-A78F-A258-82FE-32BF79C72BF2}"/>
          </ac:picMkLst>
        </pc:picChg>
        <pc:picChg chg="add del">
          <ac:chgData name="Tobias Völkner" userId="0835fef9fc26511f" providerId="Windows Live" clId="Web-{28DDA8E9-BE55-48EB-9703-78AE9A80405F}" dt="2023-01-12T20:13:51.810" v="34"/>
          <ac:picMkLst>
            <pc:docMk/>
            <pc:sldMk cId="1577499883" sldId="256"/>
            <ac:picMk id="46" creationId="{979F746B-9109-4333-E017-26C132A2D7FB}"/>
          </ac:picMkLst>
        </pc:picChg>
        <pc:picChg chg="add del">
          <ac:chgData name="Tobias Völkner" userId="0835fef9fc26511f" providerId="Windows Live" clId="Web-{28DDA8E9-BE55-48EB-9703-78AE9A80405F}" dt="2023-01-12T20:13:55.122" v="36"/>
          <ac:picMkLst>
            <pc:docMk/>
            <pc:sldMk cId="1577499883" sldId="256"/>
            <ac:picMk id="51" creationId="{00F94D0D-4ADD-3CFB-C169-C5DD1C0B64B8}"/>
          </ac:picMkLst>
        </pc:picChg>
        <pc:picChg chg="add del">
          <ac:chgData name="Tobias Völkner" userId="0835fef9fc26511f" providerId="Windows Live" clId="Web-{28DDA8E9-BE55-48EB-9703-78AE9A80405F}" dt="2023-01-12T20:13:59.388" v="38"/>
          <ac:picMkLst>
            <pc:docMk/>
            <pc:sldMk cId="1577499883" sldId="256"/>
            <ac:picMk id="54" creationId="{C20F3D48-CC22-8789-A4C8-451F9BD9C3EB}"/>
          </ac:picMkLst>
        </pc:picChg>
        <pc:picChg chg="add del">
          <ac:chgData name="Tobias Völkner" userId="0835fef9fc26511f" providerId="Windows Live" clId="Web-{28DDA8E9-BE55-48EB-9703-78AE9A80405F}" dt="2023-01-12T20:14:07.419" v="40"/>
          <ac:picMkLst>
            <pc:docMk/>
            <pc:sldMk cId="1577499883" sldId="256"/>
            <ac:picMk id="58" creationId="{495C00E4-6F59-DF31-1D67-6D4070FDDD88}"/>
          </ac:picMkLst>
        </pc:picChg>
        <pc:picChg chg="add del">
          <ac:chgData name="Tobias Völkner" userId="0835fef9fc26511f" providerId="Windows Live" clId="Web-{28DDA8E9-BE55-48EB-9703-78AE9A80405F}" dt="2023-01-12T20:14:13.138" v="42"/>
          <ac:picMkLst>
            <pc:docMk/>
            <pc:sldMk cId="1577499883" sldId="256"/>
            <ac:picMk id="64" creationId="{07271296-3D05-8BF3-771D-562C6A8622F5}"/>
          </ac:picMkLst>
        </pc:picChg>
        <pc:picChg chg="add del">
          <ac:chgData name="Tobias Völkner" userId="0835fef9fc26511f" providerId="Windows Live" clId="Web-{28DDA8E9-BE55-48EB-9703-78AE9A80405F}" dt="2023-01-12T20:14:24.685" v="44"/>
          <ac:picMkLst>
            <pc:docMk/>
            <pc:sldMk cId="1577499883" sldId="256"/>
            <ac:picMk id="67" creationId="{C79BE115-F5C6-D960-E473-58CBCCDC4716}"/>
          </ac:picMkLst>
        </pc:picChg>
        <pc:picChg chg="add del">
          <ac:chgData name="Tobias Völkner" userId="0835fef9fc26511f" providerId="Windows Live" clId="Web-{28DDA8E9-BE55-48EB-9703-78AE9A80405F}" dt="2023-01-12T20:14:31.279" v="46"/>
          <ac:picMkLst>
            <pc:docMk/>
            <pc:sldMk cId="1577499883" sldId="256"/>
            <ac:picMk id="76" creationId="{0DE3EE01-B2BE-535E-B46A-F50C90857478}"/>
          </ac:picMkLst>
        </pc:picChg>
        <pc:picChg chg="add del">
          <ac:chgData name="Tobias Völkner" userId="0835fef9fc26511f" providerId="Windows Live" clId="Web-{28DDA8E9-BE55-48EB-9703-78AE9A80405F}" dt="2023-01-12T20:14:38.358" v="48"/>
          <ac:picMkLst>
            <pc:docMk/>
            <pc:sldMk cId="1577499883" sldId="256"/>
            <ac:picMk id="82" creationId="{07ECD814-8A13-3D16-6EF2-8972DBFF95AB}"/>
          </ac:picMkLst>
        </pc:picChg>
        <pc:picChg chg="add del">
          <ac:chgData name="Tobias Völkner" userId="0835fef9fc26511f" providerId="Windows Live" clId="Web-{28DDA8E9-BE55-48EB-9703-78AE9A80405F}" dt="2023-01-12T20:14:41.623" v="52"/>
          <ac:picMkLst>
            <pc:docMk/>
            <pc:sldMk cId="1577499883" sldId="256"/>
            <ac:picMk id="87" creationId="{5B5A9A0F-5B01-CA81-5003-94753BA52DA3}"/>
          </ac:picMkLst>
        </pc:picChg>
        <pc:picChg chg="add del">
          <ac:chgData name="Tobias Völkner" userId="0835fef9fc26511f" providerId="Windows Live" clId="Web-{28DDA8E9-BE55-48EB-9703-78AE9A80405F}" dt="2023-01-12T20:14:46.764" v="54"/>
          <ac:picMkLst>
            <pc:docMk/>
            <pc:sldMk cId="1577499883" sldId="256"/>
            <ac:picMk id="92" creationId="{6586C1FE-A8AA-3A10-34BA-787EE5B972A1}"/>
          </ac:picMkLst>
        </pc:picChg>
        <pc:picChg chg="add del">
          <ac:chgData name="Tobias Völkner" userId="0835fef9fc26511f" providerId="Windows Live" clId="Web-{28DDA8E9-BE55-48EB-9703-78AE9A80405F}" dt="2023-01-12T20:14:50.123" v="56"/>
          <ac:picMkLst>
            <pc:docMk/>
            <pc:sldMk cId="1577499883" sldId="256"/>
            <ac:picMk id="97" creationId="{76455EB1-5AD0-AE52-1C04-BA7602590A42}"/>
          </ac:picMkLst>
        </pc:picChg>
        <pc:picChg chg="add del">
          <ac:chgData name="Tobias Völkner" userId="0835fef9fc26511f" providerId="Windows Live" clId="Web-{28DDA8E9-BE55-48EB-9703-78AE9A80405F}" dt="2023-01-12T20:15:50.187" v="58"/>
          <ac:picMkLst>
            <pc:docMk/>
            <pc:sldMk cId="1577499883" sldId="256"/>
            <ac:picMk id="104" creationId="{116FD329-0150-0D07-64E4-2B4030225ECD}"/>
          </ac:picMkLst>
        </pc:picChg>
        <pc:picChg chg="add del">
          <ac:chgData name="Tobias Völkner" userId="0835fef9fc26511f" providerId="Windows Live" clId="Web-{28DDA8E9-BE55-48EB-9703-78AE9A80405F}" dt="2023-01-12T20:15:56.031" v="62"/>
          <ac:picMkLst>
            <pc:docMk/>
            <pc:sldMk cId="1577499883" sldId="256"/>
            <ac:picMk id="110" creationId="{F5471E47-34F9-49FB-BB09-8D529CE8DAB3}"/>
          </ac:picMkLst>
        </pc:picChg>
        <pc:picChg chg="add del">
          <ac:chgData name="Tobias Völkner" userId="0835fef9fc26511f" providerId="Windows Live" clId="Web-{28DDA8E9-BE55-48EB-9703-78AE9A80405F}" dt="2023-01-12T20:16:11.782" v="66"/>
          <ac:picMkLst>
            <pc:docMk/>
            <pc:sldMk cId="1577499883" sldId="256"/>
            <ac:picMk id="116" creationId="{27E13FC7-1BA6-F39C-67D6-B113C8AEBD38}"/>
          </ac:picMkLst>
        </pc:picChg>
        <pc:picChg chg="add del">
          <ac:chgData name="Tobias Völkner" userId="0835fef9fc26511f" providerId="Windows Live" clId="Web-{28DDA8E9-BE55-48EB-9703-78AE9A80405F}" dt="2023-01-12T20:16:15.032" v="68"/>
          <ac:picMkLst>
            <pc:docMk/>
            <pc:sldMk cId="1577499883" sldId="256"/>
            <ac:picMk id="120" creationId="{8BE332FE-6392-CCCA-EAB1-0E9D4C3C3212}"/>
          </ac:picMkLst>
        </pc:picChg>
        <pc:picChg chg="add del">
          <ac:chgData name="Tobias Völkner" userId="0835fef9fc26511f" providerId="Windows Live" clId="Web-{28DDA8E9-BE55-48EB-9703-78AE9A80405F}" dt="2023-01-12T20:16:21.329" v="72"/>
          <ac:picMkLst>
            <pc:docMk/>
            <pc:sldMk cId="1577499883" sldId="256"/>
            <ac:picMk id="125" creationId="{F5471E47-34F9-49FB-BB09-8D529CE8DAB3}"/>
          </ac:picMkLst>
        </pc:picChg>
        <pc:picChg chg="add del">
          <ac:chgData name="Tobias Völkner" userId="0835fef9fc26511f" providerId="Windows Live" clId="Web-{28DDA8E9-BE55-48EB-9703-78AE9A80405F}" dt="2023-01-12T20:16:26.454" v="74"/>
          <ac:picMkLst>
            <pc:docMk/>
            <pc:sldMk cId="1577499883" sldId="256"/>
            <ac:picMk id="131" creationId="{A7A141F5-4D5F-34CD-5B70-694D107E20B3}"/>
          </ac:picMkLst>
        </pc:picChg>
        <pc:picChg chg="add del">
          <ac:chgData name="Tobias Völkner" userId="0835fef9fc26511f" providerId="Windows Live" clId="Web-{28DDA8E9-BE55-48EB-9703-78AE9A80405F}" dt="2023-01-12T20:16:29.516" v="76"/>
          <ac:picMkLst>
            <pc:docMk/>
            <pc:sldMk cId="1577499883" sldId="256"/>
            <ac:picMk id="138" creationId="{93E76C1A-575F-5FD5-4B7A-32C86447FA0F}"/>
          </ac:picMkLst>
        </pc:picChg>
        <pc:picChg chg="add del">
          <ac:chgData name="Tobias Völkner" userId="0835fef9fc26511f" providerId="Windows Live" clId="Web-{28DDA8E9-BE55-48EB-9703-78AE9A80405F}" dt="2023-01-12T20:16:35.282" v="78"/>
          <ac:picMkLst>
            <pc:docMk/>
            <pc:sldMk cId="1577499883" sldId="256"/>
            <ac:picMk id="151" creationId="{DA236954-9B5B-B77D-62E8-CF7EC56B4A3D}"/>
          </ac:picMkLst>
        </pc:picChg>
        <pc:picChg chg="add del">
          <ac:chgData name="Tobias Völkner" userId="0835fef9fc26511f" providerId="Windows Live" clId="Web-{28DDA8E9-BE55-48EB-9703-78AE9A80405F}" dt="2023-01-12T20:16:49.548" v="80"/>
          <ac:picMkLst>
            <pc:docMk/>
            <pc:sldMk cId="1577499883" sldId="256"/>
            <ac:picMk id="154" creationId="{3520C3F8-8548-BC85-B934-A7C03396B70A}"/>
          </ac:picMkLst>
        </pc:picChg>
        <pc:picChg chg="add del">
          <ac:chgData name="Tobias Völkner" userId="0835fef9fc26511f" providerId="Windows Live" clId="Web-{28DDA8E9-BE55-48EB-9703-78AE9A80405F}" dt="2023-01-12T20:16:54.767" v="84"/>
          <ac:picMkLst>
            <pc:docMk/>
            <pc:sldMk cId="1577499883" sldId="256"/>
            <ac:picMk id="162" creationId="{C451496C-D0F0-CED7-7F8C-E22B95BDD5D3}"/>
          </ac:picMkLst>
        </pc:picChg>
        <pc:picChg chg="add del">
          <ac:chgData name="Tobias Völkner" userId="0835fef9fc26511f" providerId="Windows Live" clId="Web-{28DDA8E9-BE55-48EB-9703-78AE9A80405F}" dt="2023-01-12T20:16:59.954" v="88"/>
          <ac:picMkLst>
            <pc:docMk/>
            <pc:sldMk cId="1577499883" sldId="256"/>
            <ac:picMk id="166" creationId="{568E6CE8-ADA0-953C-B9D0-553EAA813E89}"/>
          </ac:picMkLst>
        </pc:picChg>
        <pc:picChg chg="add del">
          <ac:chgData name="Tobias Völkner" userId="0835fef9fc26511f" providerId="Windows Live" clId="Web-{28DDA8E9-BE55-48EB-9703-78AE9A80405F}" dt="2023-01-12T20:17:06.736" v="90"/>
          <ac:picMkLst>
            <pc:docMk/>
            <pc:sldMk cId="1577499883" sldId="256"/>
            <ac:picMk id="171" creationId="{F2BC83AF-FB2A-4FFA-9B4C-C20D33B62C33}"/>
          </ac:picMkLst>
        </pc:picChg>
        <pc:picChg chg="add del">
          <ac:chgData name="Tobias Völkner" userId="0835fef9fc26511f" providerId="Windows Live" clId="Web-{28DDA8E9-BE55-48EB-9703-78AE9A80405F}" dt="2023-01-12T20:17:16.361" v="92"/>
          <ac:picMkLst>
            <pc:docMk/>
            <pc:sldMk cId="1577499883" sldId="256"/>
            <ac:picMk id="176" creationId="{A06029C7-64EA-FD6E-E35E-33C18D75004A}"/>
          </ac:picMkLst>
        </pc:picChg>
        <pc:picChg chg="add del">
          <ac:chgData name="Tobias Völkner" userId="0835fef9fc26511f" providerId="Windows Live" clId="Web-{28DDA8E9-BE55-48EB-9703-78AE9A80405F}" dt="2023-01-12T20:17:27.783" v="96"/>
          <ac:picMkLst>
            <pc:docMk/>
            <pc:sldMk cId="1577499883" sldId="256"/>
            <ac:picMk id="180" creationId="{4D3A2C5D-A78F-A258-82FE-32BF79C72BF2}"/>
          </ac:picMkLst>
        </pc:picChg>
        <pc:picChg chg="add del">
          <ac:chgData name="Tobias Völkner" userId="0835fef9fc26511f" providerId="Windows Live" clId="Web-{28DDA8E9-BE55-48EB-9703-78AE9A80405F}" dt="2023-01-12T20:17:33.283" v="100"/>
          <ac:picMkLst>
            <pc:docMk/>
            <pc:sldMk cId="1577499883" sldId="256"/>
            <ac:picMk id="185" creationId="{979F746B-9109-4333-E017-26C132A2D7FB}"/>
          </ac:picMkLst>
        </pc:picChg>
        <pc:picChg chg="add del">
          <ac:chgData name="Tobias Völkner" userId="0835fef9fc26511f" providerId="Windows Live" clId="Web-{28DDA8E9-BE55-48EB-9703-78AE9A80405F}" dt="2023-01-12T20:17:38.393" v="102"/>
          <ac:picMkLst>
            <pc:docMk/>
            <pc:sldMk cId="1577499883" sldId="256"/>
            <ac:picMk id="199" creationId="{00F94D0D-4ADD-3CFB-C169-C5DD1C0B64B8}"/>
          </ac:picMkLst>
        </pc:picChg>
        <pc:picChg chg="add del">
          <ac:chgData name="Tobias Völkner" userId="0835fef9fc26511f" providerId="Windows Live" clId="Web-{28DDA8E9-BE55-48EB-9703-78AE9A80405F}" dt="2023-01-12T20:17:41.862" v="104"/>
          <ac:picMkLst>
            <pc:docMk/>
            <pc:sldMk cId="1577499883" sldId="256"/>
            <ac:picMk id="204" creationId="{C20F3D48-CC22-8789-A4C8-451F9BD9C3EB}"/>
          </ac:picMkLst>
        </pc:picChg>
        <pc:picChg chg="add del">
          <ac:chgData name="Tobias Völkner" userId="0835fef9fc26511f" providerId="Windows Live" clId="Web-{28DDA8E9-BE55-48EB-9703-78AE9A80405F}" dt="2023-01-12T20:17:45.174" v="106"/>
          <ac:picMkLst>
            <pc:docMk/>
            <pc:sldMk cId="1577499883" sldId="256"/>
            <ac:picMk id="208" creationId="{495C00E4-6F59-DF31-1D67-6D4070FDDD88}"/>
          </ac:picMkLst>
        </pc:picChg>
        <pc:picChg chg="add del">
          <ac:chgData name="Tobias Völkner" userId="0835fef9fc26511f" providerId="Windows Live" clId="Web-{28DDA8E9-BE55-48EB-9703-78AE9A80405F}" dt="2023-01-12T20:17:48.409" v="110"/>
          <ac:picMkLst>
            <pc:docMk/>
            <pc:sldMk cId="1577499883" sldId="256"/>
            <ac:picMk id="214" creationId="{F5C359F4-90E9-4DCD-3B99-67A295616E07}"/>
          </ac:picMkLst>
        </pc:picChg>
        <pc:picChg chg="add del">
          <ac:chgData name="Tobias Völkner" userId="0835fef9fc26511f" providerId="Windows Live" clId="Web-{28DDA8E9-BE55-48EB-9703-78AE9A80405F}" dt="2023-01-12T20:17:56.143" v="112"/>
          <ac:picMkLst>
            <pc:docMk/>
            <pc:sldMk cId="1577499883" sldId="256"/>
            <ac:picMk id="218" creationId="{07271296-3D05-8BF3-771D-562C6A8622F5}"/>
          </ac:picMkLst>
        </pc:picChg>
        <pc:picChg chg="add del">
          <ac:chgData name="Tobias Völkner" userId="0835fef9fc26511f" providerId="Windows Live" clId="Web-{28DDA8E9-BE55-48EB-9703-78AE9A80405F}" dt="2023-01-12T20:18:01.846" v="114"/>
          <ac:picMkLst>
            <pc:docMk/>
            <pc:sldMk cId="1577499883" sldId="256"/>
            <ac:picMk id="223" creationId="{0DE3EE01-B2BE-535E-B46A-F50C90857478}"/>
          </ac:picMkLst>
        </pc:picChg>
        <pc:picChg chg="add del">
          <ac:chgData name="Tobias Völkner" userId="0835fef9fc26511f" providerId="Windows Live" clId="Web-{28DDA8E9-BE55-48EB-9703-78AE9A80405F}" dt="2023-01-12T20:18:05.596" v="116"/>
          <ac:picMkLst>
            <pc:docMk/>
            <pc:sldMk cId="1577499883" sldId="256"/>
            <ac:picMk id="233" creationId="{C79BE115-F5C6-D960-E473-58CBCCDC4716}"/>
          </ac:picMkLst>
        </pc:picChg>
        <pc:picChg chg="add del">
          <ac:chgData name="Tobias Völkner" userId="0835fef9fc26511f" providerId="Windows Live" clId="Web-{28DDA8E9-BE55-48EB-9703-78AE9A80405F}" dt="2023-01-12T20:18:10.815" v="120"/>
          <ac:picMkLst>
            <pc:docMk/>
            <pc:sldMk cId="1577499883" sldId="256"/>
            <ac:picMk id="242" creationId="{203D4824-DF1D-2EAB-E350-46095A97CCA9}"/>
          </ac:picMkLst>
        </pc:picChg>
        <pc:picChg chg="add del">
          <ac:chgData name="Tobias Völkner" userId="0835fef9fc26511f" providerId="Windows Live" clId="Web-{28DDA8E9-BE55-48EB-9703-78AE9A80405F}" dt="2023-01-12T20:18:15.800" v="122"/>
          <ac:picMkLst>
            <pc:docMk/>
            <pc:sldMk cId="1577499883" sldId="256"/>
            <ac:picMk id="249" creationId="{6586C1FE-A8AA-3A10-34BA-787EE5B972A1}"/>
          </ac:picMkLst>
        </pc:picChg>
        <pc:picChg chg="add del">
          <ac:chgData name="Tobias Völkner" userId="0835fef9fc26511f" providerId="Windows Live" clId="Web-{28DDA8E9-BE55-48EB-9703-78AE9A80405F}" dt="2023-01-12T20:18:18.831" v="124"/>
          <ac:picMkLst>
            <pc:docMk/>
            <pc:sldMk cId="1577499883" sldId="256"/>
            <ac:picMk id="254" creationId="{76455EB1-5AD0-AE52-1C04-BA7602590A42}"/>
          </ac:picMkLst>
        </pc:picChg>
        <pc:picChg chg="add del">
          <ac:chgData name="Tobias Völkner" userId="0835fef9fc26511f" providerId="Windows Live" clId="Web-{28DDA8E9-BE55-48EB-9703-78AE9A80405F}" dt="2023-01-12T20:18:24.394" v="126"/>
          <ac:picMkLst>
            <pc:docMk/>
            <pc:sldMk cId="1577499883" sldId="256"/>
            <ac:picMk id="262" creationId="{03740523-81F8-0228-9993-3080D0C8E37A}"/>
          </ac:picMkLst>
        </pc:picChg>
        <pc:picChg chg="add del">
          <ac:chgData name="Tobias Völkner" userId="0835fef9fc26511f" providerId="Windows Live" clId="Web-{28DDA8E9-BE55-48EB-9703-78AE9A80405F}" dt="2023-01-12T20:18:31.863" v="128"/>
          <ac:picMkLst>
            <pc:docMk/>
            <pc:sldMk cId="1577499883" sldId="256"/>
            <ac:picMk id="266" creationId="{3520C3F8-8548-BC85-B934-A7C03396B70A}"/>
          </ac:picMkLst>
        </pc:picChg>
        <pc:picChg chg="add del">
          <ac:chgData name="Tobias Völkner" userId="0835fef9fc26511f" providerId="Windows Live" clId="Web-{28DDA8E9-BE55-48EB-9703-78AE9A80405F}" dt="2023-01-12T20:18:35.425" v="130"/>
          <ac:picMkLst>
            <pc:docMk/>
            <pc:sldMk cId="1577499883" sldId="256"/>
            <ac:picMk id="279" creationId="{DA236954-9B5B-B77D-62E8-CF7EC56B4A3D}"/>
          </ac:picMkLst>
        </pc:picChg>
        <pc:picChg chg="add del">
          <ac:chgData name="Tobias Völkner" userId="0835fef9fc26511f" providerId="Windows Live" clId="Web-{28DDA8E9-BE55-48EB-9703-78AE9A80405F}" dt="2023-01-12T20:18:42.738" v="132"/>
          <ac:picMkLst>
            <pc:docMk/>
            <pc:sldMk cId="1577499883" sldId="256"/>
            <ac:picMk id="282" creationId="{3520C3F8-8548-BC85-B934-A7C03396B70A}"/>
          </ac:picMkLst>
        </pc:picChg>
        <pc:picChg chg="add del">
          <ac:chgData name="Tobias Völkner" userId="0835fef9fc26511f" providerId="Windows Live" clId="Web-{28DDA8E9-BE55-48EB-9703-78AE9A80405F}" dt="2023-01-12T20:19:47.958" v="136"/>
          <ac:picMkLst>
            <pc:docMk/>
            <pc:sldMk cId="1577499883" sldId="256"/>
            <ac:picMk id="295" creationId="{DA236954-9B5B-B77D-62E8-CF7EC56B4A3D}"/>
          </ac:picMkLst>
        </pc:picChg>
        <pc:cxnChg chg="add del">
          <ac:chgData name="Tobias Völkner" userId="0835fef9fc26511f" providerId="Windows Live" clId="Web-{28DDA8E9-BE55-48EB-9703-78AE9A80405F}" dt="2023-01-12T20:14:24.685" v="44"/>
          <ac:cxnSpMkLst>
            <pc:docMk/>
            <pc:sldMk cId="1577499883" sldId="256"/>
            <ac:cxnSpMk id="19" creationId="{573C7C39-C73B-4051-B742-C9086B7BE3EC}"/>
          </ac:cxnSpMkLst>
        </pc:cxnChg>
        <pc:cxnChg chg="add del">
          <ac:chgData name="Tobias Völkner" userId="0835fef9fc26511f" providerId="Windows Live" clId="Web-{28DDA8E9-BE55-48EB-9703-78AE9A80405F}" dt="2023-01-12T20:16:54.767" v="84"/>
          <ac:cxnSpMkLst>
            <pc:docMk/>
            <pc:sldMk cId="1577499883" sldId="256"/>
            <ac:cxnSpMk id="20" creationId="{EEA70831-9A8D-3B4D-8EA5-EE32F93E94E9}"/>
          </ac:cxnSpMkLst>
        </pc:cxnChg>
        <pc:cxnChg chg="add del">
          <ac:chgData name="Tobias Völkner" userId="0835fef9fc26511f" providerId="Windows Live" clId="Web-{28DDA8E9-BE55-48EB-9703-78AE9A80405F}" dt="2023-01-12T20:14:24.685" v="44"/>
          <ac:cxnSpMkLst>
            <pc:docMk/>
            <pc:sldMk cId="1577499883" sldId="256"/>
            <ac:cxnSpMk id="70" creationId="{5E687E3B-9C6D-4102-8F38-DCB77C49C6FD}"/>
          </ac:cxnSpMkLst>
        </pc:cxnChg>
        <pc:cxnChg chg="add del">
          <ac:chgData name="Tobias Völkner" userId="0835fef9fc26511f" providerId="Windows Live" clId="Web-{28DDA8E9-BE55-48EB-9703-78AE9A80405F}" dt="2023-01-12T20:14:24.685" v="44"/>
          <ac:cxnSpMkLst>
            <pc:docMk/>
            <pc:sldMk cId="1577499883" sldId="256"/>
            <ac:cxnSpMk id="71" creationId="{8FD2391C-602E-4522-B790-1F85883AF5F1}"/>
          </ac:cxnSpMkLst>
        </pc:cxnChg>
        <pc:cxnChg chg="add del">
          <ac:chgData name="Tobias Völkner" userId="0835fef9fc26511f" providerId="Windows Live" clId="Web-{28DDA8E9-BE55-48EB-9703-78AE9A80405F}" dt="2023-01-12T20:14:38.358" v="48"/>
          <ac:cxnSpMkLst>
            <pc:docMk/>
            <pc:sldMk cId="1577499883" sldId="256"/>
            <ac:cxnSpMk id="84" creationId="{FFD0734C-004D-4938-8EA0-2C3867A11A66}"/>
          </ac:cxnSpMkLst>
        </pc:cxnChg>
        <pc:cxnChg chg="add del">
          <ac:chgData name="Tobias Völkner" userId="0835fef9fc26511f" providerId="Windows Live" clId="Web-{28DDA8E9-BE55-48EB-9703-78AE9A80405F}" dt="2023-01-12T20:14:46.764" v="54"/>
          <ac:cxnSpMkLst>
            <pc:docMk/>
            <pc:sldMk cId="1577499883" sldId="256"/>
            <ac:cxnSpMk id="93" creationId="{B0AA360F-DECB-4836-8FB6-22C4BC3FB02D}"/>
          </ac:cxnSpMkLst>
        </pc:cxnChg>
        <pc:cxnChg chg="add del">
          <ac:chgData name="Tobias Völkner" userId="0835fef9fc26511f" providerId="Windows Live" clId="Web-{28DDA8E9-BE55-48EB-9703-78AE9A80405F}" dt="2023-01-12T20:15:50.187" v="58"/>
          <ac:cxnSpMkLst>
            <pc:docMk/>
            <pc:sldMk cId="1577499883" sldId="256"/>
            <ac:cxnSpMk id="106" creationId="{96D07482-83A3-4451-943C-B46961082957}"/>
          </ac:cxnSpMkLst>
        </pc:cxnChg>
        <pc:cxnChg chg="add del">
          <ac:chgData name="Tobias Völkner" userId="0835fef9fc26511f" providerId="Windows Live" clId="Web-{28DDA8E9-BE55-48EB-9703-78AE9A80405F}" dt="2023-01-12T20:16:11.782" v="66"/>
          <ac:cxnSpMkLst>
            <pc:docMk/>
            <pc:sldMk cId="1577499883" sldId="256"/>
            <ac:cxnSpMk id="115" creationId="{D255B435-D9F3-4A31-B89E-36741390DB4B}"/>
          </ac:cxnSpMkLst>
        </pc:cxnChg>
        <pc:cxnChg chg="add del">
          <ac:chgData name="Tobias Völkner" userId="0835fef9fc26511f" providerId="Windows Live" clId="Web-{28DDA8E9-BE55-48EB-9703-78AE9A80405F}" dt="2023-01-12T20:16:29.516" v="76"/>
          <ac:cxnSpMkLst>
            <pc:docMk/>
            <pc:sldMk cId="1577499883" sldId="256"/>
            <ac:cxnSpMk id="140" creationId="{7476E355-DC49-4AFB-88DE-62B854B9B315}"/>
          </ac:cxnSpMkLst>
        </pc:cxnChg>
        <pc:cxnChg chg="add del">
          <ac:chgData name="Tobias Völkner" userId="0835fef9fc26511f" providerId="Windows Live" clId="Web-{28DDA8E9-BE55-48EB-9703-78AE9A80405F}" dt="2023-01-12T20:16:49.548" v="80"/>
          <ac:cxnSpMkLst>
            <pc:docMk/>
            <pc:sldMk cId="1577499883" sldId="256"/>
            <ac:cxnSpMk id="155" creationId="{313FECB8-44EE-4A45-9F7B-66ECF1C3C888}"/>
          </ac:cxnSpMkLst>
        </pc:cxnChg>
        <pc:cxnChg chg="add del">
          <ac:chgData name="Tobias Völkner" userId="0835fef9fc26511f" providerId="Windows Live" clId="Web-{28DDA8E9-BE55-48EB-9703-78AE9A80405F}" dt="2023-01-12T20:16:59.954" v="88"/>
          <ac:cxnSpMkLst>
            <pc:docMk/>
            <pc:sldMk cId="1577499883" sldId="256"/>
            <ac:cxnSpMk id="167" creationId="{8F4E56A8-93D5-4BE3-AE61-84677331AD07}"/>
          </ac:cxnSpMkLst>
        </pc:cxnChg>
        <pc:cxnChg chg="add del">
          <ac:chgData name="Tobias Völkner" userId="0835fef9fc26511f" providerId="Windows Live" clId="Web-{28DDA8E9-BE55-48EB-9703-78AE9A80405F}" dt="2023-01-12T20:16:59.954" v="88"/>
          <ac:cxnSpMkLst>
            <pc:docMk/>
            <pc:sldMk cId="1577499883" sldId="256"/>
            <ac:cxnSpMk id="168" creationId="{BD492A0C-1773-477B-83B5-C707CB057709}"/>
          </ac:cxnSpMkLst>
        </pc:cxnChg>
        <pc:cxnChg chg="add del">
          <ac:chgData name="Tobias Völkner" userId="0835fef9fc26511f" providerId="Windows Live" clId="Web-{28DDA8E9-BE55-48EB-9703-78AE9A80405F}" dt="2023-01-12T20:18:05.596" v="116"/>
          <ac:cxnSpMkLst>
            <pc:docMk/>
            <pc:sldMk cId="1577499883" sldId="256"/>
            <ac:cxnSpMk id="236" creationId="{5E687E3B-9C6D-4102-8F38-DCB77C49C6FD}"/>
          </ac:cxnSpMkLst>
        </pc:cxnChg>
        <pc:cxnChg chg="add del">
          <ac:chgData name="Tobias Völkner" userId="0835fef9fc26511f" providerId="Windows Live" clId="Web-{28DDA8E9-BE55-48EB-9703-78AE9A80405F}" dt="2023-01-12T20:18:05.596" v="116"/>
          <ac:cxnSpMkLst>
            <pc:docMk/>
            <pc:sldMk cId="1577499883" sldId="256"/>
            <ac:cxnSpMk id="237" creationId="{8FD2391C-602E-4522-B790-1F85883AF5F1}"/>
          </ac:cxnSpMkLst>
        </pc:cxnChg>
        <pc:cxnChg chg="add del">
          <ac:chgData name="Tobias Völkner" userId="0835fef9fc26511f" providerId="Windows Live" clId="Web-{28DDA8E9-BE55-48EB-9703-78AE9A80405F}" dt="2023-01-12T20:18:05.596" v="116"/>
          <ac:cxnSpMkLst>
            <pc:docMk/>
            <pc:sldMk cId="1577499883" sldId="256"/>
            <ac:cxnSpMk id="238" creationId="{573C7C39-C73B-4051-B742-C9086B7BE3EC}"/>
          </ac:cxnSpMkLst>
        </pc:cxnChg>
        <pc:cxnChg chg="add del">
          <ac:chgData name="Tobias Völkner" userId="0835fef9fc26511f" providerId="Windows Live" clId="Web-{28DDA8E9-BE55-48EB-9703-78AE9A80405F}" dt="2023-01-12T20:18:10.815" v="120"/>
          <ac:cxnSpMkLst>
            <pc:docMk/>
            <pc:sldMk cId="1577499883" sldId="256"/>
            <ac:cxnSpMk id="244" creationId="{5E687E3B-9C6D-4102-8F38-DCB77C49C6FD}"/>
          </ac:cxnSpMkLst>
        </pc:cxnChg>
        <pc:cxnChg chg="add del">
          <ac:chgData name="Tobias Völkner" userId="0835fef9fc26511f" providerId="Windows Live" clId="Web-{28DDA8E9-BE55-48EB-9703-78AE9A80405F}" dt="2023-01-12T20:18:10.815" v="120"/>
          <ac:cxnSpMkLst>
            <pc:docMk/>
            <pc:sldMk cId="1577499883" sldId="256"/>
            <ac:cxnSpMk id="245" creationId="{D2D5243F-6AFC-4A87-8525-C3B22EFD9438}"/>
          </ac:cxnSpMkLst>
        </pc:cxnChg>
        <pc:cxnChg chg="add del">
          <ac:chgData name="Tobias Völkner" userId="0835fef9fc26511f" providerId="Windows Live" clId="Web-{28DDA8E9-BE55-48EB-9703-78AE9A80405F}" dt="2023-01-12T20:18:10.815" v="120"/>
          <ac:cxnSpMkLst>
            <pc:docMk/>
            <pc:sldMk cId="1577499883" sldId="256"/>
            <ac:cxnSpMk id="246" creationId="{573C7C39-C73B-4051-B742-C9086B7BE3EC}"/>
          </ac:cxnSpMkLst>
        </pc:cxnChg>
        <pc:cxnChg chg="add del">
          <ac:chgData name="Tobias Völkner" userId="0835fef9fc26511f" providerId="Windows Live" clId="Web-{28DDA8E9-BE55-48EB-9703-78AE9A80405F}" dt="2023-01-12T20:18:15.800" v="122"/>
          <ac:cxnSpMkLst>
            <pc:docMk/>
            <pc:sldMk cId="1577499883" sldId="256"/>
            <ac:cxnSpMk id="250" creationId="{B0AA360F-DECB-4836-8FB6-22C4BC3FB02D}"/>
          </ac:cxnSpMkLst>
        </pc:cxnChg>
        <pc:cxnChg chg="add del">
          <ac:chgData name="Tobias Völkner" userId="0835fef9fc26511f" providerId="Windows Live" clId="Web-{28DDA8E9-BE55-48EB-9703-78AE9A80405F}" dt="2023-01-12T20:18:31.863" v="128"/>
          <ac:cxnSpMkLst>
            <pc:docMk/>
            <pc:sldMk cId="1577499883" sldId="256"/>
            <ac:cxnSpMk id="267" creationId="{313FECB8-44EE-4A45-9F7B-66ECF1C3C888}"/>
          </ac:cxnSpMkLst>
        </pc:cxnChg>
        <pc:cxnChg chg="add del">
          <ac:chgData name="Tobias Völkner" userId="0835fef9fc26511f" providerId="Windows Live" clId="Web-{28DDA8E9-BE55-48EB-9703-78AE9A80405F}" dt="2023-01-12T20:18:42.738" v="132"/>
          <ac:cxnSpMkLst>
            <pc:docMk/>
            <pc:sldMk cId="1577499883" sldId="256"/>
            <ac:cxnSpMk id="283" creationId="{313FECB8-44EE-4A45-9F7B-66ECF1C3C888}"/>
          </ac:cxnSpMkLst>
        </pc:cxnChg>
      </pc:sldChg>
    </pc:docChg>
  </pc:docChgLst>
  <pc:docChgLst>
    <pc:chgData clId="Web-{2E8351AB-E867-41CA-A73F-13AF02772C7A}"/>
    <pc:docChg chg="modSld">
      <pc:chgData name="" userId="" providerId="" clId="Web-{2E8351AB-E867-41CA-A73F-13AF02772C7A}" dt="2023-02-05T14:03:10.795" v="0" actId="20577"/>
      <pc:docMkLst>
        <pc:docMk/>
      </pc:docMkLst>
      <pc:sldChg chg="modSp">
        <pc:chgData name="" userId="" providerId="" clId="Web-{2E8351AB-E867-41CA-A73F-13AF02772C7A}" dt="2023-02-05T14:03:10.795" v="0" actId="20577"/>
        <pc:sldMkLst>
          <pc:docMk/>
          <pc:sldMk cId="1577499883" sldId="256"/>
        </pc:sldMkLst>
        <pc:spChg chg="mod">
          <ac:chgData name="" userId="" providerId="" clId="Web-{2E8351AB-E867-41CA-A73F-13AF02772C7A}" dt="2023-02-05T14:03:10.795" v="0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Gastbenutzer" providerId="Windows Live" clId="Web-{FD622891-BA86-4047-95B7-6647FFB626C2}"/>
    <pc:docChg chg="modSld">
      <pc:chgData name="Gastbenutzer" userId="" providerId="Windows Live" clId="Web-{FD622891-BA86-4047-95B7-6647FFB626C2}" dt="2023-01-31T09:27:58.484" v="4" actId="20577"/>
      <pc:docMkLst>
        <pc:docMk/>
      </pc:docMkLst>
      <pc:sldChg chg="modSp">
        <pc:chgData name="Gastbenutzer" userId="" providerId="Windows Live" clId="Web-{FD622891-BA86-4047-95B7-6647FFB626C2}" dt="2023-01-31T09:27:58.484" v="4" actId="20577"/>
        <pc:sldMkLst>
          <pc:docMk/>
          <pc:sldMk cId="2960036788" sldId="263"/>
        </pc:sldMkLst>
        <pc:spChg chg="mod">
          <ac:chgData name="Gastbenutzer" userId="" providerId="Windows Live" clId="Web-{FD622891-BA86-4047-95B7-6647FFB626C2}" dt="2023-01-31T09:27:58.484" v="4" actId="20577"/>
          <ac:spMkLst>
            <pc:docMk/>
            <pc:sldMk cId="2960036788" sldId="263"/>
            <ac:spMk id="3" creationId="{3E9236C7-19D9-B558-F74A-37CF40AE0DCA}"/>
          </ac:spMkLst>
        </pc:spChg>
      </pc:sldChg>
    </pc:docChg>
  </pc:docChgLst>
  <pc:docChgLst>
    <pc:chgData name="Tobias Völkner" userId="0835fef9fc26511f" providerId="Windows Live" clId="Web-{3DEEBAD9-53F5-4442-A79F-C2C6F7FEF43B}"/>
    <pc:docChg chg="addSld delSld modSld">
      <pc:chgData name="Tobias Völkner" userId="0835fef9fc26511f" providerId="Windows Live" clId="Web-{3DEEBAD9-53F5-4442-A79F-C2C6F7FEF43B}" dt="2023-01-22T14:37:48.944" v="1020" actId="1076"/>
      <pc:docMkLst>
        <pc:docMk/>
      </pc:docMkLst>
      <pc:sldChg chg="addSp delSp modSp">
        <pc:chgData name="Tobias Völkner" userId="0835fef9fc26511f" providerId="Windows Live" clId="Web-{3DEEBAD9-53F5-4442-A79F-C2C6F7FEF43B}" dt="2023-01-22T13:51:12.995" v="26" actId="14100"/>
        <pc:sldMkLst>
          <pc:docMk/>
          <pc:sldMk cId="2265512622" sldId="260"/>
        </pc:sldMkLst>
        <pc:spChg chg="mod">
          <ac:chgData name="Tobias Völkner" userId="0835fef9fc26511f" providerId="Windows Live" clId="Web-{3DEEBAD9-53F5-4442-A79F-C2C6F7FEF43B}" dt="2023-01-22T13:38:41.241" v="8" actId="20577"/>
          <ac:spMkLst>
            <pc:docMk/>
            <pc:sldMk cId="2265512622" sldId="260"/>
            <ac:spMk id="2" creationId="{50D9C4EA-1174-386D-5316-D90B4B3E1639}"/>
          </ac:spMkLst>
        </pc:spChg>
        <pc:spChg chg="del mod">
          <ac:chgData name="Tobias Völkner" userId="0835fef9fc26511f" providerId="Windows Live" clId="Web-{3DEEBAD9-53F5-4442-A79F-C2C6F7FEF43B}" dt="2023-01-22T13:37:43.224" v="3"/>
          <ac:spMkLst>
            <pc:docMk/>
            <pc:sldMk cId="2265512622" sldId="260"/>
            <ac:spMk id="3" creationId="{C1608871-4B1C-10E3-CEF1-77A3C61AC6ED}"/>
          </ac:spMkLst>
        </pc:spChg>
        <pc:spChg chg="add del mod">
          <ac:chgData name="Tobias Völkner" userId="0835fef9fc26511f" providerId="Windows Live" clId="Web-{3DEEBAD9-53F5-4442-A79F-C2C6F7FEF43B}" dt="2023-01-22T13:49:55.618" v="9"/>
          <ac:spMkLst>
            <pc:docMk/>
            <pc:sldMk cId="2265512622" sldId="260"/>
            <ac:spMk id="5" creationId="{A1F198D4-6B15-2A28-7AEE-DF5EC39BE173}"/>
          </ac:spMkLst>
        </pc:spChg>
        <pc:spChg chg="add del mod">
          <ac:chgData name="Tobias Völkner" userId="0835fef9fc26511f" providerId="Windows Live" clId="Web-{3DEEBAD9-53F5-4442-A79F-C2C6F7FEF43B}" dt="2023-01-22T13:51:05.230" v="24"/>
          <ac:spMkLst>
            <pc:docMk/>
            <pc:sldMk cId="2265512622" sldId="260"/>
            <ac:spMk id="9" creationId="{07ADE55F-13CC-40FC-9AFD-002046475696}"/>
          </ac:spMkLst>
        </pc:spChg>
        <pc:picChg chg="add del mod ord">
          <ac:chgData name="Tobias Völkner" userId="0835fef9fc26511f" providerId="Windows Live" clId="Web-{3DEEBAD9-53F5-4442-A79F-C2C6F7FEF43B}" dt="2023-01-22T13:50:55.292" v="22"/>
          <ac:picMkLst>
            <pc:docMk/>
            <pc:sldMk cId="2265512622" sldId="260"/>
            <ac:picMk id="6" creationId="{F37B544F-5AA5-B885-8878-54B529A9DAC6}"/>
          </ac:picMkLst>
        </pc:picChg>
        <pc:picChg chg="add del mod">
          <ac:chgData name="Tobias Völkner" userId="0835fef9fc26511f" providerId="Windows Live" clId="Web-{3DEEBAD9-53F5-4442-A79F-C2C6F7FEF43B}" dt="2023-01-22T13:50:59.448" v="23"/>
          <ac:picMkLst>
            <pc:docMk/>
            <pc:sldMk cId="2265512622" sldId="260"/>
            <ac:picMk id="7" creationId="{F09711B9-4E97-13E4-A57A-EAAFA4B5AE40}"/>
          </ac:picMkLst>
        </pc:picChg>
        <pc:picChg chg="add mod ord">
          <ac:chgData name="Tobias Völkner" userId="0835fef9fc26511f" providerId="Windows Live" clId="Web-{3DEEBAD9-53F5-4442-A79F-C2C6F7FEF43B}" dt="2023-01-22T13:51:12.995" v="26" actId="14100"/>
          <ac:picMkLst>
            <pc:docMk/>
            <pc:sldMk cId="2265512622" sldId="260"/>
            <ac:picMk id="10" creationId="{4291B8AD-5D5B-F612-0732-39915C95D227}"/>
          </ac:picMkLst>
        </pc:picChg>
      </pc:sldChg>
      <pc:sldChg chg="modSp">
        <pc:chgData name="Tobias Völkner" userId="0835fef9fc26511f" providerId="Windows Live" clId="Web-{3DEEBAD9-53F5-4442-A79F-C2C6F7FEF43B}" dt="2023-01-22T14:24:02.172" v="535" actId="20577"/>
        <pc:sldMkLst>
          <pc:docMk/>
          <pc:sldMk cId="335807587" sldId="262"/>
        </pc:sldMkLst>
        <pc:spChg chg="mod">
          <ac:chgData name="Tobias Völkner" userId="0835fef9fc26511f" providerId="Windows Live" clId="Web-{3DEEBAD9-53F5-4442-A79F-C2C6F7FEF43B}" dt="2023-01-22T14:24:02.172" v="535" actId="20577"/>
          <ac:spMkLst>
            <pc:docMk/>
            <pc:sldMk cId="335807587" sldId="262"/>
            <ac:spMk id="3" creationId="{E214B4A2-72F4-29A2-578E-61FC51725F1A}"/>
          </ac:spMkLst>
        </pc:spChg>
      </pc:sldChg>
      <pc:sldChg chg="modSp">
        <pc:chgData name="Tobias Völkner" userId="0835fef9fc26511f" providerId="Windows Live" clId="Web-{3DEEBAD9-53F5-4442-A79F-C2C6F7FEF43B}" dt="2023-01-22T14:37:48.944" v="1020" actId="1076"/>
        <pc:sldMkLst>
          <pc:docMk/>
          <pc:sldMk cId="2960036788" sldId="263"/>
        </pc:sldMkLst>
        <pc:spChg chg="mod">
          <ac:chgData name="Tobias Völkner" userId="0835fef9fc26511f" providerId="Windows Live" clId="Web-{3DEEBAD9-53F5-4442-A79F-C2C6F7FEF43B}" dt="2023-01-22T14:37:48.944" v="1020" actId="1076"/>
          <ac:spMkLst>
            <pc:docMk/>
            <pc:sldMk cId="2960036788" sldId="263"/>
            <ac:spMk id="2" creationId="{8BF71784-0823-D24B-5A09-2499E4FF3DF0}"/>
          </ac:spMkLst>
        </pc:spChg>
        <pc:spChg chg="mod">
          <ac:chgData name="Tobias Völkner" userId="0835fef9fc26511f" providerId="Windows Live" clId="Web-{3DEEBAD9-53F5-4442-A79F-C2C6F7FEF43B}" dt="2023-01-22T14:37:37.585" v="1019" actId="14100"/>
          <ac:spMkLst>
            <pc:docMk/>
            <pc:sldMk cId="2960036788" sldId="263"/>
            <ac:spMk id="3" creationId="{3E9236C7-19D9-B558-F74A-37CF40AE0DCA}"/>
          </ac:spMkLst>
        </pc:spChg>
      </pc:sldChg>
      <pc:sldChg chg="addSp delSp modSp new mod setBg">
        <pc:chgData name="Tobias Völkner" userId="0835fef9fc26511f" providerId="Windows Live" clId="Web-{3DEEBAD9-53F5-4442-A79F-C2C6F7FEF43B}" dt="2023-01-22T13:52:10.403" v="38" actId="1076"/>
        <pc:sldMkLst>
          <pc:docMk/>
          <pc:sldMk cId="2201264576" sldId="265"/>
        </pc:sldMkLst>
        <pc:spChg chg="del">
          <ac:chgData name="Tobias Völkner" userId="0835fef9fc26511f" providerId="Windows Live" clId="Web-{3DEEBAD9-53F5-4442-A79F-C2C6F7FEF43B}" dt="2023-01-22T13:51:34.105" v="28"/>
          <ac:spMkLst>
            <pc:docMk/>
            <pc:sldMk cId="2201264576" sldId="265"/>
            <ac:spMk id="2" creationId="{8107E6D4-4C90-C198-55B1-1FD3E9419500}"/>
          </ac:spMkLst>
        </pc:spChg>
        <pc:spChg chg="add del">
          <ac:chgData name="Tobias Völkner" userId="0835fef9fc26511f" providerId="Windows Live" clId="Web-{3DEEBAD9-53F5-4442-A79F-C2C6F7FEF43B}" dt="2023-01-22T13:51:49.059" v="31"/>
          <ac:spMkLst>
            <pc:docMk/>
            <pc:sldMk cId="2201264576" sldId="265"/>
            <ac:spMk id="3" creationId="{6C7BB516-5675-C92A-D6AA-BF79D25EE200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41" creationId="{2437C4A8-8E3A-4ADA-93B9-64737CE1ABB1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43" creationId="{BA6285CA-6AFA-4F27-AFB5-1B32CDE09B1A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45" creationId="{DD5B1FFE-F94F-4D15-8DF0-16558755F8A4}"/>
          </ac:spMkLst>
        </pc:spChg>
        <pc:spChg chg="add del">
          <ac:chgData name="Tobias Völkner" userId="0835fef9fc26511f" providerId="Windows Live" clId="Web-{3DEEBAD9-53F5-4442-A79F-C2C6F7FEF43B}" dt="2023-01-22T13:51:49.043" v="30"/>
          <ac:spMkLst>
            <pc:docMk/>
            <pc:sldMk cId="2201264576" sldId="265"/>
            <ac:spMk id="80" creationId="{592AC99E-ADE8-429A-A4E4-4C1BCA76FE65}"/>
          </ac:spMkLst>
        </pc:spChg>
        <pc:spChg chg="add">
          <ac:chgData name="Tobias Völkner" userId="0835fef9fc26511f" providerId="Windows Live" clId="Web-{3DEEBAD9-53F5-4442-A79F-C2C6F7FEF43B}" dt="2023-01-22T13:51:49.059" v="31"/>
          <ac:spMkLst>
            <pc:docMk/>
            <pc:sldMk cId="2201264576" sldId="265"/>
            <ac:spMk id="82" creationId="{D7C3C2D0-A48F-4A6F-9C7D-888E9DFE643A}"/>
          </ac:spMkLst>
        </pc:spChg>
        <pc:spChg chg="add">
          <ac:chgData name="Tobias Völkner" userId="0835fef9fc26511f" providerId="Windows Live" clId="Web-{3DEEBAD9-53F5-4442-A79F-C2C6F7FEF43B}" dt="2023-01-22T13:51:49.059" v="31"/>
          <ac:spMkLst>
            <pc:docMk/>
            <pc:sldMk cId="2201264576" sldId="265"/>
            <ac:spMk id="84" creationId="{69F0804E-F8DE-40E7-90F4-68B638136E17}"/>
          </ac:spMkLst>
        </pc:spChg>
        <pc:spChg chg="add del">
          <ac:chgData name="Tobias Völkner" userId="0835fef9fc26511f" providerId="Windows Live" clId="Web-{3DEEBAD9-53F5-4442-A79F-C2C6F7FEF43B}" dt="2023-01-22T13:51:53.871" v="32"/>
          <ac:spMkLst>
            <pc:docMk/>
            <pc:sldMk cId="2201264576" sldId="265"/>
            <ac:spMk id="85" creationId="{6C7BB516-5675-C92A-D6AA-BF79D25EE200}"/>
          </ac:spMkLst>
        </pc:spChg>
        <pc:grpChg chg="add del">
          <ac:chgData name="Tobias Völkner" userId="0835fef9fc26511f" providerId="Windows Live" clId="Web-{3DEEBAD9-53F5-4442-A79F-C2C6F7FEF43B}" dt="2023-01-22T13:51:49.043" v="30"/>
          <ac:grpSpMkLst>
            <pc:docMk/>
            <pc:sldMk cId="2201264576" sldId="265"/>
            <ac:grpSpMk id="8" creationId="{748618E9-EE2D-4864-9EEE-58939BD4FBBA}"/>
          </ac:grpSpMkLst>
        </pc:grpChg>
        <pc:grpChg chg="add">
          <ac:chgData name="Tobias Völkner" userId="0835fef9fc26511f" providerId="Windows Live" clId="Web-{3DEEBAD9-53F5-4442-A79F-C2C6F7FEF43B}" dt="2023-01-22T13:51:49.059" v="31"/>
          <ac:grpSpMkLst>
            <pc:docMk/>
            <pc:sldMk cId="2201264576" sldId="265"/>
            <ac:grpSpMk id="10" creationId="{7921D173-6284-4FAE-A99F-43ECD7FF2775}"/>
          </ac:grpSpMkLst>
        </pc:grpChg>
        <pc:grpChg chg="add del">
          <ac:chgData name="Tobias Völkner" userId="0835fef9fc26511f" providerId="Windows Live" clId="Web-{3DEEBAD9-53F5-4442-A79F-C2C6F7FEF43B}" dt="2023-01-22T13:51:49.043" v="30"/>
          <ac:grpSpMkLst>
            <pc:docMk/>
            <pc:sldMk cId="2201264576" sldId="265"/>
            <ac:grpSpMk id="47" creationId="{20BEF124-51AA-4E93-80BE-A505FBC283FF}"/>
          </ac:grpSpMkLst>
        </pc:grpChg>
        <pc:picChg chg="add mod">
          <ac:chgData name="Tobias Völkner" userId="0835fef9fc26511f" providerId="Windows Live" clId="Web-{3DEEBAD9-53F5-4442-A79F-C2C6F7FEF43B}" dt="2023-01-22T13:52:10.403" v="38" actId="1076"/>
          <ac:picMkLst>
            <pc:docMk/>
            <pc:sldMk cId="2201264576" sldId="265"/>
            <ac:picMk id="4" creationId="{830C384A-FC63-EDE0-AA3B-D11B15671CCE}"/>
          </ac:picMkLst>
        </pc:picChg>
      </pc:sldChg>
      <pc:sldChg chg="addSp delSp modSp new">
        <pc:chgData name="Tobias Völkner" userId="0835fef9fc26511f" providerId="Windows Live" clId="Web-{3DEEBAD9-53F5-4442-A79F-C2C6F7FEF43B}" dt="2023-01-22T13:59:10.711" v="99" actId="1076"/>
        <pc:sldMkLst>
          <pc:docMk/>
          <pc:sldMk cId="1870127793" sldId="266"/>
        </pc:sldMkLst>
        <pc:spChg chg="mod">
          <ac:chgData name="Tobias Völkner" userId="0835fef9fc26511f" providerId="Windows Live" clId="Web-{3DEEBAD9-53F5-4442-A79F-C2C6F7FEF43B}" dt="2023-01-22T13:57:43.224" v="86" actId="1076"/>
          <ac:spMkLst>
            <pc:docMk/>
            <pc:sldMk cId="1870127793" sldId="266"/>
            <ac:spMk id="2" creationId="{1B5D46D2-4E30-B0FC-CA74-AC1D5A51DAFE}"/>
          </ac:spMkLst>
        </pc:spChg>
        <pc:spChg chg="del">
          <ac:chgData name="Tobias Völkner" userId="0835fef9fc26511f" providerId="Windows Live" clId="Web-{3DEEBAD9-53F5-4442-A79F-C2C6F7FEF43B}" dt="2023-01-22T13:52:35.966" v="46"/>
          <ac:spMkLst>
            <pc:docMk/>
            <pc:sldMk cId="1870127793" sldId="266"/>
            <ac:spMk id="3" creationId="{39A5E74F-986F-33AC-CD25-8B5A41DCEB36}"/>
          </ac:spMkLst>
        </pc:spChg>
        <pc:picChg chg="add mod ord">
          <ac:chgData name="Tobias Völkner" userId="0835fef9fc26511f" providerId="Windows Live" clId="Web-{3DEEBAD9-53F5-4442-A79F-C2C6F7FEF43B}" dt="2023-01-22T13:59:10.711" v="99" actId="1076"/>
          <ac:picMkLst>
            <pc:docMk/>
            <pc:sldMk cId="1870127793" sldId="266"/>
            <ac:picMk id="4" creationId="{995B68A2-3152-6994-A316-221ACB6E5F9E}"/>
          </ac:picMkLst>
        </pc:picChg>
        <pc:picChg chg="add del mod">
          <ac:chgData name="Tobias Völkner" userId="0835fef9fc26511f" providerId="Windows Live" clId="Web-{3DEEBAD9-53F5-4442-A79F-C2C6F7FEF43B}" dt="2023-01-22T13:52:51.170" v="52"/>
          <ac:picMkLst>
            <pc:docMk/>
            <pc:sldMk cId="1870127793" sldId="266"/>
            <ac:picMk id="5" creationId="{576E8869-78E4-69E9-D36D-F89B9A9468C1}"/>
          </ac:picMkLst>
        </pc:picChg>
        <pc:picChg chg="add del mod">
          <ac:chgData name="Tobias Völkner" userId="0835fef9fc26511f" providerId="Windows Live" clId="Web-{3DEEBAD9-53F5-4442-A79F-C2C6F7FEF43B}" dt="2023-01-22T13:57:24.849" v="81"/>
          <ac:picMkLst>
            <pc:docMk/>
            <pc:sldMk cId="1870127793" sldId="266"/>
            <ac:picMk id="7" creationId="{D5150AB6-871F-022B-1A74-5B5B7F931104}"/>
          </ac:picMkLst>
        </pc:picChg>
      </pc:sldChg>
      <pc:sldChg chg="addSp delSp modSp new">
        <pc:chgData name="Tobias Völkner" userId="0835fef9fc26511f" providerId="Windows Live" clId="Web-{3DEEBAD9-53F5-4442-A79F-C2C6F7FEF43B}" dt="2023-01-22T13:58:58.820" v="98" actId="1076"/>
        <pc:sldMkLst>
          <pc:docMk/>
          <pc:sldMk cId="462325057" sldId="268"/>
        </pc:sldMkLst>
        <pc:spChg chg="del">
          <ac:chgData name="Tobias Völkner" userId="0835fef9fc26511f" providerId="Windows Live" clId="Web-{3DEEBAD9-53F5-4442-A79F-C2C6F7FEF43B}" dt="2023-01-22T13:57:58.772" v="89"/>
          <ac:spMkLst>
            <pc:docMk/>
            <pc:sldMk cId="462325057" sldId="268"/>
            <ac:spMk id="2" creationId="{9D9D6E1D-8980-05F0-C388-A411506FA903}"/>
          </ac:spMkLst>
        </pc:spChg>
        <pc:spChg chg="del">
          <ac:chgData name="Tobias Völkner" userId="0835fef9fc26511f" providerId="Windows Live" clId="Web-{3DEEBAD9-53F5-4442-A79F-C2C6F7FEF43B}" dt="2023-01-22T13:58:05.162" v="90"/>
          <ac:spMkLst>
            <pc:docMk/>
            <pc:sldMk cId="462325057" sldId="268"/>
            <ac:spMk id="3" creationId="{91F5418A-021C-C7C3-7843-31BF3942A0B1}"/>
          </ac:spMkLst>
        </pc:spChg>
        <pc:picChg chg="add mod">
          <ac:chgData name="Tobias Völkner" userId="0835fef9fc26511f" providerId="Windows Live" clId="Web-{3DEEBAD9-53F5-4442-A79F-C2C6F7FEF43B}" dt="2023-01-22T13:58:58.820" v="98" actId="1076"/>
          <ac:picMkLst>
            <pc:docMk/>
            <pc:sldMk cId="462325057" sldId="268"/>
            <ac:picMk id="4" creationId="{9A0A691B-F0B8-8DBE-F260-11E1DBCEC43B}"/>
          </ac:picMkLst>
        </pc:picChg>
      </pc:sldChg>
    </pc:docChg>
  </pc:docChgLst>
  <pc:docChgLst>
    <pc:chgData name="Tobias Völkner" userId="0835fef9fc26511f" providerId="Windows Live" clId="Web-{73847B83-D753-40A3-8541-A77BC89A47F2}"/>
    <pc:docChg chg="modSld">
      <pc:chgData name="Tobias Völkner" userId="0835fef9fc26511f" providerId="Windows Live" clId="Web-{73847B83-D753-40A3-8541-A77BC89A47F2}" dt="2023-02-01T18:13:22.025" v="11" actId="20577"/>
      <pc:docMkLst>
        <pc:docMk/>
      </pc:docMkLst>
      <pc:sldChg chg="modSp">
        <pc:chgData name="Tobias Völkner" userId="0835fef9fc26511f" providerId="Windows Live" clId="Web-{73847B83-D753-40A3-8541-A77BC89A47F2}" dt="2023-02-01T17:01:02.679" v="5" actId="20577"/>
        <pc:sldMkLst>
          <pc:docMk/>
          <pc:sldMk cId="3679588927" sldId="257"/>
        </pc:sldMkLst>
        <pc:spChg chg="mod">
          <ac:chgData name="Tobias Völkner" userId="0835fef9fc26511f" providerId="Windows Live" clId="Web-{73847B83-D753-40A3-8541-A77BC89A47F2}" dt="2023-02-01T17:01:02.679" v="5" actId="20577"/>
          <ac:spMkLst>
            <pc:docMk/>
            <pc:sldMk cId="3679588927" sldId="257"/>
            <ac:spMk id="3" creationId="{0300D741-C45C-1B26-BCF8-E1F180AC5F82}"/>
          </ac:spMkLst>
        </pc:spChg>
      </pc:sldChg>
      <pc:sldChg chg="modSp">
        <pc:chgData name="Tobias Völkner" userId="0835fef9fc26511f" providerId="Windows Live" clId="Web-{73847B83-D753-40A3-8541-A77BC89A47F2}" dt="2023-02-01T18:13:22.025" v="11" actId="20577"/>
        <pc:sldMkLst>
          <pc:docMk/>
          <pc:sldMk cId="1037693194" sldId="259"/>
        </pc:sldMkLst>
        <pc:spChg chg="mod">
          <ac:chgData name="Tobias Völkner" userId="0835fef9fc26511f" providerId="Windows Live" clId="Web-{73847B83-D753-40A3-8541-A77BC89A47F2}" dt="2023-02-01T18:13:22.025" v="11" actId="20577"/>
          <ac:spMkLst>
            <pc:docMk/>
            <pc:sldMk cId="1037693194" sldId="259"/>
            <ac:spMk id="3" creationId="{3A29116E-4323-8347-31F0-A846ACF83290}"/>
          </ac:spMkLst>
        </pc:spChg>
      </pc:sldChg>
    </pc:docChg>
  </pc:docChgLst>
  <pc:docChgLst>
    <pc:chgData name="Gastbenutzer" providerId="Windows Live" clId="Web-{A0FF60D5-C829-4DA8-B6F5-500804240E6F}"/>
    <pc:docChg chg="modSld">
      <pc:chgData name="Gastbenutzer" userId="" providerId="Windows Live" clId="Web-{A0FF60D5-C829-4DA8-B6F5-500804240E6F}" dt="2023-01-30T15:39:50.958" v="247" actId="20577"/>
      <pc:docMkLst>
        <pc:docMk/>
      </pc:docMkLst>
      <pc:sldChg chg="modSp">
        <pc:chgData name="Gastbenutzer" userId="" providerId="Windows Live" clId="Web-{A0FF60D5-C829-4DA8-B6F5-500804240E6F}" dt="2023-01-30T15:39:50.958" v="247" actId="20577"/>
        <pc:sldMkLst>
          <pc:docMk/>
          <pc:sldMk cId="335807587" sldId="262"/>
        </pc:sldMkLst>
        <pc:spChg chg="mod">
          <ac:chgData name="Gastbenutzer" userId="" providerId="Windows Live" clId="Web-{A0FF60D5-C829-4DA8-B6F5-500804240E6F}" dt="2023-01-30T15:39:50.958" v="247" actId="20577"/>
          <ac:spMkLst>
            <pc:docMk/>
            <pc:sldMk cId="335807587" sldId="262"/>
            <ac:spMk id="3" creationId="{E214B4A2-72F4-29A2-578E-61FC51725F1A}"/>
          </ac:spMkLst>
        </pc:spChg>
      </pc:sldChg>
      <pc:sldChg chg="modSp">
        <pc:chgData name="Gastbenutzer" userId="" providerId="Windows Live" clId="Web-{A0FF60D5-C829-4DA8-B6F5-500804240E6F}" dt="2023-01-30T15:29:48.281" v="107" actId="20577"/>
        <pc:sldMkLst>
          <pc:docMk/>
          <pc:sldMk cId="2960036788" sldId="263"/>
        </pc:sldMkLst>
        <pc:spChg chg="mod">
          <ac:chgData name="Gastbenutzer" userId="" providerId="Windows Live" clId="Web-{A0FF60D5-C829-4DA8-B6F5-500804240E6F}" dt="2023-01-30T15:29:48.281" v="107" actId="20577"/>
          <ac:spMkLst>
            <pc:docMk/>
            <pc:sldMk cId="2960036788" sldId="263"/>
            <ac:spMk id="3" creationId="{3E9236C7-19D9-B558-F74A-37CF40AE0DCA}"/>
          </ac:spMkLst>
        </pc:spChg>
      </pc:sldChg>
    </pc:docChg>
  </pc:docChgLst>
  <pc:docChgLst>
    <pc:chgData name="Tobias Völkner" userId="0835fef9fc26511f" providerId="Windows Live" clId="Web-{57F3E005-05DB-4593-8796-4EAFF44BAF92}"/>
    <pc:docChg chg="modSld">
      <pc:chgData name="Tobias Völkner" userId="0835fef9fc26511f" providerId="Windows Live" clId="Web-{57F3E005-05DB-4593-8796-4EAFF44BAF92}" dt="2023-02-07T10:33:41.943" v="2"/>
      <pc:docMkLst>
        <pc:docMk/>
      </pc:docMkLst>
      <pc:sldChg chg="addSp modSp">
        <pc:chgData name="Tobias Völkner" userId="0835fef9fc26511f" providerId="Windows Live" clId="Web-{57F3E005-05DB-4593-8796-4EAFF44BAF92}" dt="2023-02-07T10:33:41.943" v="2"/>
        <pc:sldMkLst>
          <pc:docMk/>
          <pc:sldMk cId="506730094" sldId="269"/>
        </pc:sldMkLst>
        <pc:spChg chg="mod">
          <ac:chgData name="Tobias Völkner" userId="0835fef9fc26511f" providerId="Windows Live" clId="Web-{57F3E005-05DB-4593-8796-4EAFF44BAF92}" dt="2023-02-07T10:32:48.535" v="1" actId="1076"/>
          <ac:spMkLst>
            <pc:docMk/>
            <pc:sldMk cId="506730094" sldId="269"/>
            <ac:spMk id="3" creationId="{A4F736CF-E508-4717-A46E-254074F48D08}"/>
          </ac:spMkLst>
        </pc:spChg>
        <pc:spChg chg="add">
          <ac:chgData name="Tobias Völkner" userId="0835fef9fc26511f" providerId="Windows Live" clId="Web-{57F3E005-05DB-4593-8796-4EAFF44BAF92}" dt="2023-02-07T10:33:41.943" v="2"/>
          <ac:spMkLst>
            <pc:docMk/>
            <pc:sldMk cId="506730094" sldId="269"/>
            <ac:spMk id="4" creationId="{1A70A354-66E9-9AD9-91BD-6F857768BFB0}"/>
          </ac:spMkLst>
        </pc:spChg>
      </pc:sldChg>
    </pc:docChg>
  </pc:docChgLst>
  <pc:docChgLst>
    <pc:chgData name="Gastbenutzer" providerId="Windows Live" clId="Web-{4C4293CC-CCED-4873-B2CE-93DD06FB6489}"/>
    <pc:docChg chg="modSld">
      <pc:chgData name="Gastbenutzer" userId="" providerId="Windows Live" clId="Web-{4C4293CC-CCED-4873-B2CE-93DD06FB6489}" dt="2023-02-01T09:31:07.597" v="1" actId="20577"/>
      <pc:docMkLst>
        <pc:docMk/>
      </pc:docMkLst>
      <pc:sldChg chg="modSp">
        <pc:chgData name="Gastbenutzer" userId="" providerId="Windows Live" clId="Web-{4C4293CC-CCED-4873-B2CE-93DD06FB6489}" dt="2023-02-01T09:31:07.597" v="1" actId="20577"/>
        <pc:sldMkLst>
          <pc:docMk/>
          <pc:sldMk cId="2190100633" sldId="264"/>
        </pc:sldMkLst>
        <pc:spChg chg="mod">
          <ac:chgData name="Gastbenutzer" userId="" providerId="Windows Live" clId="Web-{4C4293CC-CCED-4873-B2CE-93DD06FB6489}" dt="2023-02-01T09:31:07.597" v="1" actId="20577"/>
          <ac:spMkLst>
            <pc:docMk/>
            <pc:sldMk cId="2190100633" sldId="264"/>
            <ac:spMk id="2" creationId="{122B2FA6-0565-9DC4-E6CD-787C06F26640}"/>
          </ac:spMkLst>
        </pc:spChg>
      </pc:sldChg>
    </pc:docChg>
  </pc:docChgLst>
  <pc:docChgLst>
    <pc:chgData name="Tobias Völkner" userId="0835fef9fc26511f" providerId="Windows Live" clId="Web-{ADBF2805-B38D-4072-A5D4-6613174D4F4F}"/>
    <pc:docChg chg="modSld">
      <pc:chgData name="Tobias Völkner" userId="0835fef9fc26511f" providerId="Windows Live" clId="Web-{ADBF2805-B38D-4072-A5D4-6613174D4F4F}" dt="2023-01-20T15:41:09.523" v="776" actId="20577"/>
      <pc:docMkLst>
        <pc:docMk/>
      </pc:docMkLst>
      <pc:sldChg chg="modSp">
        <pc:chgData name="Tobias Völkner" userId="0835fef9fc26511f" providerId="Windows Live" clId="Web-{ADBF2805-B38D-4072-A5D4-6613174D4F4F}" dt="2023-01-20T15:41:09.523" v="776" actId="20577"/>
        <pc:sldMkLst>
          <pc:docMk/>
          <pc:sldMk cId="1037693194" sldId="259"/>
        </pc:sldMkLst>
        <pc:spChg chg="mod">
          <ac:chgData name="Tobias Völkner" userId="0835fef9fc26511f" providerId="Windows Live" clId="Web-{ADBF2805-B38D-4072-A5D4-6613174D4F4F}" dt="2023-01-20T15:41:09.523" v="776" actId="20577"/>
          <ac:spMkLst>
            <pc:docMk/>
            <pc:sldMk cId="1037693194" sldId="259"/>
            <ac:spMk id="3" creationId="{3A29116E-4323-8347-31F0-A846ACF83290}"/>
          </ac:spMkLst>
        </pc:spChg>
      </pc:sldChg>
    </pc:docChg>
  </pc:docChgLst>
  <pc:docChgLst>
    <pc:chgData name="Tobias Völkner" userId="0835fef9fc26511f" providerId="Windows Live" clId="Web-{09E4DBE1-5673-46EC-933D-CA508DAA8076}"/>
    <pc:docChg chg="addSld modSld addMainMaster delMainMaster">
      <pc:chgData name="Tobias Völkner" userId="0835fef9fc26511f" providerId="Windows Live" clId="Web-{09E4DBE1-5673-46EC-933D-CA508DAA8076}" dt="2023-01-12T21:35:42.523" v="296" actId="20577"/>
      <pc:docMkLst>
        <pc:docMk/>
      </pc:docMkLst>
      <pc:sldChg chg="addSp delSp modSp mod setBg modClrScheme addAnim chgLayout">
        <pc:chgData name="Tobias Völkner" userId="0835fef9fc26511f" providerId="Windows Live" clId="Web-{09E4DBE1-5673-46EC-933D-CA508DAA8076}" dt="2023-01-12T20:40:49.669" v="83" actId="20577"/>
        <pc:sldMkLst>
          <pc:docMk/>
          <pc:sldMk cId="1577499883" sldId="256"/>
        </pc:sldMkLst>
        <pc:spChg chg="mod ord">
          <ac:chgData name="Tobias Völkner" userId="0835fef9fc26511f" providerId="Windows Live" clId="Web-{09E4DBE1-5673-46EC-933D-CA508DAA8076}" dt="2023-01-12T20:39:48.043" v="39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Tobias Völkner" userId="0835fef9fc26511f" providerId="Windows Live" clId="Web-{09E4DBE1-5673-46EC-933D-CA508DAA8076}" dt="2023-01-12T20:40:49.669" v="83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Tobias Völkner" userId="0835fef9fc26511f" providerId="Windows Live" clId="Web-{09E4DBE1-5673-46EC-933D-CA508DAA8076}" dt="2023-01-12T20:22:01.724" v="1"/>
          <ac:spMkLst>
            <pc:docMk/>
            <pc:sldMk cId="1577499883" sldId="256"/>
            <ac:spMk id="5" creationId="{CF886182-3ADC-447F-B077-24411DB565A8}"/>
          </ac:spMkLst>
        </pc:spChg>
        <pc:spChg chg="add del">
          <ac:chgData name="Tobias Völkner" userId="0835fef9fc26511f" providerId="Windows Live" clId="Web-{09E4DBE1-5673-46EC-933D-CA508DAA8076}" dt="2023-01-12T20:22:01.724" v="1"/>
          <ac:spMkLst>
            <pc:docMk/>
            <pc:sldMk cId="1577499883" sldId="256"/>
            <ac:spMk id="7" creationId="{67F1335F-97CE-4842-9A57-2B6A3F459D82}"/>
          </ac:spMkLst>
        </pc:spChg>
        <pc:spChg chg="add del">
          <ac:chgData name="Tobias Völkner" userId="0835fef9fc26511f" providerId="Windows Live" clId="Web-{09E4DBE1-5673-46EC-933D-CA508DAA8076}" dt="2023-01-12T20:22:07.567" v="3"/>
          <ac:spMkLst>
            <pc:docMk/>
            <pc:sldMk cId="1577499883" sldId="256"/>
            <ac:spMk id="10" creationId="{6FA9327B-0F60-46E3-AD80-CE73838567B3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16" creationId="{E91DC736-0EF8-4F87-9146-EBF1D2EE4D3D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22" creationId="{097CD68E-23E3-4007-8847-CD0944C4F7BE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24" creationId="{AF2F604E-43BE-4DC3-B983-E071523364F8}"/>
          </ac:spMkLst>
        </pc:spChg>
        <pc:spChg chg="add del">
          <ac:chgData name="Tobias Völkner" userId="0835fef9fc26511f" providerId="Windows Live" clId="Web-{09E4DBE1-5673-46EC-933D-CA508DAA8076}" dt="2023-01-12T20:22:13.474" v="5"/>
          <ac:spMkLst>
            <pc:docMk/>
            <pc:sldMk cId="1577499883" sldId="256"/>
            <ac:spMk id="26" creationId="{08C9B587-E65E-4B52-B37C-ABEBB6E87928}"/>
          </ac:spMkLst>
        </pc:spChg>
        <pc:spChg chg="add del">
          <ac:chgData name="Tobias Völkner" userId="0835fef9fc26511f" providerId="Windows Live" clId="Web-{09E4DBE1-5673-46EC-933D-CA508DAA8076}" dt="2023-01-12T20:22:21.208" v="7"/>
          <ac:spMkLst>
            <pc:docMk/>
            <pc:sldMk cId="1577499883" sldId="256"/>
            <ac:spMk id="94" creationId="{D6F5F07B-A917-442C-82D5-5719737E9E68}"/>
          </ac:spMkLst>
        </pc:spChg>
        <pc:spChg chg="add del">
          <ac:chgData name="Tobias Völkner" userId="0835fef9fc26511f" providerId="Windows Live" clId="Web-{09E4DBE1-5673-46EC-933D-CA508DAA8076}" dt="2023-01-12T20:22:21.208" v="7"/>
          <ac:spMkLst>
            <pc:docMk/>
            <pc:sldMk cId="1577499883" sldId="256"/>
            <ac:spMk id="108" creationId="{B7E0C296-2B1B-4589-84EA-239D878496D5}"/>
          </ac:spMkLst>
        </pc:spChg>
        <pc:spChg chg="add del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287" creationId="{4187D111-0A9D-421B-84EB-FC5811C3A931}"/>
          </ac:spMkLst>
        </pc:spChg>
        <pc:spChg chg="add del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07" creationId="{729E7B49-E1D9-4EAE-8B30-D958A9580767}"/>
          </ac:spMkLst>
        </pc:spChg>
        <pc:spChg chg="add del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08" creationId="{D2BA0570-7BB5-4FB7-B41A-048CE0327BAC}"/>
          </ac:spMkLst>
        </pc:spChg>
        <pc:spChg chg="add del">
          <ac:chgData name="Tobias Völkner" userId="0835fef9fc26511f" providerId="Windows Live" clId="Web-{09E4DBE1-5673-46EC-933D-CA508DAA8076}" dt="2023-01-12T20:22:51.694" v="12"/>
          <ac:spMkLst>
            <pc:docMk/>
            <pc:sldMk cId="1577499883" sldId="256"/>
            <ac:spMk id="314" creationId="{4E1EF4E8-5513-4BF5-BC41-04645281C672}"/>
          </ac:spMkLst>
        </pc:spChg>
        <pc:spChg chg="add del">
          <ac:chgData name="Tobias Völkner" userId="0835fef9fc26511f" providerId="Windows Live" clId="Web-{09E4DBE1-5673-46EC-933D-CA508DAA8076}" dt="2023-01-12T20:22:51.694" v="12"/>
          <ac:spMkLst>
            <pc:docMk/>
            <pc:sldMk cId="1577499883" sldId="256"/>
            <ac:spMk id="316" creationId="{D22FBD32-C88A-4C1D-BC76-613A93944B72}"/>
          </ac:spMkLst>
        </pc:spChg>
        <pc:spChg chg="add del">
          <ac:chgData name="Tobias Völkner" userId="0835fef9fc26511f" providerId="Windows Live" clId="Web-{09E4DBE1-5673-46EC-933D-CA508DAA8076}" dt="2023-01-12T20:23:25.523" v="14"/>
          <ac:spMkLst>
            <pc:docMk/>
            <pc:sldMk cId="1577499883" sldId="256"/>
            <ac:spMk id="349" creationId="{445FE972-3FD1-42A0-917A-5FC226BB7D2A}"/>
          </ac:spMkLst>
        </pc:spChg>
        <pc:spChg chg="add del">
          <ac:chgData name="Tobias Völkner" userId="0835fef9fc26511f" providerId="Windows Live" clId="Web-{09E4DBE1-5673-46EC-933D-CA508DAA8076}" dt="2023-01-12T20:23:25.523" v="14"/>
          <ac:spMkLst>
            <pc:docMk/>
            <pc:sldMk cId="1577499883" sldId="256"/>
            <ac:spMk id="351" creationId="{4E1EF4E8-5513-4BF5-BC41-04645281C672}"/>
          </ac:spMkLst>
        </pc:spChg>
        <pc:spChg chg="add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55" creationId="{4E1EF4E8-5513-4BF5-BC41-04645281C672}"/>
          </ac:spMkLst>
        </pc:spChg>
        <pc:spChg chg="add">
          <ac:chgData name="Tobias Völkner" userId="0835fef9fc26511f" providerId="Windows Live" clId="Web-{09E4DBE1-5673-46EC-933D-CA508DAA8076}" dt="2023-01-12T20:23:25.554" v="15"/>
          <ac:spMkLst>
            <pc:docMk/>
            <pc:sldMk cId="1577499883" sldId="256"/>
            <ac:spMk id="356" creationId="{D22FBD32-C88A-4C1D-BC76-613A93944B72}"/>
          </ac:spMkLst>
        </pc:spChg>
        <pc:grpChg chg="add del">
          <ac:chgData name="Tobias Völkner" userId="0835fef9fc26511f" providerId="Windows Live" clId="Web-{09E4DBE1-5673-46EC-933D-CA508DAA8076}" dt="2023-01-12T20:22:21.208" v="7"/>
          <ac:grpSpMkLst>
            <pc:docMk/>
            <pc:sldMk cId="1577499883" sldId="256"/>
            <ac:grpSpMk id="113" creationId="{3CDD339A-0D5C-435F-B70C-6498DB974BEE}"/>
          </ac:grpSpMkLst>
        </pc:grpChg>
        <pc:grpChg chg="add del">
          <ac:chgData name="Tobias Völkner" userId="0835fef9fc26511f" providerId="Windows Live" clId="Web-{09E4DBE1-5673-46EC-933D-CA508DAA8076}" dt="2023-01-12T20:23:25.554" v="15"/>
          <ac:grpSpMkLst>
            <pc:docMk/>
            <pc:sldMk cId="1577499883" sldId="256"/>
            <ac:grpSpMk id="288" creationId="{A0064D7E-06DA-49C2-98D1-4C063EBE9ECE}"/>
          </ac:grpSpMkLst>
        </pc:grpChg>
        <pc:grpChg chg="add del">
          <ac:chgData name="Tobias Völkner" userId="0835fef9fc26511f" providerId="Windows Live" clId="Web-{09E4DBE1-5673-46EC-933D-CA508DAA8076}" dt="2023-01-12T20:22:51.694" v="12"/>
          <ac:grpSpMkLst>
            <pc:docMk/>
            <pc:sldMk cId="1577499883" sldId="256"/>
            <ac:grpSpMk id="318" creationId="{53499997-BC46-4896-AEA5-37EC629D2291}"/>
          </ac:grpSpMkLst>
        </pc:grpChg>
        <pc:grpChg chg="add del">
          <ac:chgData name="Tobias Völkner" userId="0835fef9fc26511f" providerId="Windows Live" clId="Web-{09E4DBE1-5673-46EC-933D-CA508DAA8076}" dt="2023-01-12T20:23:25.523" v="14"/>
          <ac:grpSpMkLst>
            <pc:docMk/>
            <pc:sldMk cId="1577499883" sldId="256"/>
            <ac:grpSpMk id="352" creationId="{961DD99F-F9BF-49DA-BC7B-42CD86858B9F}"/>
          </ac:grpSpMkLst>
        </pc:grpChg>
        <pc:grpChg chg="add">
          <ac:chgData name="Tobias Völkner" userId="0835fef9fc26511f" providerId="Windows Live" clId="Web-{09E4DBE1-5673-46EC-933D-CA508DAA8076}" dt="2023-01-12T20:23:25.554" v="15"/>
          <ac:grpSpMkLst>
            <pc:docMk/>
            <pc:sldMk cId="1577499883" sldId="256"/>
            <ac:grpSpMk id="357" creationId="{53499997-BC46-4896-AEA5-37EC629D2291}"/>
          </ac:grpSpMkLst>
        </pc:grpChg>
        <pc:picChg chg="add del">
          <ac:chgData name="Tobias Völkner" userId="0835fef9fc26511f" providerId="Windows Live" clId="Web-{09E4DBE1-5673-46EC-933D-CA508DAA8076}" dt="2023-01-12T20:22:01.724" v="1"/>
          <ac:picMkLst>
            <pc:docMk/>
            <pc:sldMk cId="1577499883" sldId="256"/>
            <ac:picMk id="6" creationId="{DDEE02DA-61BF-F8E9-C7F3-19E98FF1CD8A}"/>
          </ac:picMkLst>
        </pc:picChg>
        <pc:picChg chg="add del">
          <ac:chgData name="Tobias Völkner" userId="0835fef9fc26511f" providerId="Windows Live" clId="Web-{09E4DBE1-5673-46EC-933D-CA508DAA8076}" dt="2023-01-12T20:22:07.567" v="3"/>
          <ac:picMkLst>
            <pc:docMk/>
            <pc:sldMk cId="1577499883" sldId="256"/>
            <ac:picMk id="12" creationId="{D45ACBA7-5DBF-FCBF-4F0B-B42EBAB022F0}"/>
          </ac:picMkLst>
        </pc:picChg>
        <pc:picChg chg="add del">
          <ac:chgData name="Tobias Völkner" userId="0835fef9fc26511f" providerId="Windows Live" clId="Web-{09E4DBE1-5673-46EC-933D-CA508DAA8076}" dt="2023-01-12T20:22:13.474" v="5"/>
          <ac:picMkLst>
            <pc:docMk/>
            <pc:sldMk cId="1577499883" sldId="256"/>
            <ac:picMk id="18" creationId="{8D8ED0EC-D505-9C1A-BD7F-62B7A69326AE}"/>
          </ac:picMkLst>
        </pc:picChg>
        <pc:picChg chg="add del">
          <ac:chgData name="Tobias Völkner" userId="0835fef9fc26511f" providerId="Windows Live" clId="Web-{09E4DBE1-5673-46EC-933D-CA508DAA8076}" dt="2023-01-12T20:22:21.208" v="7"/>
          <ac:picMkLst>
            <pc:docMk/>
            <pc:sldMk cId="1577499883" sldId="256"/>
            <ac:picMk id="102" creationId="{A1B96089-E072-6E98-B41E-3BF462C67577}"/>
          </ac:picMkLst>
        </pc:picChg>
        <pc:picChg chg="add mod">
          <ac:chgData name="Tobias Völkner" userId="0835fef9fc26511f" providerId="Windows Live" clId="Web-{09E4DBE1-5673-46EC-933D-CA508DAA8076}" dt="2023-01-12T20:23:25.554" v="15"/>
          <ac:picMkLst>
            <pc:docMk/>
            <pc:sldMk cId="1577499883" sldId="256"/>
            <ac:picMk id="309" creationId="{092D055C-5F91-8ECF-3287-CA4AF3F167B9}"/>
          </ac:picMkLst>
        </pc:picChg>
        <pc:cxnChg chg="add del">
          <ac:chgData name="Tobias Völkner" userId="0835fef9fc26511f" providerId="Windows Live" clId="Web-{09E4DBE1-5673-46EC-933D-CA508DAA8076}" dt="2023-01-12T20:22:07.567" v="3"/>
          <ac:cxnSpMkLst>
            <pc:docMk/>
            <pc:sldMk cId="1577499883" sldId="256"/>
            <ac:cxnSpMk id="14" creationId="{BD1C99D0-461D-4A91-81EF-CCCD798B37A1}"/>
          </ac:cxnSpMkLst>
        </pc:cxnChg>
      </pc:sldChg>
      <pc:sldChg chg="modSp new">
        <pc:chgData name="Tobias Völkner" userId="0835fef9fc26511f" providerId="Windows Live" clId="Web-{09E4DBE1-5673-46EC-933D-CA508DAA8076}" dt="2023-01-12T21:35:42.523" v="296" actId="20577"/>
        <pc:sldMkLst>
          <pc:docMk/>
          <pc:sldMk cId="3679588927" sldId="257"/>
        </pc:sldMkLst>
        <pc:spChg chg="mod">
          <ac:chgData name="Tobias Völkner" userId="0835fef9fc26511f" providerId="Windows Live" clId="Web-{09E4DBE1-5673-46EC-933D-CA508DAA8076}" dt="2023-01-12T20:41:04.592" v="94" actId="20577"/>
          <ac:spMkLst>
            <pc:docMk/>
            <pc:sldMk cId="3679588927" sldId="257"/>
            <ac:spMk id="2" creationId="{833099D9-61D2-1E7F-0C70-E9B924DEB9B1}"/>
          </ac:spMkLst>
        </pc:spChg>
        <pc:spChg chg="mod">
          <ac:chgData name="Tobias Völkner" userId="0835fef9fc26511f" providerId="Windows Live" clId="Web-{09E4DBE1-5673-46EC-933D-CA508DAA8076}" dt="2023-01-12T21:35:42.523" v="296" actId="20577"/>
          <ac:spMkLst>
            <pc:docMk/>
            <pc:sldMk cId="3679588927" sldId="257"/>
            <ac:spMk id="3" creationId="{0300D741-C45C-1B26-BCF8-E1F180AC5F82}"/>
          </ac:spMkLst>
        </pc:spChg>
      </pc:sldChg>
      <pc:sldChg chg="modSp new">
        <pc:chgData name="Tobias Völkner" userId="0835fef9fc26511f" providerId="Windows Live" clId="Web-{09E4DBE1-5673-46EC-933D-CA508DAA8076}" dt="2023-01-12T20:41:52.765" v="124" actId="20577"/>
        <pc:sldMkLst>
          <pc:docMk/>
          <pc:sldMk cId="1037693194" sldId="259"/>
        </pc:sldMkLst>
        <pc:spChg chg="mod">
          <ac:chgData name="Tobias Völkner" userId="0835fef9fc26511f" providerId="Windows Live" clId="Web-{09E4DBE1-5673-46EC-933D-CA508DAA8076}" dt="2023-01-12T20:41:52.765" v="124" actId="20577"/>
          <ac:spMkLst>
            <pc:docMk/>
            <pc:sldMk cId="1037693194" sldId="259"/>
            <ac:spMk id="2" creationId="{6223D6CD-87C0-44AE-D70C-21A47461D84F}"/>
          </ac:spMkLst>
        </pc:spChg>
      </pc:sldChg>
      <pc:sldChg chg="modSp new">
        <pc:chgData name="Tobias Völkner" userId="0835fef9fc26511f" providerId="Windows Live" clId="Web-{09E4DBE1-5673-46EC-933D-CA508DAA8076}" dt="2023-01-12T20:44:19.487" v="142" actId="20577"/>
        <pc:sldMkLst>
          <pc:docMk/>
          <pc:sldMk cId="2265512622" sldId="260"/>
        </pc:sldMkLst>
        <pc:spChg chg="mod">
          <ac:chgData name="Tobias Völkner" userId="0835fef9fc26511f" providerId="Windows Live" clId="Web-{09E4DBE1-5673-46EC-933D-CA508DAA8076}" dt="2023-01-12T20:44:19.487" v="142" actId="20577"/>
          <ac:spMkLst>
            <pc:docMk/>
            <pc:sldMk cId="2265512622" sldId="260"/>
            <ac:spMk id="2" creationId="{50D9C4EA-1174-386D-5316-D90B4B3E1639}"/>
          </ac:spMkLst>
        </pc:spChg>
      </pc:sldChg>
      <pc:sldChg chg="addSp delSp modSp new mod setBg">
        <pc:chgData name="Tobias Völkner" userId="0835fef9fc26511f" providerId="Windows Live" clId="Web-{09E4DBE1-5673-46EC-933D-CA508DAA8076}" dt="2023-01-12T20:49:37.980" v="219"/>
        <pc:sldMkLst>
          <pc:docMk/>
          <pc:sldMk cId="573183056" sldId="261"/>
        </pc:sldMkLst>
        <pc:spChg chg="mo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2" creationId="{C6019E0D-299F-86F4-0C54-0BC4D50FDB67}"/>
          </ac:spMkLst>
        </pc:spChg>
        <pc:spChg chg="del">
          <ac:chgData name="Tobias Völkner" userId="0835fef9fc26511f" providerId="Windows Live" clId="Web-{09E4DBE1-5673-46EC-933D-CA508DAA8076}" dt="2023-01-12T20:44:41.332" v="144"/>
          <ac:spMkLst>
            <pc:docMk/>
            <pc:sldMk cId="573183056" sldId="261"/>
            <ac:spMk id="3" creationId="{50A36192-E6F5-8E5F-86CA-4CE6F0736C2B}"/>
          </ac:spMkLst>
        </pc:spChg>
        <pc:spChg chg="ad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40" creationId="{2437C4A8-8E3A-4ADA-93B9-64737CE1ABB1}"/>
          </ac:spMkLst>
        </pc:spChg>
        <pc:spChg chg="ad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42" creationId="{BA6285CA-6AFA-4F27-AFB5-1B32CDE09B1A}"/>
          </ac:spMkLst>
        </pc:spChg>
        <pc:spChg chg="add">
          <ac:chgData name="Tobias Völkner" userId="0835fef9fc26511f" providerId="Windows Live" clId="Web-{09E4DBE1-5673-46EC-933D-CA508DAA8076}" dt="2023-01-12T20:49:37.980" v="219"/>
          <ac:spMkLst>
            <pc:docMk/>
            <pc:sldMk cId="573183056" sldId="261"/>
            <ac:spMk id="77" creationId="{1B82D339-163C-4586-A620-52BB056E6E69}"/>
          </ac:spMkLst>
        </pc:spChg>
        <pc:grpChg chg="add">
          <ac:chgData name="Tobias Völkner" userId="0835fef9fc26511f" providerId="Windows Live" clId="Web-{09E4DBE1-5673-46EC-933D-CA508DAA8076}" dt="2023-01-12T20:49:37.980" v="219"/>
          <ac:grpSpMkLst>
            <pc:docMk/>
            <pc:sldMk cId="573183056" sldId="261"/>
            <ac:grpSpMk id="7" creationId="{748618E9-EE2D-4864-9EEE-58939BD4FBBA}"/>
          </ac:grpSpMkLst>
        </pc:grpChg>
        <pc:grpChg chg="add">
          <ac:chgData name="Tobias Völkner" userId="0835fef9fc26511f" providerId="Windows Live" clId="Web-{09E4DBE1-5673-46EC-933D-CA508DAA8076}" dt="2023-01-12T20:49:37.980" v="219"/>
          <ac:grpSpMkLst>
            <pc:docMk/>
            <pc:sldMk cId="573183056" sldId="261"/>
            <ac:grpSpMk id="44" creationId="{5DBF4C08-1E63-4DF5-8493-1C3BBDCA3BBF}"/>
          </ac:grpSpMkLst>
        </pc:grpChg>
      </pc:sldChg>
      <pc:sldChg chg="modSp new">
        <pc:chgData name="Tobias Völkner" userId="0835fef9fc26511f" providerId="Windows Live" clId="Web-{09E4DBE1-5673-46EC-933D-CA508DAA8076}" dt="2023-01-12T20:48:16.197" v="170" actId="20577"/>
        <pc:sldMkLst>
          <pc:docMk/>
          <pc:sldMk cId="335807587" sldId="262"/>
        </pc:sldMkLst>
        <pc:spChg chg="mod">
          <ac:chgData name="Tobias Völkner" userId="0835fef9fc26511f" providerId="Windows Live" clId="Web-{09E4DBE1-5673-46EC-933D-CA508DAA8076}" dt="2023-01-12T20:48:16.197" v="170" actId="20577"/>
          <ac:spMkLst>
            <pc:docMk/>
            <pc:sldMk cId="335807587" sldId="262"/>
            <ac:spMk id="2" creationId="{AF2563C4-54CA-1581-5DED-D3F238A55700}"/>
          </ac:spMkLst>
        </pc:spChg>
      </pc:sldChg>
      <pc:sldChg chg="modSp new">
        <pc:chgData name="Tobias Völkner" userId="0835fef9fc26511f" providerId="Windows Live" clId="Web-{09E4DBE1-5673-46EC-933D-CA508DAA8076}" dt="2023-01-12T20:48:26.478" v="182" actId="20577"/>
        <pc:sldMkLst>
          <pc:docMk/>
          <pc:sldMk cId="2960036788" sldId="263"/>
        </pc:sldMkLst>
        <pc:spChg chg="mod">
          <ac:chgData name="Tobias Völkner" userId="0835fef9fc26511f" providerId="Windows Live" clId="Web-{09E4DBE1-5673-46EC-933D-CA508DAA8076}" dt="2023-01-12T20:48:26.478" v="182" actId="20577"/>
          <ac:spMkLst>
            <pc:docMk/>
            <pc:sldMk cId="2960036788" sldId="263"/>
            <ac:spMk id="2" creationId="{8BF71784-0823-D24B-5A09-2499E4FF3DF0}"/>
          </ac:spMkLst>
        </pc:spChg>
      </pc:sldChg>
      <pc:sldChg chg="delSp modSp new">
        <pc:chgData name="Tobias Völkner" userId="0835fef9fc26511f" providerId="Windows Live" clId="Web-{09E4DBE1-5673-46EC-933D-CA508DAA8076}" dt="2023-01-12T20:49:22.292" v="218" actId="20577"/>
        <pc:sldMkLst>
          <pc:docMk/>
          <pc:sldMk cId="2190100633" sldId="264"/>
        </pc:sldMkLst>
        <pc:spChg chg="mod">
          <ac:chgData name="Tobias Völkner" userId="0835fef9fc26511f" providerId="Windows Live" clId="Web-{09E4DBE1-5673-46EC-933D-CA508DAA8076}" dt="2023-01-12T20:49:22.292" v="218" actId="20577"/>
          <ac:spMkLst>
            <pc:docMk/>
            <pc:sldMk cId="2190100633" sldId="264"/>
            <ac:spMk id="2" creationId="{122B2FA6-0565-9DC4-E6CD-787C06F26640}"/>
          </ac:spMkLst>
        </pc:spChg>
        <pc:spChg chg="del">
          <ac:chgData name="Tobias Völkner" userId="0835fef9fc26511f" providerId="Windows Live" clId="Web-{09E4DBE1-5673-46EC-933D-CA508DAA8076}" dt="2023-01-12T20:48:40.260" v="184"/>
          <ac:spMkLst>
            <pc:docMk/>
            <pc:sldMk cId="2190100633" sldId="264"/>
            <ac:spMk id="3" creationId="{898132A0-3F3D-B462-C4D7-779B8FC9549A}"/>
          </ac:spMkLst>
        </pc:spChg>
      </pc:sldChg>
      <pc:sldMasterChg chg="add addSldLayout">
        <pc:chgData name="Tobias Völkner" userId="0835fef9fc26511f" providerId="Windows Live" clId="Web-{09E4DBE1-5673-46EC-933D-CA508DAA8076}" dt="2023-01-12T20:22:21.287" v="8"/>
        <pc:sldMasterMkLst>
          <pc:docMk/>
          <pc:sldMasterMk cId="54254532" sldId="2147483673"/>
        </pc:sldMasterMkLst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4080793289" sldId="2147483662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722667681" sldId="2147483663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343431114" sldId="2147483664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3958785096" sldId="2147483665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315582737" sldId="2147483666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2988744927" sldId="2147483667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706087317" sldId="2147483668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70850016" sldId="2147483669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899521769" sldId="2147483670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1683570775" sldId="2147483671"/>
          </pc:sldLayoutMkLst>
        </pc:sldLayoutChg>
        <pc:sldLayoutChg chg="add">
          <pc:chgData name="Tobias Völkner" userId="0835fef9fc26511f" providerId="Windows Live" clId="Web-{09E4DBE1-5673-46EC-933D-CA508DAA8076}" dt="2023-01-12T20:22:21.287" v="8"/>
          <pc:sldLayoutMkLst>
            <pc:docMk/>
            <pc:sldMasterMk cId="54254532" sldId="2147483673"/>
            <pc:sldLayoutMk cId="3466066265" sldId="2147483672"/>
          </pc:sldLayoutMkLst>
        </pc:sldLayoutChg>
      </pc:sldMasterChg>
    </pc:docChg>
  </pc:docChgLst>
  <pc:docChgLst>
    <pc:chgData name="Tobias Völkner" userId="0835fef9fc26511f" providerId="Windows Live" clId="Web-{719C5443-CE3B-4CF6-9E7B-FA23B8ECB049}"/>
    <pc:docChg chg="modSld">
      <pc:chgData name="Tobias Völkner" userId="0835fef9fc26511f" providerId="Windows Live" clId="Web-{719C5443-CE3B-4CF6-9E7B-FA23B8ECB049}" dt="2023-01-12T21:44:40.830" v="102" actId="20577"/>
      <pc:docMkLst>
        <pc:docMk/>
      </pc:docMkLst>
      <pc:sldChg chg="modSp">
        <pc:chgData name="Tobias Völkner" userId="0835fef9fc26511f" providerId="Windows Live" clId="Web-{719C5443-CE3B-4CF6-9E7B-FA23B8ECB049}" dt="2023-01-12T21:43:44.078" v="78" actId="20577"/>
        <pc:sldMkLst>
          <pc:docMk/>
          <pc:sldMk cId="1577499883" sldId="256"/>
        </pc:sldMkLst>
        <pc:spChg chg="mod">
          <ac:chgData name="Tobias Völkner" userId="0835fef9fc26511f" providerId="Windows Live" clId="Web-{719C5443-CE3B-4CF6-9E7B-FA23B8ECB049}" dt="2023-01-12T21:43:44.078" v="78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Tobias Völkner" userId="0835fef9fc26511f" providerId="Windows Live" clId="Web-{719C5443-CE3B-4CF6-9E7B-FA23B8ECB049}" dt="2023-01-12T21:43:09.124" v="60" actId="20577"/>
        <pc:sldMkLst>
          <pc:docMk/>
          <pc:sldMk cId="2960036788" sldId="263"/>
        </pc:sldMkLst>
        <pc:spChg chg="mod">
          <ac:chgData name="Tobias Völkner" userId="0835fef9fc26511f" providerId="Windows Live" clId="Web-{719C5443-CE3B-4CF6-9E7B-FA23B8ECB049}" dt="2023-01-12T21:43:09.124" v="60" actId="20577"/>
          <ac:spMkLst>
            <pc:docMk/>
            <pc:sldMk cId="2960036788" sldId="263"/>
            <ac:spMk id="3" creationId="{3E9236C7-19D9-B558-F74A-37CF40AE0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80B8-C64D-410E-893B-5BE6027764A8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332FF-6AD5-4036-A6A6-D05D05E66C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1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332FF-6AD5-4036-A6A6-D05D05E66C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49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5" name="Rectangle 3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09" name="Picture 3">
            <a:extLst>
              <a:ext uri="{FF2B5EF4-FFF2-40B4-BE49-F238E27FC236}">
                <a16:creationId xmlns:a16="http://schemas.microsoft.com/office/drawing/2014/main" id="{092D055C-5F91-8ECF-3287-CA4AF3F16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4" b="1235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56" name="Flowchart: Document 315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cs typeface="Calibri Light"/>
              </a:rPr>
              <a:t>Datenkompression: </a:t>
            </a:r>
            <a:br>
              <a:rPr lang="de-DE" sz="3400" dirty="0">
                <a:cs typeface="Calibri Light"/>
              </a:rPr>
            </a:br>
            <a:r>
              <a:rPr lang="de-DE" sz="3400" dirty="0">
                <a:cs typeface="Calibri Light"/>
              </a:rPr>
              <a:t>Zip-Verfahren, der LZ77-Algorithmus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Philipp Stephan </a:t>
            </a:r>
            <a:endParaRPr lang="de-DE"/>
          </a:p>
          <a:p>
            <a:r>
              <a:rPr lang="de-DE"/>
              <a:t>Matr-Nr: </a:t>
            </a:r>
            <a:r>
              <a:rPr lang="de-DE">
                <a:ea typeface="+mn-lt"/>
                <a:cs typeface="+mn-lt"/>
              </a:rPr>
              <a:t>7182981</a:t>
            </a:r>
          </a:p>
          <a:p>
            <a:r>
              <a:rPr lang="de-DE" dirty="0"/>
              <a:t>Tobias </a:t>
            </a:r>
            <a:r>
              <a:rPr lang="de-DE" dirty="0" err="1"/>
              <a:t>Völkner</a:t>
            </a:r>
            <a:r>
              <a:rPr lang="de-DE" dirty="0"/>
              <a:t> </a:t>
            </a:r>
          </a:p>
          <a:p>
            <a:r>
              <a:rPr lang="de-DE" dirty="0" err="1"/>
              <a:t>Matr-Nr</a:t>
            </a:r>
            <a:r>
              <a:rPr lang="de-DE" dirty="0"/>
              <a:t>: 5328855</a:t>
            </a:r>
          </a:p>
        </p:txBody>
      </p:sp>
      <p:grpSp>
        <p:nvGrpSpPr>
          <p:cNvPr id="357" name="Group 317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48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563C4-54CA-1581-5DED-D3F238A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4B4A2-72F4-29A2-578E-61FC5172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75316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Der originale LZ77 ist heute nur noch selten in Verwendung</a:t>
            </a:r>
            <a:endParaRPr lang="de-DE"/>
          </a:p>
          <a:p>
            <a:pPr>
              <a:lnSpc>
                <a:spcPct val="150000"/>
              </a:lnSpc>
              <a:buClr>
                <a:srgbClr val="817BB6"/>
              </a:buClr>
            </a:pPr>
            <a:r>
              <a:rPr lang="de-DE"/>
              <a:t>Bildet Grundlage für viele Weiterentwicklungen (z.B. LZ78, LZW, LZSS)</a:t>
            </a:r>
          </a:p>
          <a:p>
            <a:pPr>
              <a:lnSpc>
                <a:spcPct val="150000"/>
              </a:lnSpc>
              <a:buClr>
                <a:srgbClr val="817BB6"/>
              </a:buClr>
            </a:pPr>
            <a:r>
              <a:rPr lang="de-DE"/>
              <a:t>Dient häufig als "Präprozessor" zur Vorverarbeitung von Texten </a:t>
            </a:r>
          </a:p>
          <a:p>
            <a:pPr>
              <a:lnSpc>
                <a:spcPct val="150000"/>
              </a:lnSpc>
              <a:buClr>
                <a:srgbClr val="817BB6"/>
              </a:buClr>
            </a:pPr>
            <a:r>
              <a:rPr lang="de-DE"/>
              <a:t>In Kombination mit Huffman-Codierung im </a:t>
            </a:r>
            <a:r>
              <a:rPr lang="de-DE" err="1"/>
              <a:t>Deflate</a:t>
            </a:r>
            <a:r>
              <a:rPr lang="de-DE"/>
              <a:t>-Algorithmus (PNG, ZIP, usw.)</a:t>
            </a:r>
          </a:p>
        </p:txBody>
      </p:sp>
    </p:spTree>
    <p:extLst>
      <p:ext uri="{BB962C8B-B14F-4D97-AF65-F5344CB8AC3E}">
        <p14:creationId xmlns:p14="http://schemas.microsoft.com/office/powerpoint/2010/main" val="3358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71784-0823-D24B-5A09-2499E4FF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2193"/>
            <a:ext cx="10325000" cy="1442463"/>
          </a:xfrm>
        </p:spPr>
        <p:txBody>
          <a:bodyPr/>
          <a:lstStyle/>
          <a:p>
            <a:r>
              <a:rPr lang="de-DE"/>
              <a:t>Qualitätsbewertung des LZ77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236C7-19D9-B558-F74A-37CF40AE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30683"/>
            <a:ext cx="10325000" cy="4825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Pro: </a:t>
            </a:r>
          </a:p>
          <a:p>
            <a:r>
              <a:rPr lang="de-DE"/>
              <a:t>Kann ohne Textkenntnis komprimieren</a:t>
            </a:r>
          </a:p>
          <a:p>
            <a:pPr>
              <a:buClr>
                <a:srgbClr val="817BB6"/>
              </a:buClr>
            </a:pPr>
            <a:r>
              <a:rPr lang="de-DE">
                <a:ea typeface="+mn-lt"/>
                <a:cs typeface="+mn-lt"/>
              </a:rPr>
              <a:t>Ist ein vergleichsweise simpler Algorithmus</a:t>
            </a:r>
            <a:endParaRPr lang="de-DE"/>
          </a:p>
          <a:p>
            <a:pPr>
              <a:buClr>
                <a:srgbClr val="817BB6"/>
              </a:buClr>
            </a:pPr>
            <a:r>
              <a:rPr lang="de-DE"/>
              <a:t>Ist patentlos</a:t>
            </a:r>
          </a:p>
          <a:p>
            <a:pPr>
              <a:buClr>
                <a:srgbClr val="817BB6"/>
              </a:buClr>
            </a:pPr>
            <a:r>
              <a:rPr lang="de-DE"/>
              <a:t>Benötigt wenig Systemressourcen</a:t>
            </a:r>
          </a:p>
          <a:p>
            <a:pPr>
              <a:buClr>
                <a:srgbClr val="817BB6"/>
              </a:buClr>
            </a:pPr>
            <a:endParaRPr lang="de-DE"/>
          </a:p>
          <a:p>
            <a:pPr marL="0" indent="0">
              <a:buClr>
                <a:srgbClr val="817BB6"/>
              </a:buClr>
              <a:buNone/>
            </a:pPr>
            <a:r>
              <a:rPr lang="de-DE" b="1"/>
              <a:t>Kontra</a:t>
            </a:r>
            <a:r>
              <a:rPr lang="de-DE"/>
              <a:t>:</a:t>
            </a:r>
          </a:p>
          <a:p>
            <a:r>
              <a:rPr lang="de-DE">
                <a:ea typeface="+mn-lt"/>
                <a:cs typeface="+mn-lt"/>
              </a:rPr>
              <a:t>Bei wenigen Wiederholungen ist oft keine</a:t>
            </a:r>
            <a:r>
              <a:rPr lang="de-DE"/>
              <a:t> effiziente Komprimierung möglich</a:t>
            </a:r>
          </a:p>
          <a:p>
            <a:pPr>
              <a:buClr>
                <a:srgbClr val="817BB6"/>
              </a:buClr>
            </a:pPr>
            <a:r>
              <a:rPr lang="de-DE"/>
              <a:t>Im </a:t>
            </a:r>
            <a:r>
              <a:rPr lang="de-DE" err="1"/>
              <a:t>Worst</a:t>
            </a:r>
            <a:r>
              <a:rPr lang="de-DE"/>
              <a:t>-Case können Datenmengen größer werden</a:t>
            </a:r>
          </a:p>
          <a:p>
            <a:pPr>
              <a:buClr>
                <a:srgbClr val="817BB6"/>
              </a:buClr>
            </a:pPr>
            <a:r>
              <a:rPr lang="de-DE"/>
              <a:t>Große Buffer erhöhen Laufzeit und Speicherbedarf</a:t>
            </a:r>
          </a:p>
          <a:p>
            <a:pPr marL="0" indent="0">
              <a:buClr>
                <a:srgbClr val="272441">
                  <a:lumMod val="50000"/>
                  <a:lumOff val="50000"/>
                </a:srgbClr>
              </a:buClr>
              <a:buNone/>
            </a:pPr>
            <a:endParaRPr lang="de-DE" b="1"/>
          </a:p>
          <a:p>
            <a:pPr>
              <a:buClr>
                <a:srgbClr val="272441">
                  <a:lumMod val="50000"/>
                  <a:lumOff val="50000"/>
                </a:srgbClr>
              </a:buClr>
              <a:buFont typeface="Calibri" panose="05000000000000000000" pitchFamily="2" charset="2"/>
              <a:buChar char="-"/>
            </a:pPr>
            <a:endParaRPr lang="de-DE" b="1"/>
          </a:p>
          <a:p>
            <a:pPr>
              <a:buClr>
                <a:srgbClr val="272441">
                  <a:lumMod val="50000"/>
                  <a:lumOff val="50000"/>
                </a:srgbClr>
              </a:buClr>
              <a:buFont typeface="Calibri" panose="05000000000000000000" pitchFamily="2" charset="2"/>
              <a:buChar char="-"/>
            </a:pPr>
            <a:endParaRPr lang="de-DE"/>
          </a:p>
          <a:p>
            <a:pPr>
              <a:buClr>
                <a:srgbClr val="817BB6"/>
              </a:buClr>
              <a:buFont typeface="Calibri" panose="05000000000000000000" pitchFamily="2" charset="2"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3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2FA6-0565-9DC4-E6CD-787C06F2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56" y="1976781"/>
            <a:ext cx="10325000" cy="1442463"/>
          </a:xfrm>
        </p:spPr>
        <p:txBody>
          <a:bodyPr/>
          <a:lstStyle/>
          <a:p>
            <a:pPr algn="ctr"/>
            <a:r>
              <a:rPr lang="de-DE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19010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099D9-61D2-1E7F-0C70-E9B924DE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Zip-Format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0D741-C45C-1B26-BCF8-E1F180AC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Ersterscheinung 1989 mit PKZIP und PKUNZIP von Phil Katz(USA)</a:t>
            </a:r>
          </a:p>
          <a:p>
            <a:r>
              <a:rPr lang="en-US" dirty="0" err="1"/>
              <a:t>seither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weiterentwickelt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de-DE" dirty="0"/>
              <a:t>Der Zweck ist die Archivierung und Containerisierung von Datenmengen</a:t>
            </a:r>
          </a:p>
          <a:p>
            <a:pPr>
              <a:buClr>
                <a:srgbClr val="817BB6"/>
              </a:buClr>
            </a:pPr>
            <a:r>
              <a:rPr lang="en-US" dirty="0"/>
              <a:t>I</a:t>
            </a:r>
            <a:r>
              <a:rPr lang="de-DE" dirty="0" err="1"/>
              <a:t>st</a:t>
            </a:r>
            <a:r>
              <a:rPr lang="de-DE" dirty="0"/>
              <a:t> eine verlustfreie Datenkompression</a:t>
            </a:r>
          </a:p>
          <a:p>
            <a:pPr>
              <a:buClr>
                <a:srgbClr val="817BB6"/>
              </a:buClr>
            </a:pPr>
            <a:r>
              <a:rPr lang="en-US" dirty="0"/>
              <a:t>Ein </a:t>
            </a:r>
            <a:r>
              <a:rPr lang="en-US" dirty="0" err="1"/>
              <a:t>paar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: 7-Zip, PKZIP, WinZip, WinRAR, Jar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Kompressions-Algorithmen</a:t>
            </a:r>
            <a:r>
              <a:rPr lang="en-US" dirty="0"/>
              <a:t> und </a:t>
            </a:r>
            <a:r>
              <a:rPr lang="en-US" dirty="0" err="1"/>
              <a:t>Methoden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de-DE" dirty="0"/>
              <a:t>Wir präsentieren den LZ77-Algorithmus, eine Wörterbuchkompression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BBAB22E-191B-A928-6E8A-23E4ECD5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099" y="1020343"/>
            <a:ext cx="1309239" cy="13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3D6CD-87C0-44AE-D70C-21A47461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LZ77-Verfahren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9116E-4323-8347-31F0-A846ACF8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Auch LZ1, 1977 von Abraham </a:t>
            </a:r>
            <a:r>
              <a:rPr lang="de-DE" dirty="0" err="1"/>
              <a:t>Lempel</a:t>
            </a:r>
            <a:r>
              <a:rPr lang="de-DE" dirty="0"/>
              <a:t> und Jacob Ziv erfunden, 1978 erweitert mit dem LZ78</a:t>
            </a:r>
          </a:p>
          <a:p>
            <a:r>
              <a:rPr lang="de-DE" dirty="0"/>
              <a:t>Zur damaligen Zeit revolutionär, da nur Entropiekodierung vorhanden (</a:t>
            </a:r>
            <a:r>
              <a:rPr lang="de-DE" dirty="0" err="1"/>
              <a:t>Huffman</a:t>
            </a:r>
            <a:r>
              <a:rPr lang="de-DE" dirty="0"/>
              <a:t>-Kodierung) </a:t>
            </a:r>
            <a:endParaRPr lang="en-US" dirty="0"/>
          </a:p>
          <a:p>
            <a:r>
              <a:rPr lang="en-US" dirty="0"/>
              <a:t>Eine </a:t>
            </a:r>
            <a:r>
              <a:rPr lang="en-US" dirty="0" err="1"/>
              <a:t>Wörterbuch-Kompression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redundante</a:t>
            </a:r>
            <a:r>
              <a:rPr lang="en-US" dirty="0"/>
              <a:t> </a:t>
            </a:r>
            <a:r>
              <a:rPr lang="en-US" dirty="0" err="1"/>
              <a:t>Stringsequenzen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Referenzen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en-US" dirty="0" err="1"/>
              <a:t>Wörterbuch-Kompression</a:t>
            </a:r>
            <a:r>
              <a:rPr lang="en-US" dirty="0"/>
              <a:t>:</a:t>
            </a:r>
          </a:p>
          <a:p>
            <a:pPr lvl="1">
              <a:buClr>
                <a:srgbClr val="817BB6"/>
              </a:buClr>
            </a:pPr>
            <a:r>
              <a:rPr lang="en-US" b="1" dirty="0" err="1"/>
              <a:t>Kompression</a:t>
            </a:r>
            <a:r>
              <a:rPr lang="en-US" dirty="0"/>
              <a:t>: </a:t>
            </a:r>
            <a:r>
              <a:rPr lang="en-US" dirty="0" err="1"/>
              <a:t>Datensätze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Wörterbuch</a:t>
            </a:r>
            <a:r>
              <a:rPr lang="en-US" dirty="0"/>
              <a:t> </a:t>
            </a:r>
            <a:r>
              <a:rPr lang="en-US" dirty="0" err="1"/>
              <a:t>geschrieben</a:t>
            </a:r>
            <a:endParaRPr lang="en-US" dirty="0"/>
          </a:p>
          <a:p>
            <a:pPr lvl="1">
              <a:buClr>
                <a:srgbClr val="817BB6"/>
              </a:buClr>
            </a:pPr>
            <a:r>
              <a:rPr lang="en-US" b="1" dirty="0" err="1"/>
              <a:t>Dekompression</a:t>
            </a:r>
            <a:r>
              <a:rPr lang="en-US" dirty="0"/>
              <a:t>: </a:t>
            </a:r>
            <a:r>
              <a:rPr lang="en-US" dirty="0" err="1"/>
              <a:t>Wörterbucheinträge</a:t>
            </a:r>
            <a:r>
              <a:rPr lang="en-US" dirty="0"/>
              <a:t> warden </a:t>
            </a:r>
            <a:r>
              <a:rPr lang="en-US" dirty="0" err="1"/>
              <a:t>ausgelesen</a:t>
            </a:r>
            <a:endParaRPr lang="de-DE" dirty="0"/>
          </a:p>
          <a:p>
            <a:pPr>
              <a:buClr>
                <a:srgbClr val="817BB6"/>
              </a:buClr>
            </a:pPr>
            <a:r>
              <a:rPr lang="en-US" dirty="0"/>
              <a:t>Der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durchläuft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String, </a:t>
            </a:r>
            <a:r>
              <a:rPr lang="en-US" dirty="0" err="1"/>
              <a:t>mit</a:t>
            </a:r>
            <a:r>
              <a:rPr lang="en-US" dirty="0"/>
              <a:t> Search- und Lookahead-Buffer </a:t>
            </a:r>
            <a:r>
              <a:rPr lang="en-US" dirty="0" err="1"/>
              <a:t>sucht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Sequenzen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69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9C4EA-1174-386D-5316-D90B4B3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>
            <a:normAutofit/>
          </a:bodyPr>
          <a:lstStyle/>
          <a:p>
            <a:r>
              <a:rPr lang="de-DE" dirty="0"/>
              <a:t>Kompression</a:t>
            </a:r>
          </a:p>
        </p:txBody>
      </p:sp>
      <p:pic>
        <p:nvPicPr>
          <p:cNvPr id="10" name="Grafik 10" descr="Ein Bild, das Tisch enthält.&#10;&#10;Beschreibung automatisch generiert.">
            <a:extLst>
              <a:ext uri="{FF2B5EF4-FFF2-40B4-BE49-F238E27FC236}">
                <a16:creationId xmlns:a16="http://schemas.microsoft.com/office/drawing/2014/main" id="{4291B8AD-5D5B-F612-0732-39915C95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93" y="2277620"/>
            <a:ext cx="9553903" cy="393907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959DD-BCBA-4219-AD97-E917AE0AE8B8}"/>
              </a:ext>
            </a:extLst>
          </p:cNvPr>
          <p:cNvSpPr txBox="1"/>
          <p:nvPr/>
        </p:nvSpPr>
        <p:spPr>
          <a:xfrm>
            <a:off x="10016376" y="2277620"/>
            <a:ext cx="244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Search-Buffer = 12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Lookahead-Buffer = 4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1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40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830C384A-FC63-EDE0-AA3B-D11B1567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40778"/>
            <a:ext cx="11532475" cy="53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46D2-4E30-B0FC-CA74-AC1D5A51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12813"/>
            <a:ext cx="10325000" cy="1442463"/>
          </a:xfrm>
        </p:spPr>
        <p:txBody>
          <a:bodyPr/>
          <a:lstStyle/>
          <a:p>
            <a:r>
              <a:rPr lang="de-DE"/>
              <a:t>Dekompression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95B68A2-3152-6994-A316-221ACB6E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820" y="2534796"/>
            <a:ext cx="6182381" cy="3267074"/>
          </a:xfrm>
        </p:spPr>
      </p:pic>
    </p:spTree>
    <p:extLst>
      <p:ext uri="{BB962C8B-B14F-4D97-AF65-F5344CB8AC3E}">
        <p14:creationId xmlns:p14="http://schemas.microsoft.com/office/powerpoint/2010/main" val="187012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drinnen enthält.&#10;&#10;Beschreibung automatisch generiert.">
            <a:extLst>
              <a:ext uri="{FF2B5EF4-FFF2-40B4-BE49-F238E27FC236}">
                <a16:creationId xmlns:a16="http://schemas.microsoft.com/office/drawing/2014/main" id="{9A0A691B-F0B8-8DBE-F260-11E1DBCE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21" y="1506996"/>
            <a:ext cx="10678510" cy="2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814E-1A1D-4B87-9CFD-49BDAFF9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Speichereinsparung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736CF-E508-4717-A46E-254074F48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Ein String Symbol </a:t>
                </a:r>
                <a:r>
                  <a:rPr lang="en-US" dirty="0" err="1"/>
                  <a:t>alloziert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  <a:r>
                  <a:rPr lang="en-US" b="0" dirty="0" err="1"/>
                  <a:t>Zeiche</a:t>
                </a:r>
                <a:r>
                  <a:rPr lang="en-US" dirty="0" err="1"/>
                  <a:t>n</a:t>
                </a:r>
                <a:r>
                  <a:rPr lang="en-US" dirty="0"/>
                  <a:t> (ASCII-Code), also 8 Bits pro Symbol</a:t>
                </a:r>
              </a:p>
              <a:p>
                <a:r>
                  <a:rPr lang="en-US" b="0" dirty="0"/>
                  <a:t>Ein </a:t>
                </a:r>
                <a:r>
                  <a:rPr lang="en-US" b="0" dirty="0" err="1"/>
                  <a:t>Wörterbuch</a:t>
                </a:r>
                <a:r>
                  <a:rPr lang="en-US" dirty="0" err="1"/>
                  <a:t>-T</a:t>
                </a:r>
                <a:r>
                  <a:rPr lang="en-US" b="0" dirty="0" err="1"/>
                  <a:t>upel</a:t>
                </a:r>
                <a:r>
                  <a:rPr lang="en-US" b="0" dirty="0"/>
                  <a:t> </a:t>
                </a:r>
                <a:r>
                  <a:rPr lang="en-US" b="0" dirty="0" err="1"/>
                  <a:t>alloziert</a:t>
                </a:r>
                <a:r>
                  <a:rPr lang="en-US" b="0" dirty="0"/>
                  <a:t> Speicher </a:t>
                </a:r>
                <a:r>
                  <a:rPr lang="en-US" b="0" dirty="0" err="1"/>
                  <a:t>für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𝑆𝑒𝑎𝑟𝑐h𝑙𝑒𝑛𝑔𝑡h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𝐿𝑜𝑜𝑎𝑘h𝑒𝑎𝑑𝑙𝑒𝑛𝑔𝑡h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𝑆𝑦𝑚𝑏𝑜𝑙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Für</a:t>
                </a:r>
                <a:r>
                  <a:rPr lang="en-US" dirty="0"/>
                  <a:t> die Buffer </a:t>
                </a:r>
                <a:r>
                  <a:rPr lang="en-US" dirty="0" err="1"/>
                  <a:t>wird</a:t>
                </a:r>
                <a:r>
                  <a:rPr lang="en-US" dirty="0"/>
                  <a:t> die </a:t>
                </a:r>
                <a:r>
                  <a:rPr lang="en-US" dirty="0" err="1"/>
                  <a:t>nächst</a:t>
                </a:r>
                <a:r>
                  <a:rPr lang="en-US" dirty="0"/>
                  <a:t> </a:t>
                </a:r>
                <a:r>
                  <a:rPr lang="en-US" dirty="0" err="1"/>
                  <a:t>höhere</a:t>
                </a:r>
                <a:r>
                  <a:rPr lang="en-US" dirty="0"/>
                  <a:t> </a:t>
                </a:r>
                <a:r>
                  <a:rPr lang="en-US" dirty="0" err="1"/>
                  <a:t>Binärpotenz</a:t>
                </a:r>
                <a:r>
                  <a:rPr lang="en-US" dirty="0"/>
                  <a:t> </a:t>
                </a:r>
                <a:r>
                  <a:rPr lang="en-US" dirty="0" err="1"/>
                  <a:t>gewählt</a:t>
                </a:r>
                <a:endParaRPr lang="en-US" dirty="0"/>
              </a:p>
              <a:p>
                <a:r>
                  <a:rPr lang="en-US" dirty="0" err="1"/>
                  <a:t>Im</a:t>
                </a:r>
                <a:r>
                  <a:rPr lang="en-US" dirty="0"/>
                  <a:t> </a:t>
                </a:r>
                <a:r>
                  <a:rPr lang="en-US" dirty="0" err="1"/>
                  <a:t>Beispiel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abracadabra! = 12 Symbol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12∗8</m:t>
                    </m:r>
                  </m:oMath>
                </a14:m>
                <a:r>
                  <a:rPr lang="en-US" dirty="0"/>
                  <a:t>Bits = 96 Bits</a:t>
                </a:r>
              </a:p>
              <a:p>
                <a:pPr lvl="1"/>
                <a:r>
                  <a:rPr lang="en-US" dirty="0"/>
                  <a:t>Ein </a:t>
                </a:r>
                <a:r>
                  <a:rPr lang="en-US" dirty="0" err="1"/>
                  <a:t>Tupel</a:t>
                </a:r>
                <a:r>
                  <a:rPr lang="en-US" dirty="0"/>
                  <a:t> = (4Bits,2Bits,8Bits) = 15Bits</a:t>
                </a:r>
              </a:p>
              <a:p>
                <a:pPr lvl="1"/>
                <a:r>
                  <a:rPr lang="en-US" dirty="0"/>
                  <a:t>6 </a:t>
                </a:r>
                <a:r>
                  <a:rPr lang="en-US" dirty="0" err="1"/>
                  <a:t>Einträge</a:t>
                </a:r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6∗15</m:t>
                    </m:r>
                  </m:oMath>
                </a14:m>
                <a:r>
                  <a:rPr lang="en-US" dirty="0"/>
                  <a:t>Bits = 84Bits</a:t>
                </a:r>
              </a:p>
              <a:p>
                <a:pPr lvl="1"/>
                <a:r>
                  <a:rPr lang="en-US" dirty="0" err="1"/>
                  <a:t>Damit</a:t>
                </a:r>
                <a:r>
                  <a:rPr lang="en-US" dirty="0"/>
                  <a:t> </a:t>
                </a:r>
                <a:r>
                  <a:rPr lang="en-US" dirty="0" err="1"/>
                  <a:t>eine</a:t>
                </a:r>
                <a:r>
                  <a:rPr lang="en-US" dirty="0"/>
                  <a:t> </a:t>
                </a:r>
                <a:r>
                  <a:rPr lang="en-US" dirty="0" err="1"/>
                  <a:t>Einsparung</a:t>
                </a:r>
                <a:r>
                  <a:rPr lang="en-US" dirty="0"/>
                  <a:t> von 6 Bits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736CF-E508-4717-A46E-254074F48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 b="-32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A70A354-66E9-9AD9-91BD-6F857768BFB0}"/>
              </a:ext>
            </a:extLst>
          </p:cNvPr>
          <p:cNvSpPr txBox="1"/>
          <p:nvPr/>
        </p:nvSpPr>
        <p:spPr>
          <a:xfrm>
            <a:off x="3544956" y="4008782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73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019E0D-299F-86F4-0C54-0BC4D50F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75" y="1122363"/>
            <a:ext cx="9807425" cy="230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Demo-Kit</a:t>
            </a:r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830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72441"/>
      </a:dk2>
      <a:lt2>
        <a:srgbClr val="E2E8E2"/>
      </a:lt2>
      <a:accent1>
        <a:srgbClr val="E272EA"/>
      </a:accent1>
      <a:accent2>
        <a:srgbClr val="9E53E6"/>
      </a:accent2>
      <a:accent3>
        <a:srgbClr val="7D72EA"/>
      </a:accent3>
      <a:accent4>
        <a:srgbClr val="5382E6"/>
      </a:accent4>
      <a:accent5>
        <a:srgbClr val="2CAEDD"/>
      </a:accent5>
      <a:accent6>
        <a:srgbClr val="41B5A3"/>
      </a:accent6>
      <a:hlink>
        <a:srgbClr val="5A8E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53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CosineVTI</vt:lpstr>
      <vt:lpstr>Datenkompression:  Zip-Verfahren, der LZ77-Algorithmus</vt:lpstr>
      <vt:lpstr>Zip-Format</vt:lpstr>
      <vt:lpstr>LZ77-Verfahren</vt:lpstr>
      <vt:lpstr>Kompression</vt:lpstr>
      <vt:lpstr>PowerPoint-Präsentation</vt:lpstr>
      <vt:lpstr>Dekompression</vt:lpstr>
      <vt:lpstr>PowerPoint-Präsentation</vt:lpstr>
      <vt:lpstr>Speichereinsparung</vt:lpstr>
      <vt:lpstr>Demo-Kit</vt:lpstr>
      <vt:lpstr>Anwendungsbereiche</vt:lpstr>
      <vt:lpstr>Qualitätsbewertung des LZ77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Voelkner, Tobias</cp:lastModifiedBy>
  <cp:revision>21</cp:revision>
  <dcterms:created xsi:type="dcterms:W3CDTF">2023-01-12T20:09:19Z</dcterms:created>
  <dcterms:modified xsi:type="dcterms:W3CDTF">2023-02-07T10:33:42Z</dcterms:modified>
</cp:coreProperties>
</file>