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ulish"/>
      <p:regular r:id="rId21"/>
      <p:bold r:id="rId22"/>
      <p:italic r:id="rId23"/>
      <p:boldItalic r:id="rId24"/>
    </p:embeddedFont>
    <p:embeddedFont>
      <p:font typeface="Mulish Black"/>
      <p:bold r:id="rId25"/>
      <p:boldItalic r:id="rId26"/>
    </p:embeddedFont>
    <p:embeddedFont>
      <p:font typeface="DM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h6oj/17joYDpGIse0xG0H8bcf6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ulish-bold.fntdata"/><Relationship Id="rId21" Type="http://schemas.openxmlformats.org/officeDocument/2006/relationships/font" Target="fonts/Mulish-regular.fntdata"/><Relationship Id="rId24" Type="http://schemas.openxmlformats.org/officeDocument/2006/relationships/font" Target="fonts/Mulish-boldItalic.fntdata"/><Relationship Id="rId23" Type="http://schemas.openxmlformats.org/officeDocument/2006/relationships/font" Target="fonts/Mulish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ulishBlack-boldItalic.fntdata"/><Relationship Id="rId25" Type="http://schemas.openxmlformats.org/officeDocument/2006/relationships/font" Target="fonts/MulishBlack-bold.fntdata"/><Relationship Id="rId28" Type="http://schemas.openxmlformats.org/officeDocument/2006/relationships/font" Target="fonts/DMSans-bold.fntdata"/><Relationship Id="rId27" Type="http://schemas.openxmlformats.org/officeDocument/2006/relationships/font" Target="fonts/DM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M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DM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6" name="Google Shape;15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2faf1666a92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0" name="Google Shape;1560;g2faf1666a92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2faf1666a92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4" name="Google Shape;1604;g2faf1666a92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2fb5fef97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8" name="Google Shape;1628;g2fb5fef97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7" name="Google Shape;16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1" name="Google Shape;17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0" name="Google Shape;20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1" name="Google Shape;8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8" name="Google Shape;10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1" name="Google Shape;10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8" name="Google Shape;10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1" name="Google Shape;12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3" name="Google Shape;14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3"/>
          <p:cNvSpPr/>
          <p:nvPr/>
        </p:nvSpPr>
        <p:spPr>
          <a:xfrm flipH="1">
            <a:off x="5069400" y="100"/>
            <a:ext cx="4074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" name="Google Shape;10;p53"/>
          <p:cNvSpPr txBox="1"/>
          <p:nvPr>
            <p:ph type="ctrTitle"/>
          </p:nvPr>
        </p:nvSpPr>
        <p:spPr>
          <a:xfrm>
            <a:off x="703650" y="1146756"/>
            <a:ext cx="4277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53"/>
          <p:cNvSpPr txBox="1"/>
          <p:nvPr>
            <p:ph idx="1" type="subTitle"/>
          </p:nvPr>
        </p:nvSpPr>
        <p:spPr>
          <a:xfrm>
            <a:off x="703650" y="3539544"/>
            <a:ext cx="427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2"/>
          <p:cNvSpPr txBox="1"/>
          <p:nvPr>
            <p:ph idx="1" type="subTitle"/>
          </p:nvPr>
        </p:nvSpPr>
        <p:spPr>
          <a:xfrm>
            <a:off x="940197" y="3280602"/>
            <a:ext cx="23055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62"/>
          <p:cNvSpPr txBox="1"/>
          <p:nvPr>
            <p:ph idx="2" type="subTitle"/>
          </p:nvPr>
        </p:nvSpPr>
        <p:spPr>
          <a:xfrm>
            <a:off x="3421747" y="3280602"/>
            <a:ext cx="23055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62"/>
          <p:cNvSpPr txBox="1"/>
          <p:nvPr>
            <p:ph idx="3" type="subTitle"/>
          </p:nvPr>
        </p:nvSpPr>
        <p:spPr>
          <a:xfrm>
            <a:off x="5898303" y="3280602"/>
            <a:ext cx="23055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62"/>
          <p:cNvSpPr txBox="1"/>
          <p:nvPr>
            <p:ph idx="4" type="subTitle"/>
          </p:nvPr>
        </p:nvSpPr>
        <p:spPr>
          <a:xfrm>
            <a:off x="940197" y="3046253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8" name="Google Shape;218;p62"/>
          <p:cNvSpPr txBox="1"/>
          <p:nvPr>
            <p:ph idx="5" type="subTitle"/>
          </p:nvPr>
        </p:nvSpPr>
        <p:spPr>
          <a:xfrm>
            <a:off x="3421747" y="3046253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9" name="Google Shape;219;p62"/>
          <p:cNvSpPr txBox="1"/>
          <p:nvPr>
            <p:ph idx="6" type="subTitle"/>
          </p:nvPr>
        </p:nvSpPr>
        <p:spPr>
          <a:xfrm>
            <a:off x="5898303" y="3046253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0" name="Google Shape;220;p62"/>
          <p:cNvSpPr/>
          <p:nvPr/>
        </p:nvSpPr>
        <p:spPr>
          <a:xfrm>
            <a:off x="25" y="4600200"/>
            <a:ext cx="9144000" cy="54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21" name="Google Shape;221;p62"/>
          <p:cNvGrpSpPr/>
          <p:nvPr/>
        </p:nvGrpSpPr>
        <p:grpSpPr>
          <a:xfrm>
            <a:off x="157356" y="3631575"/>
            <a:ext cx="474683" cy="1279500"/>
            <a:chOff x="9497889" y="2770875"/>
            <a:chExt cx="474683" cy="1279500"/>
          </a:xfrm>
        </p:grpSpPr>
        <p:sp>
          <p:nvSpPr>
            <p:cNvPr id="222" name="Google Shape;222;p62"/>
            <p:cNvSpPr/>
            <p:nvPr/>
          </p:nvSpPr>
          <p:spPr>
            <a:xfrm>
              <a:off x="9663327" y="3957363"/>
              <a:ext cx="119063" cy="56011"/>
            </a:xfrm>
            <a:custGeom>
              <a:rect b="b" l="l" r="r" t="t"/>
              <a:pathLst>
                <a:path extrusionOk="0" h="875" w="1860">
                  <a:moveTo>
                    <a:pt x="1" y="0"/>
                  </a:moveTo>
                  <a:lnTo>
                    <a:pt x="1" y="820"/>
                  </a:lnTo>
                  <a:lnTo>
                    <a:pt x="456" y="857"/>
                  </a:lnTo>
                  <a:lnTo>
                    <a:pt x="930" y="875"/>
                  </a:lnTo>
                  <a:lnTo>
                    <a:pt x="1404" y="857"/>
                  </a:lnTo>
                  <a:lnTo>
                    <a:pt x="1860" y="820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2"/>
            <p:cNvSpPr/>
            <p:nvPr/>
          </p:nvSpPr>
          <p:spPr>
            <a:xfrm>
              <a:off x="9529155" y="3575843"/>
              <a:ext cx="387404" cy="406031"/>
            </a:xfrm>
            <a:custGeom>
              <a:rect b="b" l="l" r="r" t="t"/>
              <a:pathLst>
                <a:path extrusionOk="0" h="6343" w="6052">
                  <a:moveTo>
                    <a:pt x="1" y="1"/>
                  </a:moveTo>
                  <a:lnTo>
                    <a:pt x="74" y="602"/>
                  </a:lnTo>
                  <a:lnTo>
                    <a:pt x="74" y="693"/>
                  </a:lnTo>
                  <a:lnTo>
                    <a:pt x="220" y="1805"/>
                  </a:lnTo>
                  <a:lnTo>
                    <a:pt x="220" y="1896"/>
                  </a:lnTo>
                  <a:lnTo>
                    <a:pt x="311" y="2607"/>
                  </a:lnTo>
                  <a:lnTo>
                    <a:pt x="311" y="2716"/>
                  </a:lnTo>
                  <a:lnTo>
                    <a:pt x="347" y="2989"/>
                  </a:lnTo>
                  <a:lnTo>
                    <a:pt x="365" y="3062"/>
                  </a:lnTo>
                  <a:lnTo>
                    <a:pt x="548" y="4593"/>
                  </a:lnTo>
                  <a:lnTo>
                    <a:pt x="548" y="4703"/>
                  </a:lnTo>
                  <a:lnTo>
                    <a:pt x="657" y="5486"/>
                  </a:lnTo>
                  <a:lnTo>
                    <a:pt x="657" y="5596"/>
                  </a:lnTo>
                  <a:lnTo>
                    <a:pt x="657" y="5614"/>
                  </a:lnTo>
                  <a:lnTo>
                    <a:pt x="693" y="5760"/>
                  </a:lnTo>
                  <a:lnTo>
                    <a:pt x="766" y="5905"/>
                  </a:lnTo>
                  <a:lnTo>
                    <a:pt x="839" y="6015"/>
                  </a:lnTo>
                  <a:lnTo>
                    <a:pt x="949" y="6124"/>
                  </a:lnTo>
                  <a:lnTo>
                    <a:pt x="1058" y="6215"/>
                  </a:lnTo>
                  <a:lnTo>
                    <a:pt x="1204" y="6288"/>
                  </a:lnTo>
                  <a:lnTo>
                    <a:pt x="1350" y="6325"/>
                  </a:lnTo>
                  <a:lnTo>
                    <a:pt x="1495" y="6343"/>
                  </a:lnTo>
                  <a:lnTo>
                    <a:pt x="4575" y="6343"/>
                  </a:lnTo>
                  <a:lnTo>
                    <a:pt x="4721" y="6325"/>
                  </a:lnTo>
                  <a:lnTo>
                    <a:pt x="4885" y="6288"/>
                  </a:lnTo>
                  <a:lnTo>
                    <a:pt x="5013" y="6215"/>
                  </a:lnTo>
                  <a:lnTo>
                    <a:pt x="5140" y="6124"/>
                  </a:lnTo>
                  <a:lnTo>
                    <a:pt x="5231" y="6015"/>
                  </a:lnTo>
                  <a:lnTo>
                    <a:pt x="5323" y="5887"/>
                  </a:lnTo>
                  <a:lnTo>
                    <a:pt x="5377" y="5741"/>
                  </a:lnTo>
                  <a:lnTo>
                    <a:pt x="5414" y="5596"/>
                  </a:lnTo>
                  <a:lnTo>
                    <a:pt x="5432" y="5395"/>
                  </a:lnTo>
                  <a:lnTo>
                    <a:pt x="5450" y="5286"/>
                  </a:lnTo>
                  <a:lnTo>
                    <a:pt x="5523" y="4575"/>
                  </a:lnTo>
                  <a:lnTo>
                    <a:pt x="5541" y="4466"/>
                  </a:lnTo>
                  <a:lnTo>
                    <a:pt x="5578" y="4065"/>
                  </a:lnTo>
                  <a:lnTo>
                    <a:pt x="5596" y="3937"/>
                  </a:lnTo>
                  <a:lnTo>
                    <a:pt x="5614" y="3864"/>
                  </a:lnTo>
                  <a:lnTo>
                    <a:pt x="5614" y="3773"/>
                  </a:lnTo>
                  <a:lnTo>
                    <a:pt x="5724" y="2862"/>
                  </a:lnTo>
                  <a:lnTo>
                    <a:pt x="5742" y="2752"/>
                  </a:lnTo>
                  <a:lnTo>
                    <a:pt x="5942" y="948"/>
                  </a:lnTo>
                  <a:lnTo>
                    <a:pt x="5960" y="857"/>
                  </a:lnTo>
                  <a:lnTo>
                    <a:pt x="60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2"/>
            <p:cNvSpPr/>
            <p:nvPr/>
          </p:nvSpPr>
          <p:spPr>
            <a:xfrm>
              <a:off x="9747312" y="3575843"/>
              <a:ext cx="163424" cy="66573"/>
            </a:xfrm>
            <a:custGeom>
              <a:rect b="b" l="l" r="r" t="t"/>
              <a:pathLst>
                <a:path extrusionOk="0" h="1040" w="2553">
                  <a:moveTo>
                    <a:pt x="1" y="1"/>
                  </a:moveTo>
                  <a:lnTo>
                    <a:pt x="238" y="256"/>
                  </a:lnTo>
                  <a:lnTo>
                    <a:pt x="493" y="493"/>
                  </a:lnTo>
                  <a:lnTo>
                    <a:pt x="712" y="638"/>
                  </a:lnTo>
                  <a:lnTo>
                    <a:pt x="967" y="766"/>
                  </a:lnTo>
                  <a:lnTo>
                    <a:pt x="1204" y="875"/>
                  </a:lnTo>
                  <a:lnTo>
                    <a:pt x="1477" y="966"/>
                  </a:lnTo>
                  <a:lnTo>
                    <a:pt x="1732" y="1021"/>
                  </a:lnTo>
                  <a:lnTo>
                    <a:pt x="2006" y="1039"/>
                  </a:lnTo>
                  <a:lnTo>
                    <a:pt x="2279" y="1021"/>
                  </a:lnTo>
                  <a:lnTo>
                    <a:pt x="2534" y="948"/>
                  </a:lnTo>
                  <a:lnTo>
                    <a:pt x="2552" y="857"/>
                  </a:lnTo>
                  <a:lnTo>
                    <a:pt x="2388" y="894"/>
                  </a:lnTo>
                  <a:lnTo>
                    <a:pt x="2224" y="930"/>
                  </a:lnTo>
                  <a:lnTo>
                    <a:pt x="1732" y="930"/>
                  </a:lnTo>
                  <a:lnTo>
                    <a:pt x="1568" y="894"/>
                  </a:lnTo>
                  <a:lnTo>
                    <a:pt x="1404" y="857"/>
                  </a:lnTo>
                  <a:lnTo>
                    <a:pt x="1258" y="802"/>
                  </a:lnTo>
                  <a:lnTo>
                    <a:pt x="1094" y="730"/>
                  </a:lnTo>
                  <a:lnTo>
                    <a:pt x="930" y="657"/>
                  </a:lnTo>
                  <a:lnTo>
                    <a:pt x="785" y="565"/>
                  </a:lnTo>
                  <a:lnTo>
                    <a:pt x="639" y="474"/>
                  </a:lnTo>
                  <a:lnTo>
                    <a:pt x="365" y="256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2"/>
            <p:cNvSpPr/>
            <p:nvPr/>
          </p:nvSpPr>
          <p:spPr>
            <a:xfrm>
              <a:off x="9533828" y="3613163"/>
              <a:ext cx="354757" cy="210089"/>
            </a:xfrm>
            <a:custGeom>
              <a:rect b="b" l="l" r="r" t="t"/>
              <a:pathLst>
                <a:path extrusionOk="0" h="3282" w="5542">
                  <a:moveTo>
                    <a:pt x="292" y="1"/>
                  </a:moveTo>
                  <a:lnTo>
                    <a:pt x="1" y="19"/>
                  </a:lnTo>
                  <a:lnTo>
                    <a:pt x="1" y="110"/>
                  </a:lnTo>
                  <a:lnTo>
                    <a:pt x="292" y="92"/>
                  </a:lnTo>
                  <a:lnTo>
                    <a:pt x="584" y="110"/>
                  </a:lnTo>
                  <a:lnTo>
                    <a:pt x="876" y="147"/>
                  </a:lnTo>
                  <a:lnTo>
                    <a:pt x="1149" y="219"/>
                  </a:lnTo>
                  <a:lnTo>
                    <a:pt x="1422" y="311"/>
                  </a:lnTo>
                  <a:lnTo>
                    <a:pt x="1696" y="420"/>
                  </a:lnTo>
                  <a:lnTo>
                    <a:pt x="1951" y="547"/>
                  </a:lnTo>
                  <a:lnTo>
                    <a:pt x="2206" y="675"/>
                  </a:lnTo>
                  <a:lnTo>
                    <a:pt x="2425" y="821"/>
                  </a:lnTo>
                  <a:lnTo>
                    <a:pt x="2643" y="967"/>
                  </a:lnTo>
                  <a:lnTo>
                    <a:pt x="3063" y="1295"/>
                  </a:lnTo>
                  <a:lnTo>
                    <a:pt x="3482" y="1641"/>
                  </a:lnTo>
                  <a:lnTo>
                    <a:pt x="3883" y="1987"/>
                  </a:lnTo>
                  <a:lnTo>
                    <a:pt x="4265" y="2333"/>
                  </a:lnTo>
                  <a:lnTo>
                    <a:pt x="4685" y="2680"/>
                  </a:lnTo>
                  <a:lnTo>
                    <a:pt x="5104" y="2990"/>
                  </a:lnTo>
                  <a:lnTo>
                    <a:pt x="5322" y="3154"/>
                  </a:lnTo>
                  <a:lnTo>
                    <a:pt x="5541" y="3281"/>
                  </a:lnTo>
                  <a:lnTo>
                    <a:pt x="5541" y="3190"/>
                  </a:lnTo>
                  <a:lnTo>
                    <a:pt x="5177" y="2935"/>
                  </a:lnTo>
                  <a:lnTo>
                    <a:pt x="4812" y="2662"/>
                  </a:lnTo>
                  <a:lnTo>
                    <a:pt x="4448" y="2370"/>
                  </a:lnTo>
                  <a:lnTo>
                    <a:pt x="4120" y="2078"/>
                  </a:lnTo>
                  <a:lnTo>
                    <a:pt x="3682" y="1696"/>
                  </a:lnTo>
                  <a:lnTo>
                    <a:pt x="3227" y="1313"/>
                  </a:lnTo>
                  <a:lnTo>
                    <a:pt x="2735" y="930"/>
                  </a:lnTo>
                  <a:lnTo>
                    <a:pt x="2498" y="766"/>
                  </a:lnTo>
                  <a:lnTo>
                    <a:pt x="2242" y="602"/>
                  </a:lnTo>
                  <a:lnTo>
                    <a:pt x="1969" y="438"/>
                  </a:lnTo>
                  <a:lnTo>
                    <a:pt x="1714" y="311"/>
                  </a:lnTo>
                  <a:lnTo>
                    <a:pt x="1441" y="201"/>
                  </a:lnTo>
                  <a:lnTo>
                    <a:pt x="1167" y="110"/>
                  </a:lnTo>
                  <a:lnTo>
                    <a:pt x="876" y="3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2"/>
            <p:cNvSpPr/>
            <p:nvPr/>
          </p:nvSpPr>
          <p:spPr>
            <a:xfrm>
              <a:off x="9548999" y="3742662"/>
              <a:ext cx="71246" cy="192550"/>
            </a:xfrm>
            <a:custGeom>
              <a:rect b="b" l="l" r="r" t="t"/>
              <a:pathLst>
                <a:path extrusionOk="0" h="3008" w="1113">
                  <a:moveTo>
                    <a:pt x="1" y="1"/>
                  </a:moveTo>
                  <a:lnTo>
                    <a:pt x="1" y="110"/>
                  </a:lnTo>
                  <a:lnTo>
                    <a:pt x="147" y="146"/>
                  </a:lnTo>
                  <a:lnTo>
                    <a:pt x="274" y="201"/>
                  </a:lnTo>
                  <a:lnTo>
                    <a:pt x="402" y="274"/>
                  </a:lnTo>
                  <a:lnTo>
                    <a:pt x="529" y="347"/>
                  </a:lnTo>
                  <a:lnTo>
                    <a:pt x="639" y="456"/>
                  </a:lnTo>
                  <a:lnTo>
                    <a:pt x="748" y="566"/>
                  </a:lnTo>
                  <a:lnTo>
                    <a:pt x="821" y="675"/>
                  </a:lnTo>
                  <a:lnTo>
                    <a:pt x="912" y="821"/>
                  </a:lnTo>
                  <a:lnTo>
                    <a:pt x="967" y="948"/>
                  </a:lnTo>
                  <a:lnTo>
                    <a:pt x="1003" y="1076"/>
                  </a:lnTo>
                  <a:lnTo>
                    <a:pt x="1021" y="1204"/>
                  </a:lnTo>
                  <a:lnTo>
                    <a:pt x="1021" y="1349"/>
                  </a:lnTo>
                  <a:lnTo>
                    <a:pt x="1021" y="1477"/>
                  </a:lnTo>
                  <a:lnTo>
                    <a:pt x="1003" y="1623"/>
                  </a:lnTo>
                  <a:lnTo>
                    <a:pt x="930" y="1896"/>
                  </a:lnTo>
                  <a:lnTo>
                    <a:pt x="821" y="2169"/>
                  </a:lnTo>
                  <a:lnTo>
                    <a:pt x="693" y="2425"/>
                  </a:lnTo>
                  <a:lnTo>
                    <a:pt x="529" y="2662"/>
                  </a:lnTo>
                  <a:lnTo>
                    <a:pt x="347" y="2880"/>
                  </a:lnTo>
                  <a:lnTo>
                    <a:pt x="347" y="2990"/>
                  </a:lnTo>
                  <a:lnTo>
                    <a:pt x="347" y="3008"/>
                  </a:lnTo>
                  <a:lnTo>
                    <a:pt x="602" y="2698"/>
                  </a:lnTo>
                  <a:lnTo>
                    <a:pt x="803" y="2388"/>
                  </a:lnTo>
                  <a:lnTo>
                    <a:pt x="876" y="2224"/>
                  </a:lnTo>
                  <a:lnTo>
                    <a:pt x="967" y="2060"/>
                  </a:lnTo>
                  <a:lnTo>
                    <a:pt x="1021" y="1878"/>
                  </a:lnTo>
                  <a:lnTo>
                    <a:pt x="1076" y="1696"/>
                  </a:lnTo>
                  <a:lnTo>
                    <a:pt x="1112" y="1513"/>
                  </a:lnTo>
                  <a:lnTo>
                    <a:pt x="1112" y="1331"/>
                  </a:lnTo>
                  <a:lnTo>
                    <a:pt x="1112" y="1149"/>
                  </a:lnTo>
                  <a:lnTo>
                    <a:pt x="1058" y="967"/>
                  </a:lnTo>
                  <a:lnTo>
                    <a:pt x="1003" y="821"/>
                  </a:lnTo>
                  <a:lnTo>
                    <a:pt x="930" y="675"/>
                  </a:lnTo>
                  <a:lnTo>
                    <a:pt x="839" y="547"/>
                  </a:lnTo>
                  <a:lnTo>
                    <a:pt x="748" y="438"/>
                  </a:lnTo>
                  <a:lnTo>
                    <a:pt x="620" y="329"/>
                  </a:lnTo>
                  <a:lnTo>
                    <a:pt x="493" y="238"/>
                  </a:lnTo>
                  <a:lnTo>
                    <a:pt x="365" y="146"/>
                  </a:lnTo>
                  <a:lnTo>
                    <a:pt x="219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2"/>
            <p:cNvSpPr/>
            <p:nvPr/>
          </p:nvSpPr>
          <p:spPr>
            <a:xfrm>
              <a:off x="9628375" y="3844188"/>
              <a:ext cx="249713" cy="137691"/>
            </a:xfrm>
            <a:custGeom>
              <a:rect b="b" l="l" r="r" t="t"/>
              <a:pathLst>
                <a:path extrusionOk="0" h="2151" w="3901">
                  <a:moveTo>
                    <a:pt x="1494" y="0"/>
                  </a:moveTo>
                  <a:lnTo>
                    <a:pt x="1276" y="18"/>
                  </a:lnTo>
                  <a:lnTo>
                    <a:pt x="1075" y="55"/>
                  </a:lnTo>
                  <a:lnTo>
                    <a:pt x="875" y="146"/>
                  </a:lnTo>
                  <a:lnTo>
                    <a:pt x="765" y="201"/>
                  </a:lnTo>
                  <a:lnTo>
                    <a:pt x="674" y="274"/>
                  </a:lnTo>
                  <a:lnTo>
                    <a:pt x="529" y="401"/>
                  </a:lnTo>
                  <a:lnTo>
                    <a:pt x="401" y="547"/>
                  </a:lnTo>
                  <a:lnTo>
                    <a:pt x="292" y="711"/>
                  </a:lnTo>
                  <a:lnTo>
                    <a:pt x="201" y="893"/>
                  </a:lnTo>
                  <a:lnTo>
                    <a:pt x="128" y="1076"/>
                  </a:lnTo>
                  <a:lnTo>
                    <a:pt x="73" y="1276"/>
                  </a:lnTo>
                  <a:lnTo>
                    <a:pt x="36" y="1458"/>
                  </a:lnTo>
                  <a:lnTo>
                    <a:pt x="18" y="1659"/>
                  </a:lnTo>
                  <a:lnTo>
                    <a:pt x="0" y="1896"/>
                  </a:lnTo>
                  <a:lnTo>
                    <a:pt x="18" y="2151"/>
                  </a:lnTo>
                  <a:lnTo>
                    <a:pt x="128" y="2151"/>
                  </a:lnTo>
                  <a:lnTo>
                    <a:pt x="91" y="1896"/>
                  </a:lnTo>
                  <a:lnTo>
                    <a:pt x="109" y="1659"/>
                  </a:lnTo>
                  <a:lnTo>
                    <a:pt x="128" y="1404"/>
                  </a:lnTo>
                  <a:lnTo>
                    <a:pt x="182" y="1185"/>
                  </a:lnTo>
                  <a:lnTo>
                    <a:pt x="273" y="948"/>
                  </a:lnTo>
                  <a:lnTo>
                    <a:pt x="383" y="747"/>
                  </a:lnTo>
                  <a:lnTo>
                    <a:pt x="529" y="547"/>
                  </a:lnTo>
                  <a:lnTo>
                    <a:pt x="693" y="365"/>
                  </a:lnTo>
                  <a:lnTo>
                    <a:pt x="802" y="292"/>
                  </a:lnTo>
                  <a:lnTo>
                    <a:pt x="893" y="237"/>
                  </a:lnTo>
                  <a:lnTo>
                    <a:pt x="1002" y="182"/>
                  </a:lnTo>
                  <a:lnTo>
                    <a:pt x="1112" y="146"/>
                  </a:lnTo>
                  <a:lnTo>
                    <a:pt x="1330" y="110"/>
                  </a:lnTo>
                  <a:lnTo>
                    <a:pt x="1549" y="91"/>
                  </a:lnTo>
                  <a:lnTo>
                    <a:pt x="1786" y="128"/>
                  </a:lnTo>
                  <a:lnTo>
                    <a:pt x="2005" y="182"/>
                  </a:lnTo>
                  <a:lnTo>
                    <a:pt x="2223" y="255"/>
                  </a:lnTo>
                  <a:lnTo>
                    <a:pt x="2442" y="328"/>
                  </a:lnTo>
                  <a:lnTo>
                    <a:pt x="2825" y="529"/>
                  </a:lnTo>
                  <a:lnTo>
                    <a:pt x="3189" y="729"/>
                  </a:lnTo>
                  <a:lnTo>
                    <a:pt x="3536" y="966"/>
                  </a:lnTo>
                  <a:lnTo>
                    <a:pt x="3882" y="1203"/>
                  </a:lnTo>
                  <a:lnTo>
                    <a:pt x="3900" y="1094"/>
                  </a:lnTo>
                  <a:lnTo>
                    <a:pt x="3536" y="839"/>
                  </a:lnTo>
                  <a:lnTo>
                    <a:pt x="3153" y="602"/>
                  </a:lnTo>
                  <a:lnTo>
                    <a:pt x="2770" y="383"/>
                  </a:lnTo>
                  <a:lnTo>
                    <a:pt x="2351" y="201"/>
                  </a:lnTo>
                  <a:lnTo>
                    <a:pt x="2151" y="110"/>
                  </a:lnTo>
                  <a:lnTo>
                    <a:pt x="1932" y="55"/>
                  </a:lnTo>
                  <a:lnTo>
                    <a:pt x="1713" y="18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2"/>
            <p:cNvSpPr/>
            <p:nvPr/>
          </p:nvSpPr>
          <p:spPr>
            <a:xfrm>
              <a:off x="9529155" y="3564193"/>
              <a:ext cx="387404" cy="31558"/>
            </a:xfrm>
            <a:custGeom>
              <a:rect b="b" l="l" r="r" t="t"/>
              <a:pathLst>
                <a:path extrusionOk="0" h="493" w="6052">
                  <a:moveTo>
                    <a:pt x="3026" y="0"/>
                  </a:moveTo>
                  <a:lnTo>
                    <a:pt x="1842" y="18"/>
                  </a:lnTo>
                  <a:lnTo>
                    <a:pt x="1331" y="55"/>
                  </a:lnTo>
                  <a:lnTo>
                    <a:pt x="876" y="73"/>
                  </a:lnTo>
                  <a:lnTo>
                    <a:pt x="511" y="110"/>
                  </a:lnTo>
                  <a:lnTo>
                    <a:pt x="238" y="164"/>
                  </a:lnTo>
                  <a:lnTo>
                    <a:pt x="56" y="201"/>
                  </a:lnTo>
                  <a:lnTo>
                    <a:pt x="19" y="219"/>
                  </a:lnTo>
                  <a:lnTo>
                    <a:pt x="1" y="255"/>
                  </a:lnTo>
                  <a:lnTo>
                    <a:pt x="19" y="274"/>
                  </a:lnTo>
                  <a:lnTo>
                    <a:pt x="56" y="292"/>
                  </a:lnTo>
                  <a:lnTo>
                    <a:pt x="238" y="347"/>
                  </a:lnTo>
                  <a:lnTo>
                    <a:pt x="511" y="383"/>
                  </a:lnTo>
                  <a:lnTo>
                    <a:pt x="876" y="419"/>
                  </a:lnTo>
                  <a:lnTo>
                    <a:pt x="1331" y="456"/>
                  </a:lnTo>
                  <a:lnTo>
                    <a:pt x="1842" y="474"/>
                  </a:lnTo>
                  <a:lnTo>
                    <a:pt x="3026" y="492"/>
                  </a:lnTo>
                  <a:lnTo>
                    <a:pt x="4211" y="474"/>
                  </a:lnTo>
                  <a:lnTo>
                    <a:pt x="4721" y="456"/>
                  </a:lnTo>
                  <a:lnTo>
                    <a:pt x="5159" y="419"/>
                  </a:lnTo>
                  <a:lnTo>
                    <a:pt x="5541" y="383"/>
                  </a:lnTo>
                  <a:lnTo>
                    <a:pt x="5815" y="347"/>
                  </a:lnTo>
                  <a:lnTo>
                    <a:pt x="5997" y="292"/>
                  </a:lnTo>
                  <a:lnTo>
                    <a:pt x="6033" y="274"/>
                  </a:lnTo>
                  <a:lnTo>
                    <a:pt x="6052" y="255"/>
                  </a:lnTo>
                  <a:lnTo>
                    <a:pt x="6033" y="219"/>
                  </a:lnTo>
                  <a:lnTo>
                    <a:pt x="5997" y="201"/>
                  </a:lnTo>
                  <a:lnTo>
                    <a:pt x="5815" y="164"/>
                  </a:lnTo>
                  <a:lnTo>
                    <a:pt x="5541" y="110"/>
                  </a:lnTo>
                  <a:lnTo>
                    <a:pt x="5159" y="73"/>
                  </a:lnTo>
                  <a:lnTo>
                    <a:pt x="4721" y="55"/>
                  </a:lnTo>
                  <a:lnTo>
                    <a:pt x="4211" y="1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2"/>
            <p:cNvSpPr/>
            <p:nvPr/>
          </p:nvSpPr>
          <p:spPr>
            <a:xfrm>
              <a:off x="9655197" y="2960995"/>
              <a:ext cx="87569" cy="624250"/>
            </a:xfrm>
            <a:custGeom>
              <a:rect b="b" l="l" r="r" t="t"/>
              <a:pathLst>
                <a:path extrusionOk="0" h="9752" w="1368">
                  <a:moveTo>
                    <a:pt x="128" y="1"/>
                  </a:moveTo>
                  <a:lnTo>
                    <a:pt x="73" y="19"/>
                  </a:lnTo>
                  <a:lnTo>
                    <a:pt x="37" y="37"/>
                  </a:lnTo>
                  <a:lnTo>
                    <a:pt x="18" y="74"/>
                  </a:lnTo>
                  <a:lnTo>
                    <a:pt x="0" y="129"/>
                  </a:lnTo>
                  <a:lnTo>
                    <a:pt x="18" y="183"/>
                  </a:lnTo>
                  <a:lnTo>
                    <a:pt x="91" y="365"/>
                  </a:lnTo>
                  <a:lnTo>
                    <a:pt x="274" y="912"/>
                  </a:lnTo>
                  <a:lnTo>
                    <a:pt x="401" y="1313"/>
                  </a:lnTo>
                  <a:lnTo>
                    <a:pt x="529" y="1787"/>
                  </a:lnTo>
                  <a:lnTo>
                    <a:pt x="656" y="2334"/>
                  </a:lnTo>
                  <a:lnTo>
                    <a:pt x="766" y="2935"/>
                  </a:lnTo>
                  <a:lnTo>
                    <a:pt x="875" y="3555"/>
                  </a:lnTo>
                  <a:lnTo>
                    <a:pt x="966" y="4247"/>
                  </a:lnTo>
                  <a:lnTo>
                    <a:pt x="1057" y="5031"/>
                  </a:lnTo>
                  <a:lnTo>
                    <a:pt x="1094" y="5851"/>
                  </a:lnTo>
                  <a:lnTo>
                    <a:pt x="1112" y="6744"/>
                  </a:lnTo>
                  <a:lnTo>
                    <a:pt x="1094" y="7710"/>
                  </a:lnTo>
                  <a:lnTo>
                    <a:pt x="1075" y="8202"/>
                  </a:lnTo>
                  <a:lnTo>
                    <a:pt x="1021" y="8712"/>
                  </a:lnTo>
                  <a:lnTo>
                    <a:pt x="966" y="9223"/>
                  </a:lnTo>
                  <a:lnTo>
                    <a:pt x="911" y="9751"/>
                  </a:lnTo>
                  <a:lnTo>
                    <a:pt x="1148" y="9751"/>
                  </a:lnTo>
                  <a:lnTo>
                    <a:pt x="1221" y="9223"/>
                  </a:lnTo>
                  <a:lnTo>
                    <a:pt x="1276" y="8694"/>
                  </a:lnTo>
                  <a:lnTo>
                    <a:pt x="1312" y="8184"/>
                  </a:lnTo>
                  <a:lnTo>
                    <a:pt x="1349" y="7692"/>
                  </a:lnTo>
                  <a:lnTo>
                    <a:pt x="1367" y="6726"/>
                  </a:lnTo>
                  <a:lnTo>
                    <a:pt x="1349" y="5833"/>
                  </a:lnTo>
                  <a:lnTo>
                    <a:pt x="1294" y="4995"/>
                  </a:lnTo>
                  <a:lnTo>
                    <a:pt x="1221" y="4211"/>
                  </a:lnTo>
                  <a:lnTo>
                    <a:pt x="1130" y="3518"/>
                  </a:lnTo>
                  <a:lnTo>
                    <a:pt x="1021" y="2899"/>
                  </a:lnTo>
                  <a:lnTo>
                    <a:pt x="893" y="2279"/>
                  </a:lnTo>
                  <a:lnTo>
                    <a:pt x="766" y="1714"/>
                  </a:lnTo>
                  <a:lnTo>
                    <a:pt x="638" y="1240"/>
                  </a:lnTo>
                  <a:lnTo>
                    <a:pt x="511" y="839"/>
                  </a:lnTo>
                  <a:lnTo>
                    <a:pt x="328" y="293"/>
                  </a:lnTo>
                  <a:lnTo>
                    <a:pt x="237" y="74"/>
                  </a:lnTo>
                  <a:lnTo>
                    <a:pt x="219" y="37"/>
                  </a:lnTo>
                  <a:lnTo>
                    <a:pt x="182" y="1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2"/>
            <p:cNvSpPr/>
            <p:nvPr/>
          </p:nvSpPr>
          <p:spPr>
            <a:xfrm>
              <a:off x="9521025" y="3018223"/>
              <a:ext cx="211241" cy="416529"/>
            </a:xfrm>
            <a:custGeom>
              <a:rect b="b" l="l" r="r" t="t"/>
              <a:pathLst>
                <a:path extrusionOk="0" h="6507" w="3300">
                  <a:moveTo>
                    <a:pt x="19" y="0"/>
                  </a:moveTo>
                  <a:lnTo>
                    <a:pt x="0" y="128"/>
                  </a:lnTo>
                  <a:lnTo>
                    <a:pt x="0" y="492"/>
                  </a:lnTo>
                  <a:lnTo>
                    <a:pt x="0" y="1057"/>
                  </a:lnTo>
                  <a:lnTo>
                    <a:pt x="37" y="1731"/>
                  </a:lnTo>
                  <a:lnTo>
                    <a:pt x="91" y="2114"/>
                  </a:lnTo>
                  <a:lnTo>
                    <a:pt x="146" y="2515"/>
                  </a:lnTo>
                  <a:lnTo>
                    <a:pt x="219" y="2916"/>
                  </a:lnTo>
                  <a:lnTo>
                    <a:pt x="310" y="3317"/>
                  </a:lnTo>
                  <a:lnTo>
                    <a:pt x="438" y="3718"/>
                  </a:lnTo>
                  <a:lnTo>
                    <a:pt x="584" y="4101"/>
                  </a:lnTo>
                  <a:lnTo>
                    <a:pt x="748" y="4465"/>
                  </a:lnTo>
                  <a:lnTo>
                    <a:pt x="966" y="4811"/>
                  </a:lnTo>
                  <a:lnTo>
                    <a:pt x="2078" y="5340"/>
                  </a:lnTo>
                  <a:lnTo>
                    <a:pt x="1313" y="5267"/>
                  </a:lnTo>
                  <a:lnTo>
                    <a:pt x="1513" y="5522"/>
                  </a:lnTo>
                  <a:lnTo>
                    <a:pt x="1713" y="5723"/>
                  </a:lnTo>
                  <a:lnTo>
                    <a:pt x="1914" y="5887"/>
                  </a:lnTo>
                  <a:lnTo>
                    <a:pt x="2096" y="6032"/>
                  </a:lnTo>
                  <a:lnTo>
                    <a:pt x="2278" y="6160"/>
                  </a:lnTo>
                  <a:lnTo>
                    <a:pt x="2442" y="6269"/>
                  </a:lnTo>
                  <a:lnTo>
                    <a:pt x="2588" y="6342"/>
                  </a:lnTo>
                  <a:lnTo>
                    <a:pt x="2734" y="6397"/>
                  </a:lnTo>
                  <a:lnTo>
                    <a:pt x="2971" y="6470"/>
                  </a:lnTo>
                  <a:lnTo>
                    <a:pt x="3153" y="6506"/>
                  </a:lnTo>
                  <a:lnTo>
                    <a:pt x="3299" y="6506"/>
                  </a:lnTo>
                  <a:lnTo>
                    <a:pt x="3299" y="6233"/>
                  </a:lnTo>
                  <a:lnTo>
                    <a:pt x="3299" y="5960"/>
                  </a:lnTo>
                  <a:lnTo>
                    <a:pt x="3263" y="5686"/>
                  </a:lnTo>
                  <a:lnTo>
                    <a:pt x="3226" y="5395"/>
                  </a:lnTo>
                  <a:lnTo>
                    <a:pt x="3153" y="5121"/>
                  </a:lnTo>
                  <a:lnTo>
                    <a:pt x="3080" y="4848"/>
                  </a:lnTo>
                  <a:lnTo>
                    <a:pt x="2916" y="4283"/>
                  </a:lnTo>
                  <a:lnTo>
                    <a:pt x="2716" y="3754"/>
                  </a:lnTo>
                  <a:lnTo>
                    <a:pt x="2479" y="3244"/>
                  </a:lnTo>
                  <a:lnTo>
                    <a:pt x="2242" y="2788"/>
                  </a:lnTo>
                  <a:lnTo>
                    <a:pt x="2005" y="2369"/>
                  </a:lnTo>
                  <a:lnTo>
                    <a:pt x="1896" y="2989"/>
                  </a:lnTo>
                  <a:lnTo>
                    <a:pt x="1695" y="1895"/>
                  </a:lnTo>
                  <a:lnTo>
                    <a:pt x="1385" y="1476"/>
                  </a:lnTo>
                  <a:lnTo>
                    <a:pt x="1094" y="1094"/>
                  </a:lnTo>
                  <a:lnTo>
                    <a:pt x="802" y="784"/>
                  </a:lnTo>
                  <a:lnTo>
                    <a:pt x="547" y="510"/>
                  </a:lnTo>
                  <a:lnTo>
                    <a:pt x="164" y="12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2"/>
            <p:cNvSpPr/>
            <p:nvPr/>
          </p:nvSpPr>
          <p:spPr>
            <a:xfrm>
              <a:off x="9713513" y="2770875"/>
              <a:ext cx="151710" cy="453849"/>
            </a:xfrm>
            <a:custGeom>
              <a:rect b="b" l="l" r="r" t="t"/>
              <a:pathLst>
                <a:path extrusionOk="0" h="7090" w="2370">
                  <a:moveTo>
                    <a:pt x="1896" y="0"/>
                  </a:moveTo>
                  <a:lnTo>
                    <a:pt x="1786" y="164"/>
                  </a:lnTo>
                  <a:lnTo>
                    <a:pt x="1495" y="620"/>
                  </a:lnTo>
                  <a:lnTo>
                    <a:pt x="1294" y="948"/>
                  </a:lnTo>
                  <a:lnTo>
                    <a:pt x="1094" y="1331"/>
                  </a:lnTo>
                  <a:lnTo>
                    <a:pt x="893" y="1768"/>
                  </a:lnTo>
                  <a:lnTo>
                    <a:pt x="693" y="2242"/>
                  </a:lnTo>
                  <a:lnTo>
                    <a:pt x="748" y="3354"/>
                  </a:lnTo>
                  <a:lnTo>
                    <a:pt x="511" y="2771"/>
                  </a:lnTo>
                  <a:lnTo>
                    <a:pt x="365" y="3226"/>
                  </a:lnTo>
                  <a:lnTo>
                    <a:pt x="237" y="3736"/>
                  </a:lnTo>
                  <a:lnTo>
                    <a:pt x="128" y="4283"/>
                  </a:lnTo>
                  <a:lnTo>
                    <a:pt x="55" y="4848"/>
                  </a:lnTo>
                  <a:lnTo>
                    <a:pt x="19" y="5431"/>
                  </a:lnTo>
                  <a:lnTo>
                    <a:pt x="0" y="5705"/>
                  </a:lnTo>
                  <a:lnTo>
                    <a:pt x="19" y="5996"/>
                  </a:lnTo>
                  <a:lnTo>
                    <a:pt x="37" y="6288"/>
                  </a:lnTo>
                  <a:lnTo>
                    <a:pt x="73" y="6561"/>
                  </a:lnTo>
                  <a:lnTo>
                    <a:pt x="110" y="6835"/>
                  </a:lnTo>
                  <a:lnTo>
                    <a:pt x="183" y="7090"/>
                  </a:lnTo>
                  <a:lnTo>
                    <a:pt x="219" y="7090"/>
                  </a:lnTo>
                  <a:lnTo>
                    <a:pt x="329" y="7053"/>
                  </a:lnTo>
                  <a:lnTo>
                    <a:pt x="493" y="6980"/>
                  </a:lnTo>
                  <a:lnTo>
                    <a:pt x="711" y="6853"/>
                  </a:lnTo>
                  <a:lnTo>
                    <a:pt x="839" y="6762"/>
                  </a:lnTo>
                  <a:lnTo>
                    <a:pt x="966" y="6652"/>
                  </a:lnTo>
                  <a:lnTo>
                    <a:pt x="1112" y="6525"/>
                  </a:lnTo>
                  <a:lnTo>
                    <a:pt x="1240" y="6361"/>
                  </a:lnTo>
                  <a:lnTo>
                    <a:pt x="1386" y="6179"/>
                  </a:lnTo>
                  <a:lnTo>
                    <a:pt x="1550" y="5960"/>
                  </a:lnTo>
                  <a:lnTo>
                    <a:pt x="1695" y="5723"/>
                  </a:lnTo>
                  <a:lnTo>
                    <a:pt x="1841" y="5431"/>
                  </a:lnTo>
                  <a:lnTo>
                    <a:pt x="1841" y="5431"/>
                  </a:lnTo>
                  <a:lnTo>
                    <a:pt x="1112" y="5686"/>
                  </a:lnTo>
                  <a:lnTo>
                    <a:pt x="2078" y="4921"/>
                  </a:lnTo>
                  <a:lnTo>
                    <a:pt x="2206" y="4520"/>
                  </a:lnTo>
                  <a:lnTo>
                    <a:pt x="2279" y="4137"/>
                  </a:lnTo>
                  <a:lnTo>
                    <a:pt x="2333" y="3718"/>
                  </a:lnTo>
                  <a:lnTo>
                    <a:pt x="2370" y="3299"/>
                  </a:lnTo>
                  <a:lnTo>
                    <a:pt x="2370" y="2880"/>
                  </a:lnTo>
                  <a:lnTo>
                    <a:pt x="2351" y="2479"/>
                  </a:lnTo>
                  <a:lnTo>
                    <a:pt x="2315" y="2078"/>
                  </a:lnTo>
                  <a:lnTo>
                    <a:pt x="2260" y="1713"/>
                  </a:lnTo>
                  <a:lnTo>
                    <a:pt x="2151" y="1021"/>
                  </a:lnTo>
                  <a:lnTo>
                    <a:pt x="2023" y="492"/>
                  </a:lnTo>
                  <a:lnTo>
                    <a:pt x="1932" y="128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2"/>
            <p:cNvSpPr/>
            <p:nvPr/>
          </p:nvSpPr>
          <p:spPr>
            <a:xfrm>
              <a:off x="9727532" y="3130182"/>
              <a:ext cx="245040" cy="397902"/>
            </a:xfrm>
            <a:custGeom>
              <a:rect b="b" l="l" r="r" t="t"/>
              <a:pathLst>
                <a:path extrusionOk="0" h="6216" w="3828">
                  <a:moveTo>
                    <a:pt x="3827" y="1"/>
                  </a:moveTo>
                  <a:lnTo>
                    <a:pt x="3682" y="110"/>
                  </a:lnTo>
                  <a:lnTo>
                    <a:pt x="3262" y="456"/>
                  </a:lnTo>
                  <a:lnTo>
                    <a:pt x="2971" y="711"/>
                  </a:lnTo>
                  <a:lnTo>
                    <a:pt x="2661" y="1003"/>
                  </a:lnTo>
                  <a:lnTo>
                    <a:pt x="2333" y="1349"/>
                  </a:lnTo>
                  <a:lnTo>
                    <a:pt x="1987" y="1750"/>
                  </a:lnTo>
                  <a:lnTo>
                    <a:pt x="1695" y="2825"/>
                  </a:lnTo>
                  <a:lnTo>
                    <a:pt x="1640" y="2188"/>
                  </a:lnTo>
                  <a:lnTo>
                    <a:pt x="1367" y="2589"/>
                  </a:lnTo>
                  <a:lnTo>
                    <a:pt x="1094" y="3026"/>
                  </a:lnTo>
                  <a:lnTo>
                    <a:pt x="820" y="3518"/>
                  </a:lnTo>
                  <a:lnTo>
                    <a:pt x="565" y="4028"/>
                  </a:lnTo>
                  <a:lnTo>
                    <a:pt x="346" y="4557"/>
                  </a:lnTo>
                  <a:lnTo>
                    <a:pt x="255" y="4830"/>
                  </a:lnTo>
                  <a:lnTo>
                    <a:pt x="182" y="5104"/>
                  </a:lnTo>
                  <a:lnTo>
                    <a:pt x="110" y="5377"/>
                  </a:lnTo>
                  <a:lnTo>
                    <a:pt x="55" y="5650"/>
                  </a:lnTo>
                  <a:lnTo>
                    <a:pt x="18" y="5924"/>
                  </a:lnTo>
                  <a:lnTo>
                    <a:pt x="0" y="6197"/>
                  </a:lnTo>
                  <a:lnTo>
                    <a:pt x="37" y="6197"/>
                  </a:lnTo>
                  <a:lnTo>
                    <a:pt x="146" y="6215"/>
                  </a:lnTo>
                  <a:lnTo>
                    <a:pt x="328" y="6197"/>
                  </a:lnTo>
                  <a:lnTo>
                    <a:pt x="565" y="6142"/>
                  </a:lnTo>
                  <a:lnTo>
                    <a:pt x="711" y="6106"/>
                  </a:lnTo>
                  <a:lnTo>
                    <a:pt x="875" y="6033"/>
                  </a:lnTo>
                  <a:lnTo>
                    <a:pt x="1039" y="5942"/>
                  </a:lnTo>
                  <a:lnTo>
                    <a:pt x="1221" y="5851"/>
                  </a:lnTo>
                  <a:lnTo>
                    <a:pt x="1422" y="5705"/>
                  </a:lnTo>
                  <a:lnTo>
                    <a:pt x="1640" y="5559"/>
                  </a:lnTo>
                  <a:lnTo>
                    <a:pt x="1859" y="5377"/>
                  </a:lnTo>
                  <a:lnTo>
                    <a:pt x="2096" y="5158"/>
                  </a:lnTo>
                  <a:lnTo>
                    <a:pt x="1312" y="5158"/>
                  </a:lnTo>
                  <a:lnTo>
                    <a:pt x="2479" y="4721"/>
                  </a:lnTo>
                  <a:lnTo>
                    <a:pt x="2716" y="4393"/>
                  </a:lnTo>
                  <a:lnTo>
                    <a:pt x="2916" y="4047"/>
                  </a:lnTo>
                  <a:lnTo>
                    <a:pt x="3098" y="3664"/>
                  </a:lnTo>
                  <a:lnTo>
                    <a:pt x="3244" y="3281"/>
                  </a:lnTo>
                  <a:lnTo>
                    <a:pt x="3390" y="2898"/>
                  </a:lnTo>
                  <a:lnTo>
                    <a:pt x="3499" y="2497"/>
                  </a:lnTo>
                  <a:lnTo>
                    <a:pt x="3590" y="2115"/>
                  </a:lnTo>
                  <a:lnTo>
                    <a:pt x="3663" y="1732"/>
                  </a:lnTo>
                  <a:lnTo>
                    <a:pt x="3754" y="1058"/>
                  </a:lnTo>
                  <a:lnTo>
                    <a:pt x="3809" y="511"/>
                  </a:lnTo>
                  <a:lnTo>
                    <a:pt x="3827" y="128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2"/>
            <p:cNvSpPr/>
            <p:nvPr/>
          </p:nvSpPr>
          <p:spPr>
            <a:xfrm>
              <a:off x="9497889" y="3957375"/>
              <a:ext cx="445200" cy="930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34" name="Google Shape;234;p62"/>
          <p:cNvGrpSpPr/>
          <p:nvPr/>
        </p:nvGrpSpPr>
        <p:grpSpPr>
          <a:xfrm flipH="1">
            <a:off x="8473960" y="3848244"/>
            <a:ext cx="538925" cy="1062830"/>
            <a:chOff x="-951500" y="3345413"/>
            <a:chExt cx="538925" cy="1062830"/>
          </a:xfrm>
        </p:grpSpPr>
        <p:sp>
          <p:nvSpPr>
            <p:cNvPr id="235" name="Google Shape;235;p62"/>
            <p:cNvSpPr/>
            <p:nvPr/>
          </p:nvSpPr>
          <p:spPr>
            <a:xfrm>
              <a:off x="-851042" y="4359343"/>
              <a:ext cx="359100" cy="489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6" name="Google Shape;236;p62"/>
            <p:cNvSpPr/>
            <p:nvPr/>
          </p:nvSpPr>
          <p:spPr>
            <a:xfrm>
              <a:off x="-718100" y="4338163"/>
              <a:ext cx="104925" cy="49025"/>
            </a:xfrm>
            <a:custGeom>
              <a:rect b="b" l="l" r="r" t="t"/>
              <a:pathLst>
                <a:path extrusionOk="0" h="1961" w="4197">
                  <a:moveTo>
                    <a:pt x="0" y="1"/>
                  </a:moveTo>
                  <a:lnTo>
                    <a:pt x="0" y="1812"/>
                  </a:lnTo>
                  <a:lnTo>
                    <a:pt x="518" y="1886"/>
                  </a:lnTo>
                  <a:lnTo>
                    <a:pt x="1054" y="1923"/>
                  </a:lnTo>
                  <a:lnTo>
                    <a:pt x="1572" y="1942"/>
                  </a:lnTo>
                  <a:lnTo>
                    <a:pt x="2089" y="1960"/>
                  </a:lnTo>
                  <a:lnTo>
                    <a:pt x="2625" y="1942"/>
                  </a:lnTo>
                  <a:lnTo>
                    <a:pt x="3143" y="1923"/>
                  </a:lnTo>
                  <a:lnTo>
                    <a:pt x="3661" y="1886"/>
                  </a:lnTo>
                  <a:lnTo>
                    <a:pt x="4197" y="1812"/>
                  </a:lnTo>
                  <a:lnTo>
                    <a:pt x="4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2"/>
            <p:cNvSpPr/>
            <p:nvPr/>
          </p:nvSpPr>
          <p:spPr>
            <a:xfrm>
              <a:off x="-820250" y="4134813"/>
              <a:ext cx="309225" cy="224175"/>
            </a:xfrm>
            <a:custGeom>
              <a:rect b="b" l="l" r="r" t="t"/>
              <a:pathLst>
                <a:path extrusionOk="0" h="8967" w="12369">
                  <a:moveTo>
                    <a:pt x="1" y="0"/>
                  </a:moveTo>
                  <a:lnTo>
                    <a:pt x="112" y="943"/>
                  </a:lnTo>
                  <a:lnTo>
                    <a:pt x="149" y="1165"/>
                  </a:lnTo>
                  <a:lnTo>
                    <a:pt x="278" y="2385"/>
                  </a:lnTo>
                  <a:lnTo>
                    <a:pt x="315" y="2644"/>
                  </a:lnTo>
                  <a:lnTo>
                    <a:pt x="426" y="3605"/>
                  </a:lnTo>
                  <a:lnTo>
                    <a:pt x="444" y="3883"/>
                  </a:lnTo>
                  <a:lnTo>
                    <a:pt x="481" y="4049"/>
                  </a:lnTo>
                  <a:lnTo>
                    <a:pt x="500" y="4308"/>
                  </a:lnTo>
                  <a:lnTo>
                    <a:pt x="555" y="4770"/>
                  </a:lnTo>
                  <a:lnTo>
                    <a:pt x="592" y="5010"/>
                  </a:lnTo>
                  <a:lnTo>
                    <a:pt x="851" y="7303"/>
                  </a:lnTo>
                  <a:lnTo>
                    <a:pt x="870" y="7469"/>
                  </a:lnTo>
                  <a:lnTo>
                    <a:pt x="925" y="7635"/>
                  </a:lnTo>
                  <a:lnTo>
                    <a:pt x="980" y="7802"/>
                  </a:lnTo>
                  <a:lnTo>
                    <a:pt x="1054" y="7968"/>
                  </a:lnTo>
                  <a:lnTo>
                    <a:pt x="1147" y="8116"/>
                  </a:lnTo>
                  <a:lnTo>
                    <a:pt x="1239" y="8246"/>
                  </a:lnTo>
                  <a:lnTo>
                    <a:pt x="1350" y="8375"/>
                  </a:lnTo>
                  <a:lnTo>
                    <a:pt x="1461" y="8486"/>
                  </a:lnTo>
                  <a:lnTo>
                    <a:pt x="1591" y="8597"/>
                  </a:lnTo>
                  <a:lnTo>
                    <a:pt x="1738" y="8689"/>
                  </a:lnTo>
                  <a:lnTo>
                    <a:pt x="1886" y="8782"/>
                  </a:lnTo>
                  <a:lnTo>
                    <a:pt x="2053" y="8837"/>
                  </a:lnTo>
                  <a:lnTo>
                    <a:pt x="2201" y="8893"/>
                  </a:lnTo>
                  <a:lnTo>
                    <a:pt x="2367" y="8948"/>
                  </a:lnTo>
                  <a:lnTo>
                    <a:pt x="2552" y="8967"/>
                  </a:lnTo>
                  <a:lnTo>
                    <a:pt x="9799" y="8967"/>
                  </a:lnTo>
                  <a:lnTo>
                    <a:pt x="9984" y="8948"/>
                  </a:lnTo>
                  <a:lnTo>
                    <a:pt x="10150" y="8893"/>
                  </a:lnTo>
                  <a:lnTo>
                    <a:pt x="10316" y="8856"/>
                  </a:lnTo>
                  <a:lnTo>
                    <a:pt x="10464" y="8782"/>
                  </a:lnTo>
                  <a:lnTo>
                    <a:pt x="10612" y="8689"/>
                  </a:lnTo>
                  <a:lnTo>
                    <a:pt x="10760" y="8597"/>
                  </a:lnTo>
                  <a:lnTo>
                    <a:pt x="10889" y="8504"/>
                  </a:lnTo>
                  <a:lnTo>
                    <a:pt x="11000" y="8375"/>
                  </a:lnTo>
                  <a:lnTo>
                    <a:pt x="11111" y="8246"/>
                  </a:lnTo>
                  <a:lnTo>
                    <a:pt x="11222" y="8116"/>
                  </a:lnTo>
                  <a:lnTo>
                    <a:pt x="11296" y="7968"/>
                  </a:lnTo>
                  <a:lnTo>
                    <a:pt x="11370" y="7820"/>
                  </a:lnTo>
                  <a:lnTo>
                    <a:pt x="11426" y="7654"/>
                  </a:lnTo>
                  <a:lnTo>
                    <a:pt x="11481" y="7488"/>
                  </a:lnTo>
                  <a:lnTo>
                    <a:pt x="11499" y="7303"/>
                  </a:lnTo>
                  <a:lnTo>
                    <a:pt x="11740" y="5306"/>
                  </a:lnTo>
                  <a:lnTo>
                    <a:pt x="11777" y="5084"/>
                  </a:lnTo>
                  <a:lnTo>
                    <a:pt x="12128" y="2126"/>
                  </a:lnTo>
                  <a:lnTo>
                    <a:pt x="12147" y="1923"/>
                  </a:lnTo>
                  <a:lnTo>
                    <a:pt x="12183" y="1646"/>
                  </a:lnTo>
                  <a:lnTo>
                    <a:pt x="12202" y="1442"/>
                  </a:lnTo>
                  <a:lnTo>
                    <a:pt x="12350" y="130"/>
                  </a:lnTo>
                  <a:lnTo>
                    <a:pt x="12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2"/>
            <p:cNvSpPr/>
            <p:nvPr/>
          </p:nvSpPr>
          <p:spPr>
            <a:xfrm>
              <a:off x="-704250" y="4134813"/>
              <a:ext cx="193225" cy="59650"/>
            </a:xfrm>
            <a:custGeom>
              <a:rect b="b" l="l" r="r" t="t"/>
              <a:pathLst>
                <a:path extrusionOk="0" h="2386" w="7729">
                  <a:moveTo>
                    <a:pt x="1" y="0"/>
                  </a:moveTo>
                  <a:lnTo>
                    <a:pt x="186" y="278"/>
                  </a:lnTo>
                  <a:lnTo>
                    <a:pt x="389" y="536"/>
                  </a:lnTo>
                  <a:lnTo>
                    <a:pt x="611" y="777"/>
                  </a:lnTo>
                  <a:lnTo>
                    <a:pt x="851" y="999"/>
                  </a:lnTo>
                  <a:lnTo>
                    <a:pt x="1092" y="1220"/>
                  </a:lnTo>
                  <a:lnTo>
                    <a:pt x="1350" y="1424"/>
                  </a:lnTo>
                  <a:lnTo>
                    <a:pt x="1628" y="1609"/>
                  </a:lnTo>
                  <a:lnTo>
                    <a:pt x="1905" y="1775"/>
                  </a:lnTo>
                  <a:lnTo>
                    <a:pt x="2182" y="1923"/>
                  </a:lnTo>
                  <a:lnTo>
                    <a:pt x="2497" y="2052"/>
                  </a:lnTo>
                  <a:lnTo>
                    <a:pt x="2792" y="2163"/>
                  </a:lnTo>
                  <a:lnTo>
                    <a:pt x="3107" y="2256"/>
                  </a:lnTo>
                  <a:lnTo>
                    <a:pt x="3439" y="2330"/>
                  </a:lnTo>
                  <a:lnTo>
                    <a:pt x="3754" y="2367"/>
                  </a:lnTo>
                  <a:lnTo>
                    <a:pt x="4086" y="2385"/>
                  </a:lnTo>
                  <a:lnTo>
                    <a:pt x="4438" y="2367"/>
                  </a:lnTo>
                  <a:lnTo>
                    <a:pt x="4697" y="2348"/>
                  </a:lnTo>
                  <a:lnTo>
                    <a:pt x="4955" y="2293"/>
                  </a:lnTo>
                  <a:lnTo>
                    <a:pt x="5214" y="2237"/>
                  </a:lnTo>
                  <a:lnTo>
                    <a:pt x="5473" y="2163"/>
                  </a:lnTo>
                  <a:lnTo>
                    <a:pt x="5713" y="2071"/>
                  </a:lnTo>
                  <a:lnTo>
                    <a:pt x="5954" y="1960"/>
                  </a:lnTo>
                  <a:lnTo>
                    <a:pt x="6175" y="1831"/>
                  </a:lnTo>
                  <a:lnTo>
                    <a:pt x="6397" y="1683"/>
                  </a:lnTo>
                  <a:lnTo>
                    <a:pt x="6619" y="1535"/>
                  </a:lnTo>
                  <a:lnTo>
                    <a:pt x="6804" y="1368"/>
                  </a:lnTo>
                  <a:lnTo>
                    <a:pt x="6989" y="1202"/>
                  </a:lnTo>
                  <a:lnTo>
                    <a:pt x="7174" y="999"/>
                  </a:lnTo>
                  <a:lnTo>
                    <a:pt x="7322" y="795"/>
                  </a:lnTo>
                  <a:lnTo>
                    <a:pt x="7470" y="592"/>
                  </a:lnTo>
                  <a:lnTo>
                    <a:pt x="7599" y="370"/>
                  </a:lnTo>
                  <a:lnTo>
                    <a:pt x="7710" y="130"/>
                  </a:lnTo>
                  <a:lnTo>
                    <a:pt x="7728" y="0"/>
                  </a:lnTo>
                  <a:lnTo>
                    <a:pt x="7543" y="0"/>
                  </a:lnTo>
                  <a:lnTo>
                    <a:pt x="7433" y="241"/>
                  </a:lnTo>
                  <a:lnTo>
                    <a:pt x="7303" y="463"/>
                  </a:lnTo>
                  <a:lnTo>
                    <a:pt x="7155" y="684"/>
                  </a:lnTo>
                  <a:lnTo>
                    <a:pt x="6989" y="888"/>
                  </a:lnTo>
                  <a:lnTo>
                    <a:pt x="6823" y="1073"/>
                  </a:lnTo>
                  <a:lnTo>
                    <a:pt x="6638" y="1239"/>
                  </a:lnTo>
                  <a:lnTo>
                    <a:pt x="6434" y="1405"/>
                  </a:lnTo>
                  <a:lnTo>
                    <a:pt x="6212" y="1553"/>
                  </a:lnTo>
                  <a:lnTo>
                    <a:pt x="5991" y="1701"/>
                  </a:lnTo>
                  <a:lnTo>
                    <a:pt x="5750" y="1812"/>
                  </a:lnTo>
                  <a:lnTo>
                    <a:pt x="5510" y="1905"/>
                  </a:lnTo>
                  <a:lnTo>
                    <a:pt x="5251" y="1997"/>
                  </a:lnTo>
                  <a:lnTo>
                    <a:pt x="5011" y="2071"/>
                  </a:lnTo>
                  <a:lnTo>
                    <a:pt x="4733" y="2126"/>
                  </a:lnTo>
                  <a:lnTo>
                    <a:pt x="4475" y="2145"/>
                  </a:lnTo>
                  <a:lnTo>
                    <a:pt x="4197" y="2163"/>
                  </a:lnTo>
                  <a:lnTo>
                    <a:pt x="3902" y="2163"/>
                  </a:lnTo>
                  <a:lnTo>
                    <a:pt x="3606" y="2126"/>
                  </a:lnTo>
                  <a:lnTo>
                    <a:pt x="3310" y="2089"/>
                  </a:lnTo>
                  <a:lnTo>
                    <a:pt x="3033" y="2015"/>
                  </a:lnTo>
                  <a:lnTo>
                    <a:pt x="2755" y="1923"/>
                  </a:lnTo>
                  <a:lnTo>
                    <a:pt x="2478" y="1831"/>
                  </a:lnTo>
                  <a:lnTo>
                    <a:pt x="2219" y="1701"/>
                  </a:lnTo>
                  <a:lnTo>
                    <a:pt x="1960" y="1572"/>
                  </a:lnTo>
                  <a:lnTo>
                    <a:pt x="1720" y="1424"/>
                  </a:lnTo>
                  <a:lnTo>
                    <a:pt x="1480" y="1257"/>
                  </a:lnTo>
                  <a:lnTo>
                    <a:pt x="1239" y="1073"/>
                  </a:lnTo>
                  <a:lnTo>
                    <a:pt x="1036" y="888"/>
                  </a:lnTo>
                  <a:lnTo>
                    <a:pt x="814" y="684"/>
                  </a:lnTo>
                  <a:lnTo>
                    <a:pt x="629" y="463"/>
                  </a:lnTo>
                  <a:lnTo>
                    <a:pt x="426" y="24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2"/>
            <p:cNvSpPr/>
            <p:nvPr/>
          </p:nvSpPr>
          <p:spPr>
            <a:xfrm>
              <a:off x="-813325" y="4134813"/>
              <a:ext cx="50400" cy="66100"/>
            </a:xfrm>
            <a:custGeom>
              <a:rect b="b" l="l" r="r" t="t"/>
              <a:pathLst>
                <a:path extrusionOk="0" h="2644" w="2016">
                  <a:moveTo>
                    <a:pt x="1813" y="0"/>
                  </a:moveTo>
                  <a:lnTo>
                    <a:pt x="1794" y="204"/>
                  </a:lnTo>
                  <a:lnTo>
                    <a:pt x="1776" y="389"/>
                  </a:lnTo>
                  <a:lnTo>
                    <a:pt x="1720" y="573"/>
                  </a:lnTo>
                  <a:lnTo>
                    <a:pt x="1646" y="758"/>
                  </a:lnTo>
                  <a:lnTo>
                    <a:pt x="1572" y="925"/>
                  </a:lnTo>
                  <a:lnTo>
                    <a:pt x="1480" y="1091"/>
                  </a:lnTo>
                  <a:lnTo>
                    <a:pt x="1369" y="1257"/>
                  </a:lnTo>
                  <a:lnTo>
                    <a:pt x="1258" y="1405"/>
                  </a:lnTo>
                  <a:lnTo>
                    <a:pt x="1129" y="1553"/>
                  </a:lnTo>
                  <a:lnTo>
                    <a:pt x="981" y="1683"/>
                  </a:lnTo>
                  <a:lnTo>
                    <a:pt x="685" y="1941"/>
                  </a:lnTo>
                  <a:lnTo>
                    <a:pt x="352" y="2182"/>
                  </a:lnTo>
                  <a:lnTo>
                    <a:pt x="1" y="2385"/>
                  </a:lnTo>
                  <a:lnTo>
                    <a:pt x="38" y="2644"/>
                  </a:lnTo>
                  <a:lnTo>
                    <a:pt x="315" y="2478"/>
                  </a:lnTo>
                  <a:lnTo>
                    <a:pt x="593" y="2311"/>
                  </a:lnTo>
                  <a:lnTo>
                    <a:pt x="851" y="2108"/>
                  </a:lnTo>
                  <a:lnTo>
                    <a:pt x="1110" y="1886"/>
                  </a:lnTo>
                  <a:lnTo>
                    <a:pt x="1295" y="1683"/>
                  </a:lnTo>
                  <a:lnTo>
                    <a:pt x="1461" y="1479"/>
                  </a:lnTo>
                  <a:lnTo>
                    <a:pt x="1609" y="1257"/>
                  </a:lnTo>
                  <a:lnTo>
                    <a:pt x="1739" y="1017"/>
                  </a:lnTo>
                  <a:lnTo>
                    <a:pt x="1850" y="777"/>
                  </a:lnTo>
                  <a:lnTo>
                    <a:pt x="1924" y="518"/>
                  </a:lnTo>
                  <a:lnTo>
                    <a:pt x="1979" y="259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2"/>
            <p:cNvSpPr/>
            <p:nvPr/>
          </p:nvSpPr>
          <p:spPr>
            <a:xfrm>
              <a:off x="-660800" y="4246188"/>
              <a:ext cx="134975" cy="112800"/>
            </a:xfrm>
            <a:custGeom>
              <a:rect b="b" l="l" r="r" t="t"/>
              <a:pathLst>
                <a:path extrusionOk="0" h="4512" w="5399">
                  <a:moveTo>
                    <a:pt x="3402" y="1"/>
                  </a:moveTo>
                  <a:lnTo>
                    <a:pt x="3106" y="19"/>
                  </a:lnTo>
                  <a:lnTo>
                    <a:pt x="2811" y="56"/>
                  </a:lnTo>
                  <a:lnTo>
                    <a:pt x="2515" y="130"/>
                  </a:lnTo>
                  <a:lnTo>
                    <a:pt x="2238" y="223"/>
                  </a:lnTo>
                  <a:lnTo>
                    <a:pt x="1979" y="352"/>
                  </a:lnTo>
                  <a:lnTo>
                    <a:pt x="1720" y="500"/>
                  </a:lnTo>
                  <a:lnTo>
                    <a:pt x="1480" y="648"/>
                  </a:lnTo>
                  <a:lnTo>
                    <a:pt x="1258" y="833"/>
                  </a:lnTo>
                  <a:lnTo>
                    <a:pt x="1054" y="1036"/>
                  </a:lnTo>
                  <a:lnTo>
                    <a:pt x="851" y="1258"/>
                  </a:lnTo>
                  <a:lnTo>
                    <a:pt x="685" y="1498"/>
                  </a:lnTo>
                  <a:lnTo>
                    <a:pt x="518" y="1738"/>
                  </a:lnTo>
                  <a:lnTo>
                    <a:pt x="389" y="2016"/>
                  </a:lnTo>
                  <a:lnTo>
                    <a:pt x="259" y="2275"/>
                  </a:lnTo>
                  <a:lnTo>
                    <a:pt x="167" y="2570"/>
                  </a:lnTo>
                  <a:lnTo>
                    <a:pt x="93" y="2848"/>
                  </a:lnTo>
                  <a:lnTo>
                    <a:pt x="56" y="3070"/>
                  </a:lnTo>
                  <a:lnTo>
                    <a:pt x="19" y="3273"/>
                  </a:lnTo>
                  <a:lnTo>
                    <a:pt x="19" y="3495"/>
                  </a:lnTo>
                  <a:lnTo>
                    <a:pt x="1" y="3698"/>
                  </a:lnTo>
                  <a:lnTo>
                    <a:pt x="19" y="3901"/>
                  </a:lnTo>
                  <a:lnTo>
                    <a:pt x="38" y="4105"/>
                  </a:lnTo>
                  <a:lnTo>
                    <a:pt x="112" y="4512"/>
                  </a:lnTo>
                  <a:lnTo>
                    <a:pt x="315" y="4512"/>
                  </a:lnTo>
                  <a:lnTo>
                    <a:pt x="259" y="4179"/>
                  </a:lnTo>
                  <a:lnTo>
                    <a:pt x="222" y="3828"/>
                  </a:lnTo>
                  <a:lnTo>
                    <a:pt x="222" y="3476"/>
                  </a:lnTo>
                  <a:lnTo>
                    <a:pt x="241" y="3125"/>
                  </a:lnTo>
                  <a:lnTo>
                    <a:pt x="315" y="2774"/>
                  </a:lnTo>
                  <a:lnTo>
                    <a:pt x="426" y="2423"/>
                  </a:lnTo>
                  <a:lnTo>
                    <a:pt x="555" y="2071"/>
                  </a:lnTo>
                  <a:lnTo>
                    <a:pt x="740" y="1738"/>
                  </a:lnTo>
                  <a:lnTo>
                    <a:pt x="943" y="1461"/>
                  </a:lnTo>
                  <a:lnTo>
                    <a:pt x="1165" y="1184"/>
                  </a:lnTo>
                  <a:lnTo>
                    <a:pt x="1424" y="944"/>
                  </a:lnTo>
                  <a:lnTo>
                    <a:pt x="1683" y="740"/>
                  </a:lnTo>
                  <a:lnTo>
                    <a:pt x="1979" y="555"/>
                  </a:lnTo>
                  <a:lnTo>
                    <a:pt x="2311" y="407"/>
                  </a:lnTo>
                  <a:lnTo>
                    <a:pt x="2644" y="297"/>
                  </a:lnTo>
                  <a:lnTo>
                    <a:pt x="2977" y="223"/>
                  </a:lnTo>
                  <a:lnTo>
                    <a:pt x="3310" y="186"/>
                  </a:lnTo>
                  <a:lnTo>
                    <a:pt x="3624" y="186"/>
                  </a:lnTo>
                  <a:lnTo>
                    <a:pt x="3938" y="223"/>
                  </a:lnTo>
                  <a:lnTo>
                    <a:pt x="4253" y="278"/>
                  </a:lnTo>
                  <a:lnTo>
                    <a:pt x="4548" y="389"/>
                  </a:lnTo>
                  <a:lnTo>
                    <a:pt x="4826" y="500"/>
                  </a:lnTo>
                  <a:lnTo>
                    <a:pt x="5103" y="666"/>
                  </a:lnTo>
                  <a:lnTo>
                    <a:pt x="5362" y="851"/>
                  </a:lnTo>
                  <a:lnTo>
                    <a:pt x="5399" y="629"/>
                  </a:lnTo>
                  <a:lnTo>
                    <a:pt x="5177" y="481"/>
                  </a:lnTo>
                  <a:lnTo>
                    <a:pt x="4937" y="352"/>
                  </a:lnTo>
                  <a:lnTo>
                    <a:pt x="4696" y="241"/>
                  </a:lnTo>
                  <a:lnTo>
                    <a:pt x="4456" y="149"/>
                  </a:lnTo>
                  <a:lnTo>
                    <a:pt x="4197" y="75"/>
                  </a:lnTo>
                  <a:lnTo>
                    <a:pt x="3938" y="19"/>
                  </a:lnTo>
                  <a:lnTo>
                    <a:pt x="3680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2"/>
            <p:cNvSpPr/>
            <p:nvPr/>
          </p:nvSpPr>
          <p:spPr>
            <a:xfrm>
              <a:off x="-806375" y="4200888"/>
              <a:ext cx="121100" cy="158100"/>
            </a:xfrm>
            <a:custGeom>
              <a:rect b="b" l="l" r="r" t="t"/>
              <a:pathLst>
                <a:path extrusionOk="0" h="6324" w="4844">
                  <a:moveTo>
                    <a:pt x="3180" y="1"/>
                  </a:moveTo>
                  <a:lnTo>
                    <a:pt x="3014" y="38"/>
                  </a:lnTo>
                  <a:lnTo>
                    <a:pt x="2829" y="75"/>
                  </a:lnTo>
                  <a:lnTo>
                    <a:pt x="2644" y="149"/>
                  </a:lnTo>
                  <a:lnTo>
                    <a:pt x="2477" y="223"/>
                  </a:lnTo>
                  <a:lnTo>
                    <a:pt x="2126" y="408"/>
                  </a:lnTo>
                  <a:lnTo>
                    <a:pt x="1793" y="611"/>
                  </a:lnTo>
                  <a:lnTo>
                    <a:pt x="1479" y="814"/>
                  </a:lnTo>
                  <a:lnTo>
                    <a:pt x="1220" y="1018"/>
                  </a:lnTo>
                  <a:lnTo>
                    <a:pt x="888" y="1277"/>
                  </a:lnTo>
                  <a:lnTo>
                    <a:pt x="573" y="1535"/>
                  </a:lnTo>
                  <a:lnTo>
                    <a:pt x="278" y="1813"/>
                  </a:lnTo>
                  <a:lnTo>
                    <a:pt x="0" y="2127"/>
                  </a:lnTo>
                  <a:lnTo>
                    <a:pt x="37" y="2367"/>
                  </a:lnTo>
                  <a:lnTo>
                    <a:pt x="370" y="2016"/>
                  </a:lnTo>
                  <a:lnTo>
                    <a:pt x="721" y="1665"/>
                  </a:lnTo>
                  <a:lnTo>
                    <a:pt x="1091" y="1351"/>
                  </a:lnTo>
                  <a:lnTo>
                    <a:pt x="1479" y="1055"/>
                  </a:lnTo>
                  <a:lnTo>
                    <a:pt x="1756" y="870"/>
                  </a:lnTo>
                  <a:lnTo>
                    <a:pt x="2089" y="648"/>
                  </a:lnTo>
                  <a:lnTo>
                    <a:pt x="2441" y="463"/>
                  </a:lnTo>
                  <a:lnTo>
                    <a:pt x="2625" y="371"/>
                  </a:lnTo>
                  <a:lnTo>
                    <a:pt x="2810" y="297"/>
                  </a:lnTo>
                  <a:lnTo>
                    <a:pt x="2995" y="241"/>
                  </a:lnTo>
                  <a:lnTo>
                    <a:pt x="3161" y="204"/>
                  </a:lnTo>
                  <a:lnTo>
                    <a:pt x="3531" y="204"/>
                  </a:lnTo>
                  <a:lnTo>
                    <a:pt x="3698" y="241"/>
                  </a:lnTo>
                  <a:lnTo>
                    <a:pt x="3846" y="315"/>
                  </a:lnTo>
                  <a:lnTo>
                    <a:pt x="4012" y="426"/>
                  </a:lnTo>
                  <a:lnTo>
                    <a:pt x="4141" y="574"/>
                  </a:lnTo>
                  <a:lnTo>
                    <a:pt x="4234" y="685"/>
                  </a:lnTo>
                  <a:lnTo>
                    <a:pt x="4326" y="814"/>
                  </a:lnTo>
                  <a:lnTo>
                    <a:pt x="4382" y="962"/>
                  </a:lnTo>
                  <a:lnTo>
                    <a:pt x="4456" y="1092"/>
                  </a:lnTo>
                  <a:lnTo>
                    <a:pt x="4548" y="1388"/>
                  </a:lnTo>
                  <a:lnTo>
                    <a:pt x="4603" y="1702"/>
                  </a:lnTo>
                  <a:lnTo>
                    <a:pt x="4640" y="2035"/>
                  </a:lnTo>
                  <a:lnTo>
                    <a:pt x="4659" y="2349"/>
                  </a:lnTo>
                  <a:lnTo>
                    <a:pt x="4659" y="2663"/>
                  </a:lnTo>
                  <a:lnTo>
                    <a:pt x="4640" y="2959"/>
                  </a:lnTo>
                  <a:lnTo>
                    <a:pt x="4585" y="3421"/>
                  </a:lnTo>
                  <a:lnTo>
                    <a:pt x="4511" y="3865"/>
                  </a:lnTo>
                  <a:lnTo>
                    <a:pt x="4382" y="4327"/>
                  </a:lnTo>
                  <a:lnTo>
                    <a:pt x="4215" y="4752"/>
                  </a:lnTo>
                  <a:lnTo>
                    <a:pt x="4030" y="5177"/>
                  </a:lnTo>
                  <a:lnTo>
                    <a:pt x="3809" y="5584"/>
                  </a:lnTo>
                  <a:lnTo>
                    <a:pt x="3550" y="5972"/>
                  </a:lnTo>
                  <a:lnTo>
                    <a:pt x="3272" y="6324"/>
                  </a:lnTo>
                  <a:lnTo>
                    <a:pt x="3513" y="6324"/>
                  </a:lnTo>
                  <a:lnTo>
                    <a:pt x="3753" y="6028"/>
                  </a:lnTo>
                  <a:lnTo>
                    <a:pt x="3956" y="5695"/>
                  </a:lnTo>
                  <a:lnTo>
                    <a:pt x="4160" y="5344"/>
                  </a:lnTo>
                  <a:lnTo>
                    <a:pt x="4326" y="4992"/>
                  </a:lnTo>
                  <a:lnTo>
                    <a:pt x="4456" y="4678"/>
                  </a:lnTo>
                  <a:lnTo>
                    <a:pt x="4567" y="4345"/>
                  </a:lnTo>
                  <a:lnTo>
                    <a:pt x="4659" y="4013"/>
                  </a:lnTo>
                  <a:lnTo>
                    <a:pt x="4751" y="3680"/>
                  </a:lnTo>
                  <a:lnTo>
                    <a:pt x="4807" y="3329"/>
                  </a:lnTo>
                  <a:lnTo>
                    <a:pt x="4844" y="2996"/>
                  </a:lnTo>
                  <a:lnTo>
                    <a:pt x="4844" y="2645"/>
                  </a:lnTo>
                  <a:lnTo>
                    <a:pt x="4844" y="2293"/>
                  </a:lnTo>
                  <a:lnTo>
                    <a:pt x="4825" y="1998"/>
                  </a:lnTo>
                  <a:lnTo>
                    <a:pt x="4788" y="1683"/>
                  </a:lnTo>
                  <a:lnTo>
                    <a:pt x="4733" y="1369"/>
                  </a:lnTo>
                  <a:lnTo>
                    <a:pt x="4640" y="1055"/>
                  </a:lnTo>
                  <a:lnTo>
                    <a:pt x="4585" y="907"/>
                  </a:lnTo>
                  <a:lnTo>
                    <a:pt x="4511" y="777"/>
                  </a:lnTo>
                  <a:lnTo>
                    <a:pt x="4437" y="630"/>
                  </a:lnTo>
                  <a:lnTo>
                    <a:pt x="4345" y="500"/>
                  </a:lnTo>
                  <a:lnTo>
                    <a:pt x="4252" y="389"/>
                  </a:lnTo>
                  <a:lnTo>
                    <a:pt x="4141" y="278"/>
                  </a:lnTo>
                  <a:lnTo>
                    <a:pt x="4030" y="186"/>
                  </a:lnTo>
                  <a:lnTo>
                    <a:pt x="3882" y="112"/>
                  </a:lnTo>
                  <a:lnTo>
                    <a:pt x="3716" y="56"/>
                  </a:lnTo>
                  <a:lnTo>
                    <a:pt x="3550" y="19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2"/>
            <p:cNvSpPr/>
            <p:nvPr/>
          </p:nvSpPr>
          <p:spPr>
            <a:xfrm>
              <a:off x="-820250" y="4124188"/>
              <a:ext cx="309225" cy="21275"/>
            </a:xfrm>
            <a:custGeom>
              <a:rect b="b" l="l" r="r" t="t"/>
              <a:pathLst>
                <a:path extrusionOk="0" h="851" w="12369">
                  <a:moveTo>
                    <a:pt x="4937" y="0"/>
                  </a:moveTo>
                  <a:lnTo>
                    <a:pt x="3790" y="37"/>
                  </a:lnTo>
                  <a:lnTo>
                    <a:pt x="2737" y="74"/>
                  </a:lnTo>
                  <a:lnTo>
                    <a:pt x="1812" y="130"/>
                  </a:lnTo>
                  <a:lnTo>
                    <a:pt x="1054" y="185"/>
                  </a:lnTo>
                  <a:lnTo>
                    <a:pt x="500" y="259"/>
                  </a:lnTo>
                  <a:lnTo>
                    <a:pt x="278" y="296"/>
                  </a:lnTo>
                  <a:lnTo>
                    <a:pt x="130" y="333"/>
                  </a:lnTo>
                  <a:lnTo>
                    <a:pt x="38" y="388"/>
                  </a:lnTo>
                  <a:lnTo>
                    <a:pt x="19" y="407"/>
                  </a:lnTo>
                  <a:lnTo>
                    <a:pt x="1" y="425"/>
                  </a:lnTo>
                  <a:lnTo>
                    <a:pt x="19" y="444"/>
                  </a:lnTo>
                  <a:lnTo>
                    <a:pt x="38" y="462"/>
                  </a:lnTo>
                  <a:lnTo>
                    <a:pt x="130" y="518"/>
                  </a:lnTo>
                  <a:lnTo>
                    <a:pt x="278" y="555"/>
                  </a:lnTo>
                  <a:lnTo>
                    <a:pt x="500" y="592"/>
                  </a:lnTo>
                  <a:lnTo>
                    <a:pt x="1054" y="666"/>
                  </a:lnTo>
                  <a:lnTo>
                    <a:pt x="1812" y="740"/>
                  </a:lnTo>
                  <a:lnTo>
                    <a:pt x="2737" y="777"/>
                  </a:lnTo>
                  <a:lnTo>
                    <a:pt x="3790" y="832"/>
                  </a:lnTo>
                  <a:lnTo>
                    <a:pt x="4937" y="851"/>
                  </a:lnTo>
                  <a:lnTo>
                    <a:pt x="7432" y="851"/>
                  </a:lnTo>
                  <a:lnTo>
                    <a:pt x="8597" y="832"/>
                  </a:lnTo>
                  <a:lnTo>
                    <a:pt x="9651" y="777"/>
                  </a:lnTo>
                  <a:lnTo>
                    <a:pt x="10557" y="740"/>
                  </a:lnTo>
                  <a:lnTo>
                    <a:pt x="11315" y="666"/>
                  </a:lnTo>
                  <a:lnTo>
                    <a:pt x="11888" y="592"/>
                  </a:lnTo>
                  <a:lnTo>
                    <a:pt x="12091" y="555"/>
                  </a:lnTo>
                  <a:lnTo>
                    <a:pt x="12239" y="518"/>
                  </a:lnTo>
                  <a:lnTo>
                    <a:pt x="12350" y="462"/>
                  </a:lnTo>
                  <a:lnTo>
                    <a:pt x="12368" y="444"/>
                  </a:lnTo>
                  <a:lnTo>
                    <a:pt x="12368" y="425"/>
                  </a:lnTo>
                  <a:lnTo>
                    <a:pt x="12368" y="407"/>
                  </a:lnTo>
                  <a:lnTo>
                    <a:pt x="12350" y="388"/>
                  </a:lnTo>
                  <a:lnTo>
                    <a:pt x="12239" y="333"/>
                  </a:lnTo>
                  <a:lnTo>
                    <a:pt x="12091" y="296"/>
                  </a:lnTo>
                  <a:lnTo>
                    <a:pt x="11888" y="259"/>
                  </a:lnTo>
                  <a:lnTo>
                    <a:pt x="11315" y="185"/>
                  </a:lnTo>
                  <a:lnTo>
                    <a:pt x="10557" y="130"/>
                  </a:lnTo>
                  <a:lnTo>
                    <a:pt x="9651" y="74"/>
                  </a:lnTo>
                  <a:lnTo>
                    <a:pt x="8597" y="37"/>
                  </a:lnTo>
                  <a:lnTo>
                    <a:pt x="74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2"/>
            <p:cNvSpPr/>
            <p:nvPr/>
          </p:nvSpPr>
          <p:spPr>
            <a:xfrm>
              <a:off x="-866925" y="3345413"/>
              <a:ext cx="268075" cy="422450"/>
            </a:xfrm>
            <a:custGeom>
              <a:rect b="b" l="l" r="r" t="t"/>
              <a:pathLst>
                <a:path extrusionOk="0" h="16898" w="10723">
                  <a:moveTo>
                    <a:pt x="1701" y="8357"/>
                  </a:moveTo>
                  <a:lnTo>
                    <a:pt x="1923" y="8394"/>
                  </a:lnTo>
                  <a:lnTo>
                    <a:pt x="2145" y="8449"/>
                  </a:lnTo>
                  <a:lnTo>
                    <a:pt x="2367" y="8542"/>
                  </a:lnTo>
                  <a:lnTo>
                    <a:pt x="2570" y="8634"/>
                  </a:lnTo>
                  <a:lnTo>
                    <a:pt x="2755" y="8745"/>
                  </a:lnTo>
                  <a:lnTo>
                    <a:pt x="2940" y="8874"/>
                  </a:lnTo>
                  <a:lnTo>
                    <a:pt x="3236" y="9096"/>
                  </a:lnTo>
                  <a:lnTo>
                    <a:pt x="3421" y="9263"/>
                  </a:lnTo>
                  <a:lnTo>
                    <a:pt x="3494" y="9318"/>
                  </a:lnTo>
                  <a:lnTo>
                    <a:pt x="3605" y="9429"/>
                  </a:lnTo>
                  <a:lnTo>
                    <a:pt x="3679" y="9521"/>
                  </a:lnTo>
                  <a:lnTo>
                    <a:pt x="3716" y="9614"/>
                  </a:lnTo>
                  <a:lnTo>
                    <a:pt x="3735" y="9725"/>
                  </a:lnTo>
                  <a:lnTo>
                    <a:pt x="3716" y="9817"/>
                  </a:lnTo>
                  <a:lnTo>
                    <a:pt x="3698" y="9910"/>
                  </a:lnTo>
                  <a:lnTo>
                    <a:pt x="3642" y="10002"/>
                  </a:lnTo>
                  <a:lnTo>
                    <a:pt x="3568" y="10076"/>
                  </a:lnTo>
                  <a:lnTo>
                    <a:pt x="3476" y="10168"/>
                  </a:lnTo>
                  <a:lnTo>
                    <a:pt x="3384" y="10242"/>
                  </a:lnTo>
                  <a:lnTo>
                    <a:pt x="3180" y="10372"/>
                  </a:lnTo>
                  <a:lnTo>
                    <a:pt x="2958" y="10483"/>
                  </a:lnTo>
                  <a:lnTo>
                    <a:pt x="2737" y="10538"/>
                  </a:lnTo>
                  <a:lnTo>
                    <a:pt x="2626" y="10557"/>
                  </a:lnTo>
                  <a:lnTo>
                    <a:pt x="2478" y="10538"/>
                  </a:lnTo>
                  <a:lnTo>
                    <a:pt x="2293" y="10483"/>
                  </a:lnTo>
                  <a:lnTo>
                    <a:pt x="2089" y="10427"/>
                  </a:lnTo>
                  <a:lnTo>
                    <a:pt x="1868" y="10335"/>
                  </a:lnTo>
                  <a:lnTo>
                    <a:pt x="1646" y="10224"/>
                  </a:lnTo>
                  <a:lnTo>
                    <a:pt x="1442" y="10094"/>
                  </a:lnTo>
                  <a:lnTo>
                    <a:pt x="1239" y="9947"/>
                  </a:lnTo>
                  <a:lnTo>
                    <a:pt x="1036" y="9799"/>
                  </a:lnTo>
                  <a:lnTo>
                    <a:pt x="888" y="9632"/>
                  </a:lnTo>
                  <a:lnTo>
                    <a:pt x="758" y="9466"/>
                  </a:lnTo>
                  <a:lnTo>
                    <a:pt x="666" y="9300"/>
                  </a:lnTo>
                  <a:lnTo>
                    <a:pt x="629" y="9207"/>
                  </a:lnTo>
                  <a:lnTo>
                    <a:pt x="629" y="9115"/>
                  </a:lnTo>
                  <a:lnTo>
                    <a:pt x="629" y="9041"/>
                  </a:lnTo>
                  <a:lnTo>
                    <a:pt x="647" y="8948"/>
                  </a:lnTo>
                  <a:lnTo>
                    <a:pt x="666" y="8856"/>
                  </a:lnTo>
                  <a:lnTo>
                    <a:pt x="721" y="8782"/>
                  </a:lnTo>
                  <a:lnTo>
                    <a:pt x="795" y="8689"/>
                  </a:lnTo>
                  <a:lnTo>
                    <a:pt x="869" y="8597"/>
                  </a:lnTo>
                  <a:lnTo>
                    <a:pt x="962" y="8523"/>
                  </a:lnTo>
                  <a:lnTo>
                    <a:pt x="1073" y="8468"/>
                  </a:lnTo>
                  <a:lnTo>
                    <a:pt x="1165" y="8431"/>
                  </a:lnTo>
                  <a:lnTo>
                    <a:pt x="1276" y="8394"/>
                  </a:lnTo>
                  <a:lnTo>
                    <a:pt x="1387" y="8357"/>
                  </a:lnTo>
                  <a:close/>
                  <a:moveTo>
                    <a:pt x="7303" y="13515"/>
                  </a:moveTo>
                  <a:lnTo>
                    <a:pt x="7469" y="13533"/>
                  </a:lnTo>
                  <a:lnTo>
                    <a:pt x="7599" y="13589"/>
                  </a:lnTo>
                  <a:lnTo>
                    <a:pt x="7709" y="13662"/>
                  </a:lnTo>
                  <a:lnTo>
                    <a:pt x="7765" y="13773"/>
                  </a:lnTo>
                  <a:lnTo>
                    <a:pt x="7802" y="13884"/>
                  </a:lnTo>
                  <a:lnTo>
                    <a:pt x="7802" y="14014"/>
                  </a:lnTo>
                  <a:lnTo>
                    <a:pt x="7783" y="14143"/>
                  </a:lnTo>
                  <a:lnTo>
                    <a:pt x="7728" y="14291"/>
                  </a:lnTo>
                  <a:lnTo>
                    <a:pt x="7673" y="14439"/>
                  </a:lnTo>
                  <a:lnTo>
                    <a:pt x="7599" y="14587"/>
                  </a:lnTo>
                  <a:lnTo>
                    <a:pt x="7506" y="14735"/>
                  </a:lnTo>
                  <a:lnTo>
                    <a:pt x="7303" y="14994"/>
                  </a:lnTo>
                  <a:lnTo>
                    <a:pt x="7210" y="15086"/>
                  </a:lnTo>
                  <a:lnTo>
                    <a:pt x="7118" y="15178"/>
                  </a:lnTo>
                  <a:lnTo>
                    <a:pt x="7044" y="15234"/>
                  </a:lnTo>
                  <a:lnTo>
                    <a:pt x="6970" y="15271"/>
                  </a:lnTo>
                  <a:lnTo>
                    <a:pt x="6822" y="15289"/>
                  </a:lnTo>
                  <a:lnTo>
                    <a:pt x="6693" y="15271"/>
                  </a:lnTo>
                  <a:lnTo>
                    <a:pt x="6582" y="15215"/>
                  </a:lnTo>
                  <a:lnTo>
                    <a:pt x="6471" y="15123"/>
                  </a:lnTo>
                  <a:lnTo>
                    <a:pt x="6397" y="15012"/>
                  </a:lnTo>
                  <a:lnTo>
                    <a:pt x="6360" y="14938"/>
                  </a:lnTo>
                  <a:lnTo>
                    <a:pt x="6341" y="14864"/>
                  </a:lnTo>
                  <a:lnTo>
                    <a:pt x="6341" y="14790"/>
                  </a:lnTo>
                  <a:lnTo>
                    <a:pt x="6341" y="14716"/>
                  </a:lnTo>
                  <a:lnTo>
                    <a:pt x="6378" y="14624"/>
                  </a:lnTo>
                  <a:lnTo>
                    <a:pt x="6397" y="14531"/>
                  </a:lnTo>
                  <a:lnTo>
                    <a:pt x="6452" y="14346"/>
                  </a:lnTo>
                  <a:lnTo>
                    <a:pt x="6508" y="14162"/>
                  </a:lnTo>
                  <a:lnTo>
                    <a:pt x="6600" y="13958"/>
                  </a:lnTo>
                  <a:lnTo>
                    <a:pt x="6674" y="13866"/>
                  </a:lnTo>
                  <a:lnTo>
                    <a:pt x="6748" y="13755"/>
                  </a:lnTo>
                  <a:lnTo>
                    <a:pt x="6841" y="13681"/>
                  </a:lnTo>
                  <a:lnTo>
                    <a:pt x="6933" y="13607"/>
                  </a:lnTo>
                  <a:lnTo>
                    <a:pt x="7044" y="13552"/>
                  </a:lnTo>
                  <a:lnTo>
                    <a:pt x="7173" y="13533"/>
                  </a:lnTo>
                  <a:lnTo>
                    <a:pt x="7303" y="13515"/>
                  </a:lnTo>
                  <a:close/>
                  <a:moveTo>
                    <a:pt x="3901" y="1"/>
                  </a:moveTo>
                  <a:lnTo>
                    <a:pt x="3790" y="130"/>
                  </a:lnTo>
                  <a:lnTo>
                    <a:pt x="3531" y="537"/>
                  </a:lnTo>
                  <a:lnTo>
                    <a:pt x="3125" y="1165"/>
                  </a:lnTo>
                  <a:lnTo>
                    <a:pt x="2644" y="1997"/>
                  </a:lnTo>
                  <a:lnTo>
                    <a:pt x="2977" y="2404"/>
                  </a:lnTo>
                  <a:lnTo>
                    <a:pt x="3291" y="2811"/>
                  </a:lnTo>
                  <a:lnTo>
                    <a:pt x="3587" y="3217"/>
                  </a:lnTo>
                  <a:lnTo>
                    <a:pt x="3827" y="3606"/>
                  </a:lnTo>
                  <a:lnTo>
                    <a:pt x="4012" y="3957"/>
                  </a:lnTo>
                  <a:lnTo>
                    <a:pt x="4086" y="4123"/>
                  </a:lnTo>
                  <a:lnTo>
                    <a:pt x="4142" y="4271"/>
                  </a:lnTo>
                  <a:lnTo>
                    <a:pt x="4160" y="4400"/>
                  </a:lnTo>
                  <a:lnTo>
                    <a:pt x="4160" y="4511"/>
                  </a:lnTo>
                  <a:lnTo>
                    <a:pt x="4142" y="4604"/>
                  </a:lnTo>
                  <a:lnTo>
                    <a:pt x="4086" y="4678"/>
                  </a:lnTo>
                  <a:lnTo>
                    <a:pt x="4012" y="4715"/>
                  </a:lnTo>
                  <a:lnTo>
                    <a:pt x="3938" y="4733"/>
                  </a:lnTo>
                  <a:lnTo>
                    <a:pt x="3864" y="4715"/>
                  </a:lnTo>
                  <a:lnTo>
                    <a:pt x="3753" y="4696"/>
                  </a:lnTo>
                  <a:lnTo>
                    <a:pt x="3642" y="4641"/>
                  </a:lnTo>
                  <a:lnTo>
                    <a:pt x="3531" y="4585"/>
                  </a:lnTo>
                  <a:lnTo>
                    <a:pt x="3254" y="4419"/>
                  </a:lnTo>
                  <a:lnTo>
                    <a:pt x="2958" y="4197"/>
                  </a:lnTo>
                  <a:lnTo>
                    <a:pt x="2644" y="3920"/>
                  </a:lnTo>
                  <a:lnTo>
                    <a:pt x="2311" y="3624"/>
                  </a:lnTo>
                  <a:lnTo>
                    <a:pt x="1979" y="3291"/>
                  </a:lnTo>
                  <a:lnTo>
                    <a:pt x="1646" y="3975"/>
                  </a:lnTo>
                  <a:lnTo>
                    <a:pt x="1332" y="4696"/>
                  </a:lnTo>
                  <a:lnTo>
                    <a:pt x="1036" y="5473"/>
                  </a:lnTo>
                  <a:lnTo>
                    <a:pt x="758" y="6286"/>
                  </a:lnTo>
                  <a:lnTo>
                    <a:pt x="500" y="7118"/>
                  </a:lnTo>
                  <a:lnTo>
                    <a:pt x="389" y="7543"/>
                  </a:lnTo>
                  <a:lnTo>
                    <a:pt x="296" y="7968"/>
                  </a:lnTo>
                  <a:lnTo>
                    <a:pt x="204" y="8412"/>
                  </a:lnTo>
                  <a:lnTo>
                    <a:pt x="130" y="8856"/>
                  </a:lnTo>
                  <a:lnTo>
                    <a:pt x="74" y="9300"/>
                  </a:lnTo>
                  <a:lnTo>
                    <a:pt x="19" y="9743"/>
                  </a:lnTo>
                  <a:lnTo>
                    <a:pt x="0" y="10205"/>
                  </a:lnTo>
                  <a:lnTo>
                    <a:pt x="0" y="10649"/>
                  </a:lnTo>
                  <a:lnTo>
                    <a:pt x="56" y="11093"/>
                  </a:lnTo>
                  <a:lnTo>
                    <a:pt x="130" y="11499"/>
                  </a:lnTo>
                  <a:lnTo>
                    <a:pt x="259" y="11906"/>
                  </a:lnTo>
                  <a:lnTo>
                    <a:pt x="389" y="12294"/>
                  </a:lnTo>
                  <a:lnTo>
                    <a:pt x="555" y="12646"/>
                  </a:lnTo>
                  <a:lnTo>
                    <a:pt x="758" y="12997"/>
                  </a:lnTo>
                  <a:lnTo>
                    <a:pt x="962" y="13330"/>
                  </a:lnTo>
                  <a:lnTo>
                    <a:pt x="1202" y="13644"/>
                  </a:lnTo>
                  <a:lnTo>
                    <a:pt x="1442" y="13958"/>
                  </a:lnTo>
                  <a:lnTo>
                    <a:pt x="1701" y="14236"/>
                  </a:lnTo>
                  <a:lnTo>
                    <a:pt x="1979" y="14513"/>
                  </a:lnTo>
                  <a:lnTo>
                    <a:pt x="2256" y="14753"/>
                  </a:lnTo>
                  <a:lnTo>
                    <a:pt x="2552" y="14994"/>
                  </a:lnTo>
                  <a:lnTo>
                    <a:pt x="2829" y="15215"/>
                  </a:lnTo>
                  <a:lnTo>
                    <a:pt x="3125" y="15437"/>
                  </a:lnTo>
                  <a:lnTo>
                    <a:pt x="3421" y="15622"/>
                  </a:lnTo>
                  <a:lnTo>
                    <a:pt x="3994" y="15973"/>
                  </a:lnTo>
                  <a:lnTo>
                    <a:pt x="4530" y="16251"/>
                  </a:lnTo>
                  <a:lnTo>
                    <a:pt x="5010" y="16491"/>
                  </a:lnTo>
                  <a:lnTo>
                    <a:pt x="5417" y="16676"/>
                  </a:lnTo>
                  <a:lnTo>
                    <a:pt x="5731" y="16787"/>
                  </a:lnTo>
                  <a:lnTo>
                    <a:pt x="6009" y="16898"/>
                  </a:lnTo>
                  <a:lnTo>
                    <a:pt x="6212" y="16768"/>
                  </a:lnTo>
                  <a:lnTo>
                    <a:pt x="6748" y="16399"/>
                  </a:lnTo>
                  <a:lnTo>
                    <a:pt x="7099" y="16121"/>
                  </a:lnTo>
                  <a:lnTo>
                    <a:pt x="7506" y="15788"/>
                  </a:lnTo>
                  <a:lnTo>
                    <a:pt x="7931" y="15400"/>
                  </a:lnTo>
                  <a:lnTo>
                    <a:pt x="8375" y="14975"/>
                  </a:lnTo>
                  <a:lnTo>
                    <a:pt x="8819" y="14494"/>
                  </a:lnTo>
                  <a:lnTo>
                    <a:pt x="9022" y="14236"/>
                  </a:lnTo>
                  <a:lnTo>
                    <a:pt x="9244" y="13977"/>
                  </a:lnTo>
                  <a:lnTo>
                    <a:pt x="9447" y="13699"/>
                  </a:lnTo>
                  <a:lnTo>
                    <a:pt x="9632" y="13404"/>
                  </a:lnTo>
                  <a:lnTo>
                    <a:pt x="9817" y="13108"/>
                  </a:lnTo>
                  <a:lnTo>
                    <a:pt x="10002" y="12794"/>
                  </a:lnTo>
                  <a:lnTo>
                    <a:pt x="10150" y="12479"/>
                  </a:lnTo>
                  <a:lnTo>
                    <a:pt x="10298" y="12147"/>
                  </a:lnTo>
                  <a:lnTo>
                    <a:pt x="10427" y="11814"/>
                  </a:lnTo>
                  <a:lnTo>
                    <a:pt x="10520" y="11463"/>
                  </a:lnTo>
                  <a:lnTo>
                    <a:pt x="10612" y="11111"/>
                  </a:lnTo>
                  <a:lnTo>
                    <a:pt x="10667" y="10742"/>
                  </a:lnTo>
                  <a:lnTo>
                    <a:pt x="10723" y="10372"/>
                  </a:lnTo>
                  <a:lnTo>
                    <a:pt x="10723" y="9984"/>
                  </a:lnTo>
                  <a:lnTo>
                    <a:pt x="10298" y="10464"/>
                  </a:lnTo>
                  <a:lnTo>
                    <a:pt x="9854" y="10945"/>
                  </a:lnTo>
                  <a:lnTo>
                    <a:pt x="9410" y="11389"/>
                  </a:lnTo>
                  <a:lnTo>
                    <a:pt x="8967" y="11795"/>
                  </a:lnTo>
                  <a:lnTo>
                    <a:pt x="8763" y="11962"/>
                  </a:lnTo>
                  <a:lnTo>
                    <a:pt x="8560" y="12110"/>
                  </a:lnTo>
                  <a:lnTo>
                    <a:pt x="8375" y="12220"/>
                  </a:lnTo>
                  <a:lnTo>
                    <a:pt x="8209" y="12331"/>
                  </a:lnTo>
                  <a:lnTo>
                    <a:pt x="8042" y="12387"/>
                  </a:lnTo>
                  <a:lnTo>
                    <a:pt x="7894" y="12405"/>
                  </a:lnTo>
                  <a:lnTo>
                    <a:pt x="7783" y="12405"/>
                  </a:lnTo>
                  <a:lnTo>
                    <a:pt x="7728" y="12387"/>
                  </a:lnTo>
                  <a:lnTo>
                    <a:pt x="7673" y="12350"/>
                  </a:lnTo>
                  <a:lnTo>
                    <a:pt x="7636" y="12313"/>
                  </a:lnTo>
                  <a:lnTo>
                    <a:pt x="7617" y="12257"/>
                  </a:lnTo>
                  <a:lnTo>
                    <a:pt x="7599" y="12184"/>
                  </a:lnTo>
                  <a:lnTo>
                    <a:pt x="7599" y="12110"/>
                  </a:lnTo>
                  <a:lnTo>
                    <a:pt x="7617" y="11925"/>
                  </a:lnTo>
                  <a:lnTo>
                    <a:pt x="7673" y="11684"/>
                  </a:lnTo>
                  <a:lnTo>
                    <a:pt x="7765" y="11426"/>
                  </a:lnTo>
                  <a:lnTo>
                    <a:pt x="7876" y="11130"/>
                  </a:lnTo>
                  <a:lnTo>
                    <a:pt x="8024" y="10797"/>
                  </a:lnTo>
                  <a:lnTo>
                    <a:pt x="8190" y="10446"/>
                  </a:lnTo>
                  <a:lnTo>
                    <a:pt x="8597" y="9706"/>
                  </a:lnTo>
                  <a:lnTo>
                    <a:pt x="9059" y="8893"/>
                  </a:lnTo>
                  <a:lnTo>
                    <a:pt x="9558" y="8079"/>
                  </a:lnTo>
                  <a:lnTo>
                    <a:pt x="10076" y="7284"/>
                  </a:lnTo>
                  <a:lnTo>
                    <a:pt x="9872" y="6822"/>
                  </a:lnTo>
                  <a:lnTo>
                    <a:pt x="9651" y="6397"/>
                  </a:lnTo>
                  <a:lnTo>
                    <a:pt x="9410" y="5972"/>
                  </a:lnTo>
                  <a:lnTo>
                    <a:pt x="9170" y="5547"/>
                  </a:lnTo>
                  <a:lnTo>
                    <a:pt x="8930" y="5158"/>
                  </a:lnTo>
                  <a:lnTo>
                    <a:pt x="8671" y="4770"/>
                  </a:lnTo>
                  <a:lnTo>
                    <a:pt x="8394" y="4400"/>
                  </a:lnTo>
                  <a:lnTo>
                    <a:pt x="8135" y="4031"/>
                  </a:lnTo>
                  <a:lnTo>
                    <a:pt x="7894" y="4456"/>
                  </a:lnTo>
                  <a:lnTo>
                    <a:pt x="7654" y="4863"/>
                  </a:lnTo>
                  <a:lnTo>
                    <a:pt x="7395" y="5232"/>
                  </a:lnTo>
                  <a:lnTo>
                    <a:pt x="7155" y="5565"/>
                  </a:lnTo>
                  <a:lnTo>
                    <a:pt x="6933" y="5824"/>
                  </a:lnTo>
                  <a:lnTo>
                    <a:pt x="6822" y="5935"/>
                  </a:lnTo>
                  <a:lnTo>
                    <a:pt x="6711" y="6027"/>
                  </a:lnTo>
                  <a:lnTo>
                    <a:pt x="6619" y="6083"/>
                  </a:lnTo>
                  <a:lnTo>
                    <a:pt x="6508" y="6120"/>
                  </a:lnTo>
                  <a:lnTo>
                    <a:pt x="6434" y="6120"/>
                  </a:lnTo>
                  <a:lnTo>
                    <a:pt x="6341" y="6101"/>
                  </a:lnTo>
                  <a:lnTo>
                    <a:pt x="6286" y="6046"/>
                  </a:lnTo>
                  <a:lnTo>
                    <a:pt x="6231" y="5953"/>
                  </a:lnTo>
                  <a:lnTo>
                    <a:pt x="6212" y="5842"/>
                  </a:lnTo>
                  <a:lnTo>
                    <a:pt x="6212" y="5713"/>
                  </a:lnTo>
                  <a:lnTo>
                    <a:pt x="6212" y="5547"/>
                  </a:lnTo>
                  <a:lnTo>
                    <a:pt x="6249" y="5362"/>
                  </a:lnTo>
                  <a:lnTo>
                    <a:pt x="6360" y="4937"/>
                  </a:lnTo>
                  <a:lnTo>
                    <a:pt x="6508" y="4474"/>
                  </a:lnTo>
                  <a:lnTo>
                    <a:pt x="6711" y="3957"/>
                  </a:lnTo>
                  <a:lnTo>
                    <a:pt x="6933" y="3421"/>
                  </a:lnTo>
                  <a:lnTo>
                    <a:pt x="7155" y="2885"/>
                  </a:lnTo>
                  <a:lnTo>
                    <a:pt x="6545" y="2219"/>
                  </a:lnTo>
                  <a:lnTo>
                    <a:pt x="5953" y="1646"/>
                  </a:lnTo>
                  <a:lnTo>
                    <a:pt x="5399" y="1147"/>
                  </a:lnTo>
                  <a:lnTo>
                    <a:pt x="4899" y="740"/>
                  </a:lnTo>
                  <a:lnTo>
                    <a:pt x="4493" y="426"/>
                  </a:lnTo>
                  <a:lnTo>
                    <a:pt x="4178" y="185"/>
                  </a:lnTo>
                  <a:lnTo>
                    <a:pt x="39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2"/>
            <p:cNvSpPr/>
            <p:nvPr/>
          </p:nvSpPr>
          <p:spPr>
            <a:xfrm>
              <a:off x="-750000" y="3510413"/>
              <a:ext cx="146525" cy="623500"/>
            </a:xfrm>
            <a:custGeom>
              <a:rect b="b" l="l" r="r" t="t"/>
              <a:pathLst>
                <a:path extrusionOk="0" h="24940" w="5861">
                  <a:moveTo>
                    <a:pt x="204" y="0"/>
                  </a:moveTo>
                  <a:lnTo>
                    <a:pt x="149" y="37"/>
                  </a:lnTo>
                  <a:lnTo>
                    <a:pt x="112" y="74"/>
                  </a:lnTo>
                  <a:lnTo>
                    <a:pt x="75" y="148"/>
                  </a:lnTo>
                  <a:lnTo>
                    <a:pt x="38" y="592"/>
                  </a:lnTo>
                  <a:lnTo>
                    <a:pt x="19" y="1054"/>
                  </a:lnTo>
                  <a:lnTo>
                    <a:pt x="1" y="1516"/>
                  </a:lnTo>
                  <a:lnTo>
                    <a:pt x="19" y="1960"/>
                  </a:lnTo>
                  <a:lnTo>
                    <a:pt x="75" y="2884"/>
                  </a:lnTo>
                  <a:lnTo>
                    <a:pt x="149" y="3790"/>
                  </a:lnTo>
                  <a:lnTo>
                    <a:pt x="296" y="5084"/>
                  </a:lnTo>
                  <a:lnTo>
                    <a:pt x="463" y="6360"/>
                  </a:lnTo>
                  <a:lnTo>
                    <a:pt x="666" y="7654"/>
                  </a:lnTo>
                  <a:lnTo>
                    <a:pt x="888" y="8930"/>
                  </a:lnTo>
                  <a:lnTo>
                    <a:pt x="1165" y="10353"/>
                  </a:lnTo>
                  <a:lnTo>
                    <a:pt x="1443" y="11777"/>
                  </a:lnTo>
                  <a:lnTo>
                    <a:pt x="1757" y="13182"/>
                  </a:lnTo>
                  <a:lnTo>
                    <a:pt x="2090" y="14605"/>
                  </a:lnTo>
                  <a:lnTo>
                    <a:pt x="2441" y="16010"/>
                  </a:lnTo>
                  <a:lnTo>
                    <a:pt x="2829" y="17415"/>
                  </a:lnTo>
                  <a:lnTo>
                    <a:pt x="3236" y="18802"/>
                  </a:lnTo>
                  <a:lnTo>
                    <a:pt x="3680" y="20188"/>
                  </a:lnTo>
                  <a:lnTo>
                    <a:pt x="4068" y="21371"/>
                  </a:lnTo>
                  <a:lnTo>
                    <a:pt x="4290" y="21981"/>
                  </a:lnTo>
                  <a:lnTo>
                    <a:pt x="4511" y="22573"/>
                  </a:lnTo>
                  <a:lnTo>
                    <a:pt x="4752" y="23146"/>
                  </a:lnTo>
                  <a:lnTo>
                    <a:pt x="4992" y="23738"/>
                  </a:lnTo>
                  <a:lnTo>
                    <a:pt x="5269" y="24311"/>
                  </a:lnTo>
                  <a:lnTo>
                    <a:pt x="5565" y="24865"/>
                  </a:lnTo>
                  <a:lnTo>
                    <a:pt x="5602" y="24921"/>
                  </a:lnTo>
                  <a:lnTo>
                    <a:pt x="5658" y="24939"/>
                  </a:lnTo>
                  <a:lnTo>
                    <a:pt x="5713" y="24939"/>
                  </a:lnTo>
                  <a:lnTo>
                    <a:pt x="5769" y="24921"/>
                  </a:lnTo>
                  <a:lnTo>
                    <a:pt x="5806" y="24884"/>
                  </a:lnTo>
                  <a:lnTo>
                    <a:pt x="5843" y="24828"/>
                  </a:lnTo>
                  <a:lnTo>
                    <a:pt x="5861" y="24773"/>
                  </a:lnTo>
                  <a:lnTo>
                    <a:pt x="5824" y="24699"/>
                  </a:lnTo>
                  <a:lnTo>
                    <a:pt x="5584" y="24218"/>
                  </a:lnTo>
                  <a:lnTo>
                    <a:pt x="5343" y="23719"/>
                  </a:lnTo>
                  <a:lnTo>
                    <a:pt x="5122" y="23202"/>
                  </a:lnTo>
                  <a:lnTo>
                    <a:pt x="4900" y="22684"/>
                  </a:lnTo>
                  <a:lnTo>
                    <a:pt x="4511" y="21649"/>
                  </a:lnTo>
                  <a:lnTo>
                    <a:pt x="4142" y="20613"/>
                  </a:lnTo>
                  <a:lnTo>
                    <a:pt x="3717" y="19301"/>
                  </a:lnTo>
                  <a:lnTo>
                    <a:pt x="3328" y="17970"/>
                  </a:lnTo>
                  <a:lnTo>
                    <a:pt x="2959" y="16657"/>
                  </a:lnTo>
                  <a:lnTo>
                    <a:pt x="2607" y="15326"/>
                  </a:lnTo>
                  <a:lnTo>
                    <a:pt x="2275" y="13958"/>
                  </a:lnTo>
                  <a:lnTo>
                    <a:pt x="1960" y="12590"/>
                  </a:lnTo>
                  <a:lnTo>
                    <a:pt x="1664" y="11222"/>
                  </a:lnTo>
                  <a:lnTo>
                    <a:pt x="1369" y="9854"/>
                  </a:lnTo>
                  <a:lnTo>
                    <a:pt x="1128" y="8467"/>
                  </a:lnTo>
                  <a:lnTo>
                    <a:pt x="888" y="7081"/>
                  </a:lnTo>
                  <a:lnTo>
                    <a:pt x="703" y="5694"/>
                  </a:lnTo>
                  <a:lnTo>
                    <a:pt x="518" y="4308"/>
                  </a:lnTo>
                  <a:lnTo>
                    <a:pt x="426" y="3273"/>
                  </a:lnTo>
                  <a:lnTo>
                    <a:pt x="370" y="2755"/>
                  </a:lnTo>
                  <a:lnTo>
                    <a:pt x="352" y="2219"/>
                  </a:lnTo>
                  <a:lnTo>
                    <a:pt x="333" y="1701"/>
                  </a:lnTo>
                  <a:lnTo>
                    <a:pt x="333" y="1184"/>
                  </a:lnTo>
                  <a:lnTo>
                    <a:pt x="352" y="666"/>
                  </a:lnTo>
                  <a:lnTo>
                    <a:pt x="407" y="148"/>
                  </a:lnTo>
                  <a:lnTo>
                    <a:pt x="389" y="74"/>
                  </a:lnTo>
                  <a:lnTo>
                    <a:pt x="370" y="37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2"/>
            <p:cNvSpPr/>
            <p:nvPr/>
          </p:nvSpPr>
          <p:spPr>
            <a:xfrm>
              <a:off x="-951500" y="3698988"/>
              <a:ext cx="277325" cy="373000"/>
            </a:xfrm>
            <a:custGeom>
              <a:rect b="b" l="l" r="r" t="t"/>
              <a:pathLst>
                <a:path extrusionOk="0" h="14920" w="11093">
                  <a:moveTo>
                    <a:pt x="2385" y="8504"/>
                  </a:moveTo>
                  <a:lnTo>
                    <a:pt x="2607" y="8523"/>
                  </a:lnTo>
                  <a:lnTo>
                    <a:pt x="2829" y="8560"/>
                  </a:lnTo>
                  <a:lnTo>
                    <a:pt x="3032" y="8597"/>
                  </a:lnTo>
                  <a:lnTo>
                    <a:pt x="3402" y="8689"/>
                  </a:lnTo>
                  <a:lnTo>
                    <a:pt x="3642" y="8781"/>
                  </a:lnTo>
                  <a:lnTo>
                    <a:pt x="3735" y="8818"/>
                  </a:lnTo>
                  <a:lnTo>
                    <a:pt x="3864" y="8874"/>
                  </a:lnTo>
                  <a:lnTo>
                    <a:pt x="3975" y="8929"/>
                  </a:lnTo>
                  <a:lnTo>
                    <a:pt x="4049" y="9003"/>
                  </a:lnTo>
                  <a:lnTo>
                    <a:pt x="4104" y="9096"/>
                  </a:lnTo>
                  <a:lnTo>
                    <a:pt x="4123" y="9188"/>
                  </a:lnTo>
                  <a:lnTo>
                    <a:pt x="4123" y="9281"/>
                  </a:lnTo>
                  <a:lnTo>
                    <a:pt x="4104" y="9392"/>
                  </a:lnTo>
                  <a:lnTo>
                    <a:pt x="4067" y="9502"/>
                  </a:lnTo>
                  <a:lnTo>
                    <a:pt x="4030" y="9613"/>
                  </a:lnTo>
                  <a:lnTo>
                    <a:pt x="3975" y="9706"/>
                  </a:lnTo>
                  <a:lnTo>
                    <a:pt x="3827" y="9909"/>
                  </a:lnTo>
                  <a:lnTo>
                    <a:pt x="3661" y="10094"/>
                  </a:lnTo>
                  <a:lnTo>
                    <a:pt x="3476" y="10223"/>
                  </a:lnTo>
                  <a:lnTo>
                    <a:pt x="3383" y="10279"/>
                  </a:lnTo>
                  <a:lnTo>
                    <a:pt x="3217" y="10316"/>
                  </a:lnTo>
                  <a:lnTo>
                    <a:pt x="3032" y="10353"/>
                  </a:lnTo>
                  <a:lnTo>
                    <a:pt x="2589" y="10353"/>
                  </a:lnTo>
                  <a:lnTo>
                    <a:pt x="2348" y="10334"/>
                  </a:lnTo>
                  <a:lnTo>
                    <a:pt x="2108" y="10297"/>
                  </a:lnTo>
                  <a:lnTo>
                    <a:pt x="1849" y="10242"/>
                  </a:lnTo>
                  <a:lnTo>
                    <a:pt x="1627" y="10168"/>
                  </a:lnTo>
                  <a:lnTo>
                    <a:pt x="1424" y="10076"/>
                  </a:lnTo>
                  <a:lnTo>
                    <a:pt x="1239" y="9965"/>
                  </a:lnTo>
                  <a:lnTo>
                    <a:pt x="1091" y="9854"/>
                  </a:lnTo>
                  <a:lnTo>
                    <a:pt x="1036" y="9780"/>
                  </a:lnTo>
                  <a:lnTo>
                    <a:pt x="980" y="9706"/>
                  </a:lnTo>
                  <a:lnTo>
                    <a:pt x="962" y="9613"/>
                  </a:lnTo>
                  <a:lnTo>
                    <a:pt x="943" y="9521"/>
                  </a:lnTo>
                  <a:lnTo>
                    <a:pt x="925" y="9428"/>
                  </a:lnTo>
                  <a:lnTo>
                    <a:pt x="943" y="9336"/>
                  </a:lnTo>
                  <a:lnTo>
                    <a:pt x="980" y="9244"/>
                  </a:lnTo>
                  <a:lnTo>
                    <a:pt x="1017" y="9133"/>
                  </a:lnTo>
                  <a:lnTo>
                    <a:pt x="1091" y="9022"/>
                  </a:lnTo>
                  <a:lnTo>
                    <a:pt x="1165" y="8929"/>
                  </a:lnTo>
                  <a:lnTo>
                    <a:pt x="1239" y="8837"/>
                  </a:lnTo>
                  <a:lnTo>
                    <a:pt x="1313" y="8781"/>
                  </a:lnTo>
                  <a:lnTo>
                    <a:pt x="1498" y="8652"/>
                  </a:lnTo>
                  <a:lnTo>
                    <a:pt x="1701" y="8578"/>
                  </a:lnTo>
                  <a:lnTo>
                    <a:pt x="1923" y="8523"/>
                  </a:lnTo>
                  <a:lnTo>
                    <a:pt x="2145" y="8504"/>
                  </a:lnTo>
                  <a:close/>
                  <a:moveTo>
                    <a:pt x="9133" y="11259"/>
                  </a:moveTo>
                  <a:lnTo>
                    <a:pt x="9244" y="11277"/>
                  </a:lnTo>
                  <a:lnTo>
                    <a:pt x="9355" y="11351"/>
                  </a:lnTo>
                  <a:lnTo>
                    <a:pt x="9410" y="11444"/>
                  </a:lnTo>
                  <a:lnTo>
                    <a:pt x="9466" y="11573"/>
                  </a:lnTo>
                  <a:lnTo>
                    <a:pt x="9503" y="11702"/>
                  </a:lnTo>
                  <a:lnTo>
                    <a:pt x="9503" y="11850"/>
                  </a:lnTo>
                  <a:lnTo>
                    <a:pt x="9503" y="12017"/>
                  </a:lnTo>
                  <a:lnTo>
                    <a:pt x="9484" y="12183"/>
                  </a:lnTo>
                  <a:lnTo>
                    <a:pt x="9466" y="12349"/>
                  </a:lnTo>
                  <a:lnTo>
                    <a:pt x="9373" y="12664"/>
                  </a:lnTo>
                  <a:lnTo>
                    <a:pt x="9318" y="12793"/>
                  </a:lnTo>
                  <a:lnTo>
                    <a:pt x="9262" y="12904"/>
                  </a:lnTo>
                  <a:lnTo>
                    <a:pt x="9207" y="12996"/>
                  </a:lnTo>
                  <a:lnTo>
                    <a:pt x="9151" y="13052"/>
                  </a:lnTo>
                  <a:lnTo>
                    <a:pt x="9040" y="13107"/>
                  </a:lnTo>
                  <a:lnTo>
                    <a:pt x="8911" y="13144"/>
                  </a:lnTo>
                  <a:lnTo>
                    <a:pt x="8782" y="13144"/>
                  </a:lnTo>
                  <a:lnTo>
                    <a:pt x="8652" y="13107"/>
                  </a:lnTo>
                  <a:lnTo>
                    <a:pt x="8523" y="13015"/>
                  </a:lnTo>
                  <a:lnTo>
                    <a:pt x="8486" y="12978"/>
                  </a:lnTo>
                  <a:lnTo>
                    <a:pt x="8430" y="12904"/>
                  </a:lnTo>
                  <a:lnTo>
                    <a:pt x="8412" y="12849"/>
                  </a:lnTo>
                  <a:lnTo>
                    <a:pt x="8375" y="12756"/>
                  </a:lnTo>
                  <a:lnTo>
                    <a:pt x="8356" y="12664"/>
                  </a:lnTo>
                  <a:lnTo>
                    <a:pt x="8356" y="12571"/>
                  </a:lnTo>
                  <a:lnTo>
                    <a:pt x="8338" y="12386"/>
                  </a:lnTo>
                  <a:lnTo>
                    <a:pt x="8319" y="12183"/>
                  </a:lnTo>
                  <a:lnTo>
                    <a:pt x="8338" y="11961"/>
                  </a:lnTo>
                  <a:lnTo>
                    <a:pt x="8356" y="11850"/>
                  </a:lnTo>
                  <a:lnTo>
                    <a:pt x="8393" y="11739"/>
                  </a:lnTo>
                  <a:lnTo>
                    <a:pt x="8449" y="11628"/>
                  </a:lnTo>
                  <a:lnTo>
                    <a:pt x="8504" y="11518"/>
                  </a:lnTo>
                  <a:lnTo>
                    <a:pt x="8597" y="11425"/>
                  </a:lnTo>
                  <a:lnTo>
                    <a:pt x="8689" y="11351"/>
                  </a:lnTo>
                  <a:lnTo>
                    <a:pt x="8819" y="11296"/>
                  </a:lnTo>
                  <a:lnTo>
                    <a:pt x="8985" y="11259"/>
                  </a:lnTo>
                  <a:close/>
                  <a:moveTo>
                    <a:pt x="629" y="0"/>
                  </a:moveTo>
                  <a:lnTo>
                    <a:pt x="592" y="167"/>
                  </a:lnTo>
                  <a:lnTo>
                    <a:pt x="499" y="647"/>
                  </a:lnTo>
                  <a:lnTo>
                    <a:pt x="352" y="1368"/>
                  </a:lnTo>
                  <a:lnTo>
                    <a:pt x="222" y="2329"/>
                  </a:lnTo>
                  <a:lnTo>
                    <a:pt x="666" y="2588"/>
                  </a:lnTo>
                  <a:lnTo>
                    <a:pt x="1110" y="2847"/>
                  </a:lnTo>
                  <a:lnTo>
                    <a:pt x="1535" y="3124"/>
                  </a:lnTo>
                  <a:lnTo>
                    <a:pt x="1904" y="3383"/>
                  </a:lnTo>
                  <a:lnTo>
                    <a:pt x="2219" y="3642"/>
                  </a:lnTo>
                  <a:lnTo>
                    <a:pt x="2348" y="3771"/>
                  </a:lnTo>
                  <a:lnTo>
                    <a:pt x="2441" y="3882"/>
                  </a:lnTo>
                  <a:lnTo>
                    <a:pt x="2515" y="3993"/>
                  </a:lnTo>
                  <a:lnTo>
                    <a:pt x="2552" y="4104"/>
                  </a:lnTo>
                  <a:lnTo>
                    <a:pt x="2570" y="4197"/>
                  </a:lnTo>
                  <a:lnTo>
                    <a:pt x="2552" y="4289"/>
                  </a:lnTo>
                  <a:lnTo>
                    <a:pt x="2496" y="4345"/>
                  </a:lnTo>
                  <a:lnTo>
                    <a:pt x="2441" y="4382"/>
                  </a:lnTo>
                  <a:lnTo>
                    <a:pt x="2348" y="4400"/>
                  </a:lnTo>
                  <a:lnTo>
                    <a:pt x="2256" y="4419"/>
                  </a:lnTo>
                  <a:lnTo>
                    <a:pt x="2126" y="4419"/>
                  </a:lnTo>
                  <a:lnTo>
                    <a:pt x="1997" y="4400"/>
                  </a:lnTo>
                  <a:lnTo>
                    <a:pt x="1683" y="4345"/>
                  </a:lnTo>
                  <a:lnTo>
                    <a:pt x="1331" y="4252"/>
                  </a:lnTo>
                  <a:lnTo>
                    <a:pt x="943" y="4123"/>
                  </a:lnTo>
                  <a:lnTo>
                    <a:pt x="518" y="3956"/>
                  </a:lnTo>
                  <a:lnTo>
                    <a:pt x="74" y="3771"/>
                  </a:lnTo>
                  <a:lnTo>
                    <a:pt x="19" y="4529"/>
                  </a:lnTo>
                  <a:lnTo>
                    <a:pt x="0" y="5324"/>
                  </a:lnTo>
                  <a:lnTo>
                    <a:pt x="19" y="6156"/>
                  </a:lnTo>
                  <a:lnTo>
                    <a:pt x="56" y="7007"/>
                  </a:lnTo>
                  <a:lnTo>
                    <a:pt x="130" y="7876"/>
                  </a:lnTo>
                  <a:lnTo>
                    <a:pt x="185" y="8319"/>
                  </a:lnTo>
                  <a:lnTo>
                    <a:pt x="259" y="8744"/>
                  </a:lnTo>
                  <a:lnTo>
                    <a:pt x="333" y="9188"/>
                  </a:lnTo>
                  <a:lnTo>
                    <a:pt x="426" y="9632"/>
                  </a:lnTo>
                  <a:lnTo>
                    <a:pt x="536" y="10057"/>
                  </a:lnTo>
                  <a:lnTo>
                    <a:pt x="647" y="10501"/>
                  </a:lnTo>
                  <a:lnTo>
                    <a:pt x="795" y="10944"/>
                  </a:lnTo>
                  <a:lnTo>
                    <a:pt x="980" y="11351"/>
                  </a:lnTo>
                  <a:lnTo>
                    <a:pt x="1184" y="11739"/>
                  </a:lnTo>
                  <a:lnTo>
                    <a:pt x="1424" y="12091"/>
                  </a:lnTo>
                  <a:lnTo>
                    <a:pt x="1664" y="12423"/>
                  </a:lnTo>
                  <a:lnTo>
                    <a:pt x="1941" y="12719"/>
                  </a:lnTo>
                  <a:lnTo>
                    <a:pt x="2237" y="12996"/>
                  </a:lnTo>
                  <a:lnTo>
                    <a:pt x="2552" y="13255"/>
                  </a:lnTo>
                  <a:lnTo>
                    <a:pt x="2866" y="13477"/>
                  </a:lnTo>
                  <a:lnTo>
                    <a:pt x="3199" y="13680"/>
                  </a:lnTo>
                  <a:lnTo>
                    <a:pt x="3531" y="13884"/>
                  </a:lnTo>
                  <a:lnTo>
                    <a:pt x="3883" y="14050"/>
                  </a:lnTo>
                  <a:lnTo>
                    <a:pt x="4234" y="14198"/>
                  </a:lnTo>
                  <a:lnTo>
                    <a:pt x="4604" y="14328"/>
                  </a:lnTo>
                  <a:lnTo>
                    <a:pt x="4955" y="14438"/>
                  </a:lnTo>
                  <a:lnTo>
                    <a:pt x="5306" y="14531"/>
                  </a:lnTo>
                  <a:lnTo>
                    <a:pt x="5657" y="14623"/>
                  </a:lnTo>
                  <a:lnTo>
                    <a:pt x="5990" y="14697"/>
                  </a:lnTo>
                  <a:lnTo>
                    <a:pt x="6656" y="14808"/>
                  </a:lnTo>
                  <a:lnTo>
                    <a:pt x="7266" y="14864"/>
                  </a:lnTo>
                  <a:lnTo>
                    <a:pt x="7783" y="14901"/>
                  </a:lnTo>
                  <a:lnTo>
                    <a:pt x="8246" y="14919"/>
                  </a:lnTo>
                  <a:lnTo>
                    <a:pt x="8874" y="14919"/>
                  </a:lnTo>
                  <a:lnTo>
                    <a:pt x="9022" y="14716"/>
                  </a:lnTo>
                  <a:lnTo>
                    <a:pt x="9373" y="14161"/>
                  </a:lnTo>
                  <a:lnTo>
                    <a:pt x="9595" y="13791"/>
                  </a:lnTo>
                  <a:lnTo>
                    <a:pt x="9854" y="13329"/>
                  </a:lnTo>
                  <a:lnTo>
                    <a:pt x="10113" y="12812"/>
                  </a:lnTo>
                  <a:lnTo>
                    <a:pt x="10353" y="12257"/>
                  </a:lnTo>
                  <a:lnTo>
                    <a:pt x="10593" y="11647"/>
                  </a:lnTo>
                  <a:lnTo>
                    <a:pt x="10686" y="11333"/>
                  </a:lnTo>
                  <a:lnTo>
                    <a:pt x="10778" y="11000"/>
                  </a:lnTo>
                  <a:lnTo>
                    <a:pt x="10871" y="10667"/>
                  </a:lnTo>
                  <a:lnTo>
                    <a:pt x="10945" y="10334"/>
                  </a:lnTo>
                  <a:lnTo>
                    <a:pt x="11000" y="9983"/>
                  </a:lnTo>
                  <a:lnTo>
                    <a:pt x="11056" y="9632"/>
                  </a:lnTo>
                  <a:lnTo>
                    <a:pt x="11074" y="9262"/>
                  </a:lnTo>
                  <a:lnTo>
                    <a:pt x="11092" y="8911"/>
                  </a:lnTo>
                  <a:lnTo>
                    <a:pt x="11074" y="8560"/>
                  </a:lnTo>
                  <a:lnTo>
                    <a:pt x="11056" y="8190"/>
                  </a:lnTo>
                  <a:lnTo>
                    <a:pt x="11000" y="7820"/>
                  </a:lnTo>
                  <a:lnTo>
                    <a:pt x="10926" y="7469"/>
                  </a:lnTo>
                  <a:lnTo>
                    <a:pt x="10815" y="7099"/>
                  </a:lnTo>
                  <a:lnTo>
                    <a:pt x="10686" y="6748"/>
                  </a:lnTo>
                  <a:lnTo>
                    <a:pt x="10464" y="7339"/>
                  </a:lnTo>
                  <a:lnTo>
                    <a:pt x="10242" y="7950"/>
                  </a:lnTo>
                  <a:lnTo>
                    <a:pt x="9983" y="8541"/>
                  </a:lnTo>
                  <a:lnTo>
                    <a:pt x="9724" y="9077"/>
                  </a:lnTo>
                  <a:lnTo>
                    <a:pt x="9595" y="9299"/>
                  </a:lnTo>
                  <a:lnTo>
                    <a:pt x="9466" y="9521"/>
                  </a:lnTo>
                  <a:lnTo>
                    <a:pt x="9336" y="9706"/>
                  </a:lnTo>
                  <a:lnTo>
                    <a:pt x="9207" y="9854"/>
                  </a:lnTo>
                  <a:lnTo>
                    <a:pt x="9077" y="9965"/>
                  </a:lnTo>
                  <a:lnTo>
                    <a:pt x="8966" y="10057"/>
                  </a:lnTo>
                  <a:lnTo>
                    <a:pt x="8837" y="10076"/>
                  </a:lnTo>
                  <a:lnTo>
                    <a:pt x="8726" y="10076"/>
                  </a:lnTo>
                  <a:lnTo>
                    <a:pt x="8689" y="10039"/>
                  </a:lnTo>
                  <a:lnTo>
                    <a:pt x="8634" y="10002"/>
                  </a:lnTo>
                  <a:lnTo>
                    <a:pt x="8597" y="9946"/>
                  </a:lnTo>
                  <a:lnTo>
                    <a:pt x="8560" y="9872"/>
                  </a:lnTo>
                  <a:lnTo>
                    <a:pt x="8504" y="9687"/>
                  </a:lnTo>
                  <a:lnTo>
                    <a:pt x="8486" y="9465"/>
                  </a:lnTo>
                  <a:lnTo>
                    <a:pt x="8467" y="9188"/>
                  </a:lnTo>
                  <a:lnTo>
                    <a:pt x="8467" y="8855"/>
                  </a:lnTo>
                  <a:lnTo>
                    <a:pt x="8486" y="8504"/>
                  </a:lnTo>
                  <a:lnTo>
                    <a:pt x="8504" y="8116"/>
                  </a:lnTo>
                  <a:lnTo>
                    <a:pt x="8615" y="7266"/>
                  </a:lnTo>
                  <a:lnTo>
                    <a:pt x="8745" y="6360"/>
                  </a:lnTo>
                  <a:lnTo>
                    <a:pt x="8893" y="5398"/>
                  </a:lnTo>
                  <a:lnTo>
                    <a:pt x="9077" y="4474"/>
                  </a:lnTo>
                  <a:lnTo>
                    <a:pt x="8708" y="4141"/>
                  </a:lnTo>
                  <a:lnTo>
                    <a:pt x="8356" y="3808"/>
                  </a:lnTo>
                  <a:lnTo>
                    <a:pt x="7987" y="3494"/>
                  </a:lnTo>
                  <a:lnTo>
                    <a:pt x="7598" y="3198"/>
                  </a:lnTo>
                  <a:lnTo>
                    <a:pt x="7229" y="2921"/>
                  </a:lnTo>
                  <a:lnTo>
                    <a:pt x="6841" y="2662"/>
                  </a:lnTo>
                  <a:lnTo>
                    <a:pt x="6452" y="2422"/>
                  </a:lnTo>
                  <a:lnTo>
                    <a:pt x="6064" y="2182"/>
                  </a:lnTo>
                  <a:lnTo>
                    <a:pt x="6009" y="2662"/>
                  </a:lnTo>
                  <a:lnTo>
                    <a:pt x="5916" y="3124"/>
                  </a:lnTo>
                  <a:lnTo>
                    <a:pt x="5842" y="3568"/>
                  </a:lnTo>
                  <a:lnTo>
                    <a:pt x="5731" y="3956"/>
                  </a:lnTo>
                  <a:lnTo>
                    <a:pt x="5620" y="4289"/>
                  </a:lnTo>
                  <a:lnTo>
                    <a:pt x="5546" y="4437"/>
                  </a:lnTo>
                  <a:lnTo>
                    <a:pt x="5491" y="4548"/>
                  </a:lnTo>
                  <a:lnTo>
                    <a:pt x="5417" y="4640"/>
                  </a:lnTo>
                  <a:lnTo>
                    <a:pt x="5343" y="4714"/>
                  </a:lnTo>
                  <a:lnTo>
                    <a:pt x="5251" y="4751"/>
                  </a:lnTo>
                  <a:lnTo>
                    <a:pt x="5177" y="4770"/>
                  </a:lnTo>
                  <a:lnTo>
                    <a:pt x="5084" y="4733"/>
                  </a:lnTo>
                  <a:lnTo>
                    <a:pt x="5029" y="4677"/>
                  </a:lnTo>
                  <a:lnTo>
                    <a:pt x="4955" y="4585"/>
                  </a:lnTo>
                  <a:lnTo>
                    <a:pt x="4899" y="4455"/>
                  </a:lnTo>
                  <a:lnTo>
                    <a:pt x="4862" y="4289"/>
                  </a:lnTo>
                  <a:lnTo>
                    <a:pt x="4807" y="4123"/>
                  </a:lnTo>
                  <a:lnTo>
                    <a:pt x="4751" y="3698"/>
                  </a:lnTo>
                  <a:lnTo>
                    <a:pt x="4733" y="3198"/>
                  </a:lnTo>
                  <a:lnTo>
                    <a:pt x="4715" y="2644"/>
                  </a:lnTo>
                  <a:lnTo>
                    <a:pt x="4715" y="2052"/>
                  </a:lnTo>
                  <a:lnTo>
                    <a:pt x="4733" y="1479"/>
                  </a:lnTo>
                  <a:lnTo>
                    <a:pt x="3920" y="1091"/>
                  </a:lnTo>
                  <a:lnTo>
                    <a:pt x="3143" y="777"/>
                  </a:lnTo>
                  <a:lnTo>
                    <a:pt x="2459" y="536"/>
                  </a:lnTo>
                  <a:lnTo>
                    <a:pt x="1849" y="333"/>
                  </a:lnTo>
                  <a:lnTo>
                    <a:pt x="1331" y="185"/>
                  </a:lnTo>
                  <a:lnTo>
                    <a:pt x="962" y="74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2"/>
            <p:cNvSpPr/>
            <p:nvPr/>
          </p:nvSpPr>
          <p:spPr>
            <a:xfrm>
              <a:off x="-680675" y="3576963"/>
              <a:ext cx="268100" cy="405350"/>
            </a:xfrm>
            <a:custGeom>
              <a:rect b="b" l="l" r="r" t="t"/>
              <a:pathLst>
                <a:path extrusionOk="0" h="16214" w="10724">
                  <a:moveTo>
                    <a:pt x="9263" y="8615"/>
                  </a:moveTo>
                  <a:lnTo>
                    <a:pt x="9484" y="8671"/>
                  </a:lnTo>
                  <a:lnTo>
                    <a:pt x="9688" y="8745"/>
                  </a:lnTo>
                  <a:lnTo>
                    <a:pt x="9780" y="8800"/>
                  </a:lnTo>
                  <a:lnTo>
                    <a:pt x="9873" y="8856"/>
                  </a:lnTo>
                  <a:lnTo>
                    <a:pt x="9965" y="8948"/>
                  </a:lnTo>
                  <a:lnTo>
                    <a:pt x="10039" y="9041"/>
                  </a:lnTo>
                  <a:lnTo>
                    <a:pt x="10113" y="9133"/>
                  </a:lnTo>
                  <a:lnTo>
                    <a:pt x="10150" y="9226"/>
                  </a:lnTo>
                  <a:lnTo>
                    <a:pt x="10187" y="9318"/>
                  </a:lnTo>
                  <a:lnTo>
                    <a:pt x="10205" y="9410"/>
                  </a:lnTo>
                  <a:lnTo>
                    <a:pt x="10205" y="9503"/>
                  </a:lnTo>
                  <a:lnTo>
                    <a:pt x="10187" y="9577"/>
                  </a:lnTo>
                  <a:lnTo>
                    <a:pt x="10150" y="9669"/>
                  </a:lnTo>
                  <a:lnTo>
                    <a:pt x="10113" y="9743"/>
                  </a:lnTo>
                  <a:lnTo>
                    <a:pt x="10002" y="9910"/>
                  </a:lnTo>
                  <a:lnTo>
                    <a:pt x="9836" y="10039"/>
                  </a:lnTo>
                  <a:lnTo>
                    <a:pt x="9651" y="10168"/>
                  </a:lnTo>
                  <a:lnTo>
                    <a:pt x="9429" y="10279"/>
                  </a:lnTo>
                  <a:lnTo>
                    <a:pt x="9207" y="10390"/>
                  </a:lnTo>
                  <a:lnTo>
                    <a:pt x="8967" y="10464"/>
                  </a:lnTo>
                  <a:lnTo>
                    <a:pt x="8726" y="10538"/>
                  </a:lnTo>
                  <a:lnTo>
                    <a:pt x="8505" y="10594"/>
                  </a:lnTo>
                  <a:lnTo>
                    <a:pt x="8301" y="10612"/>
                  </a:lnTo>
                  <a:lnTo>
                    <a:pt x="8098" y="10631"/>
                  </a:lnTo>
                  <a:lnTo>
                    <a:pt x="7950" y="10612"/>
                  </a:lnTo>
                  <a:lnTo>
                    <a:pt x="7839" y="10594"/>
                  </a:lnTo>
                  <a:lnTo>
                    <a:pt x="7636" y="10483"/>
                  </a:lnTo>
                  <a:lnTo>
                    <a:pt x="7451" y="10335"/>
                  </a:lnTo>
                  <a:lnTo>
                    <a:pt x="7266" y="10168"/>
                  </a:lnTo>
                  <a:lnTo>
                    <a:pt x="7192" y="10076"/>
                  </a:lnTo>
                  <a:lnTo>
                    <a:pt x="7118" y="9984"/>
                  </a:lnTo>
                  <a:lnTo>
                    <a:pt x="7063" y="9873"/>
                  </a:lnTo>
                  <a:lnTo>
                    <a:pt x="7026" y="9780"/>
                  </a:lnTo>
                  <a:lnTo>
                    <a:pt x="7007" y="9688"/>
                  </a:lnTo>
                  <a:lnTo>
                    <a:pt x="7026" y="9595"/>
                  </a:lnTo>
                  <a:lnTo>
                    <a:pt x="7044" y="9503"/>
                  </a:lnTo>
                  <a:lnTo>
                    <a:pt x="7118" y="9410"/>
                  </a:lnTo>
                  <a:lnTo>
                    <a:pt x="7192" y="9318"/>
                  </a:lnTo>
                  <a:lnTo>
                    <a:pt x="7321" y="9244"/>
                  </a:lnTo>
                  <a:lnTo>
                    <a:pt x="7414" y="9189"/>
                  </a:lnTo>
                  <a:lnTo>
                    <a:pt x="7636" y="9059"/>
                  </a:lnTo>
                  <a:lnTo>
                    <a:pt x="7969" y="8911"/>
                  </a:lnTo>
                  <a:lnTo>
                    <a:pt x="8153" y="8819"/>
                  </a:lnTo>
                  <a:lnTo>
                    <a:pt x="8375" y="8745"/>
                  </a:lnTo>
                  <a:lnTo>
                    <a:pt x="8597" y="8689"/>
                  </a:lnTo>
                  <a:lnTo>
                    <a:pt x="8819" y="8634"/>
                  </a:lnTo>
                  <a:lnTo>
                    <a:pt x="9041" y="8615"/>
                  </a:lnTo>
                  <a:close/>
                  <a:moveTo>
                    <a:pt x="2792" y="12646"/>
                  </a:moveTo>
                  <a:lnTo>
                    <a:pt x="2940" y="12683"/>
                  </a:lnTo>
                  <a:lnTo>
                    <a:pt x="3051" y="12738"/>
                  </a:lnTo>
                  <a:lnTo>
                    <a:pt x="3162" y="12812"/>
                  </a:lnTo>
                  <a:lnTo>
                    <a:pt x="3236" y="12904"/>
                  </a:lnTo>
                  <a:lnTo>
                    <a:pt x="3310" y="12997"/>
                  </a:lnTo>
                  <a:lnTo>
                    <a:pt x="3365" y="13108"/>
                  </a:lnTo>
                  <a:lnTo>
                    <a:pt x="3402" y="13219"/>
                  </a:lnTo>
                  <a:lnTo>
                    <a:pt x="3458" y="13441"/>
                  </a:lnTo>
                  <a:lnTo>
                    <a:pt x="3495" y="13625"/>
                  </a:lnTo>
                  <a:lnTo>
                    <a:pt x="3495" y="13810"/>
                  </a:lnTo>
                  <a:lnTo>
                    <a:pt x="3513" y="13921"/>
                  </a:lnTo>
                  <a:lnTo>
                    <a:pt x="3513" y="14014"/>
                  </a:lnTo>
                  <a:lnTo>
                    <a:pt x="3513" y="14088"/>
                  </a:lnTo>
                  <a:lnTo>
                    <a:pt x="3495" y="14162"/>
                  </a:lnTo>
                  <a:lnTo>
                    <a:pt x="3458" y="14236"/>
                  </a:lnTo>
                  <a:lnTo>
                    <a:pt x="3421" y="14291"/>
                  </a:lnTo>
                  <a:lnTo>
                    <a:pt x="3328" y="14383"/>
                  </a:lnTo>
                  <a:lnTo>
                    <a:pt x="3199" y="14457"/>
                  </a:lnTo>
                  <a:lnTo>
                    <a:pt x="3070" y="14476"/>
                  </a:lnTo>
                  <a:lnTo>
                    <a:pt x="2940" y="14476"/>
                  </a:lnTo>
                  <a:lnTo>
                    <a:pt x="2811" y="14439"/>
                  </a:lnTo>
                  <a:lnTo>
                    <a:pt x="2737" y="14383"/>
                  </a:lnTo>
                  <a:lnTo>
                    <a:pt x="2663" y="14309"/>
                  </a:lnTo>
                  <a:lnTo>
                    <a:pt x="2589" y="14217"/>
                  </a:lnTo>
                  <a:lnTo>
                    <a:pt x="2515" y="14106"/>
                  </a:lnTo>
                  <a:lnTo>
                    <a:pt x="2385" y="13810"/>
                  </a:lnTo>
                  <a:lnTo>
                    <a:pt x="2312" y="13662"/>
                  </a:lnTo>
                  <a:lnTo>
                    <a:pt x="2275" y="13496"/>
                  </a:lnTo>
                  <a:lnTo>
                    <a:pt x="2238" y="13330"/>
                  </a:lnTo>
                  <a:lnTo>
                    <a:pt x="2219" y="13182"/>
                  </a:lnTo>
                  <a:lnTo>
                    <a:pt x="2219" y="13052"/>
                  </a:lnTo>
                  <a:lnTo>
                    <a:pt x="2238" y="12923"/>
                  </a:lnTo>
                  <a:lnTo>
                    <a:pt x="2293" y="12812"/>
                  </a:lnTo>
                  <a:lnTo>
                    <a:pt x="2385" y="12720"/>
                  </a:lnTo>
                  <a:lnTo>
                    <a:pt x="2496" y="12664"/>
                  </a:lnTo>
                  <a:lnTo>
                    <a:pt x="2644" y="12646"/>
                  </a:lnTo>
                  <a:close/>
                  <a:moveTo>
                    <a:pt x="8690" y="1"/>
                  </a:moveTo>
                  <a:lnTo>
                    <a:pt x="8375" y="148"/>
                  </a:lnTo>
                  <a:lnTo>
                    <a:pt x="8024" y="315"/>
                  </a:lnTo>
                  <a:lnTo>
                    <a:pt x="7562" y="555"/>
                  </a:lnTo>
                  <a:lnTo>
                    <a:pt x="6989" y="869"/>
                  </a:lnTo>
                  <a:lnTo>
                    <a:pt x="6360" y="1258"/>
                  </a:lnTo>
                  <a:lnTo>
                    <a:pt x="5658" y="1701"/>
                  </a:lnTo>
                  <a:lnTo>
                    <a:pt x="4937" y="2237"/>
                  </a:lnTo>
                  <a:lnTo>
                    <a:pt x="5066" y="2811"/>
                  </a:lnTo>
                  <a:lnTo>
                    <a:pt x="5177" y="3365"/>
                  </a:lnTo>
                  <a:lnTo>
                    <a:pt x="5269" y="3920"/>
                  </a:lnTo>
                  <a:lnTo>
                    <a:pt x="5343" y="4419"/>
                  </a:lnTo>
                  <a:lnTo>
                    <a:pt x="5362" y="4844"/>
                  </a:lnTo>
                  <a:lnTo>
                    <a:pt x="5362" y="5029"/>
                  </a:lnTo>
                  <a:lnTo>
                    <a:pt x="5343" y="5195"/>
                  </a:lnTo>
                  <a:lnTo>
                    <a:pt x="5306" y="5325"/>
                  </a:lnTo>
                  <a:lnTo>
                    <a:pt x="5269" y="5436"/>
                  </a:lnTo>
                  <a:lnTo>
                    <a:pt x="5214" y="5510"/>
                  </a:lnTo>
                  <a:lnTo>
                    <a:pt x="5140" y="5547"/>
                  </a:lnTo>
                  <a:lnTo>
                    <a:pt x="5048" y="5547"/>
                  </a:lnTo>
                  <a:lnTo>
                    <a:pt x="4955" y="5528"/>
                  </a:lnTo>
                  <a:lnTo>
                    <a:pt x="4881" y="5473"/>
                  </a:lnTo>
                  <a:lnTo>
                    <a:pt x="4789" y="5399"/>
                  </a:lnTo>
                  <a:lnTo>
                    <a:pt x="4696" y="5288"/>
                  </a:lnTo>
                  <a:lnTo>
                    <a:pt x="4604" y="5177"/>
                  </a:lnTo>
                  <a:lnTo>
                    <a:pt x="4438" y="4863"/>
                  </a:lnTo>
                  <a:lnTo>
                    <a:pt x="4253" y="4493"/>
                  </a:lnTo>
                  <a:lnTo>
                    <a:pt x="4086" y="4086"/>
                  </a:lnTo>
                  <a:lnTo>
                    <a:pt x="3920" y="3642"/>
                  </a:lnTo>
                  <a:lnTo>
                    <a:pt x="3772" y="3180"/>
                  </a:lnTo>
                  <a:lnTo>
                    <a:pt x="3439" y="3495"/>
                  </a:lnTo>
                  <a:lnTo>
                    <a:pt x="3106" y="3809"/>
                  </a:lnTo>
                  <a:lnTo>
                    <a:pt x="2774" y="4142"/>
                  </a:lnTo>
                  <a:lnTo>
                    <a:pt x="2459" y="4474"/>
                  </a:lnTo>
                  <a:lnTo>
                    <a:pt x="2145" y="4844"/>
                  </a:lnTo>
                  <a:lnTo>
                    <a:pt x="1831" y="5214"/>
                  </a:lnTo>
                  <a:lnTo>
                    <a:pt x="1535" y="5602"/>
                  </a:lnTo>
                  <a:lnTo>
                    <a:pt x="1258" y="6009"/>
                  </a:lnTo>
                  <a:lnTo>
                    <a:pt x="1609" y="6896"/>
                  </a:lnTo>
                  <a:lnTo>
                    <a:pt x="1942" y="7784"/>
                  </a:lnTo>
                  <a:lnTo>
                    <a:pt x="2238" y="8652"/>
                  </a:lnTo>
                  <a:lnTo>
                    <a:pt x="2496" y="9466"/>
                  </a:lnTo>
                  <a:lnTo>
                    <a:pt x="2607" y="9854"/>
                  </a:lnTo>
                  <a:lnTo>
                    <a:pt x="2681" y="10205"/>
                  </a:lnTo>
                  <a:lnTo>
                    <a:pt x="2755" y="10520"/>
                  </a:lnTo>
                  <a:lnTo>
                    <a:pt x="2792" y="10797"/>
                  </a:lnTo>
                  <a:lnTo>
                    <a:pt x="2792" y="11019"/>
                  </a:lnTo>
                  <a:lnTo>
                    <a:pt x="2792" y="11222"/>
                  </a:lnTo>
                  <a:lnTo>
                    <a:pt x="2755" y="11296"/>
                  </a:lnTo>
                  <a:lnTo>
                    <a:pt x="2737" y="11352"/>
                  </a:lnTo>
                  <a:lnTo>
                    <a:pt x="2700" y="11407"/>
                  </a:lnTo>
                  <a:lnTo>
                    <a:pt x="2663" y="11444"/>
                  </a:lnTo>
                  <a:lnTo>
                    <a:pt x="2607" y="11462"/>
                  </a:lnTo>
                  <a:lnTo>
                    <a:pt x="2422" y="11462"/>
                  </a:lnTo>
                  <a:lnTo>
                    <a:pt x="2293" y="11407"/>
                  </a:lnTo>
                  <a:lnTo>
                    <a:pt x="2145" y="11315"/>
                  </a:lnTo>
                  <a:lnTo>
                    <a:pt x="1997" y="11185"/>
                  </a:lnTo>
                  <a:lnTo>
                    <a:pt x="1831" y="11037"/>
                  </a:lnTo>
                  <a:lnTo>
                    <a:pt x="1664" y="10852"/>
                  </a:lnTo>
                  <a:lnTo>
                    <a:pt x="1480" y="10631"/>
                  </a:lnTo>
                  <a:lnTo>
                    <a:pt x="1128" y="10168"/>
                  </a:lnTo>
                  <a:lnTo>
                    <a:pt x="777" y="9651"/>
                  </a:lnTo>
                  <a:lnTo>
                    <a:pt x="426" y="9096"/>
                  </a:lnTo>
                  <a:lnTo>
                    <a:pt x="93" y="8542"/>
                  </a:lnTo>
                  <a:lnTo>
                    <a:pt x="38" y="8911"/>
                  </a:lnTo>
                  <a:lnTo>
                    <a:pt x="1" y="9300"/>
                  </a:lnTo>
                  <a:lnTo>
                    <a:pt x="1" y="9669"/>
                  </a:lnTo>
                  <a:lnTo>
                    <a:pt x="19" y="10021"/>
                  </a:lnTo>
                  <a:lnTo>
                    <a:pt x="56" y="10390"/>
                  </a:lnTo>
                  <a:lnTo>
                    <a:pt x="112" y="10741"/>
                  </a:lnTo>
                  <a:lnTo>
                    <a:pt x="204" y="11093"/>
                  </a:lnTo>
                  <a:lnTo>
                    <a:pt x="296" y="11444"/>
                  </a:lnTo>
                  <a:lnTo>
                    <a:pt x="407" y="11777"/>
                  </a:lnTo>
                  <a:lnTo>
                    <a:pt x="537" y="12110"/>
                  </a:lnTo>
                  <a:lnTo>
                    <a:pt x="666" y="12424"/>
                  </a:lnTo>
                  <a:lnTo>
                    <a:pt x="814" y="12738"/>
                  </a:lnTo>
                  <a:lnTo>
                    <a:pt x="980" y="13034"/>
                  </a:lnTo>
                  <a:lnTo>
                    <a:pt x="1147" y="13330"/>
                  </a:lnTo>
                  <a:lnTo>
                    <a:pt x="1480" y="13884"/>
                  </a:lnTo>
                  <a:lnTo>
                    <a:pt x="1831" y="14402"/>
                  </a:lnTo>
                  <a:lnTo>
                    <a:pt x="2182" y="14846"/>
                  </a:lnTo>
                  <a:lnTo>
                    <a:pt x="2515" y="15252"/>
                  </a:lnTo>
                  <a:lnTo>
                    <a:pt x="2811" y="15585"/>
                  </a:lnTo>
                  <a:lnTo>
                    <a:pt x="3273" y="16047"/>
                  </a:lnTo>
                  <a:lnTo>
                    <a:pt x="3439" y="16214"/>
                  </a:lnTo>
                  <a:lnTo>
                    <a:pt x="3735" y="16158"/>
                  </a:lnTo>
                  <a:lnTo>
                    <a:pt x="4068" y="16103"/>
                  </a:lnTo>
                  <a:lnTo>
                    <a:pt x="4511" y="16010"/>
                  </a:lnTo>
                  <a:lnTo>
                    <a:pt x="5029" y="15862"/>
                  </a:lnTo>
                  <a:lnTo>
                    <a:pt x="5602" y="15678"/>
                  </a:lnTo>
                  <a:lnTo>
                    <a:pt x="6231" y="15456"/>
                  </a:lnTo>
                  <a:lnTo>
                    <a:pt x="6545" y="15308"/>
                  </a:lnTo>
                  <a:lnTo>
                    <a:pt x="6878" y="15160"/>
                  </a:lnTo>
                  <a:lnTo>
                    <a:pt x="7211" y="14994"/>
                  </a:lnTo>
                  <a:lnTo>
                    <a:pt x="7525" y="14809"/>
                  </a:lnTo>
                  <a:lnTo>
                    <a:pt x="7858" y="14624"/>
                  </a:lnTo>
                  <a:lnTo>
                    <a:pt x="8172" y="14402"/>
                  </a:lnTo>
                  <a:lnTo>
                    <a:pt x="8486" y="14180"/>
                  </a:lnTo>
                  <a:lnTo>
                    <a:pt x="8782" y="13921"/>
                  </a:lnTo>
                  <a:lnTo>
                    <a:pt x="9059" y="13662"/>
                  </a:lnTo>
                  <a:lnTo>
                    <a:pt x="9337" y="13367"/>
                  </a:lnTo>
                  <a:lnTo>
                    <a:pt x="9595" y="13071"/>
                  </a:lnTo>
                  <a:lnTo>
                    <a:pt x="9817" y="12738"/>
                  </a:lnTo>
                  <a:lnTo>
                    <a:pt x="10039" y="12387"/>
                  </a:lnTo>
                  <a:lnTo>
                    <a:pt x="10224" y="12017"/>
                  </a:lnTo>
                  <a:lnTo>
                    <a:pt x="10372" y="11629"/>
                  </a:lnTo>
                  <a:lnTo>
                    <a:pt x="10501" y="11204"/>
                  </a:lnTo>
                  <a:lnTo>
                    <a:pt x="10594" y="10778"/>
                  </a:lnTo>
                  <a:lnTo>
                    <a:pt x="10668" y="10298"/>
                  </a:lnTo>
                  <a:lnTo>
                    <a:pt x="10705" y="9854"/>
                  </a:lnTo>
                  <a:lnTo>
                    <a:pt x="10723" y="9410"/>
                  </a:lnTo>
                  <a:lnTo>
                    <a:pt x="10723" y="8967"/>
                  </a:lnTo>
                  <a:lnTo>
                    <a:pt x="10723" y="8523"/>
                  </a:lnTo>
                  <a:lnTo>
                    <a:pt x="10705" y="8079"/>
                  </a:lnTo>
                  <a:lnTo>
                    <a:pt x="10668" y="7636"/>
                  </a:lnTo>
                  <a:lnTo>
                    <a:pt x="10594" y="6767"/>
                  </a:lnTo>
                  <a:lnTo>
                    <a:pt x="10464" y="5935"/>
                  </a:lnTo>
                  <a:lnTo>
                    <a:pt x="10316" y="5121"/>
                  </a:lnTo>
                  <a:lnTo>
                    <a:pt x="10131" y="4345"/>
                  </a:lnTo>
                  <a:lnTo>
                    <a:pt x="9947" y="3606"/>
                  </a:lnTo>
                  <a:lnTo>
                    <a:pt x="9558" y="3864"/>
                  </a:lnTo>
                  <a:lnTo>
                    <a:pt x="9170" y="4105"/>
                  </a:lnTo>
                  <a:lnTo>
                    <a:pt x="8800" y="4308"/>
                  </a:lnTo>
                  <a:lnTo>
                    <a:pt x="8468" y="4474"/>
                  </a:lnTo>
                  <a:lnTo>
                    <a:pt x="8190" y="4585"/>
                  </a:lnTo>
                  <a:lnTo>
                    <a:pt x="8061" y="4622"/>
                  </a:lnTo>
                  <a:lnTo>
                    <a:pt x="7932" y="4641"/>
                  </a:lnTo>
                  <a:lnTo>
                    <a:pt x="7839" y="4659"/>
                  </a:lnTo>
                  <a:lnTo>
                    <a:pt x="7747" y="4641"/>
                  </a:lnTo>
                  <a:lnTo>
                    <a:pt x="7673" y="4622"/>
                  </a:lnTo>
                  <a:lnTo>
                    <a:pt x="7617" y="4567"/>
                  </a:lnTo>
                  <a:lnTo>
                    <a:pt x="7580" y="4493"/>
                  </a:lnTo>
                  <a:lnTo>
                    <a:pt x="7580" y="4400"/>
                  </a:lnTo>
                  <a:lnTo>
                    <a:pt x="7599" y="4290"/>
                  </a:lnTo>
                  <a:lnTo>
                    <a:pt x="7654" y="4160"/>
                  </a:lnTo>
                  <a:lnTo>
                    <a:pt x="7728" y="4031"/>
                  </a:lnTo>
                  <a:lnTo>
                    <a:pt x="7821" y="3883"/>
                  </a:lnTo>
                  <a:lnTo>
                    <a:pt x="8079" y="3569"/>
                  </a:lnTo>
                  <a:lnTo>
                    <a:pt x="8394" y="3236"/>
                  </a:lnTo>
                  <a:lnTo>
                    <a:pt x="8745" y="2903"/>
                  </a:lnTo>
                  <a:lnTo>
                    <a:pt x="9133" y="2552"/>
                  </a:lnTo>
                  <a:lnTo>
                    <a:pt x="9540" y="2219"/>
                  </a:lnTo>
                  <a:lnTo>
                    <a:pt x="9207" y="1295"/>
                  </a:lnTo>
                  <a:lnTo>
                    <a:pt x="8948" y="611"/>
                  </a:lnTo>
                  <a:lnTo>
                    <a:pt x="8745" y="167"/>
                  </a:lnTo>
                  <a:lnTo>
                    <a:pt x="86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2"/>
            <p:cNvSpPr/>
            <p:nvPr/>
          </p:nvSpPr>
          <p:spPr>
            <a:xfrm>
              <a:off x="-677900" y="3734113"/>
              <a:ext cx="161775" cy="404875"/>
            </a:xfrm>
            <a:custGeom>
              <a:rect b="b" l="l" r="r" t="t"/>
              <a:pathLst>
                <a:path extrusionOk="0" h="16195" w="6471">
                  <a:moveTo>
                    <a:pt x="6305" y="0"/>
                  </a:moveTo>
                  <a:lnTo>
                    <a:pt x="6249" y="19"/>
                  </a:lnTo>
                  <a:lnTo>
                    <a:pt x="6194" y="37"/>
                  </a:lnTo>
                  <a:lnTo>
                    <a:pt x="6157" y="93"/>
                  </a:lnTo>
                  <a:lnTo>
                    <a:pt x="6138" y="167"/>
                  </a:lnTo>
                  <a:lnTo>
                    <a:pt x="6083" y="906"/>
                  </a:lnTo>
                  <a:lnTo>
                    <a:pt x="5990" y="1645"/>
                  </a:lnTo>
                  <a:lnTo>
                    <a:pt x="5879" y="2403"/>
                  </a:lnTo>
                  <a:lnTo>
                    <a:pt x="5750" y="3124"/>
                  </a:lnTo>
                  <a:lnTo>
                    <a:pt x="5584" y="3864"/>
                  </a:lnTo>
                  <a:lnTo>
                    <a:pt x="5417" y="4603"/>
                  </a:lnTo>
                  <a:lnTo>
                    <a:pt x="5232" y="5324"/>
                  </a:lnTo>
                  <a:lnTo>
                    <a:pt x="5011" y="6045"/>
                  </a:lnTo>
                  <a:lnTo>
                    <a:pt x="4752" y="6877"/>
                  </a:lnTo>
                  <a:lnTo>
                    <a:pt x="4474" y="7709"/>
                  </a:lnTo>
                  <a:lnTo>
                    <a:pt x="4160" y="8541"/>
                  </a:lnTo>
                  <a:lnTo>
                    <a:pt x="3846" y="9355"/>
                  </a:lnTo>
                  <a:lnTo>
                    <a:pt x="3495" y="10168"/>
                  </a:lnTo>
                  <a:lnTo>
                    <a:pt x="3106" y="10963"/>
                  </a:lnTo>
                  <a:lnTo>
                    <a:pt x="2718" y="11758"/>
                  </a:lnTo>
                  <a:lnTo>
                    <a:pt x="2293" y="12534"/>
                  </a:lnTo>
                  <a:lnTo>
                    <a:pt x="1794" y="13403"/>
                  </a:lnTo>
                  <a:lnTo>
                    <a:pt x="1239" y="14272"/>
                  </a:lnTo>
                  <a:lnTo>
                    <a:pt x="943" y="14697"/>
                  </a:lnTo>
                  <a:lnTo>
                    <a:pt x="648" y="15104"/>
                  </a:lnTo>
                  <a:lnTo>
                    <a:pt x="352" y="15511"/>
                  </a:lnTo>
                  <a:lnTo>
                    <a:pt x="38" y="15917"/>
                  </a:lnTo>
                  <a:lnTo>
                    <a:pt x="1" y="15973"/>
                  </a:lnTo>
                  <a:lnTo>
                    <a:pt x="1" y="16047"/>
                  </a:lnTo>
                  <a:lnTo>
                    <a:pt x="19" y="16102"/>
                  </a:lnTo>
                  <a:lnTo>
                    <a:pt x="56" y="16158"/>
                  </a:lnTo>
                  <a:lnTo>
                    <a:pt x="93" y="16176"/>
                  </a:lnTo>
                  <a:lnTo>
                    <a:pt x="148" y="16195"/>
                  </a:lnTo>
                  <a:lnTo>
                    <a:pt x="204" y="16195"/>
                  </a:lnTo>
                  <a:lnTo>
                    <a:pt x="259" y="16139"/>
                  </a:lnTo>
                  <a:lnTo>
                    <a:pt x="796" y="15455"/>
                  </a:lnTo>
                  <a:lnTo>
                    <a:pt x="1313" y="14734"/>
                  </a:lnTo>
                  <a:lnTo>
                    <a:pt x="1794" y="13995"/>
                  </a:lnTo>
                  <a:lnTo>
                    <a:pt x="2274" y="13255"/>
                  </a:lnTo>
                  <a:lnTo>
                    <a:pt x="2700" y="12479"/>
                  </a:lnTo>
                  <a:lnTo>
                    <a:pt x="3125" y="11702"/>
                  </a:lnTo>
                  <a:lnTo>
                    <a:pt x="3513" y="10907"/>
                  </a:lnTo>
                  <a:lnTo>
                    <a:pt x="3901" y="10094"/>
                  </a:lnTo>
                  <a:lnTo>
                    <a:pt x="4234" y="9281"/>
                  </a:lnTo>
                  <a:lnTo>
                    <a:pt x="4567" y="8467"/>
                  </a:lnTo>
                  <a:lnTo>
                    <a:pt x="4863" y="7617"/>
                  </a:lnTo>
                  <a:lnTo>
                    <a:pt x="5140" y="6785"/>
                  </a:lnTo>
                  <a:lnTo>
                    <a:pt x="5399" y="5934"/>
                  </a:lnTo>
                  <a:lnTo>
                    <a:pt x="5621" y="5084"/>
                  </a:lnTo>
                  <a:lnTo>
                    <a:pt x="5842" y="4234"/>
                  </a:lnTo>
                  <a:lnTo>
                    <a:pt x="6027" y="3365"/>
                  </a:lnTo>
                  <a:lnTo>
                    <a:pt x="6175" y="2570"/>
                  </a:lnTo>
                  <a:lnTo>
                    <a:pt x="6305" y="1775"/>
                  </a:lnTo>
                  <a:lnTo>
                    <a:pt x="6397" y="961"/>
                  </a:lnTo>
                  <a:lnTo>
                    <a:pt x="6471" y="167"/>
                  </a:lnTo>
                  <a:lnTo>
                    <a:pt x="6453" y="93"/>
                  </a:lnTo>
                  <a:lnTo>
                    <a:pt x="6416" y="37"/>
                  </a:lnTo>
                  <a:lnTo>
                    <a:pt x="6379" y="19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2"/>
            <p:cNvSpPr/>
            <p:nvPr/>
          </p:nvSpPr>
          <p:spPr>
            <a:xfrm>
              <a:off x="-875250" y="3775238"/>
              <a:ext cx="198775" cy="363750"/>
            </a:xfrm>
            <a:custGeom>
              <a:rect b="b" l="l" r="r" t="t"/>
              <a:pathLst>
                <a:path extrusionOk="0" h="14550" w="7951">
                  <a:moveTo>
                    <a:pt x="130" y="0"/>
                  </a:moveTo>
                  <a:lnTo>
                    <a:pt x="75" y="19"/>
                  </a:lnTo>
                  <a:lnTo>
                    <a:pt x="38" y="74"/>
                  </a:lnTo>
                  <a:lnTo>
                    <a:pt x="1" y="130"/>
                  </a:lnTo>
                  <a:lnTo>
                    <a:pt x="1" y="185"/>
                  </a:lnTo>
                  <a:lnTo>
                    <a:pt x="167" y="962"/>
                  </a:lnTo>
                  <a:lnTo>
                    <a:pt x="370" y="1701"/>
                  </a:lnTo>
                  <a:lnTo>
                    <a:pt x="611" y="2459"/>
                  </a:lnTo>
                  <a:lnTo>
                    <a:pt x="870" y="3199"/>
                  </a:lnTo>
                  <a:lnTo>
                    <a:pt x="1147" y="3920"/>
                  </a:lnTo>
                  <a:lnTo>
                    <a:pt x="1443" y="4641"/>
                  </a:lnTo>
                  <a:lnTo>
                    <a:pt x="1757" y="5362"/>
                  </a:lnTo>
                  <a:lnTo>
                    <a:pt x="2090" y="6064"/>
                  </a:lnTo>
                  <a:lnTo>
                    <a:pt x="2459" y="6841"/>
                  </a:lnTo>
                  <a:lnTo>
                    <a:pt x="2866" y="7599"/>
                  </a:lnTo>
                  <a:lnTo>
                    <a:pt x="3273" y="8357"/>
                  </a:lnTo>
                  <a:lnTo>
                    <a:pt x="3698" y="9115"/>
                  </a:lnTo>
                  <a:lnTo>
                    <a:pt x="4142" y="9854"/>
                  </a:lnTo>
                  <a:lnTo>
                    <a:pt x="4604" y="10575"/>
                  </a:lnTo>
                  <a:lnTo>
                    <a:pt x="5085" y="11296"/>
                  </a:lnTo>
                  <a:lnTo>
                    <a:pt x="5565" y="11999"/>
                  </a:lnTo>
                  <a:lnTo>
                    <a:pt x="6064" y="12646"/>
                  </a:lnTo>
                  <a:lnTo>
                    <a:pt x="6564" y="13293"/>
                  </a:lnTo>
                  <a:lnTo>
                    <a:pt x="7100" y="13903"/>
                  </a:lnTo>
                  <a:lnTo>
                    <a:pt x="7673" y="14494"/>
                  </a:lnTo>
                  <a:lnTo>
                    <a:pt x="7728" y="14531"/>
                  </a:lnTo>
                  <a:lnTo>
                    <a:pt x="7784" y="14550"/>
                  </a:lnTo>
                  <a:lnTo>
                    <a:pt x="7839" y="14531"/>
                  </a:lnTo>
                  <a:lnTo>
                    <a:pt x="7895" y="14494"/>
                  </a:lnTo>
                  <a:lnTo>
                    <a:pt x="7932" y="14439"/>
                  </a:lnTo>
                  <a:lnTo>
                    <a:pt x="7950" y="14383"/>
                  </a:lnTo>
                  <a:lnTo>
                    <a:pt x="7932" y="14328"/>
                  </a:lnTo>
                  <a:lnTo>
                    <a:pt x="7895" y="14272"/>
                  </a:lnTo>
                  <a:lnTo>
                    <a:pt x="7358" y="13718"/>
                  </a:lnTo>
                  <a:lnTo>
                    <a:pt x="6859" y="13145"/>
                  </a:lnTo>
                  <a:lnTo>
                    <a:pt x="6379" y="12535"/>
                  </a:lnTo>
                  <a:lnTo>
                    <a:pt x="5898" y="11925"/>
                  </a:lnTo>
                  <a:lnTo>
                    <a:pt x="5454" y="11296"/>
                  </a:lnTo>
                  <a:lnTo>
                    <a:pt x="5029" y="10649"/>
                  </a:lnTo>
                  <a:lnTo>
                    <a:pt x="4622" y="10002"/>
                  </a:lnTo>
                  <a:lnTo>
                    <a:pt x="4216" y="9355"/>
                  </a:lnTo>
                  <a:lnTo>
                    <a:pt x="3791" y="8615"/>
                  </a:lnTo>
                  <a:lnTo>
                    <a:pt x="3365" y="7876"/>
                  </a:lnTo>
                  <a:lnTo>
                    <a:pt x="2977" y="7136"/>
                  </a:lnTo>
                  <a:lnTo>
                    <a:pt x="2589" y="6360"/>
                  </a:lnTo>
                  <a:lnTo>
                    <a:pt x="2219" y="5602"/>
                  </a:lnTo>
                  <a:lnTo>
                    <a:pt x="1868" y="4826"/>
                  </a:lnTo>
                  <a:lnTo>
                    <a:pt x="1554" y="4031"/>
                  </a:lnTo>
                  <a:lnTo>
                    <a:pt x="1239" y="3254"/>
                  </a:lnTo>
                  <a:lnTo>
                    <a:pt x="962" y="2478"/>
                  </a:lnTo>
                  <a:lnTo>
                    <a:pt x="722" y="1701"/>
                  </a:lnTo>
                  <a:lnTo>
                    <a:pt x="500" y="906"/>
                  </a:lnTo>
                  <a:lnTo>
                    <a:pt x="315" y="111"/>
                  </a:lnTo>
                  <a:lnTo>
                    <a:pt x="296" y="37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1" name="Google Shape;251;p63"/>
          <p:cNvSpPr txBox="1"/>
          <p:nvPr>
            <p:ph idx="1" type="subTitle"/>
          </p:nvPr>
        </p:nvSpPr>
        <p:spPr>
          <a:xfrm>
            <a:off x="1174304" y="2112763"/>
            <a:ext cx="2041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63"/>
          <p:cNvSpPr txBox="1"/>
          <p:nvPr>
            <p:ph idx="2" type="subTitle"/>
          </p:nvPr>
        </p:nvSpPr>
        <p:spPr>
          <a:xfrm>
            <a:off x="3551400" y="2112763"/>
            <a:ext cx="2041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63"/>
          <p:cNvSpPr txBox="1"/>
          <p:nvPr>
            <p:ph idx="3" type="subTitle"/>
          </p:nvPr>
        </p:nvSpPr>
        <p:spPr>
          <a:xfrm>
            <a:off x="1174304" y="3782716"/>
            <a:ext cx="2041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63"/>
          <p:cNvSpPr txBox="1"/>
          <p:nvPr>
            <p:ph idx="4" type="subTitle"/>
          </p:nvPr>
        </p:nvSpPr>
        <p:spPr>
          <a:xfrm>
            <a:off x="3551400" y="3782716"/>
            <a:ext cx="2041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3"/>
          <p:cNvSpPr txBox="1"/>
          <p:nvPr>
            <p:ph idx="5" type="subTitle"/>
          </p:nvPr>
        </p:nvSpPr>
        <p:spPr>
          <a:xfrm>
            <a:off x="5928496" y="2112763"/>
            <a:ext cx="2041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3"/>
          <p:cNvSpPr txBox="1"/>
          <p:nvPr>
            <p:ph idx="6" type="subTitle"/>
          </p:nvPr>
        </p:nvSpPr>
        <p:spPr>
          <a:xfrm>
            <a:off x="5928496" y="3782716"/>
            <a:ext cx="2041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63"/>
          <p:cNvSpPr txBox="1"/>
          <p:nvPr>
            <p:ph idx="7" type="subTitle"/>
          </p:nvPr>
        </p:nvSpPr>
        <p:spPr>
          <a:xfrm>
            <a:off x="1174304" y="1950733"/>
            <a:ext cx="204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63"/>
          <p:cNvSpPr txBox="1"/>
          <p:nvPr>
            <p:ph idx="8" type="subTitle"/>
          </p:nvPr>
        </p:nvSpPr>
        <p:spPr>
          <a:xfrm>
            <a:off x="3551400" y="1950733"/>
            <a:ext cx="204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9" name="Google Shape;259;p63"/>
          <p:cNvSpPr txBox="1"/>
          <p:nvPr>
            <p:ph idx="9" type="subTitle"/>
          </p:nvPr>
        </p:nvSpPr>
        <p:spPr>
          <a:xfrm>
            <a:off x="1174304" y="3620711"/>
            <a:ext cx="204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0" name="Google Shape;260;p63"/>
          <p:cNvSpPr txBox="1"/>
          <p:nvPr>
            <p:ph idx="13" type="subTitle"/>
          </p:nvPr>
        </p:nvSpPr>
        <p:spPr>
          <a:xfrm>
            <a:off x="3551400" y="3620711"/>
            <a:ext cx="204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1" name="Google Shape;261;p63"/>
          <p:cNvSpPr txBox="1"/>
          <p:nvPr>
            <p:ph idx="14" type="subTitle"/>
          </p:nvPr>
        </p:nvSpPr>
        <p:spPr>
          <a:xfrm>
            <a:off x="5928496" y="1950733"/>
            <a:ext cx="204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2" name="Google Shape;262;p63"/>
          <p:cNvSpPr txBox="1"/>
          <p:nvPr>
            <p:ph idx="15" type="subTitle"/>
          </p:nvPr>
        </p:nvSpPr>
        <p:spPr>
          <a:xfrm>
            <a:off x="5928496" y="3620711"/>
            <a:ext cx="204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3" name="Google Shape;263;p63"/>
          <p:cNvSpPr/>
          <p:nvPr/>
        </p:nvSpPr>
        <p:spPr>
          <a:xfrm>
            <a:off x="25" y="4600200"/>
            <a:ext cx="9144000" cy="54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64" name="Google Shape;264;p63"/>
          <p:cNvGrpSpPr/>
          <p:nvPr/>
        </p:nvGrpSpPr>
        <p:grpSpPr>
          <a:xfrm>
            <a:off x="174338" y="4240790"/>
            <a:ext cx="406275" cy="677786"/>
            <a:chOff x="2066225" y="-729912"/>
            <a:chExt cx="406275" cy="677786"/>
          </a:xfrm>
        </p:grpSpPr>
        <p:sp>
          <p:nvSpPr>
            <p:cNvPr id="265" name="Google Shape;265;p63"/>
            <p:cNvSpPr/>
            <p:nvPr/>
          </p:nvSpPr>
          <p:spPr>
            <a:xfrm>
              <a:off x="2102977" y="-101026"/>
              <a:ext cx="359100" cy="489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6" name="Google Shape;266;p63"/>
            <p:cNvSpPr/>
            <p:nvPr/>
          </p:nvSpPr>
          <p:spPr>
            <a:xfrm>
              <a:off x="2207650" y="-114287"/>
              <a:ext cx="142375" cy="39775"/>
            </a:xfrm>
            <a:custGeom>
              <a:rect b="b" l="l" r="r" t="t"/>
              <a:pathLst>
                <a:path extrusionOk="0" h="1591" w="5695">
                  <a:moveTo>
                    <a:pt x="1" y="0"/>
                  </a:moveTo>
                  <a:lnTo>
                    <a:pt x="1" y="1479"/>
                  </a:lnTo>
                  <a:lnTo>
                    <a:pt x="722" y="1535"/>
                  </a:lnTo>
                  <a:lnTo>
                    <a:pt x="1424" y="1553"/>
                  </a:lnTo>
                  <a:lnTo>
                    <a:pt x="2145" y="1590"/>
                  </a:lnTo>
                  <a:lnTo>
                    <a:pt x="3569" y="1590"/>
                  </a:lnTo>
                  <a:lnTo>
                    <a:pt x="4271" y="1553"/>
                  </a:lnTo>
                  <a:lnTo>
                    <a:pt x="4974" y="1535"/>
                  </a:lnTo>
                  <a:lnTo>
                    <a:pt x="5695" y="1479"/>
                  </a:lnTo>
                  <a:lnTo>
                    <a:pt x="56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3"/>
            <p:cNvSpPr/>
            <p:nvPr/>
          </p:nvSpPr>
          <p:spPr>
            <a:xfrm>
              <a:off x="2102750" y="-213662"/>
              <a:ext cx="357275" cy="109550"/>
            </a:xfrm>
            <a:custGeom>
              <a:rect b="b" l="l" r="r" t="t"/>
              <a:pathLst>
                <a:path extrusionOk="0" h="4382" w="14291">
                  <a:moveTo>
                    <a:pt x="0" y="0"/>
                  </a:moveTo>
                  <a:lnTo>
                    <a:pt x="1535" y="2718"/>
                  </a:lnTo>
                  <a:lnTo>
                    <a:pt x="1609" y="2866"/>
                  </a:lnTo>
                  <a:lnTo>
                    <a:pt x="1794" y="3217"/>
                  </a:lnTo>
                  <a:lnTo>
                    <a:pt x="1886" y="3365"/>
                  </a:lnTo>
                  <a:lnTo>
                    <a:pt x="1997" y="3494"/>
                  </a:lnTo>
                  <a:lnTo>
                    <a:pt x="2108" y="3624"/>
                  </a:lnTo>
                  <a:lnTo>
                    <a:pt x="2219" y="3753"/>
                  </a:lnTo>
                  <a:lnTo>
                    <a:pt x="2367" y="3883"/>
                  </a:lnTo>
                  <a:lnTo>
                    <a:pt x="2515" y="3994"/>
                  </a:lnTo>
                  <a:lnTo>
                    <a:pt x="2681" y="4086"/>
                  </a:lnTo>
                  <a:lnTo>
                    <a:pt x="2847" y="4178"/>
                  </a:lnTo>
                  <a:lnTo>
                    <a:pt x="3032" y="4252"/>
                  </a:lnTo>
                  <a:lnTo>
                    <a:pt x="3217" y="4308"/>
                  </a:lnTo>
                  <a:lnTo>
                    <a:pt x="3402" y="4345"/>
                  </a:lnTo>
                  <a:lnTo>
                    <a:pt x="3605" y="4363"/>
                  </a:lnTo>
                  <a:lnTo>
                    <a:pt x="3790" y="4382"/>
                  </a:lnTo>
                  <a:lnTo>
                    <a:pt x="10667" y="4382"/>
                  </a:lnTo>
                  <a:lnTo>
                    <a:pt x="10834" y="4363"/>
                  </a:lnTo>
                  <a:lnTo>
                    <a:pt x="11000" y="4326"/>
                  </a:lnTo>
                  <a:lnTo>
                    <a:pt x="11148" y="4289"/>
                  </a:lnTo>
                  <a:lnTo>
                    <a:pt x="11296" y="4234"/>
                  </a:lnTo>
                  <a:lnTo>
                    <a:pt x="11444" y="4178"/>
                  </a:lnTo>
                  <a:lnTo>
                    <a:pt x="11592" y="4105"/>
                  </a:lnTo>
                  <a:lnTo>
                    <a:pt x="11740" y="4031"/>
                  </a:lnTo>
                  <a:lnTo>
                    <a:pt x="11888" y="3920"/>
                  </a:lnTo>
                  <a:lnTo>
                    <a:pt x="12072" y="3772"/>
                  </a:lnTo>
                  <a:lnTo>
                    <a:pt x="12239" y="3587"/>
                  </a:lnTo>
                  <a:lnTo>
                    <a:pt x="12387" y="3402"/>
                  </a:lnTo>
                  <a:lnTo>
                    <a:pt x="12498" y="3217"/>
                  </a:lnTo>
                  <a:lnTo>
                    <a:pt x="12535" y="3143"/>
                  </a:lnTo>
                  <a:lnTo>
                    <a:pt x="12627" y="2995"/>
                  </a:lnTo>
                  <a:lnTo>
                    <a:pt x="142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3"/>
            <p:cNvSpPr/>
            <p:nvPr/>
          </p:nvSpPr>
          <p:spPr>
            <a:xfrm>
              <a:off x="2141100" y="-213662"/>
              <a:ext cx="23150" cy="71650"/>
            </a:xfrm>
            <a:custGeom>
              <a:rect b="b" l="l" r="r" t="t"/>
              <a:pathLst>
                <a:path extrusionOk="0" h="2866" w="926">
                  <a:moveTo>
                    <a:pt x="537" y="0"/>
                  </a:moveTo>
                  <a:lnTo>
                    <a:pt x="629" y="222"/>
                  </a:lnTo>
                  <a:lnTo>
                    <a:pt x="685" y="444"/>
                  </a:lnTo>
                  <a:lnTo>
                    <a:pt x="740" y="684"/>
                  </a:lnTo>
                  <a:lnTo>
                    <a:pt x="759" y="925"/>
                  </a:lnTo>
                  <a:lnTo>
                    <a:pt x="759" y="1184"/>
                  </a:lnTo>
                  <a:lnTo>
                    <a:pt x="722" y="1442"/>
                  </a:lnTo>
                  <a:lnTo>
                    <a:pt x="666" y="1683"/>
                  </a:lnTo>
                  <a:lnTo>
                    <a:pt x="574" y="1923"/>
                  </a:lnTo>
                  <a:lnTo>
                    <a:pt x="463" y="2145"/>
                  </a:lnTo>
                  <a:lnTo>
                    <a:pt x="334" y="2367"/>
                  </a:lnTo>
                  <a:lnTo>
                    <a:pt x="167" y="2552"/>
                  </a:lnTo>
                  <a:lnTo>
                    <a:pt x="1" y="2718"/>
                  </a:lnTo>
                  <a:lnTo>
                    <a:pt x="75" y="2866"/>
                  </a:lnTo>
                  <a:lnTo>
                    <a:pt x="260" y="2700"/>
                  </a:lnTo>
                  <a:lnTo>
                    <a:pt x="426" y="2515"/>
                  </a:lnTo>
                  <a:lnTo>
                    <a:pt x="555" y="2311"/>
                  </a:lnTo>
                  <a:lnTo>
                    <a:pt x="685" y="2089"/>
                  </a:lnTo>
                  <a:lnTo>
                    <a:pt x="777" y="1868"/>
                  </a:lnTo>
                  <a:lnTo>
                    <a:pt x="851" y="1627"/>
                  </a:lnTo>
                  <a:lnTo>
                    <a:pt x="907" y="1368"/>
                  </a:lnTo>
                  <a:lnTo>
                    <a:pt x="925" y="1128"/>
                  </a:lnTo>
                  <a:lnTo>
                    <a:pt x="925" y="832"/>
                  </a:lnTo>
                  <a:lnTo>
                    <a:pt x="870" y="537"/>
                  </a:lnTo>
                  <a:lnTo>
                    <a:pt x="814" y="259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3"/>
            <p:cNvSpPr/>
            <p:nvPr/>
          </p:nvSpPr>
          <p:spPr>
            <a:xfrm>
              <a:off x="2179925" y="-213662"/>
              <a:ext cx="178425" cy="45775"/>
            </a:xfrm>
            <a:custGeom>
              <a:rect b="b" l="l" r="r" t="t"/>
              <a:pathLst>
                <a:path extrusionOk="0" h="1831" w="7137">
                  <a:moveTo>
                    <a:pt x="1" y="0"/>
                  </a:moveTo>
                  <a:lnTo>
                    <a:pt x="130" y="222"/>
                  </a:lnTo>
                  <a:lnTo>
                    <a:pt x="278" y="463"/>
                  </a:lnTo>
                  <a:lnTo>
                    <a:pt x="444" y="666"/>
                  </a:lnTo>
                  <a:lnTo>
                    <a:pt x="611" y="869"/>
                  </a:lnTo>
                  <a:lnTo>
                    <a:pt x="814" y="1054"/>
                  </a:lnTo>
                  <a:lnTo>
                    <a:pt x="1036" y="1221"/>
                  </a:lnTo>
                  <a:lnTo>
                    <a:pt x="1258" y="1368"/>
                  </a:lnTo>
                  <a:lnTo>
                    <a:pt x="1498" y="1479"/>
                  </a:lnTo>
                  <a:lnTo>
                    <a:pt x="1757" y="1590"/>
                  </a:lnTo>
                  <a:lnTo>
                    <a:pt x="2034" y="1683"/>
                  </a:lnTo>
                  <a:lnTo>
                    <a:pt x="2293" y="1757"/>
                  </a:lnTo>
                  <a:lnTo>
                    <a:pt x="2570" y="1794"/>
                  </a:lnTo>
                  <a:lnTo>
                    <a:pt x="2848" y="1812"/>
                  </a:lnTo>
                  <a:lnTo>
                    <a:pt x="3144" y="1831"/>
                  </a:lnTo>
                  <a:lnTo>
                    <a:pt x="3421" y="1812"/>
                  </a:lnTo>
                  <a:lnTo>
                    <a:pt x="3698" y="1775"/>
                  </a:lnTo>
                  <a:lnTo>
                    <a:pt x="3975" y="1738"/>
                  </a:lnTo>
                  <a:lnTo>
                    <a:pt x="4253" y="1664"/>
                  </a:lnTo>
                  <a:lnTo>
                    <a:pt x="4512" y="1590"/>
                  </a:lnTo>
                  <a:lnTo>
                    <a:pt x="4789" y="1498"/>
                  </a:lnTo>
                  <a:lnTo>
                    <a:pt x="5048" y="1387"/>
                  </a:lnTo>
                  <a:lnTo>
                    <a:pt x="5307" y="1276"/>
                  </a:lnTo>
                  <a:lnTo>
                    <a:pt x="5565" y="1147"/>
                  </a:lnTo>
                  <a:lnTo>
                    <a:pt x="5806" y="999"/>
                  </a:lnTo>
                  <a:lnTo>
                    <a:pt x="6157" y="777"/>
                  </a:lnTo>
                  <a:lnTo>
                    <a:pt x="6490" y="537"/>
                  </a:lnTo>
                  <a:lnTo>
                    <a:pt x="6822" y="259"/>
                  </a:lnTo>
                  <a:lnTo>
                    <a:pt x="7137" y="0"/>
                  </a:lnTo>
                  <a:lnTo>
                    <a:pt x="6878" y="0"/>
                  </a:lnTo>
                  <a:lnTo>
                    <a:pt x="6471" y="333"/>
                  </a:lnTo>
                  <a:lnTo>
                    <a:pt x="6027" y="647"/>
                  </a:lnTo>
                  <a:lnTo>
                    <a:pt x="5584" y="943"/>
                  </a:lnTo>
                  <a:lnTo>
                    <a:pt x="5343" y="1073"/>
                  </a:lnTo>
                  <a:lnTo>
                    <a:pt x="5103" y="1184"/>
                  </a:lnTo>
                  <a:lnTo>
                    <a:pt x="4863" y="1295"/>
                  </a:lnTo>
                  <a:lnTo>
                    <a:pt x="4622" y="1387"/>
                  </a:lnTo>
                  <a:lnTo>
                    <a:pt x="4364" y="1461"/>
                  </a:lnTo>
                  <a:lnTo>
                    <a:pt x="4105" y="1535"/>
                  </a:lnTo>
                  <a:lnTo>
                    <a:pt x="3846" y="1590"/>
                  </a:lnTo>
                  <a:lnTo>
                    <a:pt x="3587" y="1627"/>
                  </a:lnTo>
                  <a:lnTo>
                    <a:pt x="3310" y="1646"/>
                  </a:lnTo>
                  <a:lnTo>
                    <a:pt x="3033" y="1664"/>
                  </a:lnTo>
                  <a:lnTo>
                    <a:pt x="2700" y="1646"/>
                  </a:lnTo>
                  <a:lnTo>
                    <a:pt x="2386" y="1590"/>
                  </a:lnTo>
                  <a:lnTo>
                    <a:pt x="2071" y="1516"/>
                  </a:lnTo>
                  <a:lnTo>
                    <a:pt x="1757" y="1405"/>
                  </a:lnTo>
                  <a:lnTo>
                    <a:pt x="1461" y="1276"/>
                  </a:lnTo>
                  <a:lnTo>
                    <a:pt x="1184" y="1110"/>
                  </a:lnTo>
                  <a:lnTo>
                    <a:pt x="925" y="925"/>
                  </a:lnTo>
                  <a:lnTo>
                    <a:pt x="685" y="703"/>
                  </a:lnTo>
                  <a:lnTo>
                    <a:pt x="537" y="537"/>
                  </a:lnTo>
                  <a:lnTo>
                    <a:pt x="407" y="370"/>
                  </a:lnTo>
                  <a:lnTo>
                    <a:pt x="297" y="18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3"/>
            <p:cNvSpPr/>
            <p:nvPr/>
          </p:nvSpPr>
          <p:spPr>
            <a:xfrm>
              <a:off x="2394375" y="-213662"/>
              <a:ext cx="24050" cy="78600"/>
            </a:xfrm>
            <a:custGeom>
              <a:rect b="b" l="l" r="r" t="t"/>
              <a:pathLst>
                <a:path extrusionOk="0" h="3144" w="962">
                  <a:moveTo>
                    <a:pt x="296" y="0"/>
                  </a:moveTo>
                  <a:lnTo>
                    <a:pt x="204" y="167"/>
                  </a:lnTo>
                  <a:lnTo>
                    <a:pt x="130" y="333"/>
                  </a:lnTo>
                  <a:lnTo>
                    <a:pt x="75" y="500"/>
                  </a:lnTo>
                  <a:lnTo>
                    <a:pt x="38" y="684"/>
                  </a:lnTo>
                  <a:lnTo>
                    <a:pt x="19" y="869"/>
                  </a:lnTo>
                  <a:lnTo>
                    <a:pt x="1" y="1054"/>
                  </a:lnTo>
                  <a:lnTo>
                    <a:pt x="1" y="1258"/>
                  </a:lnTo>
                  <a:lnTo>
                    <a:pt x="19" y="1442"/>
                  </a:lnTo>
                  <a:lnTo>
                    <a:pt x="75" y="1683"/>
                  </a:lnTo>
                  <a:lnTo>
                    <a:pt x="149" y="1923"/>
                  </a:lnTo>
                  <a:lnTo>
                    <a:pt x="223" y="2145"/>
                  </a:lnTo>
                  <a:lnTo>
                    <a:pt x="333" y="2367"/>
                  </a:lnTo>
                  <a:lnTo>
                    <a:pt x="444" y="2570"/>
                  </a:lnTo>
                  <a:lnTo>
                    <a:pt x="574" y="2773"/>
                  </a:lnTo>
                  <a:lnTo>
                    <a:pt x="722" y="2958"/>
                  </a:lnTo>
                  <a:lnTo>
                    <a:pt x="870" y="3143"/>
                  </a:lnTo>
                  <a:lnTo>
                    <a:pt x="962" y="2995"/>
                  </a:lnTo>
                  <a:lnTo>
                    <a:pt x="722" y="2681"/>
                  </a:lnTo>
                  <a:lnTo>
                    <a:pt x="611" y="2515"/>
                  </a:lnTo>
                  <a:lnTo>
                    <a:pt x="500" y="2330"/>
                  </a:lnTo>
                  <a:lnTo>
                    <a:pt x="407" y="2163"/>
                  </a:lnTo>
                  <a:lnTo>
                    <a:pt x="333" y="1979"/>
                  </a:lnTo>
                  <a:lnTo>
                    <a:pt x="278" y="1775"/>
                  </a:lnTo>
                  <a:lnTo>
                    <a:pt x="223" y="1572"/>
                  </a:lnTo>
                  <a:lnTo>
                    <a:pt x="186" y="1368"/>
                  </a:lnTo>
                  <a:lnTo>
                    <a:pt x="167" y="1165"/>
                  </a:lnTo>
                  <a:lnTo>
                    <a:pt x="167" y="962"/>
                  </a:lnTo>
                  <a:lnTo>
                    <a:pt x="204" y="758"/>
                  </a:lnTo>
                  <a:lnTo>
                    <a:pt x="241" y="555"/>
                  </a:lnTo>
                  <a:lnTo>
                    <a:pt x="296" y="352"/>
                  </a:lnTo>
                  <a:lnTo>
                    <a:pt x="389" y="167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3"/>
            <p:cNvSpPr/>
            <p:nvPr/>
          </p:nvSpPr>
          <p:spPr>
            <a:xfrm>
              <a:off x="2158200" y="-145262"/>
              <a:ext cx="241750" cy="32375"/>
            </a:xfrm>
            <a:custGeom>
              <a:rect b="b" l="l" r="r" t="t"/>
              <a:pathLst>
                <a:path extrusionOk="0" h="1295" w="9670">
                  <a:moveTo>
                    <a:pt x="4271" y="1"/>
                  </a:moveTo>
                  <a:lnTo>
                    <a:pt x="3735" y="19"/>
                  </a:lnTo>
                  <a:lnTo>
                    <a:pt x="3181" y="56"/>
                  </a:lnTo>
                  <a:lnTo>
                    <a:pt x="2626" y="130"/>
                  </a:lnTo>
                  <a:lnTo>
                    <a:pt x="2090" y="222"/>
                  </a:lnTo>
                  <a:lnTo>
                    <a:pt x="1554" y="370"/>
                  </a:lnTo>
                  <a:lnTo>
                    <a:pt x="1018" y="555"/>
                  </a:lnTo>
                  <a:lnTo>
                    <a:pt x="519" y="758"/>
                  </a:lnTo>
                  <a:lnTo>
                    <a:pt x="260" y="888"/>
                  </a:lnTo>
                  <a:lnTo>
                    <a:pt x="1" y="1017"/>
                  </a:lnTo>
                  <a:lnTo>
                    <a:pt x="149" y="1147"/>
                  </a:lnTo>
                  <a:lnTo>
                    <a:pt x="260" y="1073"/>
                  </a:lnTo>
                  <a:lnTo>
                    <a:pt x="611" y="906"/>
                  </a:lnTo>
                  <a:lnTo>
                    <a:pt x="981" y="740"/>
                  </a:lnTo>
                  <a:lnTo>
                    <a:pt x="1350" y="611"/>
                  </a:lnTo>
                  <a:lnTo>
                    <a:pt x="1739" y="500"/>
                  </a:lnTo>
                  <a:lnTo>
                    <a:pt x="2108" y="407"/>
                  </a:lnTo>
                  <a:lnTo>
                    <a:pt x="2478" y="315"/>
                  </a:lnTo>
                  <a:lnTo>
                    <a:pt x="2866" y="259"/>
                  </a:lnTo>
                  <a:lnTo>
                    <a:pt x="3255" y="222"/>
                  </a:lnTo>
                  <a:lnTo>
                    <a:pt x="3624" y="185"/>
                  </a:lnTo>
                  <a:lnTo>
                    <a:pt x="4401" y="185"/>
                  </a:lnTo>
                  <a:lnTo>
                    <a:pt x="4789" y="204"/>
                  </a:lnTo>
                  <a:lnTo>
                    <a:pt x="5399" y="241"/>
                  </a:lnTo>
                  <a:lnTo>
                    <a:pt x="5991" y="333"/>
                  </a:lnTo>
                  <a:lnTo>
                    <a:pt x="6601" y="444"/>
                  </a:lnTo>
                  <a:lnTo>
                    <a:pt x="7192" y="574"/>
                  </a:lnTo>
                  <a:lnTo>
                    <a:pt x="7784" y="722"/>
                  </a:lnTo>
                  <a:lnTo>
                    <a:pt x="8357" y="906"/>
                  </a:lnTo>
                  <a:lnTo>
                    <a:pt x="8930" y="1091"/>
                  </a:lnTo>
                  <a:lnTo>
                    <a:pt x="9522" y="1295"/>
                  </a:lnTo>
                  <a:lnTo>
                    <a:pt x="9670" y="1184"/>
                  </a:lnTo>
                  <a:lnTo>
                    <a:pt x="9152" y="999"/>
                  </a:lnTo>
                  <a:lnTo>
                    <a:pt x="8616" y="814"/>
                  </a:lnTo>
                  <a:lnTo>
                    <a:pt x="8080" y="648"/>
                  </a:lnTo>
                  <a:lnTo>
                    <a:pt x="7544" y="500"/>
                  </a:lnTo>
                  <a:lnTo>
                    <a:pt x="7007" y="370"/>
                  </a:lnTo>
                  <a:lnTo>
                    <a:pt x="6471" y="241"/>
                  </a:lnTo>
                  <a:lnTo>
                    <a:pt x="5917" y="148"/>
                  </a:lnTo>
                  <a:lnTo>
                    <a:pt x="5362" y="74"/>
                  </a:lnTo>
                  <a:lnTo>
                    <a:pt x="4826" y="37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3"/>
            <p:cNvSpPr/>
            <p:nvPr/>
          </p:nvSpPr>
          <p:spPr>
            <a:xfrm>
              <a:off x="2105050" y="-224762"/>
              <a:ext cx="354975" cy="22225"/>
            </a:xfrm>
            <a:custGeom>
              <a:rect b="b" l="l" r="r" t="t"/>
              <a:pathLst>
                <a:path extrusionOk="0" h="889" w="14199">
                  <a:moveTo>
                    <a:pt x="5676" y="1"/>
                  </a:moveTo>
                  <a:lnTo>
                    <a:pt x="4345" y="38"/>
                  </a:lnTo>
                  <a:lnTo>
                    <a:pt x="3125" y="75"/>
                  </a:lnTo>
                  <a:lnTo>
                    <a:pt x="2090" y="130"/>
                  </a:lnTo>
                  <a:lnTo>
                    <a:pt x="1221" y="186"/>
                  </a:lnTo>
                  <a:lnTo>
                    <a:pt x="555" y="260"/>
                  </a:lnTo>
                  <a:lnTo>
                    <a:pt x="315" y="297"/>
                  </a:lnTo>
                  <a:lnTo>
                    <a:pt x="149" y="352"/>
                  </a:lnTo>
                  <a:lnTo>
                    <a:pt x="38" y="389"/>
                  </a:lnTo>
                  <a:lnTo>
                    <a:pt x="19" y="407"/>
                  </a:lnTo>
                  <a:lnTo>
                    <a:pt x="1" y="444"/>
                  </a:lnTo>
                  <a:lnTo>
                    <a:pt x="19" y="463"/>
                  </a:lnTo>
                  <a:lnTo>
                    <a:pt x="38" y="481"/>
                  </a:lnTo>
                  <a:lnTo>
                    <a:pt x="149" y="518"/>
                  </a:lnTo>
                  <a:lnTo>
                    <a:pt x="315" y="574"/>
                  </a:lnTo>
                  <a:lnTo>
                    <a:pt x="555" y="611"/>
                  </a:lnTo>
                  <a:lnTo>
                    <a:pt x="1221" y="685"/>
                  </a:lnTo>
                  <a:lnTo>
                    <a:pt x="2090" y="759"/>
                  </a:lnTo>
                  <a:lnTo>
                    <a:pt x="3125" y="796"/>
                  </a:lnTo>
                  <a:lnTo>
                    <a:pt x="4345" y="851"/>
                  </a:lnTo>
                  <a:lnTo>
                    <a:pt x="5676" y="870"/>
                  </a:lnTo>
                  <a:lnTo>
                    <a:pt x="7100" y="888"/>
                  </a:lnTo>
                  <a:lnTo>
                    <a:pt x="8542" y="870"/>
                  </a:lnTo>
                  <a:lnTo>
                    <a:pt x="9873" y="851"/>
                  </a:lnTo>
                  <a:lnTo>
                    <a:pt x="11075" y="796"/>
                  </a:lnTo>
                  <a:lnTo>
                    <a:pt x="12128" y="759"/>
                  </a:lnTo>
                  <a:lnTo>
                    <a:pt x="12997" y="685"/>
                  </a:lnTo>
                  <a:lnTo>
                    <a:pt x="13644" y="611"/>
                  </a:lnTo>
                  <a:lnTo>
                    <a:pt x="13885" y="574"/>
                  </a:lnTo>
                  <a:lnTo>
                    <a:pt x="14069" y="518"/>
                  </a:lnTo>
                  <a:lnTo>
                    <a:pt x="14162" y="481"/>
                  </a:lnTo>
                  <a:lnTo>
                    <a:pt x="14199" y="463"/>
                  </a:lnTo>
                  <a:lnTo>
                    <a:pt x="14199" y="444"/>
                  </a:lnTo>
                  <a:lnTo>
                    <a:pt x="14199" y="407"/>
                  </a:lnTo>
                  <a:lnTo>
                    <a:pt x="14162" y="389"/>
                  </a:lnTo>
                  <a:lnTo>
                    <a:pt x="14069" y="352"/>
                  </a:lnTo>
                  <a:lnTo>
                    <a:pt x="13885" y="297"/>
                  </a:lnTo>
                  <a:lnTo>
                    <a:pt x="13644" y="260"/>
                  </a:lnTo>
                  <a:lnTo>
                    <a:pt x="12997" y="186"/>
                  </a:lnTo>
                  <a:lnTo>
                    <a:pt x="12128" y="130"/>
                  </a:lnTo>
                  <a:lnTo>
                    <a:pt x="11075" y="75"/>
                  </a:lnTo>
                  <a:lnTo>
                    <a:pt x="9873" y="38"/>
                  </a:lnTo>
                  <a:lnTo>
                    <a:pt x="85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3"/>
            <p:cNvSpPr/>
            <p:nvPr/>
          </p:nvSpPr>
          <p:spPr>
            <a:xfrm>
              <a:off x="2285775" y="-587112"/>
              <a:ext cx="186725" cy="310150"/>
            </a:xfrm>
            <a:custGeom>
              <a:rect b="b" l="l" r="r" t="t"/>
              <a:pathLst>
                <a:path extrusionOk="0" h="12406" w="7469">
                  <a:moveTo>
                    <a:pt x="7395" y="1"/>
                  </a:moveTo>
                  <a:lnTo>
                    <a:pt x="7136" y="75"/>
                  </a:lnTo>
                  <a:lnTo>
                    <a:pt x="6840" y="186"/>
                  </a:lnTo>
                  <a:lnTo>
                    <a:pt x="6452" y="334"/>
                  </a:lnTo>
                  <a:lnTo>
                    <a:pt x="5972" y="574"/>
                  </a:lnTo>
                  <a:lnTo>
                    <a:pt x="5713" y="703"/>
                  </a:lnTo>
                  <a:lnTo>
                    <a:pt x="5435" y="870"/>
                  </a:lnTo>
                  <a:lnTo>
                    <a:pt x="5158" y="1055"/>
                  </a:lnTo>
                  <a:lnTo>
                    <a:pt x="4862" y="1258"/>
                  </a:lnTo>
                  <a:lnTo>
                    <a:pt x="4548" y="1480"/>
                  </a:lnTo>
                  <a:lnTo>
                    <a:pt x="4252" y="1739"/>
                  </a:lnTo>
                  <a:lnTo>
                    <a:pt x="4197" y="2940"/>
                  </a:lnTo>
                  <a:lnTo>
                    <a:pt x="3809" y="2127"/>
                  </a:lnTo>
                  <a:lnTo>
                    <a:pt x="3476" y="2478"/>
                  </a:lnTo>
                  <a:lnTo>
                    <a:pt x="3143" y="2848"/>
                  </a:lnTo>
                  <a:lnTo>
                    <a:pt x="2810" y="3273"/>
                  </a:lnTo>
                  <a:lnTo>
                    <a:pt x="2478" y="3717"/>
                  </a:lnTo>
                  <a:lnTo>
                    <a:pt x="2163" y="4197"/>
                  </a:lnTo>
                  <a:lnTo>
                    <a:pt x="1849" y="4715"/>
                  </a:lnTo>
                  <a:lnTo>
                    <a:pt x="1572" y="5288"/>
                  </a:lnTo>
                  <a:lnTo>
                    <a:pt x="1294" y="5880"/>
                  </a:lnTo>
                  <a:lnTo>
                    <a:pt x="1036" y="6545"/>
                  </a:lnTo>
                  <a:lnTo>
                    <a:pt x="795" y="7229"/>
                  </a:lnTo>
                  <a:lnTo>
                    <a:pt x="592" y="7969"/>
                  </a:lnTo>
                  <a:lnTo>
                    <a:pt x="407" y="8764"/>
                  </a:lnTo>
                  <a:lnTo>
                    <a:pt x="259" y="9596"/>
                  </a:lnTo>
                  <a:lnTo>
                    <a:pt x="130" y="10483"/>
                  </a:lnTo>
                  <a:lnTo>
                    <a:pt x="56" y="11407"/>
                  </a:lnTo>
                  <a:lnTo>
                    <a:pt x="0" y="12406"/>
                  </a:lnTo>
                  <a:lnTo>
                    <a:pt x="0" y="12406"/>
                  </a:lnTo>
                  <a:lnTo>
                    <a:pt x="111" y="12369"/>
                  </a:lnTo>
                  <a:lnTo>
                    <a:pt x="407" y="12258"/>
                  </a:lnTo>
                  <a:lnTo>
                    <a:pt x="869" y="12036"/>
                  </a:lnTo>
                  <a:lnTo>
                    <a:pt x="1461" y="11740"/>
                  </a:lnTo>
                  <a:lnTo>
                    <a:pt x="1793" y="11555"/>
                  </a:lnTo>
                  <a:lnTo>
                    <a:pt x="2145" y="11333"/>
                  </a:lnTo>
                  <a:lnTo>
                    <a:pt x="2514" y="11093"/>
                  </a:lnTo>
                  <a:lnTo>
                    <a:pt x="2903" y="10816"/>
                  </a:lnTo>
                  <a:lnTo>
                    <a:pt x="3291" y="10502"/>
                  </a:lnTo>
                  <a:lnTo>
                    <a:pt x="3679" y="10169"/>
                  </a:lnTo>
                  <a:lnTo>
                    <a:pt x="4086" y="9799"/>
                  </a:lnTo>
                  <a:lnTo>
                    <a:pt x="4474" y="9411"/>
                  </a:lnTo>
                  <a:lnTo>
                    <a:pt x="1183" y="9984"/>
                  </a:lnTo>
                  <a:lnTo>
                    <a:pt x="5768" y="7710"/>
                  </a:lnTo>
                  <a:lnTo>
                    <a:pt x="5990" y="7359"/>
                  </a:lnTo>
                  <a:lnTo>
                    <a:pt x="6193" y="6989"/>
                  </a:lnTo>
                  <a:lnTo>
                    <a:pt x="6378" y="6582"/>
                  </a:lnTo>
                  <a:lnTo>
                    <a:pt x="6563" y="6176"/>
                  </a:lnTo>
                  <a:lnTo>
                    <a:pt x="6729" y="5750"/>
                  </a:lnTo>
                  <a:lnTo>
                    <a:pt x="6896" y="5307"/>
                  </a:lnTo>
                  <a:lnTo>
                    <a:pt x="7025" y="4845"/>
                  </a:lnTo>
                  <a:lnTo>
                    <a:pt x="7155" y="4364"/>
                  </a:lnTo>
                  <a:lnTo>
                    <a:pt x="4326" y="4863"/>
                  </a:lnTo>
                  <a:lnTo>
                    <a:pt x="7340" y="3384"/>
                  </a:lnTo>
                  <a:lnTo>
                    <a:pt x="7395" y="2996"/>
                  </a:lnTo>
                  <a:lnTo>
                    <a:pt x="7432" y="2589"/>
                  </a:lnTo>
                  <a:lnTo>
                    <a:pt x="7450" y="2182"/>
                  </a:lnTo>
                  <a:lnTo>
                    <a:pt x="7469" y="1776"/>
                  </a:lnTo>
                  <a:lnTo>
                    <a:pt x="7469" y="1351"/>
                  </a:lnTo>
                  <a:lnTo>
                    <a:pt x="7469" y="907"/>
                  </a:lnTo>
                  <a:lnTo>
                    <a:pt x="7432" y="463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3"/>
            <p:cNvSpPr/>
            <p:nvPr/>
          </p:nvSpPr>
          <p:spPr>
            <a:xfrm>
              <a:off x="2256200" y="-729912"/>
              <a:ext cx="134975" cy="223250"/>
            </a:xfrm>
            <a:custGeom>
              <a:rect b="b" l="l" r="r" t="t"/>
              <a:pathLst>
                <a:path extrusionOk="0" h="8930" w="5399">
                  <a:moveTo>
                    <a:pt x="5343" y="0"/>
                  </a:moveTo>
                  <a:lnTo>
                    <a:pt x="5158" y="37"/>
                  </a:lnTo>
                  <a:lnTo>
                    <a:pt x="4936" y="130"/>
                  </a:lnTo>
                  <a:lnTo>
                    <a:pt x="4659" y="241"/>
                  </a:lnTo>
                  <a:lnTo>
                    <a:pt x="4308" y="407"/>
                  </a:lnTo>
                  <a:lnTo>
                    <a:pt x="3919" y="611"/>
                  </a:lnTo>
                  <a:lnTo>
                    <a:pt x="3513" y="906"/>
                  </a:lnTo>
                  <a:lnTo>
                    <a:pt x="3291" y="1054"/>
                  </a:lnTo>
                  <a:lnTo>
                    <a:pt x="3069" y="1239"/>
                  </a:lnTo>
                  <a:lnTo>
                    <a:pt x="3032" y="2108"/>
                  </a:lnTo>
                  <a:lnTo>
                    <a:pt x="2755" y="1535"/>
                  </a:lnTo>
                  <a:lnTo>
                    <a:pt x="2514" y="1775"/>
                  </a:lnTo>
                  <a:lnTo>
                    <a:pt x="2274" y="2053"/>
                  </a:lnTo>
                  <a:lnTo>
                    <a:pt x="2034" y="2348"/>
                  </a:lnTo>
                  <a:lnTo>
                    <a:pt x="1793" y="2663"/>
                  </a:lnTo>
                  <a:lnTo>
                    <a:pt x="1571" y="3014"/>
                  </a:lnTo>
                  <a:lnTo>
                    <a:pt x="1350" y="3384"/>
                  </a:lnTo>
                  <a:lnTo>
                    <a:pt x="1146" y="3790"/>
                  </a:lnTo>
                  <a:lnTo>
                    <a:pt x="943" y="4234"/>
                  </a:lnTo>
                  <a:lnTo>
                    <a:pt x="758" y="4696"/>
                  </a:lnTo>
                  <a:lnTo>
                    <a:pt x="592" y="5195"/>
                  </a:lnTo>
                  <a:lnTo>
                    <a:pt x="444" y="5731"/>
                  </a:lnTo>
                  <a:lnTo>
                    <a:pt x="314" y="6305"/>
                  </a:lnTo>
                  <a:lnTo>
                    <a:pt x="203" y="6896"/>
                  </a:lnTo>
                  <a:lnTo>
                    <a:pt x="111" y="7543"/>
                  </a:lnTo>
                  <a:lnTo>
                    <a:pt x="37" y="8209"/>
                  </a:lnTo>
                  <a:lnTo>
                    <a:pt x="0" y="8930"/>
                  </a:lnTo>
                  <a:lnTo>
                    <a:pt x="0" y="8930"/>
                  </a:lnTo>
                  <a:lnTo>
                    <a:pt x="296" y="8819"/>
                  </a:lnTo>
                  <a:lnTo>
                    <a:pt x="629" y="8671"/>
                  </a:lnTo>
                  <a:lnTo>
                    <a:pt x="1054" y="8449"/>
                  </a:lnTo>
                  <a:lnTo>
                    <a:pt x="1553" y="8153"/>
                  </a:lnTo>
                  <a:lnTo>
                    <a:pt x="1812" y="7968"/>
                  </a:lnTo>
                  <a:lnTo>
                    <a:pt x="2089" y="7783"/>
                  </a:lnTo>
                  <a:lnTo>
                    <a:pt x="2385" y="7562"/>
                  </a:lnTo>
                  <a:lnTo>
                    <a:pt x="2662" y="7321"/>
                  </a:lnTo>
                  <a:lnTo>
                    <a:pt x="2958" y="7044"/>
                  </a:lnTo>
                  <a:lnTo>
                    <a:pt x="3235" y="6767"/>
                  </a:lnTo>
                  <a:lnTo>
                    <a:pt x="869" y="7192"/>
                  </a:lnTo>
                  <a:lnTo>
                    <a:pt x="4160" y="5547"/>
                  </a:lnTo>
                  <a:lnTo>
                    <a:pt x="4326" y="5288"/>
                  </a:lnTo>
                  <a:lnTo>
                    <a:pt x="4474" y="5010"/>
                  </a:lnTo>
                  <a:lnTo>
                    <a:pt x="4603" y="4733"/>
                  </a:lnTo>
                  <a:lnTo>
                    <a:pt x="4733" y="4437"/>
                  </a:lnTo>
                  <a:lnTo>
                    <a:pt x="4862" y="4123"/>
                  </a:lnTo>
                  <a:lnTo>
                    <a:pt x="4973" y="3809"/>
                  </a:lnTo>
                  <a:lnTo>
                    <a:pt x="5066" y="3476"/>
                  </a:lnTo>
                  <a:lnTo>
                    <a:pt x="5158" y="3143"/>
                  </a:lnTo>
                  <a:lnTo>
                    <a:pt x="3124" y="3495"/>
                  </a:lnTo>
                  <a:lnTo>
                    <a:pt x="3124" y="3495"/>
                  </a:lnTo>
                  <a:lnTo>
                    <a:pt x="5287" y="2422"/>
                  </a:lnTo>
                  <a:lnTo>
                    <a:pt x="5361" y="1868"/>
                  </a:lnTo>
                  <a:lnTo>
                    <a:pt x="5398" y="1276"/>
                  </a:lnTo>
                  <a:lnTo>
                    <a:pt x="5380" y="648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3"/>
            <p:cNvSpPr/>
            <p:nvPr/>
          </p:nvSpPr>
          <p:spPr>
            <a:xfrm>
              <a:off x="2066225" y="-618537"/>
              <a:ext cx="219575" cy="319400"/>
            </a:xfrm>
            <a:custGeom>
              <a:rect b="b" l="l" r="r" t="t"/>
              <a:pathLst>
                <a:path extrusionOk="0" h="12776" w="8783">
                  <a:moveTo>
                    <a:pt x="1" y="1"/>
                  </a:moveTo>
                  <a:lnTo>
                    <a:pt x="1" y="500"/>
                  </a:lnTo>
                  <a:lnTo>
                    <a:pt x="1" y="981"/>
                  </a:lnTo>
                  <a:lnTo>
                    <a:pt x="19" y="1443"/>
                  </a:lnTo>
                  <a:lnTo>
                    <a:pt x="56" y="1905"/>
                  </a:lnTo>
                  <a:lnTo>
                    <a:pt x="93" y="2349"/>
                  </a:lnTo>
                  <a:lnTo>
                    <a:pt x="149" y="2774"/>
                  </a:lnTo>
                  <a:lnTo>
                    <a:pt x="223" y="3199"/>
                  </a:lnTo>
                  <a:lnTo>
                    <a:pt x="297" y="3606"/>
                  </a:lnTo>
                  <a:lnTo>
                    <a:pt x="3624" y="5011"/>
                  </a:lnTo>
                  <a:lnTo>
                    <a:pt x="574" y="4660"/>
                  </a:lnTo>
                  <a:lnTo>
                    <a:pt x="722" y="5159"/>
                  </a:lnTo>
                  <a:lnTo>
                    <a:pt x="907" y="5639"/>
                  </a:lnTo>
                  <a:lnTo>
                    <a:pt x="1110" y="6120"/>
                  </a:lnTo>
                  <a:lnTo>
                    <a:pt x="1314" y="6564"/>
                  </a:lnTo>
                  <a:lnTo>
                    <a:pt x="1535" y="6989"/>
                  </a:lnTo>
                  <a:lnTo>
                    <a:pt x="1776" y="7396"/>
                  </a:lnTo>
                  <a:lnTo>
                    <a:pt x="2016" y="7784"/>
                  </a:lnTo>
                  <a:lnTo>
                    <a:pt x="2275" y="8154"/>
                  </a:lnTo>
                  <a:lnTo>
                    <a:pt x="7340" y="10280"/>
                  </a:lnTo>
                  <a:lnTo>
                    <a:pt x="3772" y="9873"/>
                  </a:lnTo>
                  <a:lnTo>
                    <a:pt x="4234" y="10261"/>
                  </a:lnTo>
                  <a:lnTo>
                    <a:pt x="4678" y="10631"/>
                  </a:lnTo>
                  <a:lnTo>
                    <a:pt x="5122" y="10964"/>
                  </a:lnTo>
                  <a:lnTo>
                    <a:pt x="5566" y="11259"/>
                  </a:lnTo>
                  <a:lnTo>
                    <a:pt x="5991" y="11537"/>
                  </a:lnTo>
                  <a:lnTo>
                    <a:pt x="6416" y="11777"/>
                  </a:lnTo>
                  <a:lnTo>
                    <a:pt x="6804" y="11980"/>
                  </a:lnTo>
                  <a:lnTo>
                    <a:pt x="7174" y="12165"/>
                  </a:lnTo>
                  <a:lnTo>
                    <a:pt x="7821" y="12443"/>
                  </a:lnTo>
                  <a:lnTo>
                    <a:pt x="8339" y="12646"/>
                  </a:lnTo>
                  <a:lnTo>
                    <a:pt x="8671" y="12738"/>
                  </a:lnTo>
                  <a:lnTo>
                    <a:pt x="8782" y="12775"/>
                  </a:lnTo>
                  <a:lnTo>
                    <a:pt x="8653" y="11722"/>
                  </a:lnTo>
                  <a:lnTo>
                    <a:pt x="8505" y="10723"/>
                  </a:lnTo>
                  <a:lnTo>
                    <a:pt x="8302" y="9780"/>
                  </a:lnTo>
                  <a:lnTo>
                    <a:pt x="8080" y="8893"/>
                  </a:lnTo>
                  <a:lnTo>
                    <a:pt x="7839" y="8061"/>
                  </a:lnTo>
                  <a:lnTo>
                    <a:pt x="7562" y="7285"/>
                  </a:lnTo>
                  <a:lnTo>
                    <a:pt x="7266" y="6564"/>
                  </a:lnTo>
                  <a:lnTo>
                    <a:pt x="6952" y="5880"/>
                  </a:lnTo>
                  <a:lnTo>
                    <a:pt x="6619" y="5251"/>
                  </a:lnTo>
                  <a:lnTo>
                    <a:pt x="6268" y="4678"/>
                  </a:lnTo>
                  <a:lnTo>
                    <a:pt x="5898" y="4142"/>
                  </a:lnTo>
                  <a:lnTo>
                    <a:pt x="5529" y="3643"/>
                  </a:lnTo>
                  <a:lnTo>
                    <a:pt x="5140" y="3181"/>
                  </a:lnTo>
                  <a:lnTo>
                    <a:pt x="4771" y="2755"/>
                  </a:lnTo>
                  <a:lnTo>
                    <a:pt x="4382" y="2386"/>
                  </a:lnTo>
                  <a:lnTo>
                    <a:pt x="3994" y="2034"/>
                  </a:lnTo>
                  <a:lnTo>
                    <a:pt x="3643" y="2940"/>
                  </a:lnTo>
                  <a:lnTo>
                    <a:pt x="3495" y="1646"/>
                  </a:lnTo>
                  <a:lnTo>
                    <a:pt x="3144" y="1406"/>
                  </a:lnTo>
                  <a:lnTo>
                    <a:pt x="2811" y="1166"/>
                  </a:lnTo>
                  <a:lnTo>
                    <a:pt x="2478" y="981"/>
                  </a:lnTo>
                  <a:lnTo>
                    <a:pt x="2164" y="796"/>
                  </a:lnTo>
                  <a:lnTo>
                    <a:pt x="1868" y="648"/>
                  </a:lnTo>
                  <a:lnTo>
                    <a:pt x="1572" y="518"/>
                  </a:lnTo>
                  <a:lnTo>
                    <a:pt x="1055" y="297"/>
                  </a:lnTo>
                  <a:lnTo>
                    <a:pt x="611" y="149"/>
                  </a:lnTo>
                  <a:lnTo>
                    <a:pt x="278" y="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3"/>
            <p:cNvSpPr/>
            <p:nvPr/>
          </p:nvSpPr>
          <p:spPr>
            <a:xfrm>
              <a:off x="2225675" y="-648562"/>
              <a:ext cx="65200" cy="438150"/>
            </a:xfrm>
            <a:custGeom>
              <a:rect b="b" l="l" r="r" t="t"/>
              <a:pathLst>
                <a:path extrusionOk="0" h="17526" w="2608">
                  <a:moveTo>
                    <a:pt x="130" y="0"/>
                  </a:moveTo>
                  <a:lnTo>
                    <a:pt x="75" y="37"/>
                  </a:lnTo>
                  <a:lnTo>
                    <a:pt x="19" y="111"/>
                  </a:lnTo>
                  <a:lnTo>
                    <a:pt x="1" y="167"/>
                  </a:lnTo>
                  <a:lnTo>
                    <a:pt x="1" y="259"/>
                  </a:lnTo>
                  <a:lnTo>
                    <a:pt x="149" y="777"/>
                  </a:lnTo>
                  <a:lnTo>
                    <a:pt x="500" y="2182"/>
                  </a:lnTo>
                  <a:lnTo>
                    <a:pt x="722" y="3124"/>
                  </a:lnTo>
                  <a:lnTo>
                    <a:pt x="981" y="4215"/>
                  </a:lnTo>
                  <a:lnTo>
                    <a:pt x="1221" y="5417"/>
                  </a:lnTo>
                  <a:lnTo>
                    <a:pt x="1461" y="6711"/>
                  </a:lnTo>
                  <a:lnTo>
                    <a:pt x="1702" y="8079"/>
                  </a:lnTo>
                  <a:lnTo>
                    <a:pt x="1887" y="9466"/>
                  </a:lnTo>
                  <a:lnTo>
                    <a:pt x="1979" y="10187"/>
                  </a:lnTo>
                  <a:lnTo>
                    <a:pt x="2053" y="10889"/>
                  </a:lnTo>
                  <a:lnTo>
                    <a:pt x="2127" y="11592"/>
                  </a:lnTo>
                  <a:lnTo>
                    <a:pt x="2164" y="12276"/>
                  </a:lnTo>
                  <a:lnTo>
                    <a:pt x="2201" y="12978"/>
                  </a:lnTo>
                  <a:lnTo>
                    <a:pt x="2219" y="13644"/>
                  </a:lnTo>
                  <a:lnTo>
                    <a:pt x="2219" y="14309"/>
                  </a:lnTo>
                  <a:lnTo>
                    <a:pt x="2182" y="14956"/>
                  </a:lnTo>
                  <a:lnTo>
                    <a:pt x="2145" y="15566"/>
                  </a:lnTo>
                  <a:lnTo>
                    <a:pt x="2072" y="16176"/>
                  </a:lnTo>
                  <a:lnTo>
                    <a:pt x="1998" y="16731"/>
                  </a:lnTo>
                  <a:lnTo>
                    <a:pt x="1868" y="17286"/>
                  </a:lnTo>
                  <a:lnTo>
                    <a:pt x="1868" y="17359"/>
                  </a:lnTo>
                  <a:lnTo>
                    <a:pt x="1887" y="17433"/>
                  </a:lnTo>
                  <a:lnTo>
                    <a:pt x="1942" y="17489"/>
                  </a:lnTo>
                  <a:lnTo>
                    <a:pt x="2016" y="17507"/>
                  </a:lnTo>
                  <a:lnTo>
                    <a:pt x="2072" y="17526"/>
                  </a:lnTo>
                  <a:lnTo>
                    <a:pt x="2127" y="17507"/>
                  </a:lnTo>
                  <a:lnTo>
                    <a:pt x="2182" y="17470"/>
                  </a:lnTo>
                  <a:lnTo>
                    <a:pt x="2219" y="17433"/>
                  </a:lnTo>
                  <a:lnTo>
                    <a:pt x="2256" y="17378"/>
                  </a:lnTo>
                  <a:lnTo>
                    <a:pt x="2349" y="16916"/>
                  </a:lnTo>
                  <a:lnTo>
                    <a:pt x="2441" y="16417"/>
                  </a:lnTo>
                  <a:lnTo>
                    <a:pt x="2515" y="15899"/>
                  </a:lnTo>
                  <a:lnTo>
                    <a:pt x="2552" y="15344"/>
                  </a:lnTo>
                  <a:lnTo>
                    <a:pt x="2589" y="14771"/>
                  </a:lnTo>
                  <a:lnTo>
                    <a:pt x="2608" y="14161"/>
                  </a:lnTo>
                  <a:lnTo>
                    <a:pt x="2608" y="13533"/>
                  </a:lnTo>
                  <a:lnTo>
                    <a:pt x="2589" y="12867"/>
                  </a:lnTo>
                  <a:lnTo>
                    <a:pt x="2552" y="12183"/>
                  </a:lnTo>
                  <a:lnTo>
                    <a:pt x="2515" y="11462"/>
                  </a:lnTo>
                  <a:lnTo>
                    <a:pt x="2441" y="10723"/>
                  </a:lnTo>
                  <a:lnTo>
                    <a:pt x="2349" y="9946"/>
                  </a:lnTo>
                  <a:lnTo>
                    <a:pt x="2256" y="9151"/>
                  </a:lnTo>
                  <a:lnTo>
                    <a:pt x="2127" y="8319"/>
                  </a:lnTo>
                  <a:lnTo>
                    <a:pt x="1998" y="7469"/>
                  </a:lnTo>
                  <a:lnTo>
                    <a:pt x="1850" y="6600"/>
                  </a:lnTo>
                  <a:lnTo>
                    <a:pt x="1591" y="5306"/>
                  </a:lnTo>
                  <a:lnTo>
                    <a:pt x="1351" y="4104"/>
                  </a:lnTo>
                  <a:lnTo>
                    <a:pt x="1110" y="3014"/>
                  </a:lnTo>
                  <a:lnTo>
                    <a:pt x="870" y="2052"/>
                  </a:lnTo>
                  <a:lnTo>
                    <a:pt x="519" y="666"/>
                  </a:lnTo>
                  <a:lnTo>
                    <a:pt x="371" y="148"/>
                  </a:lnTo>
                  <a:lnTo>
                    <a:pt x="334" y="74"/>
                  </a:lnTo>
                  <a:lnTo>
                    <a:pt x="278" y="19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63"/>
          <p:cNvGrpSpPr/>
          <p:nvPr/>
        </p:nvGrpSpPr>
        <p:grpSpPr>
          <a:xfrm>
            <a:off x="8563388" y="4240790"/>
            <a:ext cx="406275" cy="677786"/>
            <a:chOff x="2066225" y="-729912"/>
            <a:chExt cx="406275" cy="677786"/>
          </a:xfrm>
        </p:grpSpPr>
        <p:sp>
          <p:nvSpPr>
            <p:cNvPr id="278" name="Google Shape;278;p63"/>
            <p:cNvSpPr/>
            <p:nvPr/>
          </p:nvSpPr>
          <p:spPr>
            <a:xfrm>
              <a:off x="2102977" y="-101026"/>
              <a:ext cx="359100" cy="489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9" name="Google Shape;279;p63"/>
            <p:cNvSpPr/>
            <p:nvPr/>
          </p:nvSpPr>
          <p:spPr>
            <a:xfrm>
              <a:off x="2207650" y="-114287"/>
              <a:ext cx="142375" cy="39775"/>
            </a:xfrm>
            <a:custGeom>
              <a:rect b="b" l="l" r="r" t="t"/>
              <a:pathLst>
                <a:path extrusionOk="0" h="1591" w="5695">
                  <a:moveTo>
                    <a:pt x="1" y="0"/>
                  </a:moveTo>
                  <a:lnTo>
                    <a:pt x="1" y="1479"/>
                  </a:lnTo>
                  <a:lnTo>
                    <a:pt x="722" y="1535"/>
                  </a:lnTo>
                  <a:lnTo>
                    <a:pt x="1424" y="1553"/>
                  </a:lnTo>
                  <a:lnTo>
                    <a:pt x="2145" y="1590"/>
                  </a:lnTo>
                  <a:lnTo>
                    <a:pt x="3569" y="1590"/>
                  </a:lnTo>
                  <a:lnTo>
                    <a:pt x="4271" y="1553"/>
                  </a:lnTo>
                  <a:lnTo>
                    <a:pt x="4974" y="1535"/>
                  </a:lnTo>
                  <a:lnTo>
                    <a:pt x="5695" y="1479"/>
                  </a:lnTo>
                  <a:lnTo>
                    <a:pt x="56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3"/>
            <p:cNvSpPr/>
            <p:nvPr/>
          </p:nvSpPr>
          <p:spPr>
            <a:xfrm>
              <a:off x="2102750" y="-213662"/>
              <a:ext cx="357275" cy="109550"/>
            </a:xfrm>
            <a:custGeom>
              <a:rect b="b" l="l" r="r" t="t"/>
              <a:pathLst>
                <a:path extrusionOk="0" h="4382" w="14291">
                  <a:moveTo>
                    <a:pt x="0" y="0"/>
                  </a:moveTo>
                  <a:lnTo>
                    <a:pt x="1535" y="2718"/>
                  </a:lnTo>
                  <a:lnTo>
                    <a:pt x="1609" y="2866"/>
                  </a:lnTo>
                  <a:lnTo>
                    <a:pt x="1794" y="3217"/>
                  </a:lnTo>
                  <a:lnTo>
                    <a:pt x="1886" y="3365"/>
                  </a:lnTo>
                  <a:lnTo>
                    <a:pt x="1997" y="3494"/>
                  </a:lnTo>
                  <a:lnTo>
                    <a:pt x="2108" y="3624"/>
                  </a:lnTo>
                  <a:lnTo>
                    <a:pt x="2219" y="3753"/>
                  </a:lnTo>
                  <a:lnTo>
                    <a:pt x="2367" y="3883"/>
                  </a:lnTo>
                  <a:lnTo>
                    <a:pt x="2515" y="3994"/>
                  </a:lnTo>
                  <a:lnTo>
                    <a:pt x="2681" y="4086"/>
                  </a:lnTo>
                  <a:lnTo>
                    <a:pt x="2847" y="4178"/>
                  </a:lnTo>
                  <a:lnTo>
                    <a:pt x="3032" y="4252"/>
                  </a:lnTo>
                  <a:lnTo>
                    <a:pt x="3217" y="4308"/>
                  </a:lnTo>
                  <a:lnTo>
                    <a:pt x="3402" y="4345"/>
                  </a:lnTo>
                  <a:lnTo>
                    <a:pt x="3605" y="4363"/>
                  </a:lnTo>
                  <a:lnTo>
                    <a:pt x="3790" y="4382"/>
                  </a:lnTo>
                  <a:lnTo>
                    <a:pt x="10667" y="4382"/>
                  </a:lnTo>
                  <a:lnTo>
                    <a:pt x="10834" y="4363"/>
                  </a:lnTo>
                  <a:lnTo>
                    <a:pt x="11000" y="4326"/>
                  </a:lnTo>
                  <a:lnTo>
                    <a:pt x="11148" y="4289"/>
                  </a:lnTo>
                  <a:lnTo>
                    <a:pt x="11296" y="4234"/>
                  </a:lnTo>
                  <a:lnTo>
                    <a:pt x="11444" y="4178"/>
                  </a:lnTo>
                  <a:lnTo>
                    <a:pt x="11592" y="4105"/>
                  </a:lnTo>
                  <a:lnTo>
                    <a:pt x="11740" y="4031"/>
                  </a:lnTo>
                  <a:lnTo>
                    <a:pt x="11888" y="3920"/>
                  </a:lnTo>
                  <a:lnTo>
                    <a:pt x="12072" y="3772"/>
                  </a:lnTo>
                  <a:lnTo>
                    <a:pt x="12239" y="3587"/>
                  </a:lnTo>
                  <a:lnTo>
                    <a:pt x="12387" y="3402"/>
                  </a:lnTo>
                  <a:lnTo>
                    <a:pt x="12498" y="3217"/>
                  </a:lnTo>
                  <a:lnTo>
                    <a:pt x="12535" y="3143"/>
                  </a:lnTo>
                  <a:lnTo>
                    <a:pt x="12627" y="2995"/>
                  </a:lnTo>
                  <a:lnTo>
                    <a:pt x="142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3"/>
            <p:cNvSpPr/>
            <p:nvPr/>
          </p:nvSpPr>
          <p:spPr>
            <a:xfrm>
              <a:off x="2141100" y="-213662"/>
              <a:ext cx="23150" cy="71650"/>
            </a:xfrm>
            <a:custGeom>
              <a:rect b="b" l="l" r="r" t="t"/>
              <a:pathLst>
                <a:path extrusionOk="0" h="2866" w="926">
                  <a:moveTo>
                    <a:pt x="537" y="0"/>
                  </a:moveTo>
                  <a:lnTo>
                    <a:pt x="629" y="222"/>
                  </a:lnTo>
                  <a:lnTo>
                    <a:pt x="685" y="444"/>
                  </a:lnTo>
                  <a:lnTo>
                    <a:pt x="740" y="684"/>
                  </a:lnTo>
                  <a:lnTo>
                    <a:pt x="759" y="925"/>
                  </a:lnTo>
                  <a:lnTo>
                    <a:pt x="759" y="1184"/>
                  </a:lnTo>
                  <a:lnTo>
                    <a:pt x="722" y="1442"/>
                  </a:lnTo>
                  <a:lnTo>
                    <a:pt x="666" y="1683"/>
                  </a:lnTo>
                  <a:lnTo>
                    <a:pt x="574" y="1923"/>
                  </a:lnTo>
                  <a:lnTo>
                    <a:pt x="463" y="2145"/>
                  </a:lnTo>
                  <a:lnTo>
                    <a:pt x="334" y="2367"/>
                  </a:lnTo>
                  <a:lnTo>
                    <a:pt x="167" y="2552"/>
                  </a:lnTo>
                  <a:lnTo>
                    <a:pt x="1" y="2718"/>
                  </a:lnTo>
                  <a:lnTo>
                    <a:pt x="75" y="2866"/>
                  </a:lnTo>
                  <a:lnTo>
                    <a:pt x="260" y="2700"/>
                  </a:lnTo>
                  <a:lnTo>
                    <a:pt x="426" y="2515"/>
                  </a:lnTo>
                  <a:lnTo>
                    <a:pt x="555" y="2311"/>
                  </a:lnTo>
                  <a:lnTo>
                    <a:pt x="685" y="2089"/>
                  </a:lnTo>
                  <a:lnTo>
                    <a:pt x="777" y="1868"/>
                  </a:lnTo>
                  <a:lnTo>
                    <a:pt x="851" y="1627"/>
                  </a:lnTo>
                  <a:lnTo>
                    <a:pt x="907" y="1368"/>
                  </a:lnTo>
                  <a:lnTo>
                    <a:pt x="925" y="1128"/>
                  </a:lnTo>
                  <a:lnTo>
                    <a:pt x="925" y="832"/>
                  </a:lnTo>
                  <a:lnTo>
                    <a:pt x="870" y="537"/>
                  </a:lnTo>
                  <a:lnTo>
                    <a:pt x="814" y="259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3"/>
            <p:cNvSpPr/>
            <p:nvPr/>
          </p:nvSpPr>
          <p:spPr>
            <a:xfrm>
              <a:off x="2179925" y="-213662"/>
              <a:ext cx="178425" cy="45775"/>
            </a:xfrm>
            <a:custGeom>
              <a:rect b="b" l="l" r="r" t="t"/>
              <a:pathLst>
                <a:path extrusionOk="0" h="1831" w="7137">
                  <a:moveTo>
                    <a:pt x="1" y="0"/>
                  </a:moveTo>
                  <a:lnTo>
                    <a:pt x="130" y="222"/>
                  </a:lnTo>
                  <a:lnTo>
                    <a:pt x="278" y="463"/>
                  </a:lnTo>
                  <a:lnTo>
                    <a:pt x="444" y="666"/>
                  </a:lnTo>
                  <a:lnTo>
                    <a:pt x="611" y="869"/>
                  </a:lnTo>
                  <a:lnTo>
                    <a:pt x="814" y="1054"/>
                  </a:lnTo>
                  <a:lnTo>
                    <a:pt x="1036" y="1221"/>
                  </a:lnTo>
                  <a:lnTo>
                    <a:pt x="1258" y="1368"/>
                  </a:lnTo>
                  <a:lnTo>
                    <a:pt x="1498" y="1479"/>
                  </a:lnTo>
                  <a:lnTo>
                    <a:pt x="1757" y="1590"/>
                  </a:lnTo>
                  <a:lnTo>
                    <a:pt x="2034" y="1683"/>
                  </a:lnTo>
                  <a:lnTo>
                    <a:pt x="2293" y="1757"/>
                  </a:lnTo>
                  <a:lnTo>
                    <a:pt x="2570" y="1794"/>
                  </a:lnTo>
                  <a:lnTo>
                    <a:pt x="2848" y="1812"/>
                  </a:lnTo>
                  <a:lnTo>
                    <a:pt x="3144" y="1831"/>
                  </a:lnTo>
                  <a:lnTo>
                    <a:pt x="3421" y="1812"/>
                  </a:lnTo>
                  <a:lnTo>
                    <a:pt x="3698" y="1775"/>
                  </a:lnTo>
                  <a:lnTo>
                    <a:pt x="3975" y="1738"/>
                  </a:lnTo>
                  <a:lnTo>
                    <a:pt x="4253" y="1664"/>
                  </a:lnTo>
                  <a:lnTo>
                    <a:pt x="4512" y="1590"/>
                  </a:lnTo>
                  <a:lnTo>
                    <a:pt x="4789" y="1498"/>
                  </a:lnTo>
                  <a:lnTo>
                    <a:pt x="5048" y="1387"/>
                  </a:lnTo>
                  <a:lnTo>
                    <a:pt x="5307" y="1276"/>
                  </a:lnTo>
                  <a:lnTo>
                    <a:pt x="5565" y="1147"/>
                  </a:lnTo>
                  <a:lnTo>
                    <a:pt x="5806" y="999"/>
                  </a:lnTo>
                  <a:lnTo>
                    <a:pt x="6157" y="777"/>
                  </a:lnTo>
                  <a:lnTo>
                    <a:pt x="6490" y="537"/>
                  </a:lnTo>
                  <a:lnTo>
                    <a:pt x="6822" y="259"/>
                  </a:lnTo>
                  <a:lnTo>
                    <a:pt x="7137" y="0"/>
                  </a:lnTo>
                  <a:lnTo>
                    <a:pt x="6878" y="0"/>
                  </a:lnTo>
                  <a:lnTo>
                    <a:pt x="6471" y="333"/>
                  </a:lnTo>
                  <a:lnTo>
                    <a:pt x="6027" y="647"/>
                  </a:lnTo>
                  <a:lnTo>
                    <a:pt x="5584" y="943"/>
                  </a:lnTo>
                  <a:lnTo>
                    <a:pt x="5343" y="1073"/>
                  </a:lnTo>
                  <a:lnTo>
                    <a:pt x="5103" y="1184"/>
                  </a:lnTo>
                  <a:lnTo>
                    <a:pt x="4863" y="1295"/>
                  </a:lnTo>
                  <a:lnTo>
                    <a:pt x="4622" y="1387"/>
                  </a:lnTo>
                  <a:lnTo>
                    <a:pt x="4364" y="1461"/>
                  </a:lnTo>
                  <a:lnTo>
                    <a:pt x="4105" y="1535"/>
                  </a:lnTo>
                  <a:lnTo>
                    <a:pt x="3846" y="1590"/>
                  </a:lnTo>
                  <a:lnTo>
                    <a:pt x="3587" y="1627"/>
                  </a:lnTo>
                  <a:lnTo>
                    <a:pt x="3310" y="1646"/>
                  </a:lnTo>
                  <a:lnTo>
                    <a:pt x="3033" y="1664"/>
                  </a:lnTo>
                  <a:lnTo>
                    <a:pt x="2700" y="1646"/>
                  </a:lnTo>
                  <a:lnTo>
                    <a:pt x="2386" y="1590"/>
                  </a:lnTo>
                  <a:lnTo>
                    <a:pt x="2071" y="1516"/>
                  </a:lnTo>
                  <a:lnTo>
                    <a:pt x="1757" y="1405"/>
                  </a:lnTo>
                  <a:lnTo>
                    <a:pt x="1461" y="1276"/>
                  </a:lnTo>
                  <a:lnTo>
                    <a:pt x="1184" y="1110"/>
                  </a:lnTo>
                  <a:lnTo>
                    <a:pt x="925" y="925"/>
                  </a:lnTo>
                  <a:lnTo>
                    <a:pt x="685" y="703"/>
                  </a:lnTo>
                  <a:lnTo>
                    <a:pt x="537" y="537"/>
                  </a:lnTo>
                  <a:lnTo>
                    <a:pt x="407" y="370"/>
                  </a:lnTo>
                  <a:lnTo>
                    <a:pt x="297" y="18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3"/>
            <p:cNvSpPr/>
            <p:nvPr/>
          </p:nvSpPr>
          <p:spPr>
            <a:xfrm>
              <a:off x="2394375" y="-213662"/>
              <a:ext cx="24050" cy="78600"/>
            </a:xfrm>
            <a:custGeom>
              <a:rect b="b" l="l" r="r" t="t"/>
              <a:pathLst>
                <a:path extrusionOk="0" h="3144" w="962">
                  <a:moveTo>
                    <a:pt x="296" y="0"/>
                  </a:moveTo>
                  <a:lnTo>
                    <a:pt x="204" y="167"/>
                  </a:lnTo>
                  <a:lnTo>
                    <a:pt x="130" y="333"/>
                  </a:lnTo>
                  <a:lnTo>
                    <a:pt x="75" y="500"/>
                  </a:lnTo>
                  <a:lnTo>
                    <a:pt x="38" y="684"/>
                  </a:lnTo>
                  <a:lnTo>
                    <a:pt x="19" y="869"/>
                  </a:lnTo>
                  <a:lnTo>
                    <a:pt x="1" y="1054"/>
                  </a:lnTo>
                  <a:lnTo>
                    <a:pt x="1" y="1258"/>
                  </a:lnTo>
                  <a:lnTo>
                    <a:pt x="19" y="1442"/>
                  </a:lnTo>
                  <a:lnTo>
                    <a:pt x="75" y="1683"/>
                  </a:lnTo>
                  <a:lnTo>
                    <a:pt x="149" y="1923"/>
                  </a:lnTo>
                  <a:lnTo>
                    <a:pt x="223" y="2145"/>
                  </a:lnTo>
                  <a:lnTo>
                    <a:pt x="333" y="2367"/>
                  </a:lnTo>
                  <a:lnTo>
                    <a:pt x="444" y="2570"/>
                  </a:lnTo>
                  <a:lnTo>
                    <a:pt x="574" y="2773"/>
                  </a:lnTo>
                  <a:lnTo>
                    <a:pt x="722" y="2958"/>
                  </a:lnTo>
                  <a:lnTo>
                    <a:pt x="870" y="3143"/>
                  </a:lnTo>
                  <a:lnTo>
                    <a:pt x="962" y="2995"/>
                  </a:lnTo>
                  <a:lnTo>
                    <a:pt x="722" y="2681"/>
                  </a:lnTo>
                  <a:lnTo>
                    <a:pt x="611" y="2515"/>
                  </a:lnTo>
                  <a:lnTo>
                    <a:pt x="500" y="2330"/>
                  </a:lnTo>
                  <a:lnTo>
                    <a:pt x="407" y="2163"/>
                  </a:lnTo>
                  <a:lnTo>
                    <a:pt x="333" y="1979"/>
                  </a:lnTo>
                  <a:lnTo>
                    <a:pt x="278" y="1775"/>
                  </a:lnTo>
                  <a:lnTo>
                    <a:pt x="223" y="1572"/>
                  </a:lnTo>
                  <a:lnTo>
                    <a:pt x="186" y="1368"/>
                  </a:lnTo>
                  <a:lnTo>
                    <a:pt x="167" y="1165"/>
                  </a:lnTo>
                  <a:lnTo>
                    <a:pt x="167" y="962"/>
                  </a:lnTo>
                  <a:lnTo>
                    <a:pt x="204" y="758"/>
                  </a:lnTo>
                  <a:lnTo>
                    <a:pt x="241" y="555"/>
                  </a:lnTo>
                  <a:lnTo>
                    <a:pt x="296" y="352"/>
                  </a:lnTo>
                  <a:lnTo>
                    <a:pt x="389" y="167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3"/>
            <p:cNvSpPr/>
            <p:nvPr/>
          </p:nvSpPr>
          <p:spPr>
            <a:xfrm>
              <a:off x="2158200" y="-145262"/>
              <a:ext cx="241750" cy="32375"/>
            </a:xfrm>
            <a:custGeom>
              <a:rect b="b" l="l" r="r" t="t"/>
              <a:pathLst>
                <a:path extrusionOk="0" h="1295" w="9670">
                  <a:moveTo>
                    <a:pt x="4271" y="1"/>
                  </a:moveTo>
                  <a:lnTo>
                    <a:pt x="3735" y="19"/>
                  </a:lnTo>
                  <a:lnTo>
                    <a:pt x="3181" y="56"/>
                  </a:lnTo>
                  <a:lnTo>
                    <a:pt x="2626" y="130"/>
                  </a:lnTo>
                  <a:lnTo>
                    <a:pt x="2090" y="222"/>
                  </a:lnTo>
                  <a:lnTo>
                    <a:pt x="1554" y="370"/>
                  </a:lnTo>
                  <a:lnTo>
                    <a:pt x="1018" y="555"/>
                  </a:lnTo>
                  <a:lnTo>
                    <a:pt x="519" y="758"/>
                  </a:lnTo>
                  <a:lnTo>
                    <a:pt x="260" y="888"/>
                  </a:lnTo>
                  <a:lnTo>
                    <a:pt x="1" y="1017"/>
                  </a:lnTo>
                  <a:lnTo>
                    <a:pt x="149" y="1147"/>
                  </a:lnTo>
                  <a:lnTo>
                    <a:pt x="260" y="1073"/>
                  </a:lnTo>
                  <a:lnTo>
                    <a:pt x="611" y="906"/>
                  </a:lnTo>
                  <a:lnTo>
                    <a:pt x="981" y="740"/>
                  </a:lnTo>
                  <a:lnTo>
                    <a:pt x="1350" y="611"/>
                  </a:lnTo>
                  <a:lnTo>
                    <a:pt x="1739" y="500"/>
                  </a:lnTo>
                  <a:lnTo>
                    <a:pt x="2108" y="407"/>
                  </a:lnTo>
                  <a:lnTo>
                    <a:pt x="2478" y="315"/>
                  </a:lnTo>
                  <a:lnTo>
                    <a:pt x="2866" y="259"/>
                  </a:lnTo>
                  <a:lnTo>
                    <a:pt x="3255" y="222"/>
                  </a:lnTo>
                  <a:lnTo>
                    <a:pt x="3624" y="185"/>
                  </a:lnTo>
                  <a:lnTo>
                    <a:pt x="4401" y="185"/>
                  </a:lnTo>
                  <a:lnTo>
                    <a:pt x="4789" y="204"/>
                  </a:lnTo>
                  <a:lnTo>
                    <a:pt x="5399" y="241"/>
                  </a:lnTo>
                  <a:lnTo>
                    <a:pt x="5991" y="333"/>
                  </a:lnTo>
                  <a:lnTo>
                    <a:pt x="6601" y="444"/>
                  </a:lnTo>
                  <a:lnTo>
                    <a:pt x="7192" y="574"/>
                  </a:lnTo>
                  <a:lnTo>
                    <a:pt x="7784" y="722"/>
                  </a:lnTo>
                  <a:lnTo>
                    <a:pt x="8357" y="906"/>
                  </a:lnTo>
                  <a:lnTo>
                    <a:pt x="8930" y="1091"/>
                  </a:lnTo>
                  <a:lnTo>
                    <a:pt x="9522" y="1295"/>
                  </a:lnTo>
                  <a:lnTo>
                    <a:pt x="9670" y="1184"/>
                  </a:lnTo>
                  <a:lnTo>
                    <a:pt x="9152" y="999"/>
                  </a:lnTo>
                  <a:lnTo>
                    <a:pt x="8616" y="814"/>
                  </a:lnTo>
                  <a:lnTo>
                    <a:pt x="8080" y="648"/>
                  </a:lnTo>
                  <a:lnTo>
                    <a:pt x="7544" y="500"/>
                  </a:lnTo>
                  <a:lnTo>
                    <a:pt x="7007" y="370"/>
                  </a:lnTo>
                  <a:lnTo>
                    <a:pt x="6471" y="241"/>
                  </a:lnTo>
                  <a:lnTo>
                    <a:pt x="5917" y="148"/>
                  </a:lnTo>
                  <a:lnTo>
                    <a:pt x="5362" y="74"/>
                  </a:lnTo>
                  <a:lnTo>
                    <a:pt x="4826" y="37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3"/>
            <p:cNvSpPr/>
            <p:nvPr/>
          </p:nvSpPr>
          <p:spPr>
            <a:xfrm>
              <a:off x="2105050" y="-224762"/>
              <a:ext cx="354975" cy="22225"/>
            </a:xfrm>
            <a:custGeom>
              <a:rect b="b" l="l" r="r" t="t"/>
              <a:pathLst>
                <a:path extrusionOk="0" h="889" w="14199">
                  <a:moveTo>
                    <a:pt x="5676" y="1"/>
                  </a:moveTo>
                  <a:lnTo>
                    <a:pt x="4345" y="38"/>
                  </a:lnTo>
                  <a:lnTo>
                    <a:pt x="3125" y="75"/>
                  </a:lnTo>
                  <a:lnTo>
                    <a:pt x="2090" y="130"/>
                  </a:lnTo>
                  <a:lnTo>
                    <a:pt x="1221" y="186"/>
                  </a:lnTo>
                  <a:lnTo>
                    <a:pt x="555" y="260"/>
                  </a:lnTo>
                  <a:lnTo>
                    <a:pt x="315" y="297"/>
                  </a:lnTo>
                  <a:lnTo>
                    <a:pt x="149" y="352"/>
                  </a:lnTo>
                  <a:lnTo>
                    <a:pt x="38" y="389"/>
                  </a:lnTo>
                  <a:lnTo>
                    <a:pt x="19" y="407"/>
                  </a:lnTo>
                  <a:lnTo>
                    <a:pt x="1" y="444"/>
                  </a:lnTo>
                  <a:lnTo>
                    <a:pt x="19" y="463"/>
                  </a:lnTo>
                  <a:lnTo>
                    <a:pt x="38" y="481"/>
                  </a:lnTo>
                  <a:lnTo>
                    <a:pt x="149" y="518"/>
                  </a:lnTo>
                  <a:lnTo>
                    <a:pt x="315" y="574"/>
                  </a:lnTo>
                  <a:lnTo>
                    <a:pt x="555" y="611"/>
                  </a:lnTo>
                  <a:lnTo>
                    <a:pt x="1221" y="685"/>
                  </a:lnTo>
                  <a:lnTo>
                    <a:pt x="2090" y="759"/>
                  </a:lnTo>
                  <a:lnTo>
                    <a:pt x="3125" y="796"/>
                  </a:lnTo>
                  <a:lnTo>
                    <a:pt x="4345" y="851"/>
                  </a:lnTo>
                  <a:lnTo>
                    <a:pt x="5676" y="870"/>
                  </a:lnTo>
                  <a:lnTo>
                    <a:pt x="7100" y="888"/>
                  </a:lnTo>
                  <a:lnTo>
                    <a:pt x="8542" y="870"/>
                  </a:lnTo>
                  <a:lnTo>
                    <a:pt x="9873" y="851"/>
                  </a:lnTo>
                  <a:lnTo>
                    <a:pt x="11075" y="796"/>
                  </a:lnTo>
                  <a:lnTo>
                    <a:pt x="12128" y="759"/>
                  </a:lnTo>
                  <a:lnTo>
                    <a:pt x="12997" y="685"/>
                  </a:lnTo>
                  <a:lnTo>
                    <a:pt x="13644" y="611"/>
                  </a:lnTo>
                  <a:lnTo>
                    <a:pt x="13885" y="574"/>
                  </a:lnTo>
                  <a:lnTo>
                    <a:pt x="14069" y="518"/>
                  </a:lnTo>
                  <a:lnTo>
                    <a:pt x="14162" y="481"/>
                  </a:lnTo>
                  <a:lnTo>
                    <a:pt x="14199" y="463"/>
                  </a:lnTo>
                  <a:lnTo>
                    <a:pt x="14199" y="444"/>
                  </a:lnTo>
                  <a:lnTo>
                    <a:pt x="14199" y="407"/>
                  </a:lnTo>
                  <a:lnTo>
                    <a:pt x="14162" y="389"/>
                  </a:lnTo>
                  <a:lnTo>
                    <a:pt x="14069" y="352"/>
                  </a:lnTo>
                  <a:lnTo>
                    <a:pt x="13885" y="297"/>
                  </a:lnTo>
                  <a:lnTo>
                    <a:pt x="13644" y="260"/>
                  </a:lnTo>
                  <a:lnTo>
                    <a:pt x="12997" y="186"/>
                  </a:lnTo>
                  <a:lnTo>
                    <a:pt x="12128" y="130"/>
                  </a:lnTo>
                  <a:lnTo>
                    <a:pt x="11075" y="75"/>
                  </a:lnTo>
                  <a:lnTo>
                    <a:pt x="9873" y="38"/>
                  </a:lnTo>
                  <a:lnTo>
                    <a:pt x="85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3"/>
            <p:cNvSpPr/>
            <p:nvPr/>
          </p:nvSpPr>
          <p:spPr>
            <a:xfrm>
              <a:off x="2285775" y="-587112"/>
              <a:ext cx="186725" cy="310150"/>
            </a:xfrm>
            <a:custGeom>
              <a:rect b="b" l="l" r="r" t="t"/>
              <a:pathLst>
                <a:path extrusionOk="0" h="12406" w="7469">
                  <a:moveTo>
                    <a:pt x="7395" y="1"/>
                  </a:moveTo>
                  <a:lnTo>
                    <a:pt x="7136" y="75"/>
                  </a:lnTo>
                  <a:lnTo>
                    <a:pt x="6840" y="186"/>
                  </a:lnTo>
                  <a:lnTo>
                    <a:pt x="6452" y="334"/>
                  </a:lnTo>
                  <a:lnTo>
                    <a:pt x="5972" y="574"/>
                  </a:lnTo>
                  <a:lnTo>
                    <a:pt x="5713" y="703"/>
                  </a:lnTo>
                  <a:lnTo>
                    <a:pt x="5435" y="870"/>
                  </a:lnTo>
                  <a:lnTo>
                    <a:pt x="5158" y="1055"/>
                  </a:lnTo>
                  <a:lnTo>
                    <a:pt x="4862" y="1258"/>
                  </a:lnTo>
                  <a:lnTo>
                    <a:pt x="4548" y="1480"/>
                  </a:lnTo>
                  <a:lnTo>
                    <a:pt x="4252" y="1739"/>
                  </a:lnTo>
                  <a:lnTo>
                    <a:pt x="4197" y="2940"/>
                  </a:lnTo>
                  <a:lnTo>
                    <a:pt x="3809" y="2127"/>
                  </a:lnTo>
                  <a:lnTo>
                    <a:pt x="3476" y="2478"/>
                  </a:lnTo>
                  <a:lnTo>
                    <a:pt x="3143" y="2848"/>
                  </a:lnTo>
                  <a:lnTo>
                    <a:pt x="2810" y="3273"/>
                  </a:lnTo>
                  <a:lnTo>
                    <a:pt x="2478" y="3717"/>
                  </a:lnTo>
                  <a:lnTo>
                    <a:pt x="2163" y="4197"/>
                  </a:lnTo>
                  <a:lnTo>
                    <a:pt x="1849" y="4715"/>
                  </a:lnTo>
                  <a:lnTo>
                    <a:pt x="1572" y="5288"/>
                  </a:lnTo>
                  <a:lnTo>
                    <a:pt x="1294" y="5880"/>
                  </a:lnTo>
                  <a:lnTo>
                    <a:pt x="1036" y="6545"/>
                  </a:lnTo>
                  <a:lnTo>
                    <a:pt x="795" y="7229"/>
                  </a:lnTo>
                  <a:lnTo>
                    <a:pt x="592" y="7969"/>
                  </a:lnTo>
                  <a:lnTo>
                    <a:pt x="407" y="8764"/>
                  </a:lnTo>
                  <a:lnTo>
                    <a:pt x="259" y="9596"/>
                  </a:lnTo>
                  <a:lnTo>
                    <a:pt x="130" y="10483"/>
                  </a:lnTo>
                  <a:lnTo>
                    <a:pt x="56" y="11407"/>
                  </a:lnTo>
                  <a:lnTo>
                    <a:pt x="0" y="12406"/>
                  </a:lnTo>
                  <a:lnTo>
                    <a:pt x="0" y="12406"/>
                  </a:lnTo>
                  <a:lnTo>
                    <a:pt x="111" y="12369"/>
                  </a:lnTo>
                  <a:lnTo>
                    <a:pt x="407" y="12258"/>
                  </a:lnTo>
                  <a:lnTo>
                    <a:pt x="869" y="12036"/>
                  </a:lnTo>
                  <a:lnTo>
                    <a:pt x="1461" y="11740"/>
                  </a:lnTo>
                  <a:lnTo>
                    <a:pt x="1793" y="11555"/>
                  </a:lnTo>
                  <a:lnTo>
                    <a:pt x="2145" y="11333"/>
                  </a:lnTo>
                  <a:lnTo>
                    <a:pt x="2514" y="11093"/>
                  </a:lnTo>
                  <a:lnTo>
                    <a:pt x="2903" y="10816"/>
                  </a:lnTo>
                  <a:lnTo>
                    <a:pt x="3291" y="10502"/>
                  </a:lnTo>
                  <a:lnTo>
                    <a:pt x="3679" y="10169"/>
                  </a:lnTo>
                  <a:lnTo>
                    <a:pt x="4086" y="9799"/>
                  </a:lnTo>
                  <a:lnTo>
                    <a:pt x="4474" y="9411"/>
                  </a:lnTo>
                  <a:lnTo>
                    <a:pt x="1183" y="9984"/>
                  </a:lnTo>
                  <a:lnTo>
                    <a:pt x="5768" y="7710"/>
                  </a:lnTo>
                  <a:lnTo>
                    <a:pt x="5990" y="7359"/>
                  </a:lnTo>
                  <a:lnTo>
                    <a:pt x="6193" y="6989"/>
                  </a:lnTo>
                  <a:lnTo>
                    <a:pt x="6378" y="6582"/>
                  </a:lnTo>
                  <a:lnTo>
                    <a:pt x="6563" y="6176"/>
                  </a:lnTo>
                  <a:lnTo>
                    <a:pt x="6729" y="5750"/>
                  </a:lnTo>
                  <a:lnTo>
                    <a:pt x="6896" y="5307"/>
                  </a:lnTo>
                  <a:lnTo>
                    <a:pt x="7025" y="4845"/>
                  </a:lnTo>
                  <a:lnTo>
                    <a:pt x="7155" y="4364"/>
                  </a:lnTo>
                  <a:lnTo>
                    <a:pt x="4326" y="4863"/>
                  </a:lnTo>
                  <a:lnTo>
                    <a:pt x="7340" y="3384"/>
                  </a:lnTo>
                  <a:lnTo>
                    <a:pt x="7395" y="2996"/>
                  </a:lnTo>
                  <a:lnTo>
                    <a:pt x="7432" y="2589"/>
                  </a:lnTo>
                  <a:lnTo>
                    <a:pt x="7450" y="2182"/>
                  </a:lnTo>
                  <a:lnTo>
                    <a:pt x="7469" y="1776"/>
                  </a:lnTo>
                  <a:lnTo>
                    <a:pt x="7469" y="1351"/>
                  </a:lnTo>
                  <a:lnTo>
                    <a:pt x="7469" y="907"/>
                  </a:lnTo>
                  <a:lnTo>
                    <a:pt x="7432" y="463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3"/>
            <p:cNvSpPr/>
            <p:nvPr/>
          </p:nvSpPr>
          <p:spPr>
            <a:xfrm>
              <a:off x="2256200" y="-729912"/>
              <a:ext cx="134975" cy="223250"/>
            </a:xfrm>
            <a:custGeom>
              <a:rect b="b" l="l" r="r" t="t"/>
              <a:pathLst>
                <a:path extrusionOk="0" h="8930" w="5399">
                  <a:moveTo>
                    <a:pt x="5343" y="0"/>
                  </a:moveTo>
                  <a:lnTo>
                    <a:pt x="5158" y="37"/>
                  </a:lnTo>
                  <a:lnTo>
                    <a:pt x="4936" y="130"/>
                  </a:lnTo>
                  <a:lnTo>
                    <a:pt x="4659" y="241"/>
                  </a:lnTo>
                  <a:lnTo>
                    <a:pt x="4308" y="407"/>
                  </a:lnTo>
                  <a:lnTo>
                    <a:pt x="3919" y="611"/>
                  </a:lnTo>
                  <a:lnTo>
                    <a:pt x="3513" y="906"/>
                  </a:lnTo>
                  <a:lnTo>
                    <a:pt x="3291" y="1054"/>
                  </a:lnTo>
                  <a:lnTo>
                    <a:pt x="3069" y="1239"/>
                  </a:lnTo>
                  <a:lnTo>
                    <a:pt x="3032" y="2108"/>
                  </a:lnTo>
                  <a:lnTo>
                    <a:pt x="2755" y="1535"/>
                  </a:lnTo>
                  <a:lnTo>
                    <a:pt x="2514" y="1775"/>
                  </a:lnTo>
                  <a:lnTo>
                    <a:pt x="2274" y="2053"/>
                  </a:lnTo>
                  <a:lnTo>
                    <a:pt x="2034" y="2348"/>
                  </a:lnTo>
                  <a:lnTo>
                    <a:pt x="1793" y="2663"/>
                  </a:lnTo>
                  <a:lnTo>
                    <a:pt x="1571" y="3014"/>
                  </a:lnTo>
                  <a:lnTo>
                    <a:pt x="1350" y="3384"/>
                  </a:lnTo>
                  <a:lnTo>
                    <a:pt x="1146" y="3790"/>
                  </a:lnTo>
                  <a:lnTo>
                    <a:pt x="943" y="4234"/>
                  </a:lnTo>
                  <a:lnTo>
                    <a:pt x="758" y="4696"/>
                  </a:lnTo>
                  <a:lnTo>
                    <a:pt x="592" y="5195"/>
                  </a:lnTo>
                  <a:lnTo>
                    <a:pt x="444" y="5731"/>
                  </a:lnTo>
                  <a:lnTo>
                    <a:pt x="314" y="6305"/>
                  </a:lnTo>
                  <a:lnTo>
                    <a:pt x="203" y="6896"/>
                  </a:lnTo>
                  <a:lnTo>
                    <a:pt x="111" y="7543"/>
                  </a:lnTo>
                  <a:lnTo>
                    <a:pt x="37" y="8209"/>
                  </a:lnTo>
                  <a:lnTo>
                    <a:pt x="0" y="8930"/>
                  </a:lnTo>
                  <a:lnTo>
                    <a:pt x="0" y="8930"/>
                  </a:lnTo>
                  <a:lnTo>
                    <a:pt x="296" y="8819"/>
                  </a:lnTo>
                  <a:lnTo>
                    <a:pt x="629" y="8671"/>
                  </a:lnTo>
                  <a:lnTo>
                    <a:pt x="1054" y="8449"/>
                  </a:lnTo>
                  <a:lnTo>
                    <a:pt x="1553" y="8153"/>
                  </a:lnTo>
                  <a:lnTo>
                    <a:pt x="1812" y="7968"/>
                  </a:lnTo>
                  <a:lnTo>
                    <a:pt x="2089" y="7783"/>
                  </a:lnTo>
                  <a:lnTo>
                    <a:pt x="2385" y="7562"/>
                  </a:lnTo>
                  <a:lnTo>
                    <a:pt x="2662" y="7321"/>
                  </a:lnTo>
                  <a:lnTo>
                    <a:pt x="2958" y="7044"/>
                  </a:lnTo>
                  <a:lnTo>
                    <a:pt x="3235" y="6767"/>
                  </a:lnTo>
                  <a:lnTo>
                    <a:pt x="869" y="7192"/>
                  </a:lnTo>
                  <a:lnTo>
                    <a:pt x="4160" y="5547"/>
                  </a:lnTo>
                  <a:lnTo>
                    <a:pt x="4326" y="5288"/>
                  </a:lnTo>
                  <a:lnTo>
                    <a:pt x="4474" y="5010"/>
                  </a:lnTo>
                  <a:lnTo>
                    <a:pt x="4603" y="4733"/>
                  </a:lnTo>
                  <a:lnTo>
                    <a:pt x="4733" y="4437"/>
                  </a:lnTo>
                  <a:lnTo>
                    <a:pt x="4862" y="4123"/>
                  </a:lnTo>
                  <a:lnTo>
                    <a:pt x="4973" y="3809"/>
                  </a:lnTo>
                  <a:lnTo>
                    <a:pt x="5066" y="3476"/>
                  </a:lnTo>
                  <a:lnTo>
                    <a:pt x="5158" y="3143"/>
                  </a:lnTo>
                  <a:lnTo>
                    <a:pt x="3124" y="3495"/>
                  </a:lnTo>
                  <a:lnTo>
                    <a:pt x="3124" y="3495"/>
                  </a:lnTo>
                  <a:lnTo>
                    <a:pt x="5287" y="2422"/>
                  </a:lnTo>
                  <a:lnTo>
                    <a:pt x="5361" y="1868"/>
                  </a:lnTo>
                  <a:lnTo>
                    <a:pt x="5398" y="1276"/>
                  </a:lnTo>
                  <a:lnTo>
                    <a:pt x="5380" y="648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3"/>
            <p:cNvSpPr/>
            <p:nvPr/>
          </p:nvSpPr>
          <p:spPr>
            <a:xfrm>
              <a:off x="2066225" y="-618537"/>
              <a:ext cx="219575" cy="319400"/>
            </a:xfrm>
            <a:custGeom>
              <a:rect b="b" l="l" r="r" t="t"/>
              <a:pathLst>
                <a:path extrusionOk="0" h="12776" w="8783">
                  <a:moveTo>
                    <a:pt x="1" y="1"/>
                  </a:moveTo>
                  <a:lnTo>
                    <a:pt x="1" y="500"/>
                  </a:lnTo>
                  <a:lnTo>
                    <a:pt x="1" y="981"/>
                  </a:lnTo>
                  <a:lnTo>
                    <a:pt x="19" y="1443"/>
                  </a:lnTo>
                  <a:lnTo>
                    <a:pt x="56" y="1905"/>
                  </a:lnTo>
                  <a:lnTo>
                    <a:pt x="93" y="2349"/>
                  </a:lnTo>
                  <a:lnTo>
                    <a:pt x="149" y="2774"/>
                  </a:lnTo>
                  <a:lnTo>
                    <a:pt x="223" y="3199"/>
                  </a:lnTo>
                  <a:lnTo>
                    <a:pt x="297" y="3606"/>
                  </a:lnTo>
                  <a:lnTo>
                    <a:pt x="3624" y="5011"/>
                  </a:lnTo>
                  <a:lnTo>
                    <a:pt x="574" y="4660"/>
                  </a:lnTo>
                  <a:lnTo>
                    <a:pt x="722" y="5159"/>
                  </a:lnTo>
                  <a:lnTo>
                    <a:pt x="907" y="5639"/>
                  </a:lnTo>
                  <a:lnTo>
                    <a:pt x="1110" y="6120"/>
                  </a:lnTo>
                  <a:lnTo>
                    <a:pt x="1314" y="6564"/>
                  </a:lnTo>
                  <a:lnTo>
                    <a:pt x="1535" y="6989"/>
                  </a:lnTo>
                  <a:lnTo>
                    <a:pt x="1776" y="7396"/>
                  </a:lnTo>
                  <a:lnTo>
                    <a:pt x="2016" y="7784"/>
                  </a:lnTo>
                  <a:lnTo>
                    <a:pt x="2275" y="8154"/>
                  </a:lnTo>
                  <a:lnTo>
                    <a:pt x="7340" y="10280"/>
                  </a:lnTo>
                  <a:lnTo>
                    <a:pt x="3772" y="9873"/>
                  </a:lnTo>
                  <a:lnTo>
                    <a:pt x="4234" y="10261"/>
                  </a:lnTo>
                  <a:lnTo>
                    <a:pt x="4678" y="10631"/>
                  </a:lnTo>
                  <a:lnTo>
                    <a:pt x="5122" y="10964"/>
                  </a:lnTo>
                  <a:lnTo>
                    <a:pt x="5566" y="11259"/>
                  </a:lnTo>
                  <a:lnTo>
                    <a:pt x="5991" y="11537"/>
                  </a:lnTo>
                  <a:lnTo>
                    <a:pt x="6416" y="11777"/>
                  </a:lnTo>
                  <a:lnTo>
                    <a:pt x="6804" y="11980"/>
                  </a:lnTo>
                  <a:lnTo>
                    <a:pt x="7174" y="12165"/>
                  </a:lnTo>
                  <a:lnTo>
                    <a:pt x="7821" y="12443"/>
                  </a:lnTo>
                  <a:lnTo>
                    <a:pt x="8339" y="12646"/>
                  </a:lnTo>
                  <a:lnTo>
                    <a:pt x="8671" y="12738"/>
                  </a:lnTo>
                  <a:lnTo>
                    <a:pt x="8782" y="12775"/>
                  </a:lnTo>
                  <a:lnTo>
                    <a:pt x="8653" y="11722"/>
                  </a:lnTo>
                  <a:lnTo>
                    <a:pt x="8505" y="10723"/>
                  </a:lnTo>
                  <a:lnTo>
                    <a:pt x="8302" y="9780"/>
                  </a:lnTo>
                  <a:lnTo>
                    <a:pt x="8080" y="8893"/>
                  </a:lnTo>
                  <a:lnTo>
                    <a:pt x="7839" y="8061"/>
                  </a:lnTo>
                  <a:lnTo>
                    <a:pt x="7562" y="7285"/>
                  </a:lnTo>
                  <a:lnTo>
                    <a:pt x="7266" y="6564"/>
                  </a:lnTo>
                  <a:lnTo>
                    <a:pt x="6952" y="5880"/>
                  </a:lnTo>
                  <a:lnTo>
                    <a:pt x="6619" y="5251"/>
                  </a:lnTo>
                  <a:lnTo>
                    <a:pt x="6268" y="4678"/>
                  </a:lnTo>
                  <a:lnTo>
                    <a:pt x="5898" y="4142"/>
                  </a:lnTo>
                  <a:lnTo>
                    <a:pt x="5529" y="3643"/>
                  </a:lnTo>
                  <a:lnTo>
                    <a:pt x="5140" y="3181"/>
                  </a:lnTo>
                  <a:lnTo>
                    <a:pt x="4771" y="2755"/>
                  </a:lnTo>
                  <a:lnTo>
                    <a:pt x="4382" y="2386"/>
                  </a:lnTo>
                  <a:lnTo>
                    <a:pt x="3994" y="2034"/>
                  </a:lnTo>
                  <a:lnTo>
                    <a:pt x="3643" y="2940"/>
                  </a:lnTo>
                  <a:lnTo>
                    <a:pt x="3495" y="1646"/>
                  </a:lnTo>
                  <a:lnTo>
                    <a:pt x="3144" y="1406"/>
                  </a:lnTo>
                  <a:lnTo>
                    <a:pt x="2811" y="1166"/>
                  </a:lnTo>
                  <a:lnTo>
                    <a:pt x="2478" y="981"/>
                  </a:lnTo>
                  <a:lnTo>
                    <a:pt x="2164" y="796"/>
                  </a:lnTo>
                  <a:lnTo>
                    <a:pt x="1868" y="648"/>
                  </a:lnTo>
                  <a:lnTo>
                    <a:pt x="1572" y="518"/>
                  </a:lnTo>
                  <a:lnTo>
                    <a:pt x="1055" y="297"/>
                  </a:lnTo>
                  <a:lnTo>
                    <a:pt x="611" y="149"/>
                  </a:lnTo>
                  <a:lnTo>
                    <a:pt x="278" y="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3"/>
            <p:cNvSpPr/>
            <p:nvPr/>
          </p:nvSpPr>
          <p:spPr>
            <a:xfrm>
              <a:off x="2225675" y="-648562"/>
              <a:ext cx="65200" cy="438150"/>
            </a:xfrm>
            <a:custGeom>
              <a:rect b="b" l="l" r="r" t="t"/>
              <a:pathLst>
                <a:path extrusionOk="0" h="17526" w="2608">
                  <a:moveTo>
                    <a:pt x="130" y="0"/>
                  </a:moveTo>
                  <a:lnTo>
                    <a:pt x="75" y="37"/>
                  </a:lnTo>
                  <a:lnTo>
                    <a:pt x="19" y="111"/>
                  </a:lnTo>
                  <a:lnTo>
                    <a:pt x="1" y="167"/>
                  </a:lnTo>
                  <a:lnTo>
                    <a:pt x="1" y="259"/>
                  </a:lnTo>
                  <a:lnTo>
                    <a:pt x="149" y="777"/>
                  </a:lnTo>
                  <a:lnTo>
                    <a:pt x="500" y="2182"/>
                  </a:lnTo>
                  <a:lnTo>
                    <a:pt x="722" y="3124"/>
                  </a:lnTo>
                  <a:lnTo>
                    <a:pt x="981" y="4215"/>
                  </a:lnTo>
                  <a:lnTo>
                    <a:pt x="1221" y="5417"/>
                  </a:lnTo>
                  <a:lnTo>
                    <a:pt x="1461" y="6711"/>
                  </a:lnTo>
                  <a:lnTo>
                    <a:pt x="1702" y="8079"/>
                  </a:lnTo>
                  <a:lnTo>
                    <a:pt x="1887" y="9466"/>
                  </a:lnTo>
                  <a:lnTo>
                    <a:pt x="1979" y="10187"/>
                  </a:lnTo>
                  <a:lnTo>
                    <a:pt x="2053" y="10889"/>
                  </a:lnTo>
                  <a:lnTo>
                    <a:pt x="2127" y="11592"/>
                  </a:lnTo>
                  <a:lnTo>
                    <a:pt x="2164" y="12276"/>
                  </a:lnTo>
                  <a:lnTo>
                    <a:pt x="2201" y="12978"/>
                  </a:lnTo>
                  <a:lnTo>
                    <a:pt x="2219" y="13644"/>
                  </a:lnTo>
                  <a:lnTo>
                    <a:pt x="2219" y="14309"/>
                  </a:lnTo>
                  <a:lnTo>
                    <a:pt x="2182" y="14956"/>
                  </a:lnTo>
                  <a:lnTo>
                    <a:pt x="2145" y="15566"/>
                  </a:lnTo>
                  <a:lnTo>
                    <a:pt x="2072" y="16176"/>
                  </a:lnTo>
                  <a:lnTo>
                    <a:pt x="1998" y="16731"/>
                  </a:lnTo>
                  <a:lnTo>
                    <a:pt x="1868" y="17286"/>
                  </a:lnTo>
                  <a:lnTo>
                    <a:pt x="1868" y="17359"/>
                  </a:lnTo>
                  <a:lnTo>
                    <a:pt x="1887" y="17433"/>
                  </a:lnTo>
                  <a:lnTo>
                    <a:pt x="1942" y="17489"/>
                  </a:lnTo>
                  <a:lnTo>
                    <a:pt x="2016" y="17507"/>
                  </a:lnTo>
                  <a:lnTo>
                    <a:pt x="2072" y="17526"/>
                  </a:lnTo>
                  <a:lnTo>
                    <a:pt x="2127" y="17507"/>
                  </a:lnTo>
                  <a:lnTo>
                    <a:pt x="2182" y="17470"/>
                  </a:lnTo>
                  <a:lnTo>
                    <a:pt x="2219" y="17433"/>
                  </a:lnTo>
                  <a:lnTo>
                    <a:pt x="2256" y="17378"/>
                  </a:lnTo>
                  <a:lnTo>
                    <a:pt x="2349" y="16916"/>
                  </a:lnTo>
                  <a:lnTo>
                    <a:pt x="2441" y="16417"/>
                  </a:lnTo>
                  <a:lnTo>
                    <a:pt x="2515" y="15899"/>
                  </a:lnTo>
                  <a:lnTo>
                    <a:pt x="2552" y="15344"/>
                  </a:lnTo>
                  <a:lnTo>
                    <a:pt x="2589" y="14771"/>
                  </a:lnTo>
                  <a:lnTo>
                    <a:pt x="2608" y="14161"/>
                  </a:lnTo>
                  <a:lnTo>
                    <a:pt x="2608" y="13533"/>
                  </a:lnTo>
                  <a:lnTo>
                    <a:pt x="2589" y="12867"/>
                  </a:lnTo>
                  <a:lnTo>
                    <a:pt x="2552" y="12183"/>
                  </a:lnTo>
                  <a:lnTo>
                    <a:pt x="2515" y="11462"/>
                  </a:lnTo>
                  <a:lnTo>
                    <a:pt x="2441" y="10723"/>
                  </a:lnTo>
                  <a:lnTo>
                    <a:pt x="2349" y="9946"/>
                  </a:lnTo>
                  <a:lnTo>
                    <a:pt x="2256" y="9151"/>
                  </a:lnTo>
                  <a:lnTo>
                    <a:pt x="2127" y="8319"/>
                  </a:lnTo>
                  <a:lnTo>
                    <a:pt x="1998" y="7469"/>
                  </a:lnTo>
                  <a:lnTo>
                    <a:pt x="1850" y="6600"/>
                  </a:lnTo>
                  <a:lnTo>
                    <a:pt x="1591" y="5306"/>
                  </a:lnTo>
                  <a:lnTo>
                    <a:pt x="1351" y="4104"/>
                  </a:lnTo>
                  <a:lnTo>
                    <a:pt x="1110" y="3014"/>
                  </a:lnTo>
                  <a:lnTo>
                    <a:pt x="870" y="2052"/>
                  </a:lnTo>
                  <a:lnTo>
                    <a:pt x="519" y="666"/>
                  </a:lnTo>
                  <a:lnTo>
                    <a:pt x="371" y="148"/>
                  </a:lnTo>
                  <a:lnTo>
                    <a:pt x="334" y="74"/>
                  </a:lnTo>
                  <a:lnTo>
                    <a:pt x="278" y="19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4"/>
          <p:cNvSpPr/>
          <p:nvPr/>
        </p:nvSpPr>
        <p:spPr>
          <a:xfrm flipH="1">
            <a:off x="0" y="0"/>
            <a:ext cx="4074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2" name="Google Shape;292;p64"/>
          <p:cNvSpPr txBox="1"/>
          <p:nvPr>
            <p:ph type="title"/>
          </p:nvPr>
        </p:nvSpPr>
        <p:spPr>
          <a:xfrm flipH="1">
            <a:off x="4686125" y="1326300"/>
            <a:ext cx="38259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3" name="Google Shape;293;p64"/>
          <p:cNvSpPr txBox="1"/>
          <p:nvPr>
            <p:ph idx="1" type="subTitle"/>
          </p:nvPr>
        </p:nvSpPr>
        <p:spPr>
          <a:xfrm flipH="1">
            <a:off x="4686125" y="2537100"/>
            <a:ext cx="38259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94" name="Google Shape;294;p64"/>
          <p:cNvSpPr/>
          <p:nvPr>
            <p:ph idx="2" type="pic"/>
          </p:nvPr>
        </p:nvSpPr>
        <p:spPr>
          <a:xfrm flipH="1">
            <a:off x="478442" y="1033050"/>
            <a:ext cx="3077700" cy="30774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5"/>
          <p:cNvSpPr txBox="1"/>
          <p:nvPr>
            <p:ph hasCustomPrompt="1" type="title"/>
          </p:nvPr>
        </p:nvSpPr>
        <p:spPr>
          <a:xfrm>
            <a:off x="1745550" y="1836723"/>
            <a:ext cx="56529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7" name="Google Shape;297;p65"/>
          <p:cNvSpPr txBox="1"/>
          <p:nvPr>
            <p:ph idx="1" type="subTitle"/>
          </p:nvPr>
        </p:nvSpPr>
        <p:spPr>
          <a:xfrm>
            <a:off x="1745550" y="2849577"/>
            <a:ext cx="565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8" name="Google Shape;298;p65"/>
          <p:cNvSpPr/>
          <p:nvPr/>
        </p:nvSpPr>
        <p:spPr>
          <a:xfrm>
            <a:off x="25" y="4600200"/>
            <a:ext cx="9144000" cy="54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6"/>
          <p:cNvSpPr txBox="1"/>
          <p:nvPr>
            <p:ph type="title"/>
          </p:nvPr>
        </p:nvSpPr>
        <p:spPr>
          <a:xfrm>
            <a:off x="626175" y="699425"/>
            <a:ext cx="4179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1" name="Google Shape;301;p66"/>
          <p:cNvSpPr txBox="1"/>
          <p:nvPr>
            <p:ph idx="1" type="subTitle"/>
          </p:nvPr>
        </p:nvSpPr>
        <p:spPr>
          <a:xfrm>
            <a:off x="626175" y="1274265"/>
            <a:ext cx="4179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2" name="Google Shape;302;p66"/>
          <p:cNvSpPr txBox="1"/>
          <p:nvPr>
            <p:ph idx="2" type="title"/>
          </p:nvPr>
        </p:nvSpPr>
        <p:spPr>
          <a:xfrm>
            <a:off x="626175" y="2073326"/>
            <a:ext cx="4179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3" name="Google Shape;303;p66"/>
          <p:cNvSpPr txBox="1"/>
          <p:nvPr>
            <p:ph idx="3" type="subTitle"/>
          </p:nvPr>
        </p:nvSpPr>
        <p:spPr>
          <a:xfrm>
            <a:off x="626175" y="2653370"/>
            <a:ext cx="4179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4" name="Google Shape;304;p66"/>
          <p:cNvSpPr txBox="1"/>
          <p:nvPr>
            <p:ph idx="4" type="title"/>
          </p:nvPr>
        </p:nvSpPr>
        <p:spPr>
          <a:xfrm>
            <a:off x="626175" y="3459871"/>
            <a:ext cx="4179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5" name="Google Shape;305;p66"/>
          <p:cNvSpPr txBox="1"/>
          <p:nvPr>
            <p:ph idx="5" type="subTitle"/>
          </p:nvPr>
        </p:nvSpPr>
        <p:spPr>
          <a:xfrm>
            <a:off x="626175" y="4032475"/>
            <a:ext cx="4179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6" name="Google Shape;306;p66"/>
          <p:cNvSpPr/>
          <p:nvPr/>
        </p:nvSpPr>
        <p:spPr>
          <a:xfrm flipH="1">
            <a:off x="5069400" y="100"/>
            <a:ext cx="4074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7"/>
          <p:cNvSpPr txBox="1"/>
          <p:nvPr>
            <p:ph type="title"/>
          </p:nvPr>
        </p:nvSpPr>
        <p:spPr>
          <a:xfrm>
            <a:off x="1870950" y="1478700"/>
            <a:ext cx="5402100" cy="21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9" name="Google Shape;309;p67"/>
          <p:cNvSpPr/>
          <p:nvPr/>
        </p:nvSpPr>
        <p:spPr>
          <a:xfrm>
            <a:off x="25" y="4600200"/>
            <a:ext cx="9144000" cy="54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68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9"/>
          <p:cNvSpPr txBox="1"/>
          <p:nvPr>
            <p:ph idx="1" type="subTitle"/>
          </p:nvPr>
        </p:nvSpPr>
        <p:spPr>
          <a:xfrm>
            <a:off x="2505600" y="1110975"/>
            <a:ext cx="41328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15" name="Google Shape;315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6" name="Google Shape;316;p69"/>
          <p:cNvSpPr/>
          <p:nvPr/>
        </p:nvSpPr>
        <p:spPr>
          <a:xfrm>
            <a:off x="25" y="4600200"/>
            <a:ext cx="9144000" cy="54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17" name="Google Shape;317;p69"/>
          <p:cNvGrpSpPr/>
          <p:nvPr/>
        </p:nvGrpSpPr>
        <p:grpSpPr>
          <a:xfrm>
            <a:off x="8583187" y="3823909"/>
            <a:ext cx="408275" cy="1100498"/>
            <a:chOff x="9497889" y="2770875"/>
            <a:chExt cx="474683" cy="1279500"/>
          </a:xfrm>
        </p:grpSpPr>
        <p:sp>
          <p:nvSpPr>
            <p:cNvPr id="318" name="Google Shape;318;p69"/>
            <p:cNvSpPr/>
            <p:nvPr/>
          </p:nvSpPr>
          <p:spPr>
            <a:xfrm>
              <a:off x="9663327" y="3957363"/>
              <a:ext cx="119063" cy="56011"/>
            </a:xfrm>
            <a:custGeom>
              <a:rect b="b" l="l" r="r" t="t"/>
              <a:pathLst>
                <a:path extrusionOk="0" h="875" w="1860">
                  <a:moveTo>
                    <a:pt x="1" y="0"/>
                  </a:moveTo>
                  <a:lnTo>
                    <a:pt x="1" y="820"/>
                  </a:lnTo>
                  <a:lnTo>
                    <a:pt x="456" y="857"/>
                  </a:lnTo>
                  <a:lnTo>
                    <a:pt x="930" y="875"/>
                  </a:lnTo>
                  <a:lnTo>
                    <a:pt x="1404" y="857"/>
                  </a:lnTo>
                  <a:lnTo>
                    <a:pt x="1860" y="820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9"/>
            <p:cNvSpPr/>
            <p:nvPr/>
          </p:nvSpPr>
          <p:spPr>
            <a:xfrm>
              <a:off x="9529155" y="3575843"/>
              <a:ext cx="387404" cy="406031"/>
            </a:xfrm>
            <a:custGeom>
              <a:rect b="b" l="l" r="r" t="t"/>
              <a:pathLst>
                <a:path extrusionOk="0" h="6343" w="6052">
                  <a:moveTo>
                    <a:pt x="1" y="1"/>
                  </a:moveTo>
                  <a:lnTo>
                    <a:pt x="74" y="602"/>
                  </a:lnTo>
                  <a:lnTo>
                    <a:pt x="74" y="693"/>
                  </a:lnTo>
                  <a:lnTo>
                    <a:pt x="220" y="1805"/>
                  </a:lnTo>
                  <a:lnTo>
                    <a:pt x="220" y="1896"/>
                  </a:lnTo>
                  <a:lnTo>
                    <a:pt x="311" y="2607"/>
                  </a:lnTo>
                  <a:lnTo>
                    <a:pt x="311" y="2716"/>
                  </a:lnTo>
                  <a:lnTo>
                    <a:pt x="347" y="2989"/>
                  </a:lnTo>
                  <a:lnTo>
                    <a:pt x="365" y="3062"/>
                  </a:lnTo>
                  <a:lnTo>
                    <a:pt x="548" y="4593"/>
                  </a:lnTo>
                  <a:lnTo>
                    <a:pt x="548" y="4703"/>
                  </a:lnTo>
                  <a:lnTo>
                    <a:pt x="657" y="5486"/>
                  </a:lnTo>
                  <a:lnTo>
                    <a:pt x="657" y="5596"/>
                  </a:lnTo>
                  <a:lnTo>
                    <a:pt x="657" y="5614"/>
                  </a:lnTo>
                  <a:lnTo>
                    <a:pt x="693" y="5760"/>
                  </a:lnTo>
                  <a:lnTo>
                    <a:pt x="766" y="5905"/>
                  </a:lnTo>
                  <a:lnTo>
                    <a:pt x="839" y="6015"/>
                  </a:lnTo>
                  <a:lnTo>
                    <a:pt x="949" y="6124"/>
                  </a:lnTo>
                  <a:lnTo>
                    <a:pt x="1058" y="6215"/>
                  </a:lnTo>
                  <a:lnTo>
                    <a:pt x="1204" y="6288"/>
                  </a:lnTo>
                  <a:lnTo>
                    <a:pt x="1350" y="6325"/>
                  </a:lnTo>
                  <a:lnTo>
                    <a:pt x="1495" y="6343"/>
                  </a:lnTo>
                  <a:lnTo>
                    <a:pt x="4575" y="6343"/>
                  </a:lnTo>
                  <a:lnTo>
                    <a:pt x="4721" y="6325"/>
                  </a:lnTo>
                  <a:lnTo>
                    <a:pt x="4885" y="6288"/>
                  </a:lnTo>
                  <a:lnTo>
                    <a:pt x="5013" y="6215"/>
                  </a:lnTo>
                  <a:lnTo>
                    <a:pt x="5140" y="6124"/>
                  </a:lnTo>
                  <a:lnTo>
                    <a:pt x="5231" y="6015"/>
                  </a:lnTo>
                  <a:lnTo>
                    <a:pt x="5323" y="5887"/>
                  </a:lnTo>
                  <a:lnTo>
                    <a:pt x="5377" y="5741"/>
                  </a:lnTo>
                  <a:lnTo>
                    <a:pt x="5414" y="5596"/>
                  </a:lnTo>
                  <a:lnTo>
                    <a:pt x="5432" y="5395"/>
                  </a:lnTo>
                  <a:lnTo>
                    <a:pt x="5450" y="5286"/>
                  </a:lnTo>
                  <a:lnTo>
                    <a:pt x="5523" y="4575"/>
                  </a:lnTo>
                  <a:lnTo>
                    <a:pt x="5541" y="4466"/>
                  </a:lnTo>
                  <a:lnTo>
                    <a:pt x="5578" y="4065"/>
                  </a:lnTo>
                  <a:lnTo>
                    <a:pt x="5596" y="3937"/>
                  </a:lnTo>
                  <a:lnTo>
                    <a:pt x="5614" y="3864"/>
                  </a:lnTo>
                  <a:lnTo>
                    <a:pt x="5614" y="3773"/>
                  </a:lnTo>
                  <a:lnTo>
                    <a:pt x="5724" y="2862"/>
                  </a:lnTo>
                  <a:lnTo>
                    <a:pt x="5742" y="2752"/>
                  </a:lnTo>
                  <a:lnTo>
                    <a:pt x="5942" y="948"/>
                  </a:lnTo>
                  <a:lnTo>
                    <a:pt x="5960" y="857"/>
                  </a:lnTo>
                  <a:lnTo>
                    <a:pt x="6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9"/>
            <p:cNvSpPr/>
            <p:nvPr/>
          </p:nvSpPr>
          <p:spPr>
            <a:xfrm>
              <a:off x="9747312" y="3575843"/>
              <a:ext cx="163424" cy="66573"/>
            </a:xfrm>
            <a:custGeom>
              <a:rect b="b" l="l" r="r" t="t"/>
              <a:pathLst>
                <a:path extrusionOk="0" h="1040" w="2553">
                  <a:moveTo>
                    <a:pt x="1" y="1"/>
                  </a:moveTo>
                  <a:lnTo>
                    <a:pt x="238" y="256"/>
                  </a:lnTo>
                  <a:lnTo>
                    <a:pt x="493" y="493"/>
                  </a:lnTo>
                  <a:lnTo>
                    <a:pt x="712" y="638"/>
                  </a:lnTo>
                  <a:lnTo>
                    <a:pt x="967" y="766"/>
                  </a:lnTo>
                  <a:lnTo>
                    <a:pt x="1204" y="875"/>
                  </a:lnTo>
                  <a:lnTo>
                    <a:pt x="1477" y="966"/>
                  </a:lnTo>
                  <a:lnTo>
                    <a:pt x="1732" y="1021"/>
                  </a:lnTo>
                  <a:lnTo>
                    <a:pt x="2006" y="1039"/>
                  </a:lnTo>
                  <a:lnTo>
                    <a:pt x="2279" y="1021"/>
                  </a:lnTo>
                  <a:lnTo>
                    <a:pt x="2534" y="948"/>
                  </a:lnTo>
                  <a:lnTo>
                    <a:pt x="2552" y="857"/>
                  </a:lnTo>
                  <a:lnTo>
                    <a:pt x="2388" y="894"/>
                  </a:lnTo>
                  <a:lnTo>
                    <a:pt x="2224" y="930"/>
                  </a:lnTo>
                  <a:lnTo>
                    <a:pt x="1732" y="930"/>
                  </a:lnTo>
                  <a:lnTo>
                    <a:pt x="1568" y="894"/>
                  </a:lnTo>
                  <a:lnTo>
                    <a:pt x="1404" y="857"/>
                  </a:lnTo>
                  <a:lnTo>
                    <a:pt x="1258" y="802"/>
                  </a:lnTo>
                  <a:lnTo>
                    <a:pt x="1094" y="730"/>
                  </a:lnTo>
                  <a:lnTo>
                    <a:pt x="930" y="657"/>
                  </a:lnTo>
                  <a:lnTo>
                    <a:pt x="785" y="565"/>
                  </a:lnTo>
                  <a:lnTo>
                    <a:pt x="639" y="474"/>
                  </a:lnTo>
                  <a:lnTo>
                    <a:pt x="365" y="256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9"/>
            <p:cNvSpPr/>
            <p:nvPr/>
          </p:nvSpPr>
          <p:spPr>
            <a:xfrm>
              <a:off x="9533828" y="3613163"/>
              <a:ext cx="354757" cy="210089"/>
            </a:xfrm>
            <a:custGeom>
              <a:rect b="b" l="l" r="r" t="t"/>
              <a:pathLst>
                <a:path extrusionOk="0" h="3282" w="5542">
                  <a:moveTo>
                    <a:pt x="292" y="1"/>
                  </a:moveTo>
                  <a:lnTo>
                    <a:pt x="1" y="19"/>
                  </a:lnTo>
                  <a:lnTo>
                    <a:pt x="1" y="110"/>
                  </a:lnTo>
                  <a:lnTo>
                    <a:pt x="292" y="92"/>
                  </a:lnTo>
                  <a:lnTo>
                    <a:pt x="584" y="110"/>
                  </a:lnTo>
                  <a:lnTo>
                    <a:pt x="876" y="147"/>
                  </a:lnTo>
                  <a:lnTo>
                    <a:pt x="1149" y="219"/>
                  </a:lnTo>
                  <a:lnTo>
                    <a:pt x="1422" y="311"/>
                  </a:lnTo>
                  <a:lnTo>
                    <a:pt x="1696" y="420"/>
                  </a:lnTo>
                  <a:lnTo>
                    <a:pt x="1951" y="547"/>
                  </a:lnTo>
                  <a:lnTo>
                    <a:pt x="2206" y="675"/>
                  </a:lnTo>
                  <a:lnTo>
                    <a:pt x="2425" y="821"/>
                  </a:lnTo>
                  <a:lnTo>
                    <a:pt x="2643" y="967"/>
                  </a:lnTo>
                  <a:lnTo>
                    <a:pt x="3063" y="1295"/>
                  </a:lnTo>
                  <a:lnTo>
                    <a:pt x="3482" y="1641"/>
                  </a:lnTo>
                  <a:lnTo>
                    <a:pt x="3883" y="1987"/>
                  </a:lnTo>
                  <a:lnTo>
                    <a:pt x="4265" y="2333"/>
                  </a:lnTo>
                  <a:lnTo>
                    <a:pt x="4685" y="2680"/>
                  </a:lnTo>
                  <a:lnTo>
                    <a:pt x="5104" y="2990"/>
                  </a:lnTo>
                  <a:lnTo>
                    <a:pt x="5322" y="3154"/>
                  </a:lnTo>
                  <a:lnTo>
                    <a:pt x="5541" y="3281"/>
                  </a:lnTo>
                  <a:lnTo>
                    <a:pt x="5541" y="3190"/>
                  </a:lnTo>
                  <a:lnTo>
                    <a:pt x="5177" y="2935"/>
                  </a:lnTo>
                  <a:lnTo>
                    <a:pt x="4812" y="2662"/>
                  </a:lnTo>
                  <a:lnTo>
                    <a:pt x="4448" y="2370"/>
                  </a:lnTo>
                  <a:lnTo>
                    <a:pt x="4120" y="2078"/>
                  </a:lnTo>
                  <a:lnTo>
                    <a:pt x="3682" y="1696"/>
                  </a:lnTo>
                  <a:lnTo>
                    <a:pt x="3227" y="1313"/>
                  </a:lnTo>
                  <a:lnTo>
                    <a:pt x="2735" y="930"/>
                  </a:lnTo>
                  <a:lnTo>
                    <a:pt x="2498" y="766"/>
                  </a:lnTo>
                  <a:lnTo>
                    <a:pt x="2242" y="602"/>
                  </a:lnTo>
                  <a:lnTo>
                    <a:pt x="1969" y="438"/>
                  </a:lnTo>
                  <a:lnTo>
                    <a:pt x="1714" y="311"/>
                  </a:lnTo>
                  <a:lnTo>
                    <a:pt x="1441" y="201"/>
                  </a:lnTo>
                  <a:lnTo>
                    <a:pt x="1167" y="110"/>
                  </a:lnTo>
                  <a:lnTo>
                    <a:pt x="876" y="3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9"/>
            <p:cNvSpPr/>
            <p:nvPr/>
          </p:nvSpPr>
          <p:spPr>
            <a:xfrm>
              <a:off x="9548999" y="3742662"/>
              <a:ext cx="71246" cy="192550"/>
            </a:xfrm>
            <a:custGeom>
              <a:rect b="b" l="l" r="r" t="t"/>
              <a:pathLst>
                <a:path extrusionOk="0" h="3008" w="1113">
                  <a:moveTo>
                    <a:pt x="1" y="1"/>
                  </a:moveTo>
                  <a:lnTo>
                    <a:pt x="1" y="110"/>
                  </a:lnTo>
                  <a:lnTo>
                    <a:pt x="147" y="146"/>
                  </a:lnTo>
                  <a:lnTo>
                    <a:pt x="274" y="201"/>
                  </a:lnTo>
                  <a:lnTo>
                    <a:pt x="402" y="274"/>
                  </a:lnTo>
                  <a:lnTo>
                    <a:pt x="529" y="347"/>
                  </a:lnTo>
                  <a:lnTo>
                    <a:pt x="639" y="456"/>
                  </a:lnTo>
                  <a:lnTo>
                    <a:pt x="748" y="566"/>
                  </a:lnTo>
                  <a:lnTo>
                    <a:pt x="821" y="675"/>
                  </a:lnTo>
                  <a:lnTo>
                    <a:pt x="912" y="821"/>
                  </a:lnTo>
                  <a:lnTo>
                    <a:pt x="967" y="948"/>
                  </a:lnTo>
                  <a:lnTo>
                    <a:pt x="1003" y="1076"/>
                  </a:lnTo>
                  <a:lnTo>
                    <a:pt x="1021" y="1204"/>
                  </a:lnTo>
                  <a:lnTo>
                    <a:pt x="1021" y="1349"/>
                  </a:lnTo>
                  <a:lnTo>
                    <a:pt x="1021" y="1477"/>
                  </a:lnTo>
                  <a:lnTo>
                    <a:pt x="1003" y="1623"/>
                  </a:lnTo>
                  <a:lnTo>
                    <a:pt x="930" y="1896"/>
                  </a:lnTo>
                  <a:lnTo>
                    <a:pt x="821" y="2169"/>
                  </a:lnTo>
                  <a:lnTo>
                    <a:pt x="693" y="2425"/>
                  </a:lnTo>
                  <a:lnTo>
                    <a:pt x="529" y="2662"/>
                  </a:lnTo>
                  <a:lnTo>
                    <a:pt x="347" y="2880"/>
                  </a:lnTo>
                  <a:lnTo>
                    <a:pt x="347" y="2990"/>
                  </a:lnTo>
                  <a:lnTo>
                    <a:pt x="347" y="3008"/>
                  </a:lnTo>
                  <a:lnTo>
                    <a:pt x="602" y="2698"/>
                  </a:lnTo>
                  <a:lnTo>
                    <a:pt x="803" y="2388"/>
                  </a:lnTo>
                  <a:lnTo>
                    <a:pt x="876" y="2224"/>
                  </a:lnTo>
                  <a:lnTo>
                    <a:pt x="967" y="2060"/>
                  </a:lnTo>
                  <a:lnTo>
                    <a:pt x="1021" y="1878"/>
                  </a:lnTo>
                  <a:lnTo>
                    <a:pt x="1076" y="1696"/>
                  </a:lnTo>
                  <a:lnTo>
                    <a:pt x="1112" y="1513"/>
                  </a:lnTo>
                  <a:lnTo>
                    <a:pt x="1112" y="1331"/>
                  </a:lnTo>
                  <a:lnTo>
                    <a:pt x="1112" y="1149"/>
                  </a:lnTo>
                  <a:lnTo>
                    <a:pt x="1058" y="967"/>
                  </a:lnTo>
                  <a:lnTo>
                    <a:pt x="1003" y="821"/>
                  </a:lnTo>
                  <a:lnTo>
                    <a:pt x="930" y="675"/>
                  </a:lnTo>
                  <a:lnTo>
                    <a:pt x="839" y="547"/>
                  </a:lnTo>
                  <a:lnTo>
                    <a:pt x="748" y="438"/>
                  </a:lnTo>
                  <a:lnTo>
                    <a:pt x="620" y="329"/>
                  </a:lnTo>
                  <a:lnTo>
                    <a:pt x="493" y="238"/>
                  </a:lnTo>
                  <a:lnTo>
                    <a:pt x="365" y="146"/>
                  </a:lnTo>
                  <a:lnTo>
                    <a:pt x="219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9"/>
            <p:cNvSpPr/>
            <p:nvPr/>
          </p:nvSpPr>
          <p:spPr>
            <a:xfrm>
              <a:off x="9628375" y="3844188"/>
              <a:ext cx="249713" cy="137691"/>
            </a:xfrm>
            <a:custGeom>
              <a:rect b="b" l="l" r="r" t="t"/>
              <a:pathLst>
                <a:path extrusionOk="0" h="2151" w="3901">
                  <a:moveTo>
                    <a:pt x="1494" y="0"/>
                  </a:moveTo>
                  <a:lnTo>
                    <a:pt x="1276" y="18"/>
                  </a:lnTo>
                  <a:lnTo>
                    <a:pt x="1075" y="55"/>
                  </a:lnTo>
                  <a:lnTo>
                    <a:pt x="875" y="146"/>
                  </a:lnTo>
                  <a:lnTo>
                    <a:pt x="765" y="201"/>
                  </a:lnTo>
                  <a:lnTo>
                    <a:pt x="674" y="274"/>
                  </a:lnTo>
                  <a:lnTo>
                    <a:pt x="529" y="401"/>
                  </a:lnTo>
                  <a:lnTo>
                    <a:pt x="401" y="547"/>
                  </a:lnTo>
                  <a:lnTo>
                    <a:pt x="292" y="711"/>
                  </a:lnTo>
                  <a:lnTo>
                    <a:pt x="201" y="893"/>
                  </a:lnTo>
                  <a:lnTo>
                    <a:pt x="128" y="1076"/>
                  </a:lnTo>
                  <a:lnTo>
                    <a:pt x="73" y="1276"/>
                  </a:lnTo>
                  <a:lnTo>
                    <a:pt x="36" y="1458"/>
                  </a:lnTo>
                  <a:lnTo>
                    <a:pt x="18" y="1659"/>
                  </a:lnTo>
                  <a:lnTo>
                    <a:pt x="0" y="1896"/>
                  </a:lnTo>
                  <a:lnTo>
                    <a:pt x="18" y="2151"/>
                  </a:lnTo>
                  <a:lnTo>
                    <a:pt x="128" y="2151"/>
                  </a:lnTo>
                  <a:lnTo>
                    <a:pt x="91" y="1896"/>
                  </a:lnTo>
                  <a:lnTo>
                    <a:pt x="109" y="1659"/>
                  </a:lnTo>
                  <a:lnTo>
                    <a:pt x="128" y="1404"/>
                  </a:lnTo>
                  <a:lnTo>
                    <a:pt x="182" y="1185"/>
                  </a:lnTo>
                  <a:lnTo>
                    <a:pt x="273" y="948"/>
                  </a:lnTo>
                  <a:lnTo>
                    <a:pt x="383" y="747"/>
                  </a:lnTo>
                  <a:lnTo>
                    <a:pt x="529" y="547"/>
                  </a:lnTo>
                  <a:lnTo>
                    <a:pt x="693" y="365"/>
                  </a:lnTo>
                  <a:lnTo>
                    <a:pt x="802" y="292"/>
                  </a:lnTo>
                  <a:lnTo>
                    <a:pt x="893" y="237"/>
                  </a:lnTo>
                  <a:lnTo>
                    <a:pt x="1002" y="182"/>
                  </a:lnTo>
                  <a:lnTo>
                    <a:pt x="1112" y="146"/>
                  </a:lnTo>
                  <a:lnTo>
                    <a:pt x="1330" y="110"/>
                  </a:lnTo>
                  <a:lnTo>
                    <a:pt x="1549" y="91"/>
                  </a:lnTo>
                  <a:lnTo>
                    <a:pt x="1786" y="128"/>
                  </a:lnTo>
                  <a:lnTo>
                    <a:pt x="2005" y="182"/>
                  </a:lnTo>
                  <a:lnTo>
                    <a:pt x="2223" y="255"/>
                  </a:lnTo>
                  <a:lnTo>
                    <a:pt x="2442" y="328"/>
                  </a:lnTo>
                  <a:lnTo>
                    <a:pt x="2825" y="529"/>
                  </a:lnTo>
                  <a:lnTo>
                    <a:pt x="3189" y="729"/>
                  </a:lnTo>
                  <a:lnTo>
                    <a:pt x="3536" y="966"/>
                  </a:lnTo>
                  <a:lnTo>
                    <a:pt x="3882" y="1203"/>
                  </a:lnTo>
                  <a:lnTo>
                    <a:pt x="3900" y="1094"/>
                  </a:lnTo>
                  <a:lnTo>
                    <a:pt x="3536" y="839"/>
                  </a:lnTo>
                  <a:lnTo>
                    <a:pt x="3153" y="602"/>
                  </a:lnTo>
                  <a:lnTo>
                    <a:pt x="2770" y="383"/>
                  </a:lnTo>
                  <a:lnTo>
                    <a:pt x="2351" y="201"/>
                  </a:lnTo>
                  <a:lnTo>
                    <a:pt x="2151" y="110"/>
                  </a:lnTo>
                  <a:lnTo>
                    <a:pt x="1932" y="55"/>
                  </a:lnTo>
                  <a:lnTo>
                    <a:pt x="1713" y="18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9"/>
            <p:cNvSpPr/>
            <p:nvPr/>
          </p:nvSpPr>
          <p:spPr>
            <a:xfrm>
              <a:off x="9529155" y="3564193"/>
              <a:ext cx="387404" cy="31558"/>
            </a:xfrm>
            <a:custGeom>
              <a:rect b="b" l="l" r="r" t="t"/>
              <a:pathLst>
                <a:path extrusionOk="0" h="493" w="6052">
                  <a:moveTo>
                    <a:pt x="3026" y="0"/>
                  </a:moveTo>
                  <a:lnTo>
                    <a:pt x="1842" y="18"/>
                  </a:lnTo>
                  <a:lnTo>
                    <a:pt x="1331" y="55"/>
                  </a:lnTo>
                  <a:lnTo>
                    <a:pt x="876" y="73"/>
                  </a:lnTo>
                  <a:lnTo>
                    <a:pt x="511" y="110"/>
                  </a:lnTo>
                  <a:lnTo>
                    <a:pt x="238" y="164"/>
                  </a:lnTo>
                  <a:lnTo>
                    <a:pt x="56" y="201"/>
                  </a:lnTo>
                  <a:lnTo>
                    <a:pt x="19" y="219"/>
                  </a:lnTo>
                  <a:lnTo>
                    <a:pt x="1" y="255"/>
                  </a:lnTo>
                  <a:lnTo>
                    <a:pt x="19" y="274"/>
                  </a:lnTo>
                  <a:lnTo>
                    <a:pt x="56" y="292"/>
                  </a:lnTo>
                  <a:lnTo>
                    <a:pt x="238" y="347"/>
                  </a:lnTo>
                  <a:lnTo>
                    <a:pt x="511" y="383"/>
                  </a:lnTo>
                  <a:lnTo>
                    <a:pt x="876" y="419"/>
                  </a:lnTo>
                  <a:lnTo>
                    <a:pt x="1331" y="456"/>
                  </a:lnTo>
                  <a:lnTo>
                    <a:pt x="1842" y="474"/>
                  </a:lnTo>
                  <a:lnTo>
                    <a:pt x="3026" y="492"/>
                  </a:lnTo>
                  <a:lnTo>
                    <a:pt x="4211" y="474"/>
                  </a:lnTo>
                  <a:lnTo>
                    <a:pt x="4721" y="456"/>
                  </a:lnTo>
                  <a:lnTo>
                    <a:pt x="5159" y="419"/>
                  </a:lnTo>
                  <a:lnTo>
                    <a:pt x="5541" y="383"/>
                  </a:lnTo>
                  <a:lnTo>
                    <a:pt x="5815" y="347"/>
                  </a:lnTo>
                  <a:lnTo>
                    <a:pt x="5997" y="292"/>
                  </a:lnTo>
                  <a:lnTo>
                    <a:pt x="6033" y="274"/>
                  </a:lnTo>
                  <a:lnTo>
                    <a:pt x="6052" y="255"/>
                  </a:lnTo>
                  <a:lnTo>
                    <a:pt x="6033" y="219"/>
                  </a:lnTo>
                  <a:lnTo>
                    <a:pt x="5997" y="201"/>
                  </a:lnTo>
                  <a:lnTo>
                    <a:pt x="5815" y="164"/>
                  </a:lnTo>
                  <a:lnTo>
                    <a:pt x="5541" y="110"/>
                  </a:lnTo>
                  <a:lnTo>
                    <a:pt x="5159" y="73"/>
                  </a:lnTo>
                  <a:lnTo>
                    <a:pt x="4721" y="55"/>
                  </a:lnTo>
                  <a:lnTo>
                    <a:pt x="4211" y="1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9"/>
            <p:cNvSpPr/>
            <p:nvPr/>
          </p:nvSpPr>
          <p:spPr>
            <a:xfrm>
              <a:off x="9655197" y="2960995"/>
              <a:ext cx="87569" cy="624250"/>
            </a:xfrm>
            <a:custGeom>
              <a:rect b="b" l="l" r="r" t="t"/>
              <a:pathLst>
                <a:path extrusionOk="0" h="9752" w="1368">
                  <a:moveTo>
                    <a:pt x="128" y="1"/>
                  </a:moveTo>
                  <a:lnTo>
                    <a:pt x="73" y="19"/>
                  </a:lnTo>
                  <a:lnTo>
                    <a:pt x="37" y="37"/>
                  </a:lnTo>
                  <a:lnTo>
                    <a:pt x="18" y="74"/>
                  </a:lnTo>
                  <a:lnTo>
                    <a:pt x="0" y="129"/>
                  </a:lnTo>
                  <a:lnTo>
                    <a:pt x="18" y="183"/>
                  </a:lnTo>
                  <a:lnTo>
                    <a:pt x="91" y="365"/>
                  </a:lnTo>
                  <a:lnTo>
                    <a:pt x="274" y="912"/>
                  </a:lnTo>
                  <a:lnTo>
                    <a:pt x="401" y="1313"/>
                  </a:lnTo>
                  <a:lnTo>
                    <a:pt x="529" y="1787"/>
                  </a:lnTo>
                  <a:lnTo>
                    <a:pt x="656" y="2334"/>
                  </a:lnTo>
                  <a:lnTo>
                    <a:pt x="766" y="2935"/>
                  </a:lnTo>
                  <a:lnTo>
                    <a:pt x="875" y="3555"/>
                  </a:lnTo>
                  <a:lnTo>
                    <a:pt x="966" y="4247"/>
                  </a:lnTo>
                  <a:lnTo>
                    <a:pt x="1057" y="5031"/>
                  </a:lnTo>
                  <a:lnTo>
                    <a:pt x="1094" y="5851"/>
                  </a:lnTo>
                  <a:lnTo>
                    <a:pt x="1112" y="6744"/>
                  </a:lnTo>
                  <a:lnTo>
                    <a:pt x="1094" y="7710"/>
                  </a:lnTo>
                  <a:lnTo>
                    <a:pt x="1075" y="8202"/>
                  </a:lnTo>
                  <a:lnTo>
                    <a:pt x="1021" y="8712"/>
                  </a:lnTo>
                  <a:lnTo>
                    <a:pt x="966" y="9223"/>
                  </a:lnTo>
                  <a:lnTo>
                    <a:pt x="911" y="9751"/>
                  </a:lnTo>
                  <a:lnTo>
                    <a:pt x="1148" y="9751"/>
                  </a:lnTo>
                  <a:lnTo>
                    <a:pt x="1221" y="9223"/>
                  </a:lnTo>
                  <a:lnTo>
                    <a:pt x="1276" y="8694"/>
                  </a:lnTo>
                  <a:lnTo>
                    <a:pt x="1312" y="8184"/>
                  </a:lnTo>
                  <a:lnTo>
                    <a:pt x="1349" y="7692"/>
                  </a:lnTo>
                  <a:lnTo>
                    <a:pt x="1367" y="6726"/>
                  </a:lnTo>
                  <a:lnTo>
                    <a:pt x="1349" y="5833"/>
                  </a:lnTo>
                  <a:lnTo>
                    <a:pt x="1294" y="4995"/>
                  </a:lnTo>
                  <a:lnTo>
                    <a:pt x="1221" y="4211"/>
                  </a:lnTo>
                  <a:lnTo>
                    <a:pt x="1130" y="3518"/>
                  </a:lnTo>
                  <a:lnTo>
                    <a:pt x="1021" y="2899"/>
                  </a:lnTo>
                  <a:lnTo>
                    <a:pt x="893" y="2279"/>
                  </a:lnTo>
                  <a:lnTo>
                    <a:pt x="766" y="1714"/>
                  </a:lnTo>
                  <a:lnTo>
                    <a:pt x="638" y="1240"/>
                  </a:lnTo>
                  <a:lnTo>
                    <a:pt x="511" y="839"/>
                  </a:lnTo>
                  <a:lnTo>
                    <a:pt x="328" y="293"/>
                  </a:lnTo>
                  <a:lnTo>
                    <a:pt x="237" y="74"/>
                  </a:lnTo>
                  <a:lnTo>
                    <a:pt x="219" y="37"/>
                  </a:lnTo>
                  <a:lnTo>
                    <a:pt x="182" y="1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9"/>
            <p:cNvSpPr/>
            <p:nvPr/>
          </p:nvSpPr>
          <p:spPr>
            <a:xfrm>
              <a:off x="9521025" y="3018223"/>
              <a:ext cx="211241" cy="416529"/>
            </a:xfrm>
            <a:custGeom>
              <a:rect b="b" l="l" r="r" t="t"/>
              <a:pathLst>
                <a:path extrusionOk="0" h="6507" w="3300">
                  <a:moveTo>
                    <a:pt x="19" y="0"/>
                  </a:moveTo>
                  <a:lnTo>
                    <a:pt x="0" y="128"/>
                  </a:lnTo>
                  <a:lnTo>
                    <a:pt x="0" y="492"/>
                  </a:lnTo>
                  <a:lnTo>
                    <a:pt x="0" y="1057"/>
                  </a:lnTo>
                  <a:lnTo>
                    <a:pt x="37" y="1731"/>
                  </a:lnTo>
                  <a:lnTo>
                    <a:pt x="91" y="2114"/>
                  </a:lnTo>
                  <a:lnTo>
                    <a:pt x="146" y="2515"/>
                  </a:lnTo>
                  <a:lnTo>
                    <a:pt x="219" y="2916"/>
                  </a:lnTo>
                  <a:lnTo>
                    <a:pt x="310" y="3317"/>
                  </a:lnTo>
                  <a:lnTo>
                    <a:pt x="438" y="3718"/>
                  </a:lnTo>
                  <a:lnTo>
                    <a:pt x="584" y="4101"/>
                  </a:lnTo>
                  <a:lnTo>
                    <a:pt x="748" y="4465"/>
                  </a:lnTo>
                  <a:lnTo>
                    <a:pt x="966" y="4811"/>
                  </a:lnTo>
                  <a:lnTo>
                    <a:pt x="2078" y="5340"/>
                  </a:lnTo>
                  <a:lnTo>
                    <a:pt x="1313" y="5267"/>
                  </a:lnTo>
                  <a:lnTo>
                    <a:pt x="1513" y="5522"/>
                  </a:lnTo>
                  <a:lnTo>
                    <a:pt x="1713" y="5723"/>
                  </a:lnTo>
                  <a:lnTo>
                    <a:pt x="1914" y="5887"/>
                  </a:lnTo>
                  <a:lnTo>
                    <a:pt x="2096" y="6032"/>
                  </a:lnTo>
                  <a:lnTo>
                    <a:pt x="2278" y="6160"/>
                  </a:lnTo>
                  <a:lnTo>
                    <a:pt x="2442" y="6269"/>
                  </a:lnTo>
                  <a:lnTo>
                    <a:pt x="2588" y="6342"/>
                  </a:lnTo>
                  <a:lnTo>
                    <a:pt x="2734" y="6397"/>
                  </a:lnTo>
                  <a:lnTo>
                    <a:pt x="2971" y="6470"/>
                  </a:lnTo>
                  <a:lnTo>
                    <a:pt x="3153" y="6506"/>
                  </a:lnTo>
                  <a:lnTo>
                    <a:pt x="3299" y="6506"/>
                  </a:lnTo>
                  <a:lnTo>
                    <a:pt x="3299" y="6233"/>
                  </a:lnTo>
                  <a:lnTo>
                    <a:pt x="3299" y="5960"/>
                  </a:lnTo>
                  <a:lnTo>
                    <a:pt x="3263" y="5686"/>
                  </a:lnTo>
                  <a:lnTo>
                    <a:pt x="3226" y="5395"/>
                  </a:lnTo>
                  <a:lnTo>
                    <a:pt x="3153" y="5121"/>
                  </a:lnTo>
                  <a:lnTo>
                    <a:pt x="3080" y="4848"/>
                  </a:lnTo>
                  <a:lnTo>
                    <a:pt x="2916" y="4283"/>
                  </a:lnTo>
                  <a:lnTo>
                    <a:pt x="2716" y="3754"/>
                  </a:lnTo>
                  <a:lnTo>
                    <a:pt x="2479" y="3244"/>
                  </a:lnTo>
                  <a:lnTo>
                    <a:pt x="2242" y="2788"/>
                  </a:lnTo>
                  <a:lnTo>
                    <a:pt x="2005" y="2369"/>
                  </a:lnTo>
                  <a:lnTo>
                    <a:pt x="1896" y="2989"/>
                  </a:lnTo>
                  <a:lnTo>
                    <a:pt x="1695" y="1895"/>
                  </a:lnTo>
                  <a:lnTo>
                    <a:pt x="1385" y="1476"/>
                  </a:lnTo>
                  <a:lnTo>
                    <a:pt x="1094" y="1094"/>
                  </a:lnTo>
                  <a:lnTo>
                    <a:pt x="802" y="784"/>
                  </a:lnTo>
                  <a:lnTo>
                    <a:pt x="547" y="510"/>
                  </a:lnTo>
                  <a:lnTo>
                    <a:pt x="164" y="12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9"/>
            <p:cNvSpPr/>
            <p:nvPr/>
          </p:nvSpPr>
          <p:spPr>
            <a:xfrm>
              <a:off x="9713513" y="2770875"/>
              <a:ext cx="151710" cy="453849"/>
            </a:xfrm>
            <a:custGeom>
              <a:rect b="b" l="l" r="r" t="t"/>
              <a:pathLst>
                <a:path extrusionOk="0" h="7090" w="2370">
                  <a:moveTo>
                    <a:pt x="1896" y="0"/>
                  </a:moveTo>
                  <a:lnTo>
                    <a:pt x="1786" y="164"/>
                  </a:lnTo>
                  <a:lnTo>
                    <a:pt x="1495" y="620"/>
                  </a:lnTo>
                  <a:lnTo>
                    <a:pt x="1294" y="948"/>
                  </a:lnTo>
                  <a:lnTo>
                    <a:pt x="1094" y="1331"/>
                  </a:lnTo>
                  <a:lnTo>
                    <a:pt x="893" y="1768"/>
                  </a:lnTo>
                  <a:lnTo>
                    <a:pt x="693" y="2242"/>
                  </a:lnTo>
                  <a:lnTo>
                    <a:pt x="748" y="3354"/>
                  </a:lnTo>
                  <a:lnTo>
                    <a:pt x="511" y="2771"/>
                  </a:lnTo>
                  <a:lnTo>
                    <a:pt x="365" y="3226"/>
                  </a:lnTo>
                  <a:lnTo>
                    <a:pt x="237" y="3736"/>
                  </a:lnTo>
                  <a:lnTo>
                    <a:pt x="128" y="4283"/>
                  </a:lnTo>
                  <a:lnTo>
                    <a:pt x="55" y="4848"/>
                  </a:lnTo>
                  <a:lnTo>
                    <a:pt x="19" y="5431"/>
                  </a:lnTo>
                  <a:lnTo>
                    <a:pt x="0" y="5705"/>
                  </a:lnTo>
                  <a:lnTo>
                    <a:pt x="19" y="5996"/>
                  </a:lnTo>
                  <a:lnTo>
                    <a:pt x="37" y="6288"/>
                  </a:lnTo>
                  <a:lnTo>
                    <a:pt x="73" y="6561"/>
                  </a:lnTo>
                  <a:lnTo>
                    <a:pt x="110" y="6835"/>
                  </a:lnTo>
                  <a:lnTo>
                    <a:pt x="183" y="7090"/>
                  </a:lnTo>
                  <a:lnTo>
                    <a:pt x="219" y="7090"/>
                  </a:lnTo>
                  <a:lnTo>
                    <a:pt x="329" y="7053"/>
                  </a:lnTo>
                  <a:lnTo>
                    <a:pt x="493" y="6980"/>
                  </a:lnTo>
                  <a:lnTo>
                    <a:pt x="711" y="6853"/>
                  </a:lnTo>
                  <a:lnTo>
                    <a:pt x="839" y="6762"/>
                  </a:lnTo>
                  <a:lnTo>
                    <a:pt x="966" y="6652"/>
                  </a:lnTo>
                  <a:lnTo>
                    <a:pt x="1112" y="6525"/>
                  </a:lnTo>
                  <a:lnTo>
                    <a:pt x="1240" y="6361"/>
                  </a:lnTo>
                  <a:lnTo>
                    <a:pt x="1386" y="6179"/>
                  </a:lnTo>
                  <a:lnTo>
                    <a:pt x="1550" y="5960"/>
                  </a:lnTo>
                  <a:lnTo>
                    <a:pt x="1695" y="5723"/>
                  </a:lnTo>
                  <a:lnTo>
                    <a:pt x="1841" y="5431"/>
                  </a:lnTo>
                  <a:lnTo>
                    <a:pt x="1841" y="5431"/>
                  </a:lnTo>
                  <a:lnTo>
                    <a:pt x="1112" y="5686"/>
                  </a:lnTo>
                  <a:lnTo>
                    <a:pt x="2078" y="4921"/>
                  </a:lnTo>
                  <a:lnTo>
                    <a:pt x="2206" y="4520"/>
                  </a:lnTo>
                  <a:lnTo>
                    <a:pt x="2279" y="4137"/>
                  </a:lnTo>
                  <a:lnTo>
                    <a:pt x="2333" y="3718"/>
                  </a:lnTo>
                  <a:lnTo>
                    <a:pt x="2370" y="3299"/>
                  </a:lnTo>
                  <a:lnTo>
                    <a:pt x="2370" y="2880"/>
                  </a:lnTo>
                  <a:lnTo>
                    <a:pt x="2351" y="2479"/>
                  </a:lnTo>
                  <a:lnTo>
                    <a:pt x="2315" y="2078"/>
                  </a:lnTo>
                  <a:lnTo>
                    <a:pt x="2260" y="1713"/>
                  </a:lnTo>
                  <a:lnTo>
                    <a:pt x="2151" y="1021"/>
                  </a:lnTo>
                  <a:lnTo>
                    <a:pt x="2023" y="492"/>
                  </a:lnTo>
                  <a:lnTo>
                    <a:pt x="1932" y="128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9"/>
            <p:cNvSpPr/>
            <p:nvPr/>
          </p:nvSpPr>
          <p:spPr>
            <a:xfrm>
              <a:off x="9727532" y="3130182"/>
              <a:ext cx="245040" cy="397902"/>
            </a:xfrm>
            <a:custGeom>
              <a:rect b="b" l="l" r="r" t="t"/>
              <a:pathLst>
                <a:path extrusionOk="0" h="6216" w="3828">
                  <a:moveTo>
                    <a:pt x="3827" y="1"/>
                  </a:moveTo>
                  <a:lnTo>
                    <a:pt x="3682" y="110"/>
                  </a:lnTo>
                  <a:lnTo>
                    <a:pt x="3262" y="456"/>
                  </a:lnTo>
                  <a:lnTo>
                    <a:pt x="2971" y="711"/>
                  </a:lnTo>
                  <a:lnTo>
                    <a:pt x="2661" y="1003"/>
                  </a:lnTo>
                  <a:lnTo>
                    <a:pt x="2333" y="1349"/>
                  </a:lnTo>
                  <a:lnTo>
                    <a:pt x="1987" y="1750"/>
                  </a:lnTo>
                  <a:lnTo>
                    <a:pt x="1695" y="2825"/>
                  </a:lnTo>
                  <a:lnTo>
                    <a:pt x="1640" y="2188"/>
                  </a:lnTo>
                  <a:lnTo>
                    <a:pt x="1367" y="2589"/>
                  </a:lnTo>
                  <a:lnTo>
                    <a:pt x="1094" y="3026"/>
                  </a:lnTo>
                  <a:lnTo>
                    <a:pt x="820" y="3518"/>
                  </a:lnTo>
                  <a:lnTo>
                    <a:pt x="565" y="4028"/>
                  </a:lnTo>
                  <a:lnTo>
                    <a:pt x="346" y="4557"/>
                  </a:lnTo>
                  <a:lnTo>
                    <a:pt x="255" y="4830"/>
                  </a:lnTo>
                  <a:lnTo>
                    <a:pt x="182" y="5104"/>
                  </a:lnTo>
                  <a:lnTo>
                    <a:pt x="110" y="5377"/>
                  </a:lnTo>
                  <a:lnTo>
                    <a:pt x="55" y="5650"/>
                  </a:lnTo>
                  <a:lnTo>
                    <a:pt x="18" y="5924"/>
                  </a:lnTo>
                  <a:lnTo>
                    <a:pt x="0" y="6197"/>
                  </a:lnTo>
                  <a:lnTo>
                    <a:pt x="37" y="6197"/>
                  </a:lnTo>
                  <a:lnTo>
                    <a:pt x="146" y="6215"/>
                  </a:lnTo>
                  <a:lnTo>
                    <a:pt x="328" y="6197"/>
                  </a:lnTo>
                  <a:lnTo>
                    <a:pt x="565" y="6142"/>
                  </a:lnTo>
                  <a:lnTo>
                    <a:pt x="711" y="6106"/>
                  </a:lnTo>
                  <a:lnTo>
                    <a:pt x="875" y="6033"/>
                  </a:lnTo>
                  <a:lnTo>
                    <a:pt x="1039" y="5942"/>
                  </a:lnTo>
                  <a:lnTo>
                    <a:pt x="1221" y="5851"/>
                  </a:lnTo>
                  <a:lnTo>
                    <a:pt x="1422" y="5705"/>
                  </a:lnTo>
                  <a:lnTo>
                    <a:pt x="1640" y="5559"/>
                  </a:lnTo>
                  <a:lnTo>
                    <a:pt x="1859" y="5377"/>
                  </a:lnTo>
                  <a:lnTo>
                    <a:pt x="2096" y="5158"/>
                  </a:lnTo>
                  <a:lnTo>
                    <a:pt x="1312" y="5158"/>
                  </a:lnTo>
                  <a:lnTo>
                    <a:pt x="2479" y="4721"/>
                  </a:lnTo>
                  <a:lnTo>
                    <a:pt x="2716" y="4393"/>
                  </a:lnTo>
                  <a:lnTo>
                    <a:pt x="2916" y="4047"/>
                  </a:lnTo>
                  <a:lnTo>
                    <a:pt x="3098" y="3664"/>
                  </a:lnTo>
                  <a:lnTo>
                    <a:pt x="3244" y="3281"/>
                  </a:lnTo>
                  <a:lnTo>
                    <a:pt x="3390" y="2898"/>
                  </a:lnTo>
                  <a:lnTo>
                    <a:pt x="3499" y="2497"/>
                  </a:lnTo>
                  <a:lnTo>
                    <a:pt x="3590" y="2115"/>
                  </a:lnTo>
                  <a:lnTo>
                    <a:pt x="3663" y="1732"/>
                  </a:lnTo>
                  <a:lnTo>
                    <a:pt x="3754" y="1058"/>
                  </a:lnTo>
                  <a:lnTo>
                    <a:pt x="3809" y="511"/>
                  </a:lnTo>
                  <a:lnTo>
                    <a:pt x="3827" y="128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69"/>
            <p:cNvSpPr/>
            <p:nvPr/>
          </p:nvSpPr>
          <p:spPr>
            <a:xfrm>
              <a:off x="9497889" y="3957375"/>
              <a:ext cx="445200" cy="930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2" name="Google Shape;332;p70"/>
          <p:cNvSpPr/>
          <p:nvPr/>
        </p:nvSpPr>
        <p:spPr>
          <a:xfrm>
            <a:off x="25" y="4600200"/>
            <a:ext cx="9144000" cy="54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33" name="Google Shape;333;p70"/>
          <p:cNvGrpSpPr/>
          <p:nvPr/>
        </p:nvGrpSpPr>
        <p:grpSpPr>
          <a:xfrm>
            <a:off x="157356" y="3631575"/>
            <a:ext cx="474683" cy="1279500"/>
            <a:chOff x="9497889" y="2770875"/>
            <a:chExt cx="474683" cy="1279500"/>
          </a:xfrm>
        </p:grpSpPr>
        <p:sp>
          <p:nvSpPr>
            <p:cNvPr id="334" name="Google Shape;334;p70"/>
            <p:cNvSpPr/>
            <p:nvPr/>
          </p:nvSpPr>
          <p:spPr>
            <a:xfrm>
              <a:off x="9663327" y="3957363"/>
              <a:ext cx="119063" cy="56011"/>
            </a:xfrm>
            <a:custGeom>
              <a:rect b="b" l="l" r="r" t="t"/>
              <a:pathLst>
                <a:path extrusionOk="0" h="875" w="1860">
                  <a:moveTo>
                    <a:pt x="1" y="0"/>
                  </a:moveTo>
                  <a:lnTo>
                    <a:pt x="1" y="820"/>
                  </a:lnTo>
                  <a:lnTo>
                    <a:pt x="456" y="857"/>
                  </a:lnTo>
                  <a:lnTo>
                    <a:pt x="930" y="875"/>
                  </a:lnTo>
                  <a:lnTo>
                    <a:pt x="1404" y="857"/>
                  </a:lnTo>
                  <a:lnTo>
                    <a:pt x="1860" y="820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70"/>
            <p:cNvSpPr/>
            <p:nvPr/>
          </p:nvSpPr>
          <p:spPr>
            <a:xfrm>
              <a:off x="9529155" y="3575843"/>
              <a:ext cx="387404" cy="406031"/>
            </a:xfrm>
            <a:custGeom>
              <a:rect b="b" l="l" r="r" t="t"/>
              <a:pathLst>
                <a:path extrusionOk="0" h="6343" w="6052">
                  <a:moveTo>
                    <a:pt x="1" y="1"/>
                  </a:moveTo>
                  <a:lnTo>
                    <a:pt x="74" y="602"/>
                  </a:lnTo>
                  <a:lnTo>
                    <a:pt x="74" y="693"/>
                  </a:lnTo>
                  <a:lnTo>
                    <a:pt x="220" y="1805"/>
                  </a:lnTo>
                  <a:lnTo>
                    <a:pt x="220" y="1896"/>
                  </a:lnTo>
                  <a:lnTo>
                    <a:pt x="311" y="2607"/>
                  </a:lnTo>
                  <a:lnTo>
                    <a:pt x="311" y="2716"/>
                  </a:lnTo>
                  <a:lnTo>
                    <a:pt x="347" y="2989"/>
                  </a:lnTo>
                  <a:lnTo>
                    <a:pt x="365" y="3062"/>
                  </a:lnTo>
                  <a:lnTo>
                    <a:pt x="548" y="4593"/>
                  </a:lnTo>
                  <a:lnTo>
                    <a:pt x="548" y="4703"/>
                  </a:lnTo>
                  <a:lnTo>
                    <a:pt x="657" y="5486"/>
                  </a:lnTo>
                  <a:lnTo>
                    <a:pt x="657" y="5596"/>
                  </a:lnTo>
                  <a:lnTo>
                    <a:pt x="657" y="5614"/>
                  </a:lnTo>
                  <a:lnTo>
                    <a:pt x="693" y="5760"/>
                  </a:lnTo>
                  <a:lnTo>
                    <a:pt x="766" y="5905"/>
                  </a:lnTo>
                  <a:lnTo>
                    <a:pt x="839" y="6015"/>
                  </a:lnTo>
                  <a:lnTo>
                    <a:pt x="949" y="6124"/>
                  </a:lnTo>
                  <a:lnTo>
                    <a:pt x="1058" y="6215"/>
                  </a:lnTo>
                  <a:lnTo>
                    <a:pt x="1204" y="6288"/>
                  </a:lnTo>
                  <a:lnTo>
                    <a:pt x="1350" y="6325"/>
                  </a:lnTo>
                  <a:lnTo>
                    <a:pt x="1495" y="6343"/>
                  </a:lnTo>
                  <a:lnTo>
                    <a:pt x="4575" y="6343"/>
                  </a:lnTo>
                  <a:lnTo>
                    <a:pt x="4721" y="6325"/>
                  </a:lnTo>
                  <a:lnTo>
                    <a:pt x="4885" y="6288"/>
                  </a:lnTo>
                  <a:lnTo>
                    <a:pt x="5013" y="6215"/>
                  </a:lnTo>
                  <a:lnTo>
                    <a:pt x="5140" y="6124"/>
                  </a:lnTo>
                  <a:lnTo>
                    <a:pt x="5231" y="6015"/>
                  </a:lnTo>
                  <a:lnTo>
                    <a:pt x="5323" y="5887"/>
                  </a:lnTo>
                  <a:lnTo>
                    <a:pt x="5377" y="5741"/>
                  </a:lnTo>
                  <a:lnTo>
                    <a:pt x="5414" y="5596"/>
                  </a:lnTo>
                  <a:lnTo>
                    <a:pt x="5432" y="5395"/>
                  </a:lnTo>
                  <a:lnTo>
                    <a:pt x="5450" y="5286"/>
                  </a:lnTo>
                  <a:lnTo>
                    <a:pt x="5523" y="4575"/>
                  </a:lnTo>
                  <a:lnTo>
                    <a:pt x="5541" y="4466"/>
                  </a:lnTo>
                  <a:lnTo>
                    <a:pt x="5578" y="4065"/>
                  </a:lnTo>
                  <a:lnTo>
                    <a:pt x="5596" y="3937"/>
                  </a:lnTo>
                  <a:lnTo>
                    <a:pt x="5614" y="3864"/>
                  </a:lnTo>
                  <a:lnTo>
                    <a:pt x="5614" y="3773"/>
                  </a:lnTo>
                  <a:lnTo>
                    <a:pt x="5724" y="2862"/>
                  </a:lnTo>
                  <a:lnTo>
                    <a:pt x="5742" y="2752"/>
                  </a:lnTo>
                  <a:lnTo>
                    <a:pt x="5942" y="948"/>
                  </a:lnTo>
                  <a:lnTo>
                    <a:pt x="5960" y="857"/>
                  </a:lnTo>
                  <a:lnTo>
                    <a:pt x="60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70"/>
            <p:cNvSpPr/>
            <p:nvPr/>
          </p:nvSpPr>
          <p:spPr>
            <a:xfrm>
              <a:off x="9747312" y="3575843"/>
              <a:ext cx="163424" cy="66573"/>
            </a:xfrm>
            <a:custGeom>
              <a:rect b="b" l="l" r="r" t="t"/>
              <a:pathLst>
                <a:path extrusionOk="0" h="1040" w="2553">
                  <a:moveTo>
                    <a:pt x="1" y="1"/>
                  </a:moveTo>
                  <a:lnTo>
                    <a:pt x="238" y="256"/>
                  </a:lnTo>
                  <a:lnTo>
                    <a:pt x="493" y="493"/>
                  </a:lnTo>
                  <a:lnTo>
                    <a:pt x="712" y="638"/>
                  </a:lnTo>
                  <a:lnTo>
                    <a:pt x="967" y="766"/>
                  </a:lnTo>
                  <a:lnTo>
                    <a:pt x="1204" y="875"/>
                  </a:lnTo>
                  <a:lnTo>
                    <a:pt x="1477" y="966"/>
                  </a:lnTo>
                  <a:lnTo>
                    <a:pt x="1732" y="1021"/>
                  </a:lnTo>
                  <a:lnTo>
                    <a:pt x="2006" y="1039"/>
                  </a:lnTo>
                  <a:lnTo>
                    <a:pt x="2279" y="1021"/>
                  </a:lnTo>
                  <a:lnTo>
                    <a:pt x="2534" y="948"/>
                  </a:lnTo>
                  <a:lnTo>
                    <a:pt x="2552" y="857"/>
                  </a:lnTo>
                  <a:lnTo>
                    <a:pt x="2388" y="894"/>
                  </a:lnTo>
                  <a:lnTo>
                    <a:pt x="2224" y="930"/>
                  </a:lnTo>
                  <a:lnTo>
                    <a:pt x="1732" y="930"/>
                  </a:lnTo>
                  <a:lnTo>
                    <a:pt x="1568" y="894"/>
                  </a:lnTo>
                  <a:lnTo>
                    <a:pt x="1404" y="857"/>
                  </a:lnTo>
                  <a:lnTo>
                    <a:pt x="1258" y="802"/>
                  </a:lnTo>
                  <a:lnTo>
                    <a:pt x="1094" y="730"/>
                  </a:lnTo>
                  <a:lnTo>
                    <a:pt x="930" y="657"/>
                  </a:lnTo>
                  <a:lnTo>
                    <a:pt x="785" y="565"/>
                  </a:lnTo>
                  <a:lnTo>
                    <a:pt x="639" y="474"/>
                  </a:lnTo>
                  <a:lnTo>
                    <a:pt x="365" y="256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70"/>
            <p:cNvSpPr/>
            <p:nvPr/>
          </p:nvSpPr>
          <p:spPr>
            <a:xfrm>
              <a:off x="9533828" y="3613163"/>
              <a:ext cx="354757" cy="210089"/>
            </a:xfrm>
            <a:custGeom>
              <a:rect b="b" l="l" r="r" t="t"/>
              <a:pathLst>
                <a:path extrusionOk="0" h="3282" w="5542">
                  <a:moveTo>
                    <a:pt x="292" y="1"/>
                  </a:moveTo>
                  <a:lnTo>
                    <a:pt x="1" y="19"/>
                  </a:lnTo>
                  <a:lnTo>
                    <a:pt x="1" y="110"/>
                  </a:lnTo>
                  <a:lnTo>
                    <a:pt x="292" y="92"/>
                  </a:lnTo>
                  <a:lnTo>
                    <a:pt x="584" y="110"/>
                  </a:lnTo>
                  <a:lnTo>
                    <a:pt x="876" y="147"/>
                  </a:lnTo>
                  <a:lnTo>
                    <a:pt x="1149" y="219"/>
                  </a:lnTo>
                  <a:lnTo>
                    <a:pt x="1422" y="311"/>
                  </a:lnTo>
                  <a:lnTo>
                    <a:pt x="1696" y="420"/>
                  </a:lnTo>
                  <a:lnTo>
                    <a:pt x="1951" y="547"/>
                  </a:lnTo>
                  <a:lnTo>
                    <a:pt x="2206" y="675"/>
                  </a:lnTo>
                  <a:lnTo>
                    <a:pt x="2425" y="821"/>
                  </a:lnTo>
                  <a:lnTo>
                    <a:pt x="2643" y="967"/>
                  </a:lnTo>
                  <a:lnTo>
                    <a:pt x="3063" y="1295"/>
                  </a:lnTo>
                  <a:lnTo>
                    <a:pt x="3482" y="1641"/>
                  </a:lnTo>
                  <a:lnTo>
                    <a:pt x="3883" y="1987"/>
                  </a:lnTo>
                  <a:lnTo>
                    <a:pt x="4265" y="2333"/>
                  </a:lnTo>
                  <a:lnTo>
                    <a:pt x="4685" y="2680"/>
                  </a:lnTo>
                  <a:lnTo>
                    <a:pt x="5104" y="2990"/>
                  </a:lnTo>
                  <a:lnTo>
                    <a:pt x="5322" y="3154"/>
                  </a:lnTo>
                  <a:lnTo>
                    <a:pt x="5541" y="3281"/>
                  </a:lnTo>
                  <a:lnTo>
                    <a:pt x="5541" y="3190"/>
                  </a:lnTo>
                  <a:lnTo>
                    <a:pt x="5177" y="2935"/>
                  </a:lnTo>
                  <a:lnTo>
                    <a:pt x="4812" y="2662"/>
                  </a:lnTo>
                  <a:lnTo>
                    <a:pt x="4448" y="2370"/>
                  </a:lnTo>
                  <a:lnTo>
                    <a:pt x="4120" y="2078"/>
                  </a:lnTo>
                  <a:lnTo>
                    <a:pt x="3682" y="1696"/>
                  </a:lnTo>
                  <a:lnTo>
                    <a:pt x="3227" y="1313"/>
                  </a:lnTo>
                  <a:lnTo>
                    <a:pt x="2735" y="930"/>
                  </a:lnTo>
                  <a:lnTo>
                    <a:pt x="2498" y="766"/>
                  </a:lnTo>
                  <a:lnTo>
                    <a:pt x="2242" y="602"/>
                  </a:lnTo>
                  <a:lnTo>
                    <a:pt x="1969" y="438"/>
                  </a:lnTo>
                  <a:lnTo>
                    <a:pt x="1714" y="311"/>
                  </a:lnTo>
                  <a:lnTo>
                    <a:pt x="1441" y="201"/>
                  </a:lnTo>
                  <a:lnTo>
                    <a:pt x="1167" y="110"/>
                  </a:lnTo>
                  <a:lnTo>
                    <a:pt x="876" y="3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70"/>
            <p:cNvSpPr/>
            <p:nvPr/>
          </p:nvSpPr>
          <p:spPr>
            <a:xfrm>
              <a:off x="9548999" y="3742662"/>
              <a:ext cx="71246" cy="192550"/>
            </a:xfrm>
            <a:custGeom>
              <a:rect b="b" l="l" r="r" t="t"/>
              <a:pathLst>
                <a:path extrusionOk="0" h="3008" w="1113">
                  <a:moveTo>
                    <a:pt x="1" y="1"/>
                  </a:moveTo>
                  <a:lnTo>
                    <a:pt x="1" y="110"/>
                  </a:lnTo>
                  <a:lnTo>
                    <a:pt x="147" y="146"/>
                  </a:lnTo>
                  <a:lnTo>
                    <a:pt x="274" y="201"/>
                  </a:lnTo>
                  <a:lnTo>
                    <a:pt x="402" y="274"/>
                  </a:lnTo>
                  <a:lnTo>
                    <a:pt x="529" y="347"/>
                  </a:lnTo>
                  <a:lnTo>
                    <a:pt x="639" y="456"/>
                  </a:lnTo>
                  <a:lnTo>
                    <a:pt x="748" y="566"/>
                  </a:lnTo>
                  <a:lnTo>
                    <a:pt x="821" y="675"/>
                  </a:lnTo>
                  <a:lnTo>
                    <a:pt x="912" y="821"/>
                  </a:lnTo>
                  <a:lnTo>
                    <a:pt x="967" y="948"/>
                  </a:lnTo>
                  <a:lnTo>
                    <a:pt x="1003" y="1076"/>
                  </a:lnTo>
                  <a:lnTo>
                    <a:pt x="1021" y="1204"/>
                  </a:lnTo>
                  <a:lnTo>
                    <a:pt x="1021" y="1349"/>
                  </a:lnTo>
                  <a:lnTo>
                    <a:pt x="1021" y="1477"/>
                  </a:lnTo>
                  <a:lnTo>
                    <a:pt x="1003" y="1623"/>
                  </a:lnTo>
                  <a:lnTo>
                    <a:pt x="930" y="1896"/>
                  </a:lnTo>
                  <a:lnTo>
                    <a:pt x="821" y="2169"/>
                  </a:lnTo>
                  <a:lnTo>
                    <a:pt x="693" y="2425"/>
                  </a:lnTo>
                  <a:lnTo>
                    <a:pt x="529" y="2662"/>
                  </a:lnTo>
                  <a:lnTo>
                    <a:pt x="347" y="2880"/>
                  </a:lnTo>
                  <a:lnTo>
                    <a:pt x="347" y="2990"/>
                  </a:lnTo>
                  <a:lnTo>
                    <a:pt x="347" y="3008"/>
                  </a:lnTo>
                  <a:lnTo>
                    <a:pt x="602" y="2698"/>
                  </a:lnTo>
                  <a:lnTo>
                    <a:pt x="803" y="2388"/>
                  </a:lnTo>
                  <a:lnTo>
                    <a:pt x="876" y="2224"/>
                  </a:lnTo>
                  <a:lnTo>
                    <a:pt x="967" y="2060"/>
                  </a:lnTo>
                  <a:lnTo>
                    <a:pt x="1021" y="1878"/>
                  </a:lnTo>
                  <a:lnTo>
                    <a:pt x="1076" y="1696"/>
                  </a:lnTo>
                  <a:lnTo>
                    <a:pt x="1112" y="1513"/>
                  </a:lnTo>
                  <a:lnTo>
                    <a:pt x="1112" y="1331"/>
                  </a:lnTo>
                  <a:lnTo>
                    <a:pt x="1112" y="1149"/>
                  </a:lnTo>
                  <a:lnTo>
                    <a:pt x="1058" y="967"/>
                  </a:lnTo>
                  <a:lnTo>
                    <a:pt x="1003" y="821"/>
                  </a:lnTo>
                  <a:lnTo>
                    <a:pt x="930" y="675"/>
                  </a:lnTo>
                  <a:lnTo>
                    <a:pt x="839" y="547"/>
                  </a:lnTo>
                  <a:lnTo>
                    <a:pt x="748" y="438"/>
                  </a:lnTo>
                  <a:lnTo>
                    <a:pt x="620" y="329"/>
                  </a:lnTo>
                  <a:lnTo>
                    <a:pt x="493" y="238"/>
                  </a:lnTo>
                  <a:lnTo>
                    <a:pt x="365" y="146"/>
                  </a:lnTo>
                  <a:lnTo>
                    <a:pt x="219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0"/>
            <p:cNvSpPr/>
            <p:nvPr/>
          </p:nvSpPr>
          <p:spPr>
            <a:xfrm>
              <a:off x="9628375" y="3844188"/>
              <a:ext cx="249713" cy="137691"/>
            </a:xfrm>
            <a:custGeom>
              <a:rect b="b" l="l" r="r" t="t"/>
              <a:pathLst>
                <a:path extrusionOk="0" h="2151" w="3901">
                  <a:moveTo>
                    <a:pt x="1494" y="0"/>
                  </a:moveTo>
                  <a:lnTo>
                    <a:pt x="1276" y="18"/>
                  </a:lnTo>
                  <a:lnTo>
                    <a:pt x="1075" y="55"/>
                  </a:lnTo>
                  <a:lnTo>
                    <a:pt x="875" y="146"/>
                  </a:lnTo>
                  <a:lnTo>
                    <a:pt x="765" y="201"/>
                  </a:lnTo>
                  <a:lnTo>
                    <a:pt x="674" y="274"/>
                  </a:lnTo>
                  <a:lnTo>
                    <a:pt x="529" y="401"/>
                  </a:lnTo>
                  <a:lnTo>
                    <a:pt x="401" y="547"/>
                  </a:lnTo>
                  <a:lnTo>
                    <a:pt x="292" y="711"/>
                  </a:lnTo>
                  <a:lnTo>
                    <a:pt x="201" y="893"/>
                  </a:lnTo>
                  <a:lnTo>
                    <a:pt x="128" y="1076"/>
                  </a:lnTo>
                  <a:lnTo>
                    <a:pt x="73" y="1276"/>
                  </a:lnTo>
                  <a:lnTo>
                    <a:pt x="36" y="1458"/>
                  </a:lnTo>
                  <a:lnTo>
                    <a:pt x="18" y="1659"/>
                  </a:lnTo>
                  <a:lnTo>
                    <a:pt x="0" y="1896"/>
                  </a:lnTo>
                  <a:lnTo>
                    <a:pt x="18" y="2151"/>
                  </a:lnTo>
                  <a:lnTo>
                    <a:pt x="128" y="2151"/>
                  </a:lnTo>
                  <a:lnTo>
                    <a:pt x="91" y="1896"/>
                  </a:lnTo>
                  <a:lnTo>
                    <a:pt x="109" y="1659"/>
                  </a:lnTo>
                  <a:lnTo>
                    <a:pt x="128" y="1404"/>
                  </a:lnTo>
                  <a:lnTo>
                    <a:pt x="182" y="1185"/>
                  </a:lnTo>
                  <a:lnTo>
                    <a:pt x="273" y="948"/>
                  </a:lnTo>
                  <a:lnTo>
                    <a:pt x="383" y="747"/>
                  </a:lnTo>
                  <a:lnTo>
                    <a:pt x="529" y="547"/>
                  </a:lnTo>
                  <a:lnTo>
                    <a:pt x="693" y="365"/>
                  </a:lnTo>
                  <a:lnTo>
                    <a:pt x="802" y="292"/>
                  </a:lnTo>
                  <a:lnTo>
                    <a:pt x="893" y="237"/>
                  </a:lnTo>
                  <a:lnTo>
                    <a:pt x="1002" y="182"/>
                  </a:lnTo>
                  <a:lnTo>
                    <a:pt x="1112" y="146"/>
                  </a:lnTo>
                  <a:lnTo>
                    <a:pt x="1330" y="110"/>
                  </a:lnTo>
                  <a:lnTo>
                    <a:pt x="1549" y="91"/>
                  </a:lnTo>
                  <a:lnTo>
                    <a:pt x="1786" y="128"/>
                  </a:lnTo>
                  <a:lnTo>
                    <a:pt x="2005" y="182"/>
                  </a:lnTo>
                  <a:lnTo>
                    <a:pt x="2223" y="255"/>
                  </a:lnTo>
                  <a:lnTo>
                    <a:pt x="2442" y="328"/>
                  </a:lnTo>
                  <a:lnTo>
                    <a:pt x="2825" y="529"/>
                  </a:lnTo>
                  <a:lnTo>
                    <a:pt x="3189" y="729"/>
                  </a:lnTo>
                  <a:lnTo>
                    <a:pt x="3536" y="966"/>
                  </a:lnTo>
                  <a:lnTo>
                    <a:pt x="3882" y="1203"/>
                  </a:lnTo>
                  <a:lnTo>
                    <a:pt x="3900" y="1094"/>
                  </a:lnTo>
                  <a:lnTo>
                    <a:pt x="3536" y="839"/>
                  </a:lnTo>
                  <a:lnTo>
                    <a:pt x="3153" y="602"/>
                  </a:lnTo>
                  <a:lnTo>
                    <a:pt x="2770" y="383"/>
                  </a:lnTo>
                  <a:lnTo>
                    <a:pt x="2351" y="201"/>
                  </a:lnTo>
                  <a:lnTo>
                    <a:pt x="2151" y="110"/>
                  </a:lnTo>
                  <a:lnTo>
                    <a:pt x="1932" y="55"/>
                  </a:lnTo>
                  <a:lnTo>
                    <a:pt x="1713" y="18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0"/>
            <p:cNvSpPr/>
            <p:nvPr/>
          </p:nvSpPr>
          <p:spPr>
            <a:xfrm>
              <a:off x="9529155" y="3564193"/>
              <a:ext cx="387404" cy="31558"/>
            </a:xfrm>
            <a:custGeom>
              <a:rect b="b" l="l" r="r" t="t"/>
              <a:pathLst>
                <a:path extrusionOk="0" h="493" w="6052">
                  <a:moveTo>
                    <a:pt x="3026" y="0"/>
                  </a:moveTo>
                  <a:lnTo>
                    <a:pt x="1842" y="18"/>
                  </a:lnTo>
                  <a:lnTo>
                    <a:pt x="1331" y="55"/>
                  </a:lnTo>
                  <a:lnTo>
                    <a:pt x="876" y="73"/>
                  </a:lnTo>
                  <a:lnTo>
                    <a:pt x="511" y="110"/>
                  </a:lnTo>
                  <a:lnTo>
                    <a:pt x="238" y="164"/>
                  </a:lnTo>
                  <a:lnTo>
                    <a:pt x="56" y="201"/>
                  </a:lnTo>
                  <a:lnTo>
                    <a:pt x="19" y="219"/>
                  </a:lnTo>
                  <a:lnTo>
                    <a:pt x="1" y="255"/>
                  </a:lnTo>
                  <a:lnTo>
                    <a:pt x="19" y="274"/>
                  </a:lnTo>
                  <a:lnTo>
                    <a:pt x="56" y="292"/>
                  </a:lnTo>
                  <a:lnTo>
                    <a:pt x="238" y="347"/>
                  </a:lnTo>
                  <a:lnTo>
                    <a:pt x="511" y="383"/>
                  </a:lnTo>
                  <a:lnTo>
                    <a:pt x="876" y="419"/>
                  </a:lnTo>
                  <a:lnTo>
                    <a:pt x="1331" y="456"/>
                  </a:lnTo>
                  <a:lnTo>
                    <a:pt x="1842" y="474"/>
                  </a:lnTo>
                  <a:lnTo>
                    <a:pt x="3026" y="492"/>
                  </a:lnTo>
                  <a:lnTo>
                    <a:pt x="4211" y="474"/>
                  </a:lnTo>
                  <a:lnTo>
                    <a:pt x="4721" y="456"/>
                  </a:lnTo>
                  <a:lnTo>
                    <a:pt x="5159" y="419"/>
                  </a:lnTo>
                  <a:lnTo>
                    <a:pt x="5541" y="383"/>
                  </a:lnTo>
                  <a:lnTo>
                    <a:pt x="5815" y="347"/>
                  </a:lnTo>
                  <a:lnTo>
                    <a:pt x="5997" y="292"/>
                  </a:lnTo>
                  <a:lnTo>
                    <a:pt x="6033" y="274"/>
                  </a:lnTo>
                  <a:lnTo>
                    <a:pt x="6052" y="255"/>
                  </a:lnTo>
                  <a:lnTo>
                    <a:pt x="6033" y="219"/>
                  </a:lnTo>
                  <a:lnTo>
                    <a:pt x="5997" y="201"/>
                  </a:lnTo>
                  <a:lnTo>
                    <a:pt x="5815" y="164"/>
                  </a:lnTo>
                  <a:lnTo>
                    <a:pt x="5541" y="110"/>
                  </a:lnTo>
                  <a:lnTo>
                    <a:pt x="5159" y="73"/>
                  </a:lnTo>
                  <a:lnTo>
                    <a:pt x="4721" y="55"/>
                  </a:lnTo>
                  <a:lnTo>
                    <a:pt x="4211" y="1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0"/>
            <p:cNvSpPr/>
            <p:nvPr/>
          </p:nvSpPr>
          <p:spPr>
            <a:xfrm>
              <a:off x="9655197" y="2960995"/>
              <a:ext cx="87569" cy="624250"/>
            </a:xfrm>
            <a:custGeom>
              <a:rect b="b" l="l" r="r" t="t"/>
              <a:pathLst>
                <a:path extrusionOk="0" h="9752" w="1368">
                  <a:moveTo>
                    <a:pt x="128" y="1"/>
                  </a:moveTo>
                  <a:lnTo>
                    <a:pt x="73" y="19"/>
                  </a:lnTo>
                  <a:lnTo>
                    <a:pt x="37" y="37"/>
                  </a:lnTo>
                  <a:lnTo>
                    <a:pt x="18" y="74"/>
                  </a:lnTo>
                  <a:lnTo>
                    <a:pt x="0" y="129"/>
                  </a:lnTo>
                  <a:lnTo>
                    <a:pt x="18" y="183"/>
                  </a:lnTo>
                  <a:lnTo>
                    <a:pt x="91" y="365"/>
                  </a:lnTo>
                  <a:lnTo>
                    <a:pt x="274" y="912"/>
                  </a:lnTo>
                  <a:lnTo>
                    <a:pt x="401" y="1313"/>
                  </a:lnTo>
                  <a:lnTo>
                    <a:pt x="529" y="1787"/>
                  </a:lnTo>
                  <a:lnTo>
                    <a:pt x="656" y="2334"/>
                  </a:lnTo>
                  <a:lnTo>
                    <a:pt x="766" y="2935"/>
                  </a:lnTo>
                  <a:lnTo>
                    <a:pt x="875" y="3555"/>
                  </a:lnTo>
                  <a:lnTo>
                    <a:pt x="966" y="4247"/>
                  </a:lnTo>
                  <a:lnTo>
                    <a:pt x="1057" y="5031"/>
                  </a:lnTo>
                  <a:lnTo>
                    <a:pt x="1094" y="5851"/>
                  </a:lnTo>
                  <a:lnTo>
                    <a:pt x="1112" y="6744"/>
                  </a:lnTo>
                  <a:lnTo>
                    <a:pt x="1094" y="7710"/>
                  </a:lnTo>
                  <a:lnTo>
                    <a:pt x="1075" y="8202"/>
                  </a:lnTo>
                  <a:lnTo>
                    <a:pt x="1021" y="8712"/>
                  </a:lnTo>
                  <a:lnTo>
                    <a:pt x="966" y="9223"/>
                  </a:lnTo>
                  <a:lnTo>
                    <a:pt x="911" y="9751"/>
                  </a:lnTo>
                  <a:lnTo>
                    <a:pt x="1148" y="9751"/>
                  </a:lnTo>
                  <a:lnTo>
                    <a:pt x="1221" y="9223"/>
                  </a:lnTo>
                  <a:lnTo>
                    <a:pt x="1276" y="8694"/>
                  </a:lnTo>
                  <a:lnTo>
                    <a:pt x="1312" y="8184"/>
                  </a:lnTo>
                  <a:lnTo>
                    <a:pt x="1349" y="7692"/>
                  </a:lnTo>
                  <a:lnTo>
                    <a:pt x="1367" y="6726"/>
                  </a:lnTo>
                  <a:lnTo>
                    <a:pt x="1349" y="5833"/>
                  </a:lnTo>
                  <a:lnTo>
                    <a:pt x="1294" y="4995"/>
                  </a:lnTo>
                  <a:lnTo>
                    <a:pt x="1221" y="4211"/>
                  </a:lnTo>
                  <a:lnTo>
                    <a:pt x="1130" y="3518"/>
                  </a:lnTo>
                  <a:lnTo>
                    <a:pt x="1021" y="2899"/>
                  </a:lnTo>
                  <a:lnTo>
                    <a:pt x="893" y="2279"/>
                  </a:lnTo>
                  <a:lnTo>
                    <a:pt x="766" y="1714"/>
                  </a:lnTo>
                  <a:lnTo>
                    <a:pt x="638" y="1240"/>
                  </a:lnTo>
                  <a:lnTo>
                    <a:pt x="511" y="839"/>
                  </a:lnTo>
                  <a:lnTo>
                    <a:pt x="328" y="293"/>
                  </a:lnTo>
                  <a:lnTo>
                    <a:pt x="237" y="74"/>
                  </a:lnTo>
                  <a:lnTo>
                    <a:pt x="219" y="37"/>
                  </a:lnTo>
                  <a:lnTo>
                    <a:pt x="182" y="1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70"/>
            <p:cNvSpPr/>
            <p:nvPr/>
          </p:nvSpPr>
          <p:spPr>
            <a:xfrm>
              <a:off x="9521025" y="3018223"/>
              <a:ext cx="211241" cy="416529"/>
            </a:xfrm>
            <a:custGeom>
              <a:rect b="b" l="l" r="r" t="t"/>
              <a:pathLst>
                <a:path extrusionOk="0" h="6507" w="3300">
                  <a:moveTo>
                    <a:pt x="19" y="0"/>
                  </a:moveTo>
                  <a:lnTo>
                    <a:pt x="0" y="128"/>
                  </a:lnTo>
                  <a:lnTo>
                    <a:pt x="0" y="492"/>
                  </a:lnTo>
                  <a:lnTo>
                    <a:pt x="0" y="1057"/>
                  </a:lnTo>
                  <a:lnTo>
                    <a:pt x="37" y="1731"/>
                  </a:lnTo>
                  <a:lnTo>
                    <a:pt x="91" y="2114"/>
                  </a:lnTo>
                  <a:lnTo>
                    <a:pt x="146" y="2515"/>
                  </a:lnTo>
                  <a:lnTo>
                    <a:pt x="219" y="2916"/>
                  </a:lnTo>
                  <a:lnTo>
                    <a:pt x="310" y="3317"/>
                  </a:lnTo>
                  <a:lnTo>
                    <a:pt x="438" y="3718"/>
                  </a:lnTo>
                  <a:lnTo>
                    <a:pt x="584" y="4101"/>
                  </a:lnTo>
                  <a:lnTo>
                    <a:pt x="748" y="4465"/>
                  </a:lnTo>
                  <a:lnTo>
                    <a:pt x="966" y="4811"/>
                  </a:lnTo>
                  <a:lnTo>
                    <a:pt x="2078" y="5340"/>
                  </a:lnTo>
                  <a:lnTo>
                    <a:pt x="1313" y="5267"/>
                  </a:lnTo>
                  <a:lnTo>
                    <a:pt x="1513" y="5522"/>
                  </a:lnTo>
                  <a:lnTo>
                    <a:pt x="1713" y="5723"/>
                  </a:lnTo>
                  <a:lnTo>
                    <a:pt x="1914" y="5887"/>
                  </a:lnTo>
                  <a:lnTo>
                    <a:pt x="2096" y="6032"/>
                  </a:lnTo>
                  <a:lnTo>
                    <a:pt x="2278" y="6160"/>
                  </a:lnTo>
                  <a:lnTo>
                    <a:pt x="2442" y="6269"/>
                  </a:lnTo>
                  <a:lnTo>
                    <a:pt x="2588" y="6342"/>
                  </a:lnTo>
                  <a:lnTo>
                    <a:pt x="2734" y="6397"/>
                  </a:lnTo>
                  <a:lnTo>
                    <a:pt x="2971" y="6470"/>
                  </a:lnTo>
                  <a:lnTo>
                    <a:pt x="3153" y="6506"/>
                  </a:lnTo>
                  <a:lnTo>
                    <a:pt x="3299" y="6506"/>
                  </a:lnTo>
                  <a:lnTo>
                    <a:pt x="3299" y="6233"/>
                  </a:lnTo>
                  <a:lnTo>
                    <a:pt x="3299" y="5960"/>
                  </a:lnTo>
                  <a:lnTo>
                    <a:pt x="3263" y="5686"/>
                  </a:lnTo>
                  <a:lnTo>
                    <a:pt x="3226" y="5395"/>
                  </a:lnTo>
                  <a:lnTo>
                    <a:pt x="3153" y="5121"/>
                  </a:lnTo>
                  <a:lnTo>
                    <a:pt x="3080" y="4848"/>
                  </a:lnTo>
                  <a:lnTo>
                    <a:pt x="2916" y="4283"/>
                  </a:lnTo>
                  <a:lnTo>
                    <a:pt x="2716" y="3754"/>
                  </a:lnTo>
                  <a:lnTo>
                    <a:pt x="2479" y="3244"/>
                  </a:lnTo>
                  <a:lnTo>
                    <a:pt x="2242" y="2788"/>
                  </a:lnTo>
                  <a:lnTo>
                    <a:pt x="2005" y="2369"/>
                  </a:lnTo>
                  <a:lnTo>
                    <a:pt x="1896" y="2989"/>
                  </a:lnTo>
                  <a:lnTo>
                    <a:pt x="1695" y="1895"/>
                  </a:lnTo>
                  <a:lnTo>
                    <a:pt x="1385" y="1476"/>
                  </a:lnTo>
                  <a:lnTo>
                    <a:pt x="1094" y="1094"/>
                  </a:lnTo>
                  <a:lnTo>
                    <a:pt x="802" y="784"/>
                  </a:lnTo>
                  <a:lnTo>
                    <a:pt x="547" y="510"/>
                  </a:lnTo>
                  <a:lnTo>
                    <a:pt x="164" y="12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70"/>
            <p:cNvSpPr/>
            <p:nvPr/>
          </p:nvSpPr>
          <p:spPr>
            <a:xfrm>
              <a:off x="9713513" y="2770875"/>
              <a:ext cx="151710" cy="453849"/>
            </a:xfrm>
            <a:custGeom>
              <a:rect b="b" l="l" r="r" t="t"/>
              <a:pathLst>
                <a:path extrusionOk="0" h="7090" w="2370">
                  <a:moveTo>
                    <a:pt x="1896" y="0"/>
                  </a:moveTo>
                  <a:lnTo>
                    <a:pt x="1786" y="164"/>
                  </a:lnTo>
                  <a:lnTo>
                    <a:pt x="1495" y="620"/>
                  </a:lnTo>
                  <a:lnTo>
                    <a:pt x="1294" y="948"/>
                  </a:lnTo>
                  <a:lnTo>
                    <a:pt x="1094" y="1331"/>
                  </a:lnTo>
                  <a:lnTo>
                    <a:pt x="893" y="1768"/>
                  </a:lnTo>
                  <a:lnTo>
                    <a:pt x="693" y="2242"/>
                  </a:lnTo>
                  <a:lnTo>
                    <a:pt x="748" y="3354"/>
                  </a:lnTo>
                  <a:lnTo>
                    <a:pt x="511" y="2771"/>
                  </a:lnTo>
                  <a:lnTo>
                    <a:pt x="365" y="3226"/>
                  </a:lnTo>
                  <a:lnTo>
                    <a:pt x="237" y="3736"/>
                  </a:lnTo>
                  <a:lnTo>
                    <a:pt x="128" y="4283"/>
                  </a:lnTo>
                  <a:lnTo>
                    <a:pt x="55" y="4848"/>
                  </a:lnTo>
                  <a:lnTo>
                    <a:pt x="19" y="5431"/>
                  </a:lnTo>
                  <a:lnTo>
                    <a:pt x="0" y="5705"/>
                  </a:lnTo>
                  <a:lnTo>
                    <a:pt x="19" y="5996"/>
                  </a:lnTo>
                  <a:lnTo>
                    <a:pt x="37" y="6288"/>
                  </a:lnTo>
                  <a:lnTo>
                    <a:pt x="73" y="6561"/>
                  </a:lnTo>
                  <a:lnTo>
                    <a:pt x="110" y="6835"/>
                  </a:lnTo>
                  <a:lnTo>
                    <a:pt x="183" y="7090"/>
                  </a:lnTo>
                  <a:lnTo>
                    <a:pt x="219" y="7090"/>
                  </a:lnTo>
                  <a:lnTo>
                    <a:pt x="329" y="7053"/>
                  </a:lnTo>
                  <a:lnTo>
                    <a:pt x="493" y="6980"/>
                  </a:lnTo>
                  <a:lnTo>
                    <a:pt x="711" y="6853"/>
                  </a:lnTo>
                  <a:lnTo>
                    <a:pt x="839" y="6762"/>
                  </a:lnTo>
                  <a:lnTo>
                    <a:pt x="966" y="6652"/>
                  </a:lnTo>
                  <a:lnTo>
                    <a:pt x="1112" y="6525"/>
                  </a:lnTo>
                  <a:lnTo>
                    <a:pt x="1240" y="6361"/>
                  </a:lnTo>
                  <a:lnTo>
                    <a:pt x="1386" y="6179"/>
                  </a:lnTo>
                  <a:lnTo>
                    <a:pt x="1550" y="5960"/>
                  </a:lnTo>
                  <a:lnTo>
                    <a:pt x="1695" y="5723"/>
                  </a:lnTo>
                  <a:lnTo>
                    <a:pt x="1841" y="5431"/>
                  </a:lnTo>
                  <a:lnTo>
                    <a:pt x="1841" y="5431"/>
                  </a:lnTo>
                  <a:lnTo>
                    <a:pt x="1112" y="5686"/>
                  </a:lnTo>
                  <a:lnTo>
                    <a:pt x="2078" y="4921"/>
                  </a:lnTo>
                  <a:lnTo>
                    <a:pt x="2206" y="4520"/>
                  </a:lnTo>
                  <a:lnTo>
                    <a:pt x="2279" y="4137"/>
                  </a:lnTo>
                  <a:lnTo>
                    <a:pt x="2333" y="3718"/>
                  </a:lnTo>
                  <a:lnTo>
                    <a:pt x="2370" y="3299"/>
                  </a:lnTo>
                  <a:lnTo>
                    <a:pt x="2370" y="2880"/>
                  </a:lnTo>
                  <a:lnTo>
                    <a:pt x="2351" y="2479"/>
                  </a:lnTo>
                  <a:lnTo>
                    <a:pt x="2315" y="2078"/>
                  </a:lnTo>
                  <a:lnTo>
                    <a:pt x="2260" y="1713"/>
                  </a:lnTo>
                  <a:lnTo>
                    <a:pt x="2151" y="1021"/>
                  </a:lnTo>
                  <a:lnTo>
                    <a:pt x="2023" y="492"/>
                  </a:lnTo>
                  <a:lnTo>
                    <a:pt x="1932" y="128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0"/>
            <p:cNvSpPr/>
            <p:nvPr/>
          </p:nvSpPr>
          <p:spPr>
            <a:xfrm>
              <a:off x="9727532" y="3130182"/>
              <a:ext cx="245040" cy="397902"/>
            </a:xfrm>
            <a:custGeom>
              <a:rect b="b" l="l" r="r" t="t"/>
              <a:pathLst>
                <a:path extrusionOk="0" h="6216" w="3828">
                  <a:moveTo>
                    <a:pt x="3827" y="1"/>
                  </a:moveTo>
                  <a:lnTo>
                    <a:pt x="3682" y="110"/>
                  </a:lnTo>
                  <a:lnTo>
                    <a:pt x="3262" y="456"/>
                  </a:lnTo>
                  <a:lnTo>
                    <a:pt x="2971" y="711"/>
                  </a:lnTo>
                  <a:lnTo>
                    <a:pt x="2661" y="1003"/>
                  </a:lnTo>
                  <a:lnTo>
                    <a:pt x="2333" y="1349"/>
                  </a:lnTo>
                  <a:lnTo>
                    <a:pt x="1987" y="1750"/>
                  </a:lnTo>
                  <a:lnTo>
                    <a:pt x="1695" y="2825"/>
                  </a:lnTo>
                  <a:lnTo>
                    <a:pt x="1640" y="2188"/>
                  </a:lnTo>
                  <a:lnTo>
                    <a:pt x="1367" y="2589"/>
                  </a:lnTo>
                  <a:lnTo>
                    <a:pt x="1094" y="3026"/>
                  </a:lnTo>
                  <a:lnTo>
                    <a:pt x="820" y="3518"/>
                  </a:lnTo>
                  <a:lnTo>
                    <a:pt x="565" y="4028"/>
                  </a:lnTo>
                  <a:lnTo>
                    <a:pt x="346" y="4557"/>
                  </a:lnTo>
                  <a:lnTo>
                    <a:pt x="255" y="4830"/>
                  </a:lnTo>
                  <a:lnTo>
                    <a:pt x="182" y="5104"/>
                  </a:lnTo>
                  <a:lnTo>
                    <a:pt x="110" y="5377"/>
                  </a:lnTo>
                  <a:lnTo>
                    <a:pt x="55" y="5650"/>
                  </a:lnTo>
                  <a:lnTo>
                    <a:pt x="18" y="5924"/>
                  </a:lnTo>
                  <a:lnTo>
                    <a:pt x="0" y="6197"/>
                  </a:lnTo>
                  <a:lnTo>
                    <a:pt x="37" y="6197"/>
                  </a:lnTo>
                  <a:lnTo>
                    <a:pt x="146" y="6215"/>
                  </a:lnTo>
                  <a:lnTo>
                    <a:pt x="328" y="6197"/>
                  </a:lnTo>
                  <a:lnTo>
                    <a:pt x="565" y="6142"/>
                  </a:lnTo>
                  <a:lnTo>
                    <a:pt x="711" y="6106"/>
                  </a:lnTo>
                  <a:lnTo>
                    <a:pt x="875" y="6033"/>
                  </a:lnTo>
                  <a:lnTo>
                    <a:pt x="1039" y="5942"/>
                  </a:lnTo>
                  <a:lnTo>
                    <a:pt x="1221" y="5851"/>
                  </a:lnTo>
                  <a:lnTo>
                    <a:pt x="1422" y="5705"/>
                  </a:lnTo>
                  <a:lnTo>
                    <a:pt x="1640" y="5559"/>
                  </a:lnTo>
                  <a:lnTo>
                    <a:pt x="1859" y="5377"/>
                  </a:lnTo>
                  <a:lnTo>
                    <a:pt x="2096" y="5158"/>
                  </a:lnTo>
                  <a:lnTo>
                    <a:pt x="1312" y="5158"/>
                  </a:lnTo>
                  <a:lnTo>
                    <a:pt x="2479" y="4721"/>
                  </a:lnTo>
                  <a:lnTo>
                    <a:pt x="2716" y="4393"/>
                  </a:lnTo>
                  <a:lnTo>
                    <a:pt x="2916" y="4047"/>
                  </a:lnTo>
                  <a:lnTo>
                    <a:pt x="3098" y="3664"/>
                  </a:lnTo>
                  <a:lnTo>
                    <a:pt x="3244" y="3281"/>
                  </a:lnTo>
                  <a:lnTo>
                    <a:pt x="3390" y="2898"/>
                  </a:lnTo>
                  <a:lnTo>
                    <a:pt x="3499" y="2497"/>
                  </a:lnTo>
                  <a:lnTo>
                    <a:pt x="3590" y="2115"/>
                  </a:lnTo>
                  <a:lnTo>
                    <a:pt x="3663" y="1732"/>
                  </a:lnTo>
                  <a:lnTo>
                    <a:pt x="3754" y="1058"/>
                  </a:lnTo>
                  <a:lnTo>
                    <a:pt x="3809" y="511"/>
                  </a:lnTo>
                  <a:lnTo>
                    <a:pt x="3827" y="128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0"/>
            <p:cNvSpPr/>
            <p:nvPr/>
          </p:nvSpPr>
          <p:spPr>
            <a:xfrm>
              <a:off x="9497889" y="3957375"/>
              <a:ext cx="445200" cy="930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46" name="Google Shape;346;p70"/>
          <p:cNvGrpSpPr/>
          <p:nvPr/>
        </p:nvGrpSpPr>
        <p:grpSpPr>
          <a:xfrm>
            <a:off x="8445419" y="3815993"/>
            <a:ext cx="541225" cy="1095081"/>
            <a:chOff x="-804075" y="1218263"/>
            <a:chExt cx="541225" cy="1095081"/>
          </a:xfrm>
        </p:grpSpPr>
        <p:sp>
          <p:nvSpPr>
            <p:cNvPr id="347" name="Google Shape;347;p70"/>
            <p:cNvSpPr/>
            <p:nvPr/>
          </p:nvSpPr>
          <p:spPr>
            <a:xfrm>
              <a:off x="-683886" y="2264444"/>
              <a:ext cx="359100" cy="489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48" name="Google Shape;348;p70"/>
            <p:cNvSpPr/>
            <p:nvPr/>
          </p:nvSpPr>
          <p:spPr>
            <a:xfrm>
              <a:off x="-554025" y="2240813"/>
              <a:ext cx="104925" cy="49025"/>
            </a:xfrm>
            <a:custGeom>
              <a:rect b="b" l="l" r="r" t="t"/>
              <a:pathLst>
                <a:path extrusionOk="0" h="1961" w="4197">
                  <a:moveTo>
                    <a:pt x="0" y="1"/>
                  </a:moveTo>
                  <a:lnTo>
                    <a:pt x="0" y="1812"/>
                  </a:lnTo>
                  <a:lnTo>
                    <a:pt x="536" y="1886"/>
                  </a:lnTo>
                  <a:lnTo>
                    <a:pt x="1054" y="1923"/>
                  </a:lnTo>
                  <a:lnTo>
                    <a:pt x="1571" y="1960"/>
                  </a:lnTo>
                  <a:lnTo>
                    <a:pt x="2625" y="1960"/>
                  </a:lnTo>
                  <a:lnTo>
                    <a:pt x="3161" y="1923"/>
                  </a:lnTo>
                  <a:lnTo>
                    <a:pt x="3679" y="1886"/>
                  </a:lnTo>
                  <a:lnTo>
                    <a:pt x="4197" y="1812"/>
                  </a:lnTo>
                  <a:lnTo>
                    <a:pt x="41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0"/>
            <p:cNvSpPr/>
            <p:nvPr/>
          </p:nvSpPr>
          <p:spPr>
            <a:xfrm>
              <a:off x="-671425" y="1906663"/>
              <a:ext cx="339725" cy="355450"/>
            </a:xfrm>
            <a:custGeom>
              <a:rect b="b" l="l" r="r" t="t"/>
              <a:pathLst>
                <a:path extrusionOk="0" h="14218" w="13589">
                  <a:moveTo>
                    <a:pt x="0" y="1"/>
                  </a:moveTo>
                  <a:lnTo>
                    <a:pt x="481" y="4031"/>
                  </a:lnTo>
                  <a:lnTo>
                    <a:pt x="500" y="4253"/>
                  </a:lnTo>
                  <a:lnTo>
                    <a:pt x="795" y="6693"/>
                  </a:lnTo>
                  <a:lnTo>
                    <a:pt x="814" y="6878"/>
                  </a:lnTo>
                  <a:lnTo>
                    <a:pt x="1221" y="10316"/>
                  </a:lnTo>
                  <a:lnTo>
                    <a:pt x="1258" y="10538"/>
                  </a:lnTo>
                  <a:lnTo>
                    <a:pt x="1498" y="12535"/>
                  </a:lnTo>
                  <a:lnTo>
                    <a:pt x="1516" y="12720"/>
                  </a:lnTo>
                  <a:lnTo>
                    <a:pt x="1572" y="12886"/>
                  </a:lnTo>
                  <a:lnTo>
                    <a:pt x="1627" y="13052"/>
                  </a:lnTo>
                  <a:lnTo>
                    <a:pt x="1701" y="13200"/>
                  </a:lnTo>
                  <a:lnTo>
                    <a:pt x="1794" y="13348"/>
                  </a:lnTo>
                  <a:lnTo>
                    <a:pt x="1886" y="13496"/>
                  </a:lnTo>
                  <a:lnTo>
                    <a:pt x="1997" y="13607"/>
                  </a:lnTo>
                  <a:lnTo>
                    <a:pt x="2108" y="13736"/>
                  </a:lnTo>
                  <a:lnTo>
                    <a:pt x="2237" y="13847"/>
                  </a:lnTo>
                  <a:lnTo>
                    <a:pt x="2385" y="13940"/>
                  </a:lnTo>
                  <a:lnTo>
                    <a:pt x="2533" y="14014"/>
                  </a:lnTo>
                  <a:lnTo>
                    <a:pt x="2681" y="14088"/>
                  </a:lnTo>
                  <a:lnTo>
                    <a:pt x="2847" y="14143"/>
                  </a:lnTo>
                  <a:lnTo>
                    <a:pt x="3014" y="14180"/>
                  </a:lnTo>
                  <a:lnTo>
                    <a:pt x="3199" y="14199"/>
                  </a:lnTo>
                  <a:lnTo>
                    <a:pt x="3365" y="14217"/>
                  </a:lnTo>
                  <a:lnTo>
                    <a:pt x="10279" y="14217"/>
                  </a:lnTo>
                  <a:lnTo>
                    <a:pt x="10446" y="14199"/>
                  </a:lnTo>
                  <a:lnTo>
                    <a:pt x="10630" y="14180"/>
                  </a:lnTo>
                  <a:lnTo>
                    <a:pt x="10797" y="14143"/>
                  </a:lnTo>
                  <a:lnTo>
                    <a:pt x="10963" y="14088"/>
                  </a:lnTo>
                  <a:lnTo>
                    <a:pt x="11111" y="14014"/>
                  </a:lnTo>
                  <a:lnTo>
                    <a:pt x="11259" y="13940"/>
                  </a:lnTo>
                  <a:lnTo>
                    <a:pt x="11407" y="13829"/>
                  </a:lnTo>
                  <a:lnTo>
                    <a:pt x="11536" y="13736"/>
                  </a:lnTo>
                  <a:lnTo>
                    <a:pt x="11647" y="13607"/>
                  </a:lnTo>
                  <a:lnTo>
                    <a:pt x="11758" y="13478"/>
                  </a:lnTo>
                  <a:lnTo>
                    <a:pt x="11869" y="13348"/>
                  </a:lnTo>
                  <a:lnTo>
                    <a:pt x="11943" y="13200"/>
                  </a:lnTo>
                  <a:lnTo>
                    <a:pt x="12017" y="13052"/>
                  </a:lnTo>
                  <a:lnTo>
                    <a:pt x="12072" y="12886"/>
                  </a:lnTo>
                  <a:lnTo>
                    <a:pt x="12128" y="12701"/>
                  </a:lnTo>
                  <a:lnTo>
                    <a:pt x="12146" y="12535"/>
                  </a:lnTo>
                  <a:lnTo>
                    <a:pt x="12424" y="10242"/>
                  </a:lnTo>
                  <a:lnTo>
                    <a:pt x="12442" y="10002"/>
                  </a:lnTo>
                  <a:lnTo>
                    <a:pt x="12553" y="9115"/>
                  </a:lnTo>
                  <a:lnTo>
                    <a:pt x="12572" y="8837"/>
                  </a:lnTo>
                  <a:lnTo>
                    <a:pt x="12867" y="6397"/>
                  </a:lnTo>
                  <a:lnTo>
                    <a:pt x="12886" y="6175"/>
                  </a:lnTo>
                  <a:lnTo>
                    <a:pt x="135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0"/>
            <p:cNvSpPr/>
            <p:nvPr/>
          </p:nvSpPr>
          <p:spPr>
            <a:xfrm>
              <a:off x="-659400" y="1906663"/>
              <a:ext cx="83675" cy="106325"/>
            </a:xfrm>
            <a:custGeom>
              <a:rect b="b" l="l" r="r" t="t"/>
              <a:pathLst>
                <a:path extrusionOk="0" h="4253" w="3347">
                  <a:moveTo>
                    <a:pt x="3143" y="1"/>
                  </a:moveTo>
                  <a:lnTo>
                    <a:pt x="3032" y="315"/>
                  </a:lnTo>
                  <a:lnTo>
                    <a:pt x="2903" y="611"/>
                  </a:lnTo>
                  <a:lnTo>
                    <a:pt x="2755" y="888"/>
                  </a:lnTo>
                  <a:lnTo>
                    <a:pt x="2607" y="1184"/>
                  </a:lnTo>
                  <a:lnTo>
                    <a:pt x="2440" y="1461"/>
                  </a:lnTo>
                  <a:lnTo>
                    <a:pt x="2255" y="1738"/>
                  </a:lnTo>
                  <a:lnTo>
                    <a:pt x="2071" y="1997"/>
                  </a:lnTo>
                  <a:lnTo>
                    <a:pt x="1886" y="2256"/>
                  </a:lnTo>
                  <a:lnTo>
                    <a:pt x="1682" y="2515"/>
                  </a:lnTo>
                  <a:lnTo>
                    <a:pt x="1461" y="2755"/>
                  </a:lnTo>
                  <a:lnTo>
                    <a:pt x="1239" y="2995"/>
                  </a:lnTo>
                  <a:lnTo>
                    <a:pt x="1017" y="3217"/>
                  </a:lnTo>
                  <a:lnTo>
                    <a:pt x="777" y="3439"/>
                  </a:lnTo>
                  <a:lnTo>
                    <a:pt x="518" y="3643"/>
                  </a:lnTo>
                  <a:lnTo>
                    <a:pt x="259" y="3846"/>
                  </a:lnTo>
                  <a:lnTo>
                    <a:pt x="0" y="4031"/>
                  </a:lnTo>
                  <a:lnTo>
                    <a:pt x="19" y="4253"/>
                  </a:lnTo>
                  <a:lnTo>
                    <a:pt x="314" y="4049"/>
                  </a:lnTo>
                  <a:lnTo>
                    <a:pt x="573" y="3846"/>
                  </a:lnTo>
                  <a:lnTo>
                    <a:pt x="850" y="3624"/>
                  </a:lnTo>
                  <a:lnTo>
                    <a:pt x="1091" y="3402"/>
                  </a:lnTo>
                  <a:lnTo>
                    <a:pt x="1350" y="3162"/>
                  </a:lnTo>
                  <a:lnTo>
                    <a:pt x="1590" y="2903"/>
                  </a:lnTo>
                  <a:lnTo>
                    <a:pt x="1812" y="2644"/>
                  </a:lnTo>
                  <a:lnTo>
                    <a:pt x="2034" y="2385"/>
                  </a:lnTo>
                  <a:lnTo>
                    <a:pt x="2237" y="2108"/>
                  </a:lnTo>
                  <a:lnTo>
                    <a:pt x="2422" y="1831"/>
                  </a:lnTo>
                  <a:lnTo>
                    <a:pt x="2607" y="1553"/>
                  </a:lnTo>
                  <a:lnTo>
                    <a:pt x="2792" y="1258"/>
                  </a:lnTo>
                  <a:lnTo>
                    <a:pt x="2939" y="943"/>
                  </a:lnTo>
                  <a:lnTo>
                    <a:pt x="3087" y="648"/>
                  </a:lnTo>
                  <a:lnTo>
                    <a:pt x="3235" y="333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0"/>
            <p:cNvSpPr/>
            <p:nvPr/>
          </p:nvSpPr>
          <p:spPr>
            <a:xfrm>
              <a:off x="-458825" y="1906663"/>
              <a:ext cx="109550" cy="159950"/>
            </a:xfrm>
            <a:custGeom>
              <a:rect b="b" l="l" r="r" t="t"/>
              <a:pathLst>
                <a:path extrusionOk="0" h="6398" w="4382">
                  <a:moveTo>
                    <a:pt x="0" y="1"/>
                  </a:moveTo>
                  <a:lnTo>
                    <a:pt x="0" y="444"/>
                  </a:lnTo>
                  <a:lnTo>
                    <a:pt x="19" y="888"/>
                  </a:lnTo>
                  <a:lnTo>
                    <a:pt x="74" y="1332"/>
                  </a:lnTo>
                  <a:lnTo>
                    <a:pt x="167" y="1775"/>
                  </a:lnTo>
                  <a:lnTo>
                    <a:pt x="296" y="2201"/>
                  </a:lnTo>
                  <a:lnTo>
                    <a:pt x="463" y="2607"/>
                  </a:lnTo>
                  <a:lnTo>
                    <a:pt x="666" y="3014"/>
                  </a:lnTo>
                  <a:lnTo>
                    <a:pt x="888" y="3402"/>
                  </a:lnTo>
                  <a:lnTo>
                    <a:pt x="1054" y="3643"/>
                  </a:lnTo>
                  <a:lnTo>
                    <a:pt x="1221" y="3864"/>
                  </a:lnTo>
                  <a:lnTo>
                    <a:pt x="1590" y="4290"/>
                  </a:lnTo>
                  <a:lnTo>
                    <a:pt x="1997" y="4715"/>
                  </a:lnTo>
                  <a:lnTo>
                    <a:pt x="2422" y="5085"/>
                  </a:lnTo>
                  <a:lnTo>
                    <a:pt x="2884" y="5454"/>
                  </a:lnTo>
                  <a:lnTo>
                    <a:pt x="3365" y="5787"/>
                  </a:lnTo>
                  <a:lnTo>
                    <a:pt x="3846" y="6101"/>
                  </a:lnTo>
                  <a:lnTo>
                    <a:pt x="4363" y="6397"/>
                  </a:lnTo>
                  <a:lnTo>
                    <a:pt x="4382" y="6175"/>
                  </a:lnTo>
                  <a:lnTo>
                    <a:pt x="3957" y="5916"/>
                  </a:lnTo>
                  <a:lnTo>
                    <a:pt x="3531" y="5639"/>
                  </a:lnTo>
                  <a:lnTo>
                    <a:pt x="3236" y="5436"/>
                  </a:lnTo>
                  <a:lnTo>
                    <a:pt x="2940" y="5232"/>
                  </a:lnTo>
                  <a:lnTo>
                    <a:pt x="2663" y="5011"/>
                  </a:lnTo>
                  <a:lnTo>
                    <a:pt x="2385" y="4770"/>
                  </a:lnTo>
                  <a:lnTo>
                    <a:pt x="2108" y="4530"/>
                  </a:lnTo>
                  <a:lnTo>
                    <a:pt x="1868" y="4271"/>
                  </a:lnTo>
                  <a:lnTo>
                    <a:pt x="1609" y="4012"/>
                  </a:lnTo>
                  <a:lnTo>
                    <a:pt x="1387" y="3735"/>
                  </a:lnTo>
                  <a:lnTo>
                    <a:pt x="1165" y="3458"/>
                  </a:lnTo>
                  <a:lnTo>
                    <a:pt x="980" y="3162"/>
                  </a:lnTo>
                  <a:lnTo>
                    <a:pt x="795" y="2848"/>
                  </a:lnTo>
                  <a:lnTo>
                    <a:pt x="647" y="2533"/>
                  </a:lnTo>
                  <a:lnTo>
                    <a:pt x="500" y="2201"/>
                  </a:lnTo>
                  <a:lnTo>
                    <a:pt x="389" y="1868"/>
                  </a:lnTo>
                  <a:lnTo>
                    <a:pt x="296" y="1517"/>
                  </a:lnTo>
                  <a:lnTo>
                    <a:pt x="222" y="1147"/>
                  </a:lnTo>
                  <a:lnTo>
                    <a:pt x="204" y="851"/>
                  </a:lnTo>
                  <a:lnTo>
                    <a:pt x="185" y="574"/>
                  </a:lnTo>
                  <a:lnTo>
                    <a:pt x="185" y="296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0"/>
            <p:cNvSpPr/>
            <p:nvPr/>
          </p:nvSpPr>
          <p:spPr>
            <a:xfrm>
              <a:off x="-651550" y="2042538"/>
              <a:ext cx="294425" cy="92000"/>
            </a:xfrm>
            <a:custGeom>
              <a:rect b="b" l="l" r="r" t="t"/>
              <a:pathLst>
                <a:path extrusionOk="0" h="3680" w="11777">
                  <a:moveTo>
                    <a:pt x="5602" y="1"/>
                  </a:moveTo>
                  <a:lnTo>
                    <a:pt x="5103" y="19"/>
                  </a:lnTo>
                  <a:lnTo>
                    <a:pt x="4604" y="75"/>
                  </a:lnTo>
                  <a:lnTo>
                    <a:pt x="4123" y="130"/>
                  </a:lnTo>
                  <a:lnTo>
                    <a:pt x="3624" y="204"/>
                  </a:lnTo>
                  <a:lnTo>
                    <a:pt x="3143" y="315"/>
                  </a:lnTo>
                  <a:lnTo>
                    <a:pt x="2644" y="426"/>
                  </a:lnTo>
                  <a:lnTo>
                    <a:pt x="2163" y="537"/>
                  </a:lnTo>
                  <a:lnTo>
                    <a:pt x="1683" y="685"/>
                  </a:lnTo>
                  <a:lnTo>
                    <a:pt x="758" y="981"/>
                  </a:lnTo>
                  <a:lnTo>
                    <a:pt x="389" y="1110"/>
                  </a:lnTo>
                  <a:lnTo>
                    <a:pt x="0" y="1258"/>
                  </a:lnTo>
                  <a:lnTo>
                    <a:pt x="19" y="1443"/>
                  </a:lnTo>
                  <a:lnTo>
                    <a:pt x="555" y="1239"/>
                  </a:lnTo>
                  <a:lnTo>
                    <a:pt x="1498" y="944"/>
                  </a:lnTo>
                  <a:lnTo>
                    <a:pt x="1960" y="796"/>
                  </a:lnTo>
                  <a:lnTo>
                    <a:pt x="2441" y="666"/>
                  </a:lnTo>
                  <a:lnTo>
                    <a:pt x="2921" y="555"/>
                  </a:lnTo>
                  <a:lnTo>
                    <a:pt x="3402" y="463"/>
                  </a:lnTo>
                  <a:lnTo>
                    <a:pt x="3883" y="370"/>
                  </a:lnTo>
                  <a:lnTo>
                    <a:pt x="4363" y="297"/>
                  </a:lnTo>
                  <a:lnTo>
                    <a:pt x="4844" y="241"/>
                  </a:lnTo>
                  <a:lnTo>
                    <a:pt x="5325" y="223"/>
                  </a:lnTo>
                  <a:lnTo>
                    <a:pt x="5824" y="204"/>
                  </a:lnTo>
                  <a:lnTo>
                    <a:pt x="6304" y="223"/>
                  </a:lnTo>
                  <a:lnTo>
                    <a:pt x="6785" y="278"/>
                  </a:lnTo>
                  <a:lnTo>
                    <a:pt x="7266" y="352"/>
                  </a:lnTo>
                  <a:lnTo>
                    <a:pt x="7728" y="463"/>
                  </a:lnTo>
                  <a:lnTo>
                    <a:pt x="8190" y="611"/>
                  </a:lnTo>
                  <a:lnTo>
                    <a:pt x="8615" y="777"/>
                  </a:lnTo>
                  <a:lnTo>
                    <a:pt x="9022" y="981"/>
                  </a:lnTo>
                  <a:lnTo>
                    <a:pt x="9410" y="1202"/>
                  </a:lnTo>
                  <a:lnTo>
                    <a:pt x="9761" y="1461"/>
                  </a:lnTo>
                  <a:lnTo>
                    <a:pt x="10094" y="1739"/>
                  </a:lnTo>
                  <a:lnTo>
                    <a:pt x="10408" y="2053"/>
                  </a:lnTo>
                  <a:lnTo>
                    <a:pt x="10723" y="2367"/>
                  </a:lnTo>
                  <a:lnTo>
                    <a:pt x="11019" y="2718"/>
                  </a:lnTo>
                  <a:lnTo>
                    <a:pt x="11758" y="3680"/>
                  </a:lnTo>
                  <a:lnTo>
                    <a:pt x="11777" y="3402"/>
                  </a:lnTo>
                  <a:lnTo>
                    <a:pt x="11148" y="2589"/>
                  </a:lnTo>
                  <a:lnTo>
                    <a:pt x="10871" y="2256"/>
                  </a:lnTo>
                  <a:lnTo>
                    <a:pt x="10575" y="1942"/>
                  </a:lnTo>
                  <a:lnTo>
                    <a:pt x="10279" y="1646"/>
                  </a:lnTo>
                  <a:lnTo>
                    <a:pt x="9965" y="1369"/>
                  </a:lnTo>
                  <a:lnTo>
                    <a:pt x="9632" y="1110"/>
                  </a:lnTo>
                  <a:lnTo>
                    <a:pt x="9262" y="888"/>
                  </a:lnTo>
                  <a:lnTo>
                    <a:pt x="8893" y="685"/>
                  </a:lnTo>
                  <a:lnTo>
                    <a:pt x="8504" y="518"/>
                  </a:lnTo>
                  <a:lnTo>
                    <a:pt x="8024" y="352"/>
                  </a:lnTo>
                  <a:lnTo>
                    <a:pt x="7543" y="223"/>
                  </a:lnTo>
                  <a:lnTo>
                    <a:pt x="7062" y="112"/>
                  </a:lnTo>
                  <a:lnTo>
                    <a:pt x="6582" y="56"/>
                  </a:lnTo>
                  <a:lnTo>
                    <a:pt x="6101" y="19"/>
                  </a:lnTo>
                  <a:lnTo>
                    <a:pt x="5602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0"/>
            <p:cNvSpPr/>
            <p:nvPr/>
          </p:nvSpPr>
          <p:spPr>
            <a:xfrm>
              <a:off x="-640925" y="2148838"/>
              <a:ext cx="134975" cy="113275"/>
            </a:xfrm>
            <a:custGeom>
              <a:rect b="b" l="l" r="r" t="t"/>
              <a:pathLst>
                <a:path extrusionOk="0" h="4531" w="5399">
                  <a:moveTo>
                    <a:pt x="1720" y="1"/>
                  </a:moveTo>
                  <a:lnTo>
                    <a:pt x="1461" y="38"/>
                  </a:lnTo>
                  <a:lnTo>
                    <a:pt x="1202" y="75"/>
                  </a:lnTo>
                  <a:lnTo>
                    <a:pt x="943" y="149"/>
                  </a:lnTo>
                  <a:lnTo>
                    <a:pt x="703" y="241"/>
                  </a:lnTo>
                  <a:lnTo>
                    <a:pt x="463" y="352"/>
                  </a:lnTo>
                  <a:lnTo>
                    <a:pt x="222" y="481"/>
                  </a:lnTo>
                  <a:lnTo>
                    <a:pt x="1" y="629"/>
                  </a:lnTo>
                  <a:lnTo>
                    <a:pt x="38" y="851"/>
                  </a:lnTo>
                  <a:lnTo>
                    <a:pt x="296" y="666"/>
                  </a:lnTo>
                  <a:lnTo>
                    <a:pt x="574" y="518"/>
                  </a:lnTo>
                  <a:lnTo>
                    <a:pt x="851" y="389"/>
                  </a:lnTo>
                  <a:lnTo>
                    <a:pt x="1165" y="297"/>
                  </a:lnTo>
                  <a:lnTo>
                    <a:pt x="1461" y="223"/>
                  </a:lnTo>
                  <a:lnTo>
                    <a:pt x="1775" y="186"/>
                  </a:lnTo>
                  <a:lnTo>
                    <a:pt x="2108" y="186"/>
                  </a:lnTo>
                  <a:lnTo>
                    <a:pt x="2422" y="223"/>
                  </a:lnTo>
                  <a:lnTo>
                    <a:pt x="2774" y="297"/>
                  </a:lnTo>
                  <a:lnTo>
                    <a:pt x="3106" y="407"/>
                  </a:lnTo>
                  <a:lnTo>
                    <a:pt x="3421" y="555"/>
                  </a:lnTo>
                  <a:lnTo>
                    <a:pt x="3716" y="740"/>
                  </a:lnTo>
                  <a:lnTo>
                    <a:pt x="3994" y="944"/>
                  </a:lnTo>
                  <a:lnTo>
                    <a:pt x="4234" y="1184"/>
                  </a:lnTo>
                  <a:lnTo>
                    <a:pt x="4456" y="1461"/>
                  </a:lnTo>
                  <a:lnTo>
                    <a:pt x="4659" y="1757"/>
                  </a:lnTo>
                  <a:lnTo>
                    <a:pt x="4844" y="2090"/>
                  </a:lnTo>
                  <a:lnTo>
                    <a:pt x="4992" y="2423"/>
                  </a:lnTo>
                  <a:lnTo>
                    <a:pt x="5084" y="2774"/>
                  </a:lnTo>
                  <a:lnTo>
                    <a:pt x="5158" y="3125"/>
                  </a:lnTo>
                  <a:lnTo>
                    <a:pt x="5195" y="3476"/>
                  </a:lnTo>
                  <a:lnTo>
                    <a:pt x="5177" y="3828"/>
                  </a:lnTo>
                  <a:lnTo>
                    <a:pt x="5140" y="4179"/>
                  </a:lnTo>
                  <a:lnTo>
                    <a:pt x="5084" y="4530"/>
                  </a:lnTo>
                  <a:lnTo>
                    <a:pt x="5288" y="4530"/>
                  </a:lnTo>
                  <a:lnTo>
                    <a:pt x="5362" y="4123"/>
                  </a:lnTo>
                  <a:lnTo>
                    <a:pt x="5380" y="3902"/>
                  </a:lnTo>
                  <a:lnTo>
                    <a:pt x="5399" y="3698"/>
                  </a:lnTo>
                  <a:lnTo>
                    <a:pt x="5399" y="3495"/>
                  </a:lnTo>
                  <a:lnTo>
                    <a:pt x="5380" y="3273"/>
                  </a:lnTo>
                  <a:lnTo>
                    <a:pt x="5343" y="3070"/>
                  </a:lnTo>
                  <a:lnTo>
                    <a:pt x="5306" y="2866"/>
                  </a:lnTo>
                  <a:lnTo>
                    <a:pt x="5232" y="2570"/>
                  </a:lnTo>
                  <a:lnTo>
                    <a:pt x="5140" y="2293"/>
                  </a:lnTo>
                  <a:lnTo>
                    <a:pt x="5029" y="2016"/>
                  </a:lnTo>
                  <a:lnTo>
                    <a:pt x="4881" y="1757"/>
                  </a:lnTo>
                  <a:lnTo>
                    <a:pt x="4733" y="1498"/>
                  </a:lnTo>
                  <a:lnTo>
                    <a:pt x="4548" y="1258"/>
                  </a:lnTo>
                  <a:lnTo>
                    <a:pt x="4345" y="1055"/>
                  </a:lnTo>
                  <a:lnTo>
                    <a:pt x="4142" y="851"/>
                  </a:lnTo>
                  <a:lnTo>
                    <a:pt x="3920" y="666"/>
                  </a:lnTo>
                  <a:lnTo>
                    <a:pt x="3679" y="500"/>
                  </a:lnTo>
                  <a:lnTo>
                    <a:pt x="3421" y="352"/>
                  </a:lnTo>
                  <a:lnTo>
                    <a:pt x="3162" y="223"/>
                  </a:lnTo>
                  <a:lnTo>
                    <a:pt x="2885" y="130"/>
                  </a:lnTo>
                  <a:lnTo>
                    <a:pt x="2589" y="56"/>
                  </a:lnTo>
                  <a:lnTo>
                    <a:pt x="2293" y="1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0"/>
            <p:cNvSpPr/>
            <p:nvPr/>
          </p:nvSpPr>
          <p:spPr>
            <a:xfrm>
              <a:off x="-481475" y="2103563"/>
              <a:ext cx="121125" cy="158550"/>
            </a:xfrm>
            <a:custGeom>
              <a:rect b="b" l="l" r="r" t="t"/>
              <a:pathLst>
                <a:path extrusionOk="0" h="6342" w="4845">
                  <a:moveTo>
                    <a:pt x="1479" y="0"/>
                  </a:moveTo>
                  <a:lnTo>
                    <a:pt x="1313" y="19"/>
                  </a:lnTo>
                  <a:lnTo>
                    <a:pt x="1128" y="56"/>
                  </a:lnTo>
                  <a:lnTo>
                    <a:pt x="962" y="111"/>
                  </a:lnTo>
                  <a:lnTo>
                    <a:pt x="832" y="203"/>
                  </a:lnTo>
                  <a:lnTo>
                    <a:pt x="703" y="296"/>
                  </a:lnTo>
                  <a:lnTo>
                    <a:pt x="592" y="388"/>
                  </a:lnTo>
                  <a:lnTo>
                    <a:pt x="500" y="518"/>
                  </a:lnTo>
                  <a:lnTo>
                    <a:pt x="407" y="629"/>
                  </a:lnTo>
                  <a:lnTo>
                    <a:pt x="333" y="776"/>
                  </a:lnTo>
                  <a:lnTo>
                    <a:pt x="259" y="924"/>
                  </a:lnTo>
                  <a:lnTo>
                    <a:pt x="204" y="1072"/>
                  </a:lnTo>
                  <a:lnTo>
                    <a:pt x="111" y="1368"/>
                  </a:lnTo>
                  <a:lnTo>
                    <a:pt x="56" y="1701"/>
                  </a:lnTo>
                  <a:lnTo>
                    <a:pt x="19" y="2015"/>
                  </a:lnTo>
                  <a:lnTo>
                    <a:pt x="1" y="2311"/>
                  </a:lnTo>
                  <a:lnTo>
                    <a:pt x="1" y="2644"/>
                  </a:lnTo>
                  <a:lnTo>
                    <a:pt x="19" y="2995"/>
                  </a:lnTo>
                  <a:lnTo>
                    <a:pt x="56" y="3346"/>
                  </a:lnTo>
                  <a:lnTo>
                    <a:pt x="111" y="3679"/>
                  </a:lnTo>
                  <a:lnTo>
                    <a:pt x="185" y="4012"/>
                  </a:lnTo>
                  <a:lnTo>
                    <a:pt x="278" y="4344"/>
                  </a:lnTo>
                  <a:lnTo>
                    <a:pt x="389" y="4677"/>
                  </a:lnTo>
                  <a:lnTo>
                    <a:pt x="518" y="5010"/>
                  </a:lnTo>
                  <a:lnTo>
                    <a:pt x="685" y="5361"/>
                  </a:lnTo>
                  <a:lnTo>
                    <a:pt x="888" y="5694"/>
                  </a:lnTo>
                  <a:lnTo>
                    <a:pt x="1091" y="6027"/>
                  </a:lnTo>
                  <a:lnTo>
                    <a:pt x="1332" y="6341"/>
                  </a:lnTo>
                  <a:lnTo>
                    <a:pt x="1572" y="6341"/>
                  </a:lnTo>
                  <a:lnTo>
                    <a:pt x="1295" y="5971"/>
                  </a:lnTo>
                  <a:lnTo>
                    <a:pt x="1036" y="5583"/>
                  </a:lnTo>
                  <a:lnTo>
                    <a:pt x="814" y="5176"/>
                  </a:lnTo>
                  <a:lnTo>
                    <a:pt x="629" y="4751"/>
                  </a:lnTo>
                  <a:lnTo>
                    <a:pt x="463" y="4326"/>
                  </a:lnTo>
                  <a:lnTo>
                    <a:pt x="333" y="3882"/>
                  </a:lnTo>
                  <a:lnTo>
                    <a:pt x="259" y="3420"/>
                  </a:lnTo>
                  <a:lnTo>
                    <a:pt x="204" y="2958"/>
                  </a:lnTo>
                  <a:lnTo>
                    <a:pt x="185" y="2662"/>
                  </a:lnTo>
                  <a:lnTo>
                    <a:pt x="185" y="2348"/>
                  </a:lnTo>
                  <a:lnTo>
                    <a:pt x="204" y="2034"/>
                  </a:lnTo>
                  <a:lnTo>
                    <a:pt x="241" y="1719"/>
                  </a:lnTo>
                  <a:lnTo>
                    <a:pt x="296" y="1405"/>
                  </a:lnTo>
                  <a:lnTo>
                    <a:pt x="389" y="1109"/>
                  </a:lnTo>
                  <a:lnTo>
                    <a:pt x="463" y="961"/>
                  </a:lnTo>
                  <a:lnTo>
                    <a:pt x="518" y="832"/>
                  </a:lnTo>
                  <a:lnTo>
                    <a:pt x="611" y="703"/>
                  </a:lnTo>
                  <a:lnTo>
                    <a:pt x="703" y="573"/>
                  </a:lnTo>
                  <a:lnTo>
                    <a:pt x="832" y="425"/>
                  </a:lnTo>
                  <a:lnTo>
                    <a:pt x="999" y="333"/>
                  </a:lnTo>
                  <a:lnTo>
                    <a:pt x="1147" y="259"/>
                  </a:lnTo>
                  <a:lnTo>
                    <a:pt x="1332" y="222"/>
                  </a:lnTo>
                  <a:lnTo>
                    <a:pt x="1498" y="203"/>
                  </a:lnTo>
                  <a:lnTo>
                    <a:pt x="1683" y="222"/>
                  </a:lnTo>
                  <a:lnTo>
                    <a:pt x="1868" y="259"/>
                  </a:lnTo>
                  <a:lnTo>
                    <a:pt x="2034" y="314"/>
                  </a:lnTo>
                  <a:lnTo>
                    <a:pt x="2219" y="370"/>
                  </a:lnTo>
                  <a:lnTo>
                    <a:pt x="2404" y="462"/>
                  </a:lnTo>
                  <a:lnTo>
                    <a:pt x="2755" y="666"/>
                  </a:lnTo>
                  <a:lnTo>
                    <a:pt x="3088" y="869"/>
                  </a:lnTo>
                  <a:lnTo>
                    <a:pt x="3365" y="1072"/>
                  </a:lnTo>
                  <a:lnTo>
                    <a:pt x="3753" y="1368"/>
                  </a:lnTo>
                  <a:lnTo>
                    <a:pt x="4123" y="1682"/>
                  </a:lnTo>
                  <a:lnTo>
                    <a:pt x="4493" y="2015"/>
                  </a:lnTo>
                  <a:lnTo>
                    <a:pt x="4826" y="2366"/>
                  </a:lnTo>
                  <a:lnTo>
                    <a:pt x="4844" y="2126"/>
                  </a:lnTo>
                  <a:lnTo>
                    <a:pt x="4567" y="1830"/>
                  </a:lnTo>
                  <a:lnTo>
                    <a:pt x="4271" y="1534"/>
                  </a:lnTo>
                  <a:lnTo>
                    <a:pt x="3957" y="1276"/>
                  </a:lnTo>
                  <a:lnTo>
                    <a:pt x="3624" y="1017"/>
                  </a:lnTo>
                  <a:lnTo>
                    <a:pt x="3365" y="813"/>
                  </a:lnTo>
                  <a:lnTo>
                    <a:pt x="3051" y="610"/>
                  </a:lnTo>
                  <a:lnTo>
                    <a:pt x="2718" y="407"/>
                  </a:lnTo>
                  <a:lnTo>
                    <a:pt x="2385" y="222"/>
                  </a:lnTo>
                  <a:lnTo>
                    <a:pt x="2200" y="148"/>
                  </a:lnTo>
                  <a:lnTo>
                    <a:pt x="2016" y="92"/>
                  </a:lnTo>
                  <a:lnTo>
                    <a:pt x="1831" y="37"/>
                  </a:lnTo>
                  <a:lnTo>
                    <a:pt x="1664" y="19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0"/>
            <p:cNvSpPr/>
            <p:nvPr/>
          </p:nvSpPr>
          <p:spPr>
            <a:xfrm>
              <a:off x="-671425" y="1896488"/>
              <a:ext cx="339725" cy="27300"/>
            </a:xfrm>
            <a:custGeom>
              <a:rect b="b" l="l" r="r" t="t"/>
              <a:pathLst>
                <a:path extrusionOk="0" h="1092" w="13589">
                  <a:moveTo>
                    <a:pt x="6804" y="1"/>
                  </a:moveTo>
                  <a:lnTo>
                    <a:pt x="5436" y="19"/>
                  </a:lnTo>
                  <a:lnTo>
                    <a:pt x="4160" y="56"/>
                  </a:lnTo>
                  <a:lnTo>
                    <a:pt x="2995" y="93"/>
                  </a:lnTo>
                  <a:lnTo>
                    <a:pt x="1997" y="167"/>
                  </a:lnTo>
                  <a:lnTo>
                    <a:pt x="1165" y="241"/>
                  </a:lnTo>
                  <a:lnTo>
                    <a:pt x="537" y="334"/>
                  </a:lnTo>
                  <a:lnTo>
                    <a:pt x="315" y="389"/>
                  </a:lnTo>
                  <a:lnTo>
                    <a:pt x="148" y="445"/>
                  </a:lnTo>
                  <a:lnTo>
                    <a:pt x="37" y="500"/>
                  </a:lnTo>
                  <a:lnTo>
                    <a:pt x="19" y="519"/>
                  </a:lnTo>
                  <a:lnTo>
                    <a:pt x="0" y="555"/>
                  </a:lnTo>
                  <a:lnTo>
                    <a:pt x="19" y="574"/>
                  </a:lnTo>
                  <a:lnTo>
                    <a:pt x="37" y="611"/>
                  </a:lnTo>
                  <a:lnTo>
                    <a:pt x="148" y="666"/>
                  </a:lnTo>
                  <a:lnTo>
                    <a:pt x="315" y="722"/>
                  </a:lnTo>
                  <a:lnTo>
                    <a:pt x="537" y="759"/>
                  </a:lnTo>
                  <a:lnTo>
                    <a:pt x="1165" y="851"/>
                  </a:lnTo>
                  <a:lnTo>
                    <a:pt x="1997" y="944"/>
                  </a:lnTo>
                  <a:lnTo>
                    <a:pt x="2995" y="999"/>
                  </a:lnTo>
                  <a:lnTo>
                    <a:pt x="4160" y="1055"/>
                  </a:lnTo>
                  <a:lnTo>
                    <a:pt x="5436" y="1092"/>
                  </a:lnTo>
                  <a:lnTo>
                    <a:pt x="8172" y="1092"/>
                  </a:lnTo>
                  <a:lnTo>
                    <a:pt x="9447" y="1055"/>
                  </a:lnTo>
                  <a:lnTo>
                    <a:pt x="10593" y="999"/>
                  </a:lnTo>
                  <a:lnTo>
                    <a:pt x="11610" y="944"/>
                  </a:lnTo>
                  <a:lnTo>
                    <a:pt x="12442" y="851"/>
                  </a:lnTo>
                  <a:lnTo>
                    <a:pt x="13052" y="759"/>
                  </a:lnTo>
                  <a:lnTo>
                    <a:pt x="13292" y="722"/>
                  </a:lnTo>
                  <a:lnTo>
                    <a:pt x="13459" y="666"/>
                  </a:lnTo>
                  <a:lnTo>
                    <a:pt x="13551" y="611"/>
                  </a:lnTo>
                  <a:lnTo>
                    <a:pt x="13588" y="574"/>
                  </a:lnTo>
                  <a:lnTo>
                    <a:pt x="13588" y="555"/>
                  </a:lnTo>
                  <a:lnTo>
                    <a:pt x="13588" y="519"/>
                  </a:lnTo>
                  <a:lnTo>
                    <a:pt x="13551" y="500"/>
                  </a:lnTo>
                  <a:lnTo>
                    <a:pt x="13459" y="445"/>
                  </a:lnTo>
                  <a:lnTo>
                    <a:pt x="13292" y="389"/>
                  </a:lnTo>
                  <a:lnTo>
                    <a:pt x="13052" y="334"/>
                  </a:lnTo>
                  <a:lnTo>
                    <a:pt x="12442" y="241"/>
                  </a:lnTo>
                  <a:lnTo>
                    <a:pt x="11610" y="167"/>
                  </a:lnTo>
                  <a:lnTo>
                    <a:pt x="10593" y="93"/>
                  </a:lnTo>
                  <a:lnTo>
                    <a:pt x="9447" y="56"/>
                  </a:lnTo>
                  <a:lnTo>
                    <a:pt x="8172" y="19"/>
                  </a:lnTo>
                  <a:lnTo>
                    <a:pt x="6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0"/>
            <p:cNvSpPr/>
            <p:nvPr/>
          </p:nvSpPr>
          <p:spPr>
            <a:xfrm>
              <a:off x="-502275" y="1434088"/>
              <a:ext cx="239425" cy="397500"/>
            </a:xfrm>
            <a:custGeom>
              <a:rect b="b" l="l" r="r" t="t"/>
              <a:pathLst>
                <a:path extrusionOk="0" h="15900" w="9577">
                  <a:moveTo>
                    <a:pt x="9503" y="0"/>
                  </a:moveTo>
                  <a:lnTo>
                    <a:pt x="9170" y="93"/>
                  </a:lnTo>
                  <a:lnTo>
                    <a:pt x="8782" y="222"/>
                  </a:lnTo>
                  <a:lnTo>
                    <a:pt x="8264" y="426"/>
                  </a:lnTo>
                  <a:lnTo>
                    <a:pt x="7987" y="555"/>
                  </a:lnTo>
                  <a:lnTo>
                    <a:pt x="7673" y="721"/>
                  </a:lnTo>
                  <a:lnTo>
                    <a:pt x="7340" y="906"/>
                  </a:lnTo>
                  <a:lnTo>
                    <a:pt x="6989" y="1110"/>
                  </a:lnTo>
                  <a:lnTo>
                    <a:pt x="6619" y="1350"/>
                  </a:lnTo>
                  <a:lnTo>
                    <a:pt x="6231" y="1609"/>
                  </a:lnTo>
                  <a:lnTo>
                    <a:pt x="5842" y="1886"/>
                  </a:lnTo>
                  <a:lnTo>
                    <a:pt x="5454" y="2219"/>
                  </a:lnTo>
                  <a:lnTo>
                    <a:pt x="5380" y="3772"/>
                  </a:lnTo>
                  <a:lnTo>
                    <a:pt x="4900" y="2718"/>
                  </a:lnTo>
                  <a:lnTo>
                    <a:pt x="4456" y="3162"/>
                  </a:lnTo>
                  <a:lnTo>
                    <a:pt x="4031" y="3642"/>
                  </a:lnTo>
                  <a:lnTo>
                    <a:pt x="3606" y="4179"/>
                  </a:lnTo>
                  <a:lnTo>
                    <a:pt x="3199" y="4752"/>
                  </a:lnTo>
                  <a:lnTo>
                    <a:pt x="2792" y="5362"/>
                  </a:lnTo>
                  <a:lnTo>
                    <a:pt x="2385" y="6046"/>
                  </a:lnTo>
                  <a:lnTo>
                    <a:pt x="2016" y="6767"/>
                  </a:lnTo>
                  <a:lnTo>
                    <a:pt x="1664" y="7543"/>
                  </a:lnTo>
                  <a:lnTo>
                    <a:pt x="1498" y="7950"/>
                  </a:lnTo>
                  <a:lnTo>
                    <a:pt x="1350" y="8375"/>
                  </a:lnTo>
                  <a:lnTo>
                    <a:pt x="1184" y="8800"/>
                  </a:lnTo>
                  <a:lnTo>
                    <a:pt x="1036" y="9262"/>
                  </a:lnTo>
                  <a:lnTo>
                    <a:pt x="906" y="9725"/>
                  </a:lnTo>
                  <a:lnTo>
                    <a:pt x="777" y="10205"/>
                  </a:lnTo>
                  <a:lnTo>
                    <a:pt x="648" y="10704"/>
                  </a:lnTo>
                  <a:lnTo>
                    <a:pt x="537" y="11204"/>
                  </a:lnTo>
                  <a:lnTo>
                    <a:pt x="444" y="11740"/>
                  </a:lnTo>
                  <a:lnTo>
                    <a:pt x="333" y="12276"/>
                  </a:lnTo>
                  <a:lnTo>
                    <a:pt x="259" y="12849"/>
                  </a:lnTo>
                  <a:lnTo>
                    <a:pt x="185" y="13422"/>
                  </a:lnTo>
                  <a:lnTo>
                    <a:pt x="130" y="14014"/>
                  </a:lnTo>
                  <a:lnTo>
                    <a:pt x="75" y="14624"/>
                  </a:lnTo>
                  <a:lnTo>
                    <a:pt x="38" y="15252"/>
                  </a:lnTo>
                  <a:lnTo>
                    <a:pt x="1" y="15899"/>
                  </a:lnTo>
                  <a:lnTo>
                    <a:pt x="1" y="15899"/>
                  </a:lnTo>
                  <a:lnTo>
                    <a:pt x="149" y="15844"/>
                  </a:lnTo>
                  <a:lnTo>
                    <a:pt x="537" y="15696"/>
                  </a:lnTo>
                  <a:lnTo>
                    <a:pt x="1110" y="15419"/>
                  </a:lnTo>
                  <a:lnTo>
                    <a:pt x="1480" y="15252"/>
                  </a:lnTo>
                  <a:lnTo>
                    <a:pt x="1868" y="15030"/>
                  </a:lnTo>
                  <a:lnTo>
                    <a:pt x="2311" y="14790"/>
                  </a:lnTo>
                  <a:lnTo>
                    <a:pt x="2755" y="14513"/>
                  </a:lnTo>
                  <a:lnTo>
                    <a:pt x="3236" y="14198"/>
                  </a:lnTo>
                  <a:lnTo>
                    <a:pt x="3716" y="13847"/>
                  </a:lnTo>
                  <a:lnTo>
                    <a:pt x="4234" y="13459"/>
                  </a:lnTo>
                  <a:lnTo>
                    <a:pt x="4733" y="13015"/>
                  </a:lnTo>
                  <a:lnTo>
                    <a:pt x="5232" y="12553"/>
                  </a:lnTo>
                  <a:lnTo>
                    <a:pt x="5750" y="12035"/>
                  </a:lnTo>
                  <a:lnTo>
                    <a:pt x="1535" y="12793"/>
                  </a:lnTo>
                  <a:lnTo>
                    <a:pt x="1535" y="12793"/>
                  </a:lnTo>
                  <a:lnTo>
                    <a:pt x="7414" y="9872"/>
                  </a:lnTo>
                  <a:lnTo>
                    <a:pt x="7673" y="9410"/>
                  </a:lnTo>
                  <a:lnTo>
                    <a:pt x="7950" y="8930"/>
                  </a:lnTo>
                  <a:lnTo>
                    <a:pt x="8190" y="8431"/>
                  </a:lnTo>
                  <a:lnTo>
                    <a:pt x="8431" y="7913"/>
                  </a:lnTo>
                  <a:lnTo>
                    <a:pt x="8652" y="7358"/>
                  </a:lnTo>
                  <a:lnTo>
                    <a:pt x="8837" y="6785"/>
                  </a:lnTo>
                  <a:lnTo>
                    <a:pt x="9022" y="6194"/>
                  </a:lnTo>
                  <a:lnTo>
                    <a:pt x="9170" y="5584"/>
                  </a:lnTo>
                  <a:lnTo>
                    <a:pt x="5547" y="6231"/>
                  </a:lnTo>
                  <a:lnTo>
                    <a:pt x="5547" y="6231"/>
                  </a:lnTo>
                  <a:lnTo>
                    <a:pt x="9410" y="4308"/>
                  </a:lnTo>
                  <a:lnTo>
                    <a:pt x="9484" y="3827"/>
                  </a:lnTo>
                  <a:lnTo>
                    <a:pt x="9521" y="3310"/>
                  </a:lnTo>
                  <a:lnTo>
                    <a:pt x="9558" y="2792"/>
                  </a:lnTo>
                  <a:lnTo>
                    <a:pt x="9577" y="2256"/>
                  </a:lnTo>
                  <a:lnTo>
                    <a:pt x="9577" y="1720"/>
                  </a:lnTo>
                  <a:lnTo>
                    <a:pt x="9577" y="1147"/>
                  </a:lnTo>
                  <a:lnTo>
                    <a:pt x="9540" y="592"/>
                  </a:lnTo>
                  <a:lnTo>
                    <a:pt x="95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0"/>
            <p:cNvSpPr/>
            <p:nvPr/>
          </p:nvSpPr>
          <p:spPr>
            <a:xfrm>
              <a:off x="-539700" y="1218263"/>
              <a:ext cx="172400" cy="286100"/>
            </a:xfrm>
            <a:custGeom>
              <a:rect b="b" l="l" r="r" t="t"/>
              <a:pathLst>
                <a:path extrusionOk="0" h="11444" w="6896">
                  <a:moveTo>
                    <a:pt x="6840" y="0"/>
                  </a:moveTo>
                  <a:lnTo>
                    <a:pt x="6600" y="74"/>
                  </a:lnTo>
                  <a:lnTo>
                    <a:pt x="6323" y="166"/>
                  </a:lnTo>
                  <a:lnTo>
                    <a:pt x="5953" y="314"/>
                  </a:lnTo>
                  <a:lnTo>
                    <a:pt x="5528" y="518"/>
                  </a:lnTo>
                  <a:lnTo>
                    <a:pt x="5029" y="795"/>
                  </a:lnTo>
                  <a:lnTo>
                    <a:pt x="4770" y="961"/>
                  </a:lnTo>
                  <a:lnTo>
                    <a:pt x="4492" y="1165"/>
                  </a:lnTo>
                  <a:lnTo>
                    <a:pt x="4215" y="1368"/>
                  </a:lnTo>
                  <a:lnTo>
                    <a:pt x="3919" y="1608"/>
                  </a:lnTo>
                  <a:lnTo>
                    <a:pt x="3882" y="2718"/>
                  </a:lnTo>
                  <a:lnTo>
                    <a:pt x="3531" y="1960"/>
                  </a:lnTo>
                  <a:lnTo>
                    <a:pt x="3217" y="2274"/>
                  </a:lnTo>
                  <a:lnTo>
                    <a:pt x="2903" y="2625"/>
                  </a:lnTo>
                  <a:lnTo>
                    <a:pt x="2588" y="3013"/>
                  </a:lnTo>
                  <a:lnTo>
                    <a:pt x="2293" y="3420"/>
                  </a:lnTo>
                  <a:lnTo>
                    <a:pt x="1997" y="3864"/>
                  </a:lnTo>
                  <a:lnTo>
                    <a:pt x="1719" y="4344"/>
                  </a:lnTo>
                  <a:lnTo>
                    <a:pt x="1461" y="4862"/>
                  </a:lnTo>
                  <a:lnTo>
                    <a:pt x="1202" y="5435"/>
                  </a:lnTo>
                  <a:lnTo>
                    <a:pt x="961" y="6027"/>
                  </a:lnTo>
                  <a:lnTo>
                    <a:pt x="740" y="6674"/>
                  </a:lnTo>
                  <a:lnTo>
                    <a:pt x="555" y="7358"/>
                  </a:lnTo>
                  <a:lnTo>
                    <a:pt x="388" y="8079"/>
                  </a:lnTo>
                  <a:lnTo>
                    <a:pt x="241" y="8855"/>
                  </a:lnTo>
                  <a:lnTo>
                    <a:pt x="130" y="9669"/>
                  </a:lnTo>
                  <a:lnTo>
                    <a:pt x="56" y="10538"/>
                  </a:lnTo>
                  <a:lnTo>
                    <a:pt x="0" y="11443"/>
                  </a:lnTo>
                  <a:lnTo>
                    <a:pt x="0" y="11443"/>
                  </a:lnTo>
                  <a:lnTo>
                    <a:pt x="93" y="11406"/>
                  </a:lnTo>
                  <a:lnTo>
                    <a:pt x="370" y="11296"/>
                  </a:lnTo>
                  <a:lnTo>
                    <a:pt x="795" y="11111"/>
                  </a:lnTo>
                  <a:lnTo>
                    <a:pt x="1350" y="10833"/>
                  </a:lnTo>
                  <a:lnTo>
                    <a:pt x="1664" y="10649"/>
                  </a:lnTo>
                  <a:lnTo>
                    <a:pt x="1978" y="10445"/>
                  </a:lnTo>
                  <a:lnTo>
                    <a:pt x="2330" y="10223"/>
                  </a:lnTo>
                  <a:lnTo>
                    <a:pt x="2681" y="9965"/>
                  </a:lnTo>
                  <a:lnTo>
                    <a:pt x="3051" y="9687"/>
                  </a:lnTo>
                  <a:lnTo>
                    <a:pt x="3402" y="9373"/>
                  </a:lnTo>
                  <a:lnTo>
                    <a:pt x="3772" y="9040"/>
                  </a:lnTo>
                  <a:lnTo>
                    <a:pt x="4141" y="8670"/>
                  </a:lnTo>
                  <a:lnTo>
                    <a:pt x="4141" y="8670"/>
                  </a:lnTo>
                  <a:lnTo>
                    <a:pt x="1109" y="9207"/>
                  </a:lnTo>
                  <a:lnTo>
                    <a:pt x="5324" y="7118"/>
                  </a:lnTo>
                  <a:lnTo>
                    <a:pt x="5528" y="6785"/>
                  </a:lnTo>
                  <a:lnTo>
                    <a:pt x="5713" y="6433"/>
                  </a:lnTo>
                  <a:lnTo>
                    <a:pt x="5898" y="6082"/>
                  </a:lnTo>
                  <a:lnTo>
                    <a:pt x="6064" y="5694"/>
                  </a:lnTo>
                  <a:lnTo>
                    <a:pt x="6230" y="5306"/>
                  </a:lnTo>
                  <a:lnTo>
                    <a:pt x="6360" y="4899"/>
                  </a:lnTo>
                  <a:lnTo>
                    <a:pt x="6489" y="4474"/>
                  </a:lnTo>
                  <a:lnTo>
                    <a:pt x="6600" y="4030"/>
                  </a:lnTo>
                  <a:lnTo>
                    <a:pt x="6600" y="4030"/>
                  </a:lnTo>
                  <a:lnTo>
                    <a:pt x="3993" y="4492"/>
                  </a:lnTo>
                  <a:lnTo>
                    <a:pt x="6785" y="3106"/>
                  </a:lnTo>
                  <a:lnTo>
                    <a:pt x="6822" y="2755"/>
                  </a:lnTo>
                  <a:lnTo>
                    <a:pt x="6859" y="2385"/>
                  </a:lnTo>
                  <a:lnTo>
                    <a:pt x="6877" y="2015"/>
                  </a:lnTo>
                  <a:lnTo>
                    <a:pt x="6896" y="1627"/>
                  </a:lnTo>
                  <a:lnTo>
                    <a:pt x="6896" y="1239"/>
                  </a:lnTo>
                  <a:lnTo>
                    <a:pt x="6896" y="832"/>
                  </a:lnTo>
                  <a:lnTo>
                    <a:pt x="6877" y="425"/>
                  </a:lnTo>
                  <a:lnTo>
                    <a:pt x="68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0"/>
            <p:cNvSpPr/>
            <p:nvPr/>
          </p:nvSpPr>
          <p:spPr>
            <a:xfrm>
              <a:off x="-783725" y="1340738"/>
              <a:ext cx="281950" cy="409050"/>
            </a:xfrm>
            <a:custGeom>
              <a:rect b="b" l="l" r="r" t="t"/>
              <a:pathLst>
                <a:path extrusionOk="0" h="16362" w="11278">
                  <a:moveTo>
                    <a:pt x="19" y="0"/>
                  </a:moveTo>
                  <a:lnTo>
                    <a:pt x="0" y="629"/>
                  </a:lnTo>
                  <a:lnTo>
                    <a:pt x="19" y="1239"/>
                  </a:lnTo>
                  <a:lnTo>
                    <a:pt x="37" y="1830"/>
                  </a:lnTo>
                  <a:lnTo>
                    <a:pt x="74" y="2422"/>
                  </a:lnTo>
                  <a:lnTo>
                    <a:pt x="148" y="2995"/>
                  </a:lnTo>
                  <a:lnTo>
                    <a:pt x="222" y="3550"/>
                  </a:lnTo>
                  <a:lnTo>
                    <a:pt x="296" y="4086"/>
                  </a:lnTo>
                  <a:lnTo>
                    <a:pt x="407" y="4603"/>
                  </a:lnTo>
                  <a:lnTo>
                    <a:pt x="4677" y="6397"/>
                  </a:lnTo>
                  <a:lnTo>
                    <a:pt x="740" y="5953"/>
                  </a:lnTo>
                  <a:lnTo>
                    <a:pt x="740" y="5953"/>
                  </a:lnTo>
                  <a:lnTo>
                    <a:pt x="961" y="6600"/>
                  </a:lnTo>
                  <a:lnTo>
                    <a:pt x="1183" y="7228"/>
                  </a:lnTo>
                  <a:lnTo>
                    <a:pt x="1442" y="7820"/>
                  </a:lnTo>
                  <a:lnTo>
                    <a:pt x="1701" y="8393"/>
                  </a:lnTo>
                  <a:lnTo>
                    <a:pt x="1997" y="8929"/>
                  </a:lnTo>
                  <a:lnTo>
                    <a:pt x="2292" y="9465"/>
                  </a:lnTo>
                  <a:lnTo>
                    <a:pt x="2607" y="9965"/>
                  </a:lnTo>
                  <a:lnTo>
                    <a:pt x="2940" y="10427"/>
                  </a:lnTo>
                  <a:lnTo>
                    <a:pt x="9410" y="13144"/>
                  </a:lnTo>
                  <a:lnTo>
                    <a:pt x="9410" y="13144"/>
                  </a:lnTo>
                  <a:lnTo>
                    <a:pt x="4862" y="12627"/>
                  </a:lnTo>
                  <a:lnTo>
                    <a:pt x="5435" y="13144"/>
                  </a:lnTo>
                  <a:lnTo>
                    <a:pt x="6008" y="13606"/>
                  </a:lnTo>
                  <a:lnTo>
                    <a:pt x="6581" y="14032"/>
                  </a:lnTo>
                  <a:lnTo>
                    <a:pt x="7155" y="14420"/>
                  </a:lnTo>
                  <a:lnTo>
                    <a:pt x="7691" y="14771"/>
                  </a:lnTo>
                  <a:lnTo>
                    <a:pt x="8227" y="15067"/>
                  </a:lnTo>
                  <a:lnTo>
                    <a:pt x="8726" y="15344"/>
                  </a:lnTo>
                  <a:lnTo>
                    <a:pt x="9207" y="15566"/>
                  </a:lnTo>
                  <a:lnTo>
                    <a:pt x="9650" y="15769"/>
                  </a:lnTo>
                  <a:lnTo>
                    <a:pt x="10038" y="15936"/>
                  </a:lnTo>
                  <a:lnTo>
                    <a:pt x="10704" y="16176"/>
                  </a:lnTo>
                  <a:lnTo>
                    <a:pt x="11111" y="16324"/>
                  </a:lnTo>
                  <a:lnTo>
                    <a:pt x="11277" y="16361"/>
                  </a:lnTo>
                  <a:lnTo>
                    <a:pt x="11277" y="16361"/>
                  </a:lnTo>
                  <a:lnTo>
                    <a:pt x="11203" y="15677"/>
                  </a:lnTo>
                  <a:lnTo>
                    <a:pt x="11111" y="15012"/>
                  </a:lnTo>
                  <a:lnTo>
                    <a:pt x="11018" y="14364"/>
                  </a:lnTo>
                  <a:lnTo>
                    <a:pt x="10907" y="13717"/>
                  </a:lnTo>
                  <a:lnTo>
                    <a:pt x="10796" y="13107"/>
                  </a:lnTo>
                  <a:lnTo>
                    <a:pt x="10667" y="12516"/>
                  </a:lnTo>
                  <a:lnTo>
                    <a:pt x="10519" y="11943"/>
                  </a:lnTo>
                  <a:lnTo>
                    <a:pt x="10371" y="11388"/>
                  </a:lnTo>
                  <a:lnTo>
                    <a:pt x="10223" y="10852"/>
                  </a:lnTo>
                  <a:lnTo>
                    <a:pt x="10057" y="10316"/>
                  </a:lnTo>
                  <a:lnTo>
                    <a:pt x="9891" y="9817"/>
                  </a:lnTo>
                  <a:lnTo>
                    <a:pt x="9706" y="9336"/>
                  </a:lnTo>
                  <a:lnTo>
                    <a:pt x="9521" y="8855"/>
                  </a:lnTo>
                  <a:lnTo>
                    <a:pt x="9317" y="8393"/>
                  </a:lnTo>
                  <a:lnTo>
                    <a:pt x="9114" y="7949"/>
                  </a:lnTo>
                  <a:lnTo>
                    <a:pt x="8911" y="7524"/>
                  </a:lnTo>
                  <a:lnTo>
                    <a:pt x="8707" y="7118"/>
                  </a:lnTo>
                  <a:lnTo>
                    <a:pt x="8486" y="6729"/>
                  </a:lnTo>
                  <a:lnTo>
                    <a:pt x="8264" y="6341"/>
                  </a:lnTo>
                  <a:lnTo>
                    <a:pt x="8042" y="5971"/>
                  </a:lnTo>
                  <a:lnTo>
                    <a:pt x="7580" y="5287"/>
                  </a:lnTo>
                  <a:lnTo>
                    <a:pt x="7099" y="4640"/>
                  </a:lnTo>
                  <a:lnTo>
                    <a:pt x="6618" y="4067"/>
                  </a:lnTo>
                  <a:lnTo>
                    <a:pt x="6119" y="3531"/>
                  </a:lnTo>
                  <a:lnTo>
                    <a:pt x="5620" y="3032"/>
                  </a:lnTo>
                  <a:lnTo>
                    <a:pt x="5121" y="2607"/>
                  </a:lnTo>
                  <a:lnTo>
                    <a:pt x="4677" y="3753"/>
                  </a:lnTo>
                  <a:lnTo>
                    <a:pt x="4492" y="2089"/>
                  </a:lnTo>
                  <a:lnTo>
                    <a:pt x="4049" y="1775"/>
                  </a:lnTo>
                  <a:lnTo>
                    <a:pt x="3624" y="1498"/>
                  </a:lnTo>
                  <a:lnTo>
                    <a:pt x="3198" y="1239"/>
                  </a:lnTo>
                  <a:lnTo>
                    <a:pt x="2792" y="1017"/>
                  </a:lnTo>
                  <a:lnTo>
                    <a:pt x="2403" y="814"/>
                  </a:lnTo>
                  <a:lnTo>
                    <a:pt x="2034" y="647"/>
                  </a:lnTo>
                  <a:lnTo>
                    <a:pt x="1682" y="499"/>
                  </a:lnTo>
                  <a:lnTo>
                    <a:pt x="1368" y="370"/>
                  </a:lnTo>
                  <a:lnTo>
                    <a:pt x="814" y="185"/>
                  </a:lnTo>
                  <a:lnTo>
                    <a:pt x="388" y="7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0"/>
            <p:cNvSpPr/>
            <p:nvPr/>
          </p:nvSpPr>
          <p:spPr>
            <a:xfrm>
              <a:off x="-579000" y="1352988"/>
              <a:ext cx="83675" cy="561100"/>
            </a:xfrm>
            <a:custGeom>
              <a:rect b="b" l="l" r="r" t="t"/>
              <a:pathLst>
                <a:path extrusionOk="0" h="22444" w="3347">
                  <a:moveTo>
                    <a:pt x="278" y="0"/>
                  </a:moveTo>
                  <a:lnTo>
                    <a:pt x="167" y="19"/>
                  </a:lnTo>
                  <a:lnTo>
                    <a:pt x="93" y="56"/>
                  </a:lnTo>
                  <a:lnTo>
                    <a:pt x="19" y="130"/>
                  </a:lnTo>
                  <a:lnTo>
                    <a:pt x="1" y="222"/>
                  </a:lnTo>
                  <a:lnTo>
                    <a:pt x="1" y="314"/>
                  </a:lnTo>
                  <a:lnTo>
                    <a:pt x="186" y="998"/>
                  </a:lnTo>
                  <a:lnTo>
                    <a:pt x="389" y="1775"/>
                  </a:lnTo>
                  <a:lnTo>
                    <a:pt x="648" y="2792"/>
                  </a:lnTo>
                  <a:lnTo>
                    <a:pt x="925" y="4012"/>
                  </a:lnTo>
                  <a:lnTo>
                    <a:pt x="1239" y="5398"/>
                  </a:lnTo>
                  <a:lnTo>
                    <a:pt x="1572" y="6951"/>
                  </a:lnTo>
                  <a:lnTo>
                    <a:pt x="1886" y="8615"/>
                  </a:lnTo>
                  <a:lnTo>
                    <a:pt x="2164" y="10353"/>
                  </a:lnTo>
                  <a:lnTo>
                    <a:pt x="2312" y="11240"/>
                  </a:lnTo>
                  <a:lnTo>
                    <a:pt x="2423" y="12146"/>
                  </a:lnTo>
                  <a:lnTo>
                    <a:pt x="2533" y="13052"/>
                  </a:lnTo>
                  <a:lnTo>
                    <a:pt x="2644" y="13939"/>
                  </a:lnTo>
                  <a:lnTo>
                    <a:pt x="2718" y="14845"/>
                  </a:lnTo>
                  <a:lnTo>
                    <a:pt x="2774" y="15751"/>
                  </a:lnTo>
                  <a:lnTo>
                    <a:pt x="2811" y="16620"/>
                  </a:lnTo>
                  <a:lnTo>
                    <a:pt x="2848" y="17489"/>
                  </a:lnTo>
                  <a:lnTo>
                    <a:pt x="2829" y="18339"/>
                  </a:lnTo>
                  <a:lnTo>
                    <a:pt x="2811" y="19153"/>
                  </a:lnTo>
                  <a:lnTo>
                    <a:pt x="2755" y="19966"/>
                  </a:lnTo>
                  <a:lnTo>
                    <a:pt x="2663" y="20724"/>
                  </a:lnTo>
                  <a:lnTo>
                    <a:pt x="2552" y="21445"/>
                  </a:lnTo>
                  <a:lnTo>
                    <a:pt x="2404" y="22148"/>
                  </a:lnTo>
                  <a:lnTo>
                    <a:pt x="2404" y="22240"/>
                  </a:lnTo>
                  <a:lnTo>
                    <a:pt x="2423" y="22332"/>
                  </a:lnTo>
                  <a:lnTo>
                    <a:pt x="2497" y="22406"/>
                  </a:lnTo>
                  <a:lnTo>
                    <a:pt x="2589" y="22443"/>
                  </a:lnTo>
                  <a:lnTo>
                    <a:pt x="2718" y="22443"/>
                  </a:lnTo>
                  <a:lnTo>
                    <a:pt x="2792" y="22406"/>
                  </a:lnTo>
                  <a:lnTo>
                    <a:pt x="2848" y="22332"/>
                  </a:lnTo>
                  <a:lnTo>
                    <a:pt x="2885" y="22259"/>
                  </a:lnTo>
                  <a:lnTo>
                    <a:pt x="3014" y="21667"/>
                  </a:lnTo>
                  <a:lnTo>
                    <a:pt x="3125" y="21038"/>
                  </a:lnTo>
                  <a:lnTo>
                    <a:pt x="3218" y="20373"/>
                  </a:lnTo>
                  <a:lnTo>
                    <a:pt x="3273" y="19670"/>
                  </a:lnTo>
                  <a:lnTo>
                    <a:pt x="3328" y="18931"/>
                  </a:lnTo>
                  <a:lnTo>
                    <a:pt x="3347" y="18154"/>
                  </a:lnTo>
                  <a:lnTo>
                    <a:pt x="3347" y="17341"/>
                  </a:lnTo>
                  <a:lnTo>
                    <a:pt x="3328" y="16509"/>
                  </a:lnTo>
                  <a:lnTo>
                    <a:pt x="3273" y="15622"/>
                  </a:lnTo>
                  <a:lnTo>
                    <a:pt x="3218" y="14697"/>
                  </a:lnTo>
                  <a:lnTo>
                    <a:pt x="3125" y="13754"/>
                  </a:lnTo>
                  <a:lnTo>
                    <a:pt x="3014" y="12756"/>
                  </a:lnTo>
                  <a:lnTo>
                    <a:pt x="2885" y="11739"/>
                  </a:lnTo>
                  <a:lnTo>
                    <a:pt x="2737" y="10667"/>
                  </a:lnTo>
                  <a:lnTo>
                    <a:pt x="2552" y="9576"/>
                  </a:lnTo>
                  <a:lnTo>
                    <a:pt x="2367" y="8449"/>
                  </a:lnTo>
                  <a:lnTo>
                    <a:pt x="2053" y="6803"/>
                  </a:lnTo>
                  <a:lnTo>
                    <a:pt x="1720" y="5250"/>
                  </a:lnTo>
                  <a:lnTo>
                    <a:pt x="1406" y="3845"/>
                  </a:lnTo>
                  <a:lnTo>
                    <a:pt x="1128" y="2625"/>
                  </a:lnTo>
                  <a:lnTo>
                    <a:pt x="870" y="1627"/>
                  </a:lnTo>
                  <a:lnTo>
                    <a:pt x="666" y="851"/>
                  </a:lnTo>
                  <a:lnTo>
                    <a:pt x="481" y="185"/>
                  </a:lnTo>
                  <a:lnTo>
                    <a:pt x="444" y="93"/>
                  </a:lnTo>
                  <a:lnTo>
                    <a:pt x="371" y="37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0"/>
            <p:cNvSpPr/>
            <p:nvPr/>
          </p:nvSpPr>
          <p:spPr>
            <a:xfrm>
              <a:off x="-804075" y="1728038"/>
              <a:ext cx="301825" cy="158075"/>
            </a:xfrm>
            <a:custGeom>
              <a:rect b="b" l="l" r="r" t="t"/>
              <a:pathLst>
                <a:path extrusionOk="0" h="6323" w="12073">
                  <a:moveTo>
                    <a:pt x="1960" y="0"/>
                  </a:moveTo>
                  <a:lnTo>
                    <a:pt x="1387" y="56"/>
                  </a:lnTo>
                  <a:lnTo>
                    <a:pt x="907" y="111"/>
                  </a:lnTo>
                  <a:lnTo>
                    <a:pt x="537" y="204"/>
                  </a:lnTo>
                  <a:lnTo>
                    <a:pt x="241" y="277"/>
                  </a:lnTo>
                  <a:lnTo>
                    <a:pt x="1" y="351"/>
                  </a:lnTo>
                  <a:lnTo>
                    <a:pt x="223" y="721"/>
                  </a:lnTo>
                  <a:lnTo>
                    <a:pt x="426" y="1072"/>
                  </a:lnTo>
                  <a:lnTo>
                    <a:pt x="648" y="1424"/>
                  </a:lnTo>
                  <a:lnTo>
                    <a:pt x="870" y="1738"/>
                  </a:lnTo>
                  <a:lnTo>
                    <a:pt x="1091" y="2052"/>
                  </a:lnTo>
                  <a:lnTo>
                    <a:pt x="1313" y="2348"/>
                  </a:lnTo>
                  <a:lnTo>
                    <a:pt x="1554" y="2625"/>
                  </a:lnTo>
                  <a:lnTo>
                    <a:pt x="1794" y="2903"/>
                  </a:lnTo>
                  <a:lnTo>
                    <a:pt x="4863" y="2496"/>
                  </a:lnTo>
                  <a:lnTo>
                    <a:pt x="4863" y="2496"/>
                  </a:lnTo>
                  <a:lnTo>
                    <a:pt x="2441" y="3568"/>
                  </a:lnTo>
                  <a:lnTo>
                    <a:pt x="2792" y="3864"/>
                  </a:lnTo>
                  <a:lnTo>
                    <a:pt x="3125" y="4160"/>
                  </a:lnTo>
                  <a:lnTo>
                    <a:pt x="3476" y="4419"/>
                  </a:lnTo>
                  <a:lnTo>
                    <a:pt x="3827" y="4659"/>
                  </a:lnTo>
                  <a:lnTo>
                    <a:pt x="4179" y="4881"/>
                  </a:lnTo>
                  <a:lnTo>
                    <a:pt x="4530" y="5066"/>
                  </a:lnTo>
                  <a:lnTo>
                    <a:pt x="4881" y="5250"/>
                  </a:lnTo>
                  <a:lnTo>
                    <a:pt x="5232" y="5417"/>
                  </a:lnTo>
                  <a:lnTo>
                    <a:pt x="9910" y="4807"/>
                  </a:lnTo>
                  <a:lnTo>
                    <a:pt x="7081" y="6045"/>
                  </a:lnTo>
                  <a:lnTo>
                    <a:pt x="7599" y="6156"/>
                  </a:lnTo>
                  <a:lnTo>
                    <a:pt x="8079" y="6230"/>
                  </a:lnTo>
                  <a:lnTo>
                    <a:pt x="8560" y="6286"/>
                  </a:lnTo>
                  <a:lnTo>
                    <a:pt x="9022" y="6304"/>
                  </a:lnTo>
                  <a:lnTo>
                    <a:pt x="9447" y="6323"/>
                  </a:lnTo>
                  <a:lnTo>
                    <a:pt x="9873" y="6323"/>
                  </a:lnTo>
                  <a:lnTo>
                    <a:pt x="10242" y="6304"/>
                  </a:lnTo>
                  <a:lnTo>
                    <a:pt x="10612" y="6286"/>
                  </a:lnTo>
                  <a:lnTo>
                    <a:pt x="11204" y="6212"/>
                  </a:lnTo>
                  <a:lnTo>
                    <a:pt x="11666" y="6138"/>
                  </a:lnTo>
                  <a:lnTo>
                    <a:pt x="11962" y="6064"/>
                  </a:lnTo>
                  <a:lnTo>
                    <a:pt x="12073" y="6045"/>
                  </a:lnTo>
                  <a:lnTo>
                    <a:pt x="11518" y="5306"/>
                  </a:lnTo>
                  <a:lnTo>
                    <a:pt x="10963" y="4640"/>
                  </a:lnTo>
                  <a:lnTo>
                    <a:pt x="10409" y="4012"/>
                  </a:lnTo>
                  <a:lnTo>
                    <a:pt x="9873" y="3457"/>
                  </a:lnTo>
                  <a:lnTo>
                    <a:pt x="9318" y="2958"/>
                  </a:lnTo>
                  <a:lnTo>
                    <a:pt x="8782" y="2496"/>
                  </a:lnTo>
                  <a:lnTo>
                    <a:pt x="8246" y="2071"/>
                  </a:lnTo>
                  <a:lnTo>
                    <a:pt x="7710" y="1719"/>
                  </a:lnTo>
                  <a:lnTo>
                    <a:pt x="7192" y="1387"/>
                  </a:lnTo>
                  <a:lnTo>
                    <a:pt x="6674" y="1109"/>
                  </a:lnTo>
                  <a:lnTo>
                    <a:pt x="6175" y="869"/>
                  </a:lnTo>
                  <a:lnTo>
                    <a:pt x="5676" y="666"/>
                  </a:lnTo>
                  <a:lnTo>
                    <a:pt x="5214" y="481"/>
                  </a:lnTo>
                  <a:lnTo>
                    <a:pt x="4733" y="333"/>
                  </a:lnTo>
                  <a:lnTo>
                    <a:pt x="4290" y="222"/>
                  </a:lnTo>
                  <a:lnTo>
                    <a:pt x="3846" y="130"/>
                  </a:lnTo>
                  <a:lnTo>
                    <a:pt x="3846" y="130"/>
                  </a:lnTo>
                  <a:lnTo>
                    <a:pt x="3975" y="961"/>
                  </a:lnTo>
                  <a:lnTo>
                    <a:pt x="3310" y="56"/>
                  </a:lnTo>
                  <a:lnTo>
                    <a:pt x="2959" y="19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3" name="Google Shape;363;p71"/>
          <p:cNvSpPr/>
          <p:nvPr/>
        </p:nvSpPr>
        <p:spPr>
          <a:xfrm>
            <a:off x="25" y="4600200"/>
            <a:ext cx="9144000" cy="54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64" name="Google Shape;364;p71"/>
          <p:cNvGrpSpPr/>
          <p:nvPr/>
        </p:nvGrpSpPr>
        <p:grpSpPr>
          <a:xfrm>
            <a:off x="174338" y="4240790"/>
            <a:ext cx="406275" cy="677786"/>
            <a:chOff x="2066225" y="-729912"/>
            <a:chExt cx="406275" cy="677786"/>
          </a:xfrm>
        </p:grpSpPr>
        <p:sp>
          <p:nvSpPr>
            <p:cNvPr id="365" name="Google Shape;365;p71"/>
            <p:cNvSpPr/>
            <p:nvPr/>
          </p:nvSpPr>
          <p:spPr>
            <a:xfrm>
              <a:off x="2102977" y="-101026"/>
              <a:ext cx="359100" cy="489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6" name="Google Shape;366;p71"/>
            <p:cNvSpPr/>
            <p:nvPr/>
          </p:nvSpPr>
          <p:spPr>
            <a:xfrm>
              <a:off x="2207650" y="-114287"/>
              <a:ext cx="142375" cy="39775"/>
            </a:xfrm>
            <a:custGeom>
              <a:rect b="b" l="l" r="r" t="t"/>
              <a:pathLst>
                <a:path extrusionOk="0" h="1591" w="5695">
                  <a:moveTo>
                    <a:pt x="1" y="0"/>
                  </a:moveTo>
                  <a:lnTo>
                    <a:pt x="1" y="1479"/>
                  </a:lnTo>
                  <a:lnTo>
                    <a:pt x="722" y="1535"/>
                  </a:lnTo>
                  <a:lnTo>
                    <a:pt x="1424" y="1553"/>
                  </a:lnTo>
                  <a:lnTo>
                    <a:pt x="2145" y="1590"/>
                  </a:lnTo>
                  <a:lnTo>
                    <a:pt x="3569" y="1590"/>
                  </a:lnTo>
                  <a:lnTo>
                    <a:pt x="4271" y="1553"/>
                  </a:lnTo>
                  <a:lnTo>
                    <a:pt x="4974" y="1535"/>
                  </a:lnTo>
                  <a:lnTo>
                    <a:pt x="5695" y="1479"/>
                  </a:lnTo>
                  <a:lnTo>
                    <a:pt x="56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1"/>
            <p:cNvSpPr/>
            <p:nvPr/>
          </p:nvSpPr>
          <p:spPr>
            <a:xfrm>
              <a:off x="2102750" y="-213662"/>
              <a:ext cx="357275" cy="109550"/>
            </a:xfrm>
            <a:custGeom>
              <a:rect b="b" l="l" r="r" t="t"/>
              <a:pathLst>
                <a:path extrusionOk="0" h="4382" w="14291">
                  <a:moveTo>
                    <a:pt x="0" y="0"/>
                  </a:moveTo>
                  <a:lnTo>
                    <a:pt x="1535" y="2718"/>
                  </a:lnTo>
                  <a:lnTo>
                    <a:pt x="1609" y="2866"/>
                  </a:lnTo>
                  <a:lnTo>
                    <a:pt x="1794" y="3217"/>
                  </a:lnTo>
                  <a:lnTo>
                    <a:pt x="1886" y="3365"/>
                  </a:lnTo>
                  <a:lnTo>
                    <a:pt x="1997" y="3494"/>
                  </a:lnTo>
                  <a:lnTo>
                    <a:pt x="2108" y="3624"/>
                  </a:lnTo>
                  <a:lnTo>
                    <a:pt x="2219" y="3753"/>
                  </a:lnTo>
                  <a:lnTo>
                    <a:pt x="2367" y="3883"/>
                  </a:lnTo>
                  <a:lnTo>
                    <a:pt x="2515" y="3994"/>
                  </a:lnTo>
                  <a:lnTo>
                    <a:pt x="2681" y="4086"/>
                  </a:lnTo>
                  <a:lnTo>
                    <a:pt x="2847" y="4178"/>
                  </a:lnTo>
                  <a:lnTo>
                    <a:pt x="3032" y="4252"/>
                  </a:lnTo>
                  <a:lnTo>
                    <a:pt x="3217" y="4308"/>
                  </a:lnTo>
                  <a:lnTo>
                    <a:pt x="3402" y="4345"/>
                  </a:lnTo>
                  <a:lnTo>
                    <a:pt x="3605" y="4363"/>
                  </a:lnTo>
                  <a:lnTo>
                    <a:pt x="3790" y="4382"/>
                  </a:lnTo>
                  <a:lnTo>
                    <a:pt x="10667" y="4382"/>
                  </a:lnTo>
                  <a:lnTo>
                    <a:pt x="10834" y="4363"/>
                  </a:lnTo>
                  <a:lnTo>
                    <a:pt x="11000" y="4326"/>
                  </a:lnTo>
                  <a:lnTo>
                    <a:pt x="11148" y="4289"/>
                  </a:lnTo>
                  <a:lnTo>
                    <a:pt x="11296" y="4234"/>
                  </a:lnTo>
                  <a:lnTo>
                    <a:pt x="11444" y="4178"/>
                  </a:lnTo>
                  <a:lnTo>
                    <a:pt x="11592" y="4105"/>
                  </a:lnTo>
                  <a:lnTo>
                    <a:pt x="11740" y="4031"/>
                  </a:lnTo>
                  <a:lnTo>
                    <a:pt x="11888" y="3920"/>
                  </a:lnTo>
                  <a:lnTo>
                    <a:pt x="12072" y="3772"/>
                  </a:lnTo>
                  <a:lnTo>
                    <a:pt x="12239" y="3587"/>
                  </a:lnTo>
                  <a:lnTo>
                    <a:pt x="12387" y="3402"/>
                  </a:lnTo>
                  <a:lnTo>
                    <a:pt x="12498" y="3217"/>
                  </a:lnTo>
                  <a:lnTo>
                    <a:pt x="12535" y="3143"/>
                  </a:lnTo>
                  <a:lnTo>
                    <a:pt x="12627" y="2995"/>
                  </a:lnTo>
                  <a:lnTo>
                    <a:pt x="142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71"/>
            <p:cNvSpPr/>
            <p:nvPr/>
          </p:nvSpPr>
          <p:spPr>
            <a:xfrm>
              <a:off x="2141100" y="-213662"/>
              <a:ext cx="23150" cy="71650"/>
            </a:xfrm>
            <a:custGeom>
              <a:rect b="b" l="l" r="r" t="t"/>
              <a:pathLst>
                <a:path extrusionOk="0" h="2866" w="926">
                  <a:moveTo>
                    <a:pt x="537" y="0"/>
                  </a:moveTo>
                  <a:lnTo>
                    <a:pt x="629" y="222"/>
                  </a:lnTo>
                  <a:lnTo>
                    <a:pt x="685" y="444"/>
                  </a:lnTo>
                  <a:lnTo>
                    <a:pt x="740" y="684"/>
                  </a:lnTo>
                  <a:lnTo>
                    <a:pt x="759" y="925"/>
                  </a:lnTo>
                  <a:lnTo>
                    <a:pt x="759" y="1184"/>
                  </a:lnTo>
                  <a:lnTo>
                    <a:pt x="722" y="1442"/>
                  </a:lnTo>
                  <a:lnTo>
                    <a:pt x="666" y="1683"/>
                  </a:lnTo>
                  <a:lnTo>
                    <a:pt x="574" y="1923"/>
                  </a:lnTo>
                  <a:lnTo>
                    <a:pt x="463" y="2145"/>
                  </a:lnTo>
                  <a:lnTo>
                    <a:pt x="334" y="2367"/>
                  </a:lnTo>
                  <a:lnTo>
                    <a:pt x="167" y="2552"/>
                  </a:lnTo>
                  <a:lnTo>
                    <a:pt x="1" y="2718"/>
                  </a:lnTo>
                  <a:lnTo>
                    <a:pt x="75" y="2866"/>
                  </a:lnTo>
                  <a:lnTo>
                    <a:pt x="260" y="2700"/>
                  </a:lnTo>
                  <a:lnTo>
                    <a:pt x="426" y="2515"/>
                  </a:lnTo>
                  <a:lnTo>
                    <a:pt x="555" y="2311"/>
                  </a:lnTo>
                  <a:lnTo>
                    <a:pt x="685" y="2089"/>
                  </a:lnTo>
                  <a:lnTo>
                    <a:pt x="777" y="1868"/>
                  </a:lnTo>
                  <a:lnTo>
                    <a:pt x="851" y="1627"/>
                  </a:lnTo>
                  <a:lnTo>
                    <a:pt x="907" y="1368"/>
                  </a:lnTo>
                  <a:lnTo>
                    <a:pt x="925" y="1128"/>
                  </a:lnTo>
                  <a:lnTo>
                    <a:pt x="925" y="832"/>
                  </a:lnTo>
                  <a:lnTo>
                    <a:pt x="870" y="537"/>
                  </a:lnTo>
                  <a:lnTo>
                    <a:pt x="814" y="259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71"/>
            <p:cNvSpPr/>
            <p:nvPr/>
          </p:nvSpPr>
          <p:spPr>
            <a:xfrm>
              <a:off x="2179925" y="-213662"/>
              <a:ext cx="178425" cy="45775"/>
            </a:xfrm>
            <a:custGeom>
              <a:rect b="b" l="l" r="r" t="t"/>
              <a:pathLst>
                <a:path extrusionOk="0" h="1831" w="7137">
                  <a:moveTo>
                    <a:pt x="1" y="0"/>
                  </a:moveTo>
                  <a:lnTo>
                    <a:pt x="130" y="222"/>
                  </a:lnTo>
                  <a:lnTo>
                    <a:pt x="278" y="463"/>
                  </a:lnTo>
                  <a:lnTo>
                    <a:pt x="444" y="666"/>
                  </a:lnTo>
                  <a:lnTo>
                    <a:pt x="611" y="869"/>
                  </a:lnTo>
                  <a:lnTo>
                    <a:pt x="814" y="1054"/>
                  </a:lnTo>
                  <a:lnTo>
                    <a:pt x="1036" y="1221"/>
                  </a:lnTo>
                  <a:lnTo>
                    <a:pt x="1258" y="1368"/>
                  </a:lnTo>
                  <a:lnTo>
                    <a:pt x="1498" y="1479"/>
                  </a:lnTo>
                  <a:lnTo>
                    <a:pt x="1757" y="1590"/>
                  </a:lnTo>
                  <a:lnTo>
                    <a:pt x="2034" y="1683"/>
                  </a:lnTo>
                  <a:lnTo>
                    <a:pt x="2293" y="1757"/>
                  </a:lnTo>
                  <a:lnTo>
                    <a:pt x="2570" y="1794"/>
                  </a:lnTo>
                  <a:lnTo>
                    <a:pt x="2848" y="1812"/>
                  </a:lnTo>
                  <a:lnTo>
                    <a:pt x="3144" y="1831"/>
                  </a:lnTo>
                  <a:lnTo>
                    <a:pt x="3421" y="1812"/>
                  </a:lnTo>
                  <a:lnTo>
                    <a:pt x="3698" y="1775"/>
                  </a:lnTo>
                  <a:lnTo>
                    <a:pt x="3975" y="1738"/>
                  </a:lnTo>
                  <a:lnTo>
                    <a:pt x="4253" y="1664"/>
                  </a:lnTo>
                  <a:lnTo>
                    <a:pt x="4512" y="1590"/>
                  </a:lnTo>
                  <a:lnTo>
                    <a:pt x="4789" y="1498"/>
                  </a:lnTo>
                  <a:lnTo>
                    <a:pt x="5048" y="1387"/>
                  </a:lnTo>
                  <a:lnTo>
                    <a:pt x="5307" y="1276"/>
                  </a:lnTo>
                  <a:lnTo>
                    <a:pt x="5565" y="1147"/>
                  </a:lnTo>
                  <a:lnTo>
                    <a:pt x="5806" y="999"/>
                  </a:lnTo>
                  <a:lnTo>
                    <a:pt x="6157" y="777"/>
                  </a:lnTo>
                  <a:lnTo>
                    <a:pt x="6490" y="537"/>
                  </a:lnTo>
                  <a:lnTo>
                    <a:pt x="6822" y="259"/>
                  </a:lnTo>
                  <a:lnTo>
                    <a:pt x="7137" y="0"/>
                  </a:lnTo>
                  <a:lnTo>
                    <a:pt x="6878" y="0"/>
                  </a:lnTo>
                  <a:lnTo>
                    <a:pt x="6471" y="333"/>
                  </a:lnTo>
                  <a:lnTo>
                    <a:pt x="6027" y="647"/>
                  </a:lnTo>
                  <a:lnTo>
                    <a:pt x="5584" y="943"/>
                  </a:lnTo>
                  <a:lnTo>
                    <a:pt x="5343" y="1073"/>
                  </a:lnTo>
                  <a:lnTo>
                    <a:pt x="5103" y="1184"/>
                  </a:lnTo>
                  <a:lnTo>
                    <a:pt x="4863" y="1295"/>
                  </a:lnTo>
                  <a:lnTo>
                    <a:pt x="4622" y="1387"/>
                  </a:lnTo>
                  <a:lnTo>
                    <a:pt x="4364" y="1461"/>
                  </a:lnTo>
                  <a:lnTo>
                    <a:pt x="4105" y="1535"/>
                  </a:lnTo>
                  <a:lnTo>
                    <a:pt x="3846" y="1590"/>
                  </a:lnTo>
                  <a:lnTo>
                    <a:pt x="3587" y="1627"/>
                  </a:lnTo>
                  <a:lnTo>
                    <a:pt x="3310" y="1646"/>
                  </a:lnTo>
                  <a:lnTo>
                    <a:pt x="3033" y="1664"/>
                  </a:lnTo>
                  <a:lnTo>
                    <a:pt x="2700" y="1646"/>
                  </a:lnTo>
                  <a:lnTo>
                    <a:pt x="2386" y="1590"/>
                  </a:lnTo>
                  <a:lnTo>
                    <a:pt x="2071" y="1516"/>
                  </a:lnTo>
                  <a:lnTo>
                    <a:pt x="1757" y="1405"/>
                  </a:lnTo>
                  <a:lnTo>
                    <a:pt x="1461" y="1276"/>
                  </a:lnTo>
                  <a:lnTo>
                    <a:pt x="1184" y="1110"/>
                  </a:lnTo>
                  <a:lnTo>
                    <a:pt x="925" y="925"/>
                  </a:lnTo>
                  <a:lnTo>
                    <a:pt x="685" y="703"/>
                  </a:lnTo>
                  <a:lnTo>
                    <a:pt x="537" y="537"/>
                  </a:lnTo>
                  <a:lnTo>
                    <a:pt x="407" y="370"/>
                  </a:lnTo>
                  <a:lnTo>
                    <a:pt x="297" y="18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71"/>
            <p:cNvSpPr/>
            <p:nvPr/>
          </p:nvSpPr>
          <p:spPr>
            <a:xfrm>
              <a:off x="2394375" y="-213662"/>
              <a:ext cx="24050" cy="78600"/>
            </a:xfrm>
            <a:custGeom>
              <a:rect b="b" l="l" r="r" t="t"/>
              <a:pathLst>
                <a:path extrusionOk="0" h="3144" w="962">
                  <a:moveTo>
                    <a:pt x="296" y="0"/>
                  </a:moveTo>
                  <a:lnTo>
                    <a:pt x="204" y="167"/>
                  </a:lnTo>
                  <a:lnTo>
                    <a:pt x="130" y="333"/>
                  </a:lnTo>
                  <a:lnTo>
                    <a:pt x="75" y="500"/>
                  </a:lnTo>
                  <a:lnTo>
                    <a:pt x="38" y="684"/>
                  </a:lnTo>
                  <a:lnTo>
                    <a:pt x="19" y="869"/>
                  </a:lnTo>
                  <a:lnTo>
                    <a:pt x="1" y="1054"/>
                  </a:lnTo>
                  <a:lnTo>
                    <a:pt x="1" y="1258"/>
                  </a:lnTo>
                  <a:lnTo>
                    <a:pt x="19" y="1442"/>
                  </a:lnTo>
                  <a:lnTo>
                    <a:pt x="75" y="1683"/>
                  </a:lnTo>
                  <a:lnTo>
                    <a:pt x="149" y="1923"/>
                  </a:lnTo>
                  <a:lnTo>
                    <a:pt x="223" y="2145"/>
                  </a:lnTo>
                  <a:lnTo>
                    <a:pt x="333" y="2367"/>
                  </a:lnTo>
                  <a:lnTo>
                    <a:pt x="444" y="2570"/>
                  </a:lnTo>
                  <a:lnTo>
                    <a:pt x="574" y="2773"/>
                  </a:lnTo>
                  <a:lnTo>
                    <a:pt x="722" y="2958"/>
                  </a:lnTo>
                  <a:lnTo>
                    <a:pt x="870" y="3143"/>
                  </a:lnTo>
                  <a:lnTo>
                    <a:pt x="962" y="2995"/>
                  </a:lnTo>
                  <a:lnTo>
                    <a:pt x="722" y="2681"/>
                  </a:lnTo>
                  <a:lnTo>
                    <a:pt x="611" y="2515"/>
                  </a:lnTo>
                  <a:lnTo>
                    <a:pt x="500" y="2330"/>
                  </a:lnTo>
                  <a:lnTo>
                    <a:pt x="407" y="2163"/>
                  </a:lnTo>
                  <a:lnTo>
                    <a:pt x="333" y="1979"/>
                  </a:lnTo>
                  <a:lnTo>
                    <a:pt x="278" y="1775"/>
                  </a:lnTo>
                  <a:lnTo>
                    <a:pt x="223" y="1572"/>
                  </a:lnTo>
                  <a:lnTo>
                    <a:pt x="186" y="1368"/>
                  </a:lnTo>
                  <a:lnTo>
                    <a:pt x="167" y="1165"/>
                  </a:lnTo>
                  <a:lnTo>
                    <a:pt x="167" y="962"/>
                  </a:lnTo>
                  <a:lnTo>
                    <a:pt x="204" y="758"/>
                  </a:lnTo>
                  <a:lnTo>
                    <a:pt x="241" y="555"/>
                  </a:lnTo>
                  <a:lnTo>
                    <a:pt x="296" y="352"/>
                  </a:lnTo>
                  <a:lnTo>
                    <a:pt x="389" y="167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71"/>
            <p:cNvSpPr/>
            <p:nvPr/>
          </p:nvSpPr>
          <p:spPr>
            <a:xfrm>
              <a:off x="2158200" y="-145262"/>
              <a:ext cx="241750" cy="32375"/>
            </a:xfrm>
            <a:custGeom>
              <a:rect b="b" l="l" r="r" t="t"/>
              <a:pathLst>
                <a:path extrusionOk="0" h="1295" w="9670">
                  <a:moveTo>
                    <a:pt x="4271" y="1"/>
                  </a:moveTo>
                  <a:lnTo>
                    <a:pt x="3735" y="19"/>
                  </a:lnTo>
                  <a:lnTo>
                    <a:pt x="3181" y="56"/>
                  </a:lnTo>
                  <a:lnTo>
                    <a:pt x="2626" y="130"/>
                  </a:lnTo>
                  <a:lnTo>
                    <a:pt x="2090" y="222"/>
                  </a:lnTo>
                  <a:lnTo>
                    <a:pt x="1554" y="370"/>
                  </a:lnTo>
                  <a:lnTo>
                    <a:pt x="1018" y="555"/>
                  </a:lnTo>
                  <a:lnTo>
                    <a:pt x="519" y="758"/>
                  </a:lnTo>
                  <a:lnTo>
                    <a:pt x="260" y="888"/>
                  </a:lnTo>
                  <a:lnTo>
                    <a:pt x="1" y="1017"/>
                  </a:lnTo>
                  <a:lnTo>
                    <a:pt x="149" y="1147"/>
                  </a:lnTo>
                  <a:lnTo>
                    <a:pt x="260" y="1073"/>
                  </a:lnTo>
                  <a:lnTo>
                    <a:pt x="611" y="906"/>
                  </a:lnTo>
                  <a:lnTo>
                    <a:pt x="981" y="740"/>
                  </a:lnTo>
                  <a:lnTo>
                    <a:pt x="1350" y="611"/>
                  </a:lnTo>
                  <a:lnTo>
                    <a:pt x="1739" y="500"/>
                  </a:lnTo>
                  <a:lnTo>
                    <a:pt x="2108" y="407"/>
                  </a:lnTo>
                  <a:lnTo>
                    <a:pt x="2478" y="315"/>
                  </a:lnTo>
                  <a:lnTo>
                    <a:pt x="2866" y="259"/>
                  </a:lnTo>
                  <a:lnTo>
                    <a:pt x="3255" y="222"/>
                  </a:lnTo>
                  <a:lnTo>
                    <a:pt x="3624" y="185"/>
                  </a:lnTo>
                  <a:lnTo>
                    <a:pt x="4401" y="185"/>
                  </a:lnTo>
                  <a:lnTo>
                    <a:pt x="4789" y="204"/>
                  </a:lnTo>
                  <a:lnTo>
                    <a:pt x="5399" y="241"/>
                  </a:lnTo>
                  <a:lnTo>
                    <a:pt x="5991" y="333"/>
                  </a:lnTo>
                  <a:lnTo>
                    <a:pt x="6601" y="444"/>
                  </a:lnTo>
                  <a:lnTo>
                    <a:pt x="7192" y="574"/>
                  </a:lnTo>
                  <a:lnTo>
                    <a:pt x="7784" y="722"/>
                  </a:lnTo>
                  <a:lnTo>
                    <a:pt x="8357" y="906"/>
                  </a:lnTo>
                  <a:lnTo>
                    <a:pt x="8930" y="1091"/>
                  </a:lnTo>
                  <a:lnTo>
                    <a:pt x="9522" y="1295"/>
                  </a:lnTo>
                  <a:lnTo>
                    <a:pt x="9670" y="1184"/>
                  </a:lnTo>
                  <a:lnTo>
                    <a:pt x="9152" y="999"/>
                  </a:lnTo>
                  <a:lnTo>
                    <a:pt x="8616" y="814"/>
                  </a:lnTo>
                  <a:lnTo>
                    <a:pt x="8080" y="648"/>
                  </a:lnTo>
                  <a:lnTo>
                    <a:pt x="7544" y="500"/>
                  </a:lnTo>
                  <a:lnTo>
                    <a:pt x="7007" y="370"/>
                  </a:lnTo>
                  <a:lnTo>
                    <a:pt x="6471" y="241"/>
                  </a:lnTo>
                  <a:lnTo>
                    <a:pt x="5917" y="148"/>
                  </a:lnTo>
                  <a:lnTo>
                    <a:pt x="5362" y="74"/>
                  </a:lnTo>
                  <a:lnTo>
                    <a:pt x="4826" y="37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71"/>
            <p:cNvSpPr/>
            <p:nvPr/>
          </p:nvSpPr>
          <p:spPr>
            <a:xfrm>
              <a:off x="2105050" y="-224762"/>
              <a:ext cx="354975" cy="22225"/>
            </a:xfrm>
            <a:custGeom>
              <a:rect b="b" l="l" r="r" t="t"/>
              <a:pathLst>
                <a:path extrusionOk="0" h="889" w="14199">
                  <a:moveTo>
                    <a:pt x="5676" y="1"/>
                  </a:moveTo>
                  <a:lnTo>
                    <a:pt x="4345" y="38"/>
                  </a:lnTo>
                  <a:lnTo>
                    <a:pt x="3125" y="75"/>
                  </a:lnTo>
                  <a:lnTo>
                    <a:pt x="2090" y="130"/>
                  </a:lnTo>
                  <a:lnTo>
                    <a:pt x="1221" y="186"/>
                  </a:lnTo>
                  <a:lnTo>
                    <a:pt x="555" y="260"/>
                  </a:lnTo>
                  <a:lnTo>
                    <a:pt x="315" y="297"/>
                  </a:lnTo>
                  <a:lnTo>
                    <a:pt x="149" y="352"/>
                  </a:lnTo>
                  <a:lnTo>
                    <a:pt x="38" y="389"/>
                  </a:lnTo>
                  <a:lnTo>
                    <a:pt x="19" y="407"/>
                  </a:lnTo>
                  <a:lnTo>
                    <a:pt x="1" y="444"/>
                  </a:lnTo>
                  <a:lnTo>
                    <a:pt x="19" y="463"/>
                  </a:lnTo>
                  <a:lnTo>
                    <a:pt x="38" y="481"/>
                  </a:lnTo>
                  <a:lnTo>
                    <a:pt x="149" y="518"/>
                  </a:lnTo>
                  <a:lnTo>
                    <a:pt x="315" y="574"/>
                  </a:lnTo>
                  <a:lnTo>
                    <a:pt x="555" y="611"/>
                  </a:lnTo>
                  <a:lnTo>
                    <a:pt x="1221" y="685"/>
                  </a:lnTo>
                  <a:lnTo>
                    <a:pt x="2090" y="759"/>
                  </a:lnTo>
                  <a:lnTo>
                    <a:pt x="3125" y="796"/>
                  </a:lnTo>
                  <a:lnTo>
                    <a:pt x="4345" y="851"/>
                  </a:lnTo>
                  <a:lnTo>
                    <a:pt x="5676" y="870"/>
                  </a:lnTo>
                  <a:lnTo>
                    <a:pt x="7100" y="888"/>
                  </a:lnTo>
                  <a:lnTo>
                    <a:pt x="8542" y="870"/>
                  </a:lnTo>
                  <a:lnTo>
                    <a:pt x="9873" y="851"/>
                  </a:lnTo>
                  <a:lnTo>
                    <a:pt x="11075" y="796"/>
                  </a:lnTo>
                  <a:lnTo>
                    <a:pt x="12128" y="759"/>
                  </a:lnTo>
                  <a:lnTo>
                    <a:pt x="12997" y="685"/>
                  </a:lnTo>
                  <a:lnTo>
                    <a:pt x="13644" y="611"/>
                  </a:lnTo>
                  <a:lnTo>
                    <a:pt x="13885" y="574"/>
                  </a:lnTo>
                  <a:lnTo>
                    <a:pt x="14069" y="518"/>
                  </a:lnTo>
                  <a:lnTo>
                    <a:pt x="14162" y="481"/>
                  </a:lnTo>
                  <a:lnTo>
                    <a:pt x="14199" y="463"/>
                  </a:lnTo>
                  <a:lnTo>
                    <a:pt x="14199" y="444"/>
                  </a:lnTo>
                  <a:lnTo>
                    <a:pt x="14199" y="407"/>
                  </a:lnTo>
                  <a:lnTo>
                    <a:pt x="14162" y="389"/>
                  </a:lnTo>
                  <a:lnTo>
                    <a:pt x="14069" y="352"/>
                  </a:lnTo>
                  <a:lnTo>
                    <a:pt x="13885" y="297"/>
                  </a:lnTo>
                  <a:lnTo>
                    <a:pt x="13644" y="260"/>
                  </a:lnTo>
                  <a:lnTo>
                    <a:pt x="12997" y="186"/>
                  </a:lnTo>
                  <a:lnTo>
                    <a:pt x="12128" y="130"/>
                  </a:lnTo>
                  <a:lnTo>
                    <a:pt x="11075" y="75"/>
                  </a:lnTo>
                  <a:lnTo>
                    <a:pt x="9873" y="38"/>
                  </a:lnTo>
                  <a:lnTo>
                    <a:pt x="85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71"/>
            <p:cNvSpPr/>
            <p:nvPr/>
          </p:nvSpPr>
          <p:spPr>
            <a:xfrm>
              <a:off x="2285775" y="-587112"/>
              <a:ext cx="186725" cy="310150"/>
            </a:xfrm>
            <a:custGeom>
              <a:rect b="b" l="l" r="r" t="t"/>
              <a:pathLst>
                <a:path extrusionOk="0" h="12406" w="7469">
                  <a:moveTo>
                    <a:pt x="7395" y="1"/>
                  </a:moveTo>
                  <a:lnTo>
                    <a:pt x="7136" y="75"/>
                  </a:lnTo>
                  <a:lnTo>
                    <a:pt x="6840" y="186"/>
                  </a:lnTo>
                  <a:lnTo>
                    <a:pt x="6452" y="334"/>
                  </a:lnTo>
                  <a:lnTo>
                    <a:pt x="5972" y="574"/>
                  </a:lnTo>
                  <a:lnTo>
                    <a:pt x="5713" y="703"/>
                  </a:lnTo>
                  <a:lnTo>
                    <a:pt x="5435" y="870"/>
                  </a:lnTo>
                  <a:lnTo>
                    <a:pt x="5158" y="1055"/>
                  </a:lnTo>
                  <a:lnTo>
                    <a:pt x="4862" y="1258"/>
                  </a:lnTo>
                  <a:lnTo>
                    <a:pt x="4548" y="1480"/>
                  </a:lnTo>
                  <a:lnTo>
                    <a:pt x="4252" y="1739"/>
                  </a:lnTo>
                  <a:lnTo>
                    <a:pt x="4197" y="2940"/>
                  </a:lnTo>
                  <a:lnTo>
                    <a:pt x="3809" y="2127"/>
                  </a:lnTo>
                  <a:lnTo>
                    <a:pt x="3476" y="2478"/>
                  </a:lnTo>
                  <a:lnTo>
                    <a:pt x="3143" y="2848"/>
                  </a:lnTo>
                  <a:lnTo>
                    <a:pt x="2810" y="3273"/>
                  </a:lnTo>
                  <a:lnTo>
                    <a:pt x="2478" y="3717"/>
                  </a:lnTo>
                  <a:lnTo>
                    <a:pt x="2163" y="4197"/>
                  </a:lnTo>
                  <a:lnTo>
                    <a:pt x="1849" y="4715"/>
                  </a:lnTo>
                  <a:lnTo>
                    <a:pt x="1572" y="5288"/>
                  </a:lnTo>
                  <a:lnTo>
                    <a:pt x="1294" y="5880"/>
                  </a:lnTo>
                  <a:lnTo>
                    <a:pt x="1036" y="6545"/>
                  </a:lnTo>
                  <a:lnTo>
                    <a:pt x="795" y="7229"/>
                  </a:lnTo>
                  <a:lnTo>
                    <a:pt x="592" y="7969"/>
                  </a:lnTo>
                  <a:lnTo>
                    <a:pt x="407" y="8764"/>
                  </a:lnTo>
                  <a:lnTo>
                    <a:pt x="259" y="9596"/>
                  </a:lnTo>
                  <a:lnTo>
                    <a:pt x="130" y="10483"/>
                  </a:lnTo>
                  <a:lnTo>
                    <a:pt x="56" y="11407"/>
                  </a:lnTo>
                  <a:lnTo>
                    <a:pt x="0" y="12406"/>
                  </a:lnTo>
                  <a:lnTo>
                    <a:pt x="0" y="12406"/>
                  </a:lnTo>
                  <a:lnTo>
                    <a:pt x="111" y="12369"/>
                  </a:lnTo>
                  <a:lnTo>
                    <a:pt x="407" y="12258"/>
                  </a:lnTo>
                  <a:lnTo>
                    <a:pt x="869" y="12036"/>
                  </a:lnTo>
                  <a:lnTo>
                    <a:pt x="1461" y="11740"/>
                  </a:lnTo>
                  <a:lnTo>
                    <a:pt x="1793" y="11555"/>
                  </a:lnTo>
                  <a:lnTo>
                    <a:pt x="2145" y="11333"/>
                  </a:lnTo>
                  <a:lnTo>
                    <a:pt x="2514" y="11093"/>
                  </a:lnTo>
                  <a:lnTo>
                    <a:pt x="2903" y="10816"/>
                  </a:lnTo>
                  <a:lnTo>
                    <a:pt x="3291" y="10502"/>
                  </a:lnTo>
                  <a:lnTo>
                    <a:pt x="3679" y="10169"/>
                  </a:lnTo>
                  <a:lnTo>
                    <a:pt x="4086" y="9799"/>
                  </a:lnTo>
                  <a:lnTo>
                    <a:pt x="4474" y="9411"/>
                  </a:lnTo>
                  <a:lnTo>
                    <a:pt x="1183" y="9984"/>
                  </a:lnTo>
                  <a:lnTo>
                    <a:pt x="5768" y="7710"/>
                  </a:lnTo>
                  <a:lnTo>
                    <a:pt x="5990" y="7359"/>
                  </a:lnTo>
                  <a:lnTo>
                    <a:pt x="6193" y="6989"/>
                  </a:lnTo>
                  <a:lnTo>
                    <a:pt x="6378" y="6582"/>
                  </a:lnTo>
                  <a:lnTo>
                    <a:pt x="6563" y="6176"/>
                  </a:lnTo>
                  <a:lnTo>
                    <a:pt x="6729" y="5750"/>
                  </a:lnTo>
                  <a:lnTo>
                    <a:pt x="6896" y="5307"/>
                  </a:lnTo>
                  <a:lnTo>
                    <a:pt x="7025" y="4845"/>
                  </a:lnTo>
                  <a:lnTo>
                    <a:pt x="7155" y="4364"/>
                  </a:lnTo>
                  <a:lnTo>
                    <a:pt x="4326" y="4863"/>
                  </a:lnTo>
                  <a:lnTo>
                    <a:pt x="7340" y="3384"/>
                  </a:lnTo>
                  <a:lnTo>
                    <a:pt x="7395" y="2996"/>
                  </a:lnTo>
                  <a:lnTo>
                    <a:pt x="7432" y="2589"/>
                  </a:lnTo>
                  <a:lnTo>
                    <a:pt x="7450" y="2182"/>
                  </a:lnTo>
                  <a:lnTo>
                    <a:pt x="7469" y="1776"/>
                  </a:lnTo>
                  <a:lnTo>
                    <a:pt x="7469" y="1351"/>
                  </a:lnTo>
                  <a:lnTo>
                    <a:pt x="7469" y="907"/>
                  </a:lnTo>
                  <a:lnTo>
                    <a:pt x="7432" y="463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71"/>
            <p:cNvSpPr/>
            <p:nvPr/>
          </p:nvSpPr>
          <p:spPr>
            <a:xfrm>
              <a:off x="2256200" y="-729912"/>
              <a:ext cx="134975" cy="223250"/>
            </a:xfrm>
            <a:custGeom>
              <a:rect b="b" l="l" r="r" t="t"/>
              <a:pathLst>
                <a:path extrusionOk="0" h="8930" w="5399">
                  <a:moveTo>
                    <a:pt x="5343" y="0"/>
                  </a:moveTo>
                  <a:lnTo>
                    <a:pt x="5158" y="37"/>
                  </a:lnTo>
                  <a:lnTo>
                    <a:pt x="4936" y="130"/>
                  </a:lnTo>
                  <a:lnTo>
                    <a:pt x="4659" y="241"/>
                  </a:lnTo>
                  <a:lnTo>
                    <a:pt x="4308" y="407"/>
                  </a:lnTo>
                  <a:lnTo>
                    <a:pt x="3919" y="611"/>
                  </a:lnTo>
                  <a:lnTo>
                    <a:pt x="3513" y="906"/>
                  </a:lnTo>
                  <a:lnTo>
                    <a:pt x="3291" y="1054"/>
                  </a:lnTo>
                  <a:lnTo>
                    <a:pt x="3069" y="1239"/>
                  </a:lnTo>
                  <a:lnTo>
                    <a:pt x="3032" y="2108"/>
                  </a:lnTo>
                  <a:lnTo>
                    <a:pt x="2755" y="1535"/>
                  </a:lnTo>
                  <a:lnTo>
                    <a:pt x="2514" y="1775"/>
                  </a:lnTo>
                  <a:lnTo>
                    <a:pt x="2274" y="2053"/>
                  </a:lnTo>
                  <a:lnTo>
                    <a:pt x="2034" y="2348"/>
                  </a:lnTo>
                  <a:lnTo>
                    <a:pt x="1793" y="2663"/>
                  </a:lnTo>
                  <a:lnTo>
                    <a:pt x="1571" y="3014"/>
                  </a:lnTo>
                  <a:lnTo>
                    <a:pt x="1350" y="3384"/>
                  </a:lnTo>
                  <a:lnTo>
                    <a:pt x="1146" y="3790"/>
                  </a:lnTo>
                  <a:lnTo>
                    <a:pt x="943" y="4234"/>
                  </a:lnTo>
                  <a:lnTo>
                    <a:pt x="758" y="4696"/>
                  </a:lnTo>
                  <a:lnTo>
                    <a:pt x="592" y="5195"/>
                  </a:lnTo>
                  <a:lnTo>
                    <a:pt x="444" y="5731"/>
                  </a:lnTo>
                  <a:lnTo>
                    <a:pt x="314" y="6305"/>
                  </a:lnTo>
                  <a:lnTo>
                    <a:pt x="203" y="6896"/>
                  </a:lnTo>
                  <a:lnTo>
                    <a:pt x="111" y="7543"/>
                  </a:lnTo>
                  <a:lnTo>
                    <a:pt x="37" y="8209"/>
                  </a:lnTo>
                  <a:lnTo>
                    <a:pt x="0" y="8930"/>
                  </a:lnTo>
                  <a:lnTo>
                    <a:pt x="0" y="8930"/>
                  </a:lnTo>
                  <a:lnTo>
                    <a:pt x="296" y="8819"/>
                  </a:lnTo>
                  <a:lnTo>
                    <a:pt x="629" y="8671"/>
                  </a:lnTo>
                  <a:lnTo>
                    <a:pt x="1054" y="8449"/>
                  </a:lnTo>
                  <a:lnTo>
                    <a:pt x="1553" y="8153"/>
                  </a:lnTo>
                  <a:lnTo>
                    <a:pt x="1812" y="7968"/>
                  </a:lnTo>
                  <a:lnTo>
                    <a:pt x="2089" y="7783"/>
                  </a:lnTo>
                  <a:lnTo>
                    <a:pt x="2385" y="7562"/>
                  </a:lnTo>
                  <a:lnTo>
                    <a:pt x="2662" y="7321"/>
                  </a:lnTo>
                  <a:lnTo>
                    <a:pt x="2958" y="7044"/>
                  </a:lnTo>
                  <a:lnTo>
                    <a:pt x="3235" y="6767"/>
                  </a:lnTo>
                  <a:lnTo>
                    <a:pt x="869" y="7192"/>
                  </a:lnTo>
                  <a:lnTo>
                    <a:pt x="4160" y="5547"/>
                  </a:lnTo>
                  <a:lnTo>
                    <a:pt x="4326" y="5288"/>
                  </a:lnTo>
                  <a:lnTo>
                    <a:pt x="4474" y="5010"/>
                  </a:lnTo>
                  <a:lnTo>
                    <a:pt x="4603" y="4733"/>
                  </a:lnTo>
                  <a:lnTo>
                    <a:pt x="4733" y="4437"/>
                  </a:lnTo>
                  <a:lnTo>
                    <a:pt x="4862" y="4123"/>
                  </a:lnTo>
                  <a:lnTo>
                    <a:pt x="4973" y="3809"/>
                  </a:lnTo>
                  <a:lnTo>
                    <a:pt x="5066" y="3476"/>
                  </a:lnTo>
                  <a:lnTo>
                    <a:pt x="5158" y="3143"/>
                  </a:lnTo>
                  <a:lnTo>
                    <a:pt x="3124" y="3495"/>
                  </a:lnTo>
                  <a:lnTo>
                    <a:pt x="3124" y="3495"/>
                  </a:lnTo>
                  <a:lnTo>
                    <a:pt x="5287" y="2422"/>
                  </a:lnTo>
                  <a:lnTo>
                    <a:pt x="5361" y="1868"/>
                  </a:lnTo>
                  <a:lnTo>
                    <a:pt x="5398" y="1276"/>
                  </a:lnTo>
                  <a:lnTo>
                    <a:pt x="5380" y="648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71"/>
            <p:cNvSpPr/>
            <p:nvPr/>
          </p:nvSpPr>
          <p:spPr>
            <a:xfrm>
              <a:off x="2066225" y="-618537"/>
              <a:ext cx="219575" cy="319400"/>
            </a:xfrm>
            <a:custGeom>
              <a:rect b="b" l="l" r="r" t="t"/>
              <a:pathLst>
                <a:path extrusionOk="0" h="12776" w="8783">
                  <a:moveTo>
                    <a:pt x="1" y="1"/>
                  </a:moveTo>
                  <a:lnTo>
                    <a:pt x="1" y="500"/>
                  </a:lnTo>
                  <a:lnTo>
                    <a:pt x="1" y="981"/>
                  </a:lnTo>
                  <a:lnTo>
                    <a:pt x="19" y="1443"/>
                  </a:lnTo>
                  <a:lnTo>
                    <a:pt x="56" y="1905"/>
                  </a:lnTo>
                  <a:lnTo>
                    <a:pt x="93" y="2349"/>
                  </a:lnTo>
                  <a:lnTo>
                    <a:pt x="149" y="2774"/>
                  </a:lnTo>
                  <a:lnTo>
                    <a:pt x="223" y="3199"/>
                  </a:lnTo>
                  <a:lnTo>
                    <a:pt x="297" y="3606"/>
                  </a:lnTo>
                  <a:lnTo>
                    <a:pt x="3624" y="5011"/>
                  </a:lnTo>
                  <a:lnTo>
                    <a:pt x="574" y="4660"/>
                  </a:lnTo>
                  <a:lnTo>
                    <a:pt x="722" y="5159"/>
                  </a:lnTo>
                  <a:lnTo>
                    <a:pt x="907" y="5639"/>
                  </a:lnTo>
                  <a:lnTo>
                    <a:pt x="1110" y="6120"/>
                  </a:lnTo>
                  <a:lnTo>
                    <a:pt x="1314" y="6564"/>
                  </a:lnTo>
                  <a:lnTo>
                    <a:pt x="1535" y="6989"/>
                  </a:lnTo>
                  <a:lnTo>
                    <a:pt x="1776" y="7396"/>
                  </a:lnTo>
                  <a:lnTo>
                    <a:pt x="2016" y="7784"/>
                  </a:lnTo>
                  <a:lnTo>
                    <a:pt x="2275" y="8154"/>
                  </a:lnTo>
                  <a:lnTo>
                    <a:pt x="7340" y="10280"/>
                  </a:lnTo>
                  <a:lnTo>
                    <a:pt x="3772" y="9873"/>
                  </a:lnTo>
                  <a:lnTo>
                    <a:pt x="4234" y="10261"/>
                  </a:lnTo>
                  <a:lnTo>
                    <a:pt x="4678" y="10631"/>
                  </a:lnTo>
                  <a:lnTo>
                    <a:pt x="5122" y="10964"/>
                  </a:lnTo>
                  <a:lnTo>
                    <a:pt x="5566" y="11259"/>
                  </a:lnTo>
                  <a:lnTo>
                    <a:pt x="5991" y="11537"/>
                  </a:lnTo>
                  <a:lnTo>
                    <a:pt x="6416" y="11777"/>
                  </a:lnTo>
                  <a:lnTo>
                    <a:pt x="6804" y="11980"/>
                  </a:lnTo>
                  <a:lnTo>
                    <a:pt x="7174" y="12165"/>
                  </a:lnTo>
                  <a:lnTo>
                    <a:pt x="7821" y="12443"/>
                  </a:lnTo>
                  <a:lnTo>
                    <a:pt x="8339" y="12646"/>
                  </a:lnTo>
                  <a:lnTo>
                    <a:pt x="8671" y="12738"/>
                  </a:lnTo>
                  <a:lnTo>
                    <a:pt x="8782" y="12775"/>
                  </a:lnTo>
                  <a:lnTo>
                    <a:pt x="8653" y="11722"/>
                  </a:lnTo>
                  <a:lnTo>
                    <a:pt x="8505" y="10723"/>
                  </a:lnTo>
                  <a:lnTo>
                    <a:pt x="8302" y="9780"/>
                  </a:lnTo>
                  <a:lnTo>
                    <a:pt x="8080" y="8893"/>
                  </a:lnTo>
                  <a:lnTo>
                    <a:pt x="7839" y="8061"/>
                  </a:lnTo>
                  <a:lnTo>
                    <a:pt x="7562" y="7285"/>
                  </a:lnTo>
                  <a:lnTo>
                    <a:pt x="7266" y="6564"/>
                  </a:lnTo>
                  <a:lnTo>
                    <a:pt x="6952" y="5880"/>
                  </a:lnTo>
                  <a:lnTo>
                    <a:pt x="6619" y="5251"/>
                  </a:lnTo>
                  <a:lnTo>
                    <a:pt x="6268" y="4678"/>
                  </a:lnTo>
                  <a:lnTo>
                    <a:pt x="5898" y="4142"/>
                  </a:lnTo>
                  <a:lnTo>
                    <a:pt x="5529" y="3643"/>
                  </a:lnTo>
                  <a:lnTo>
                    <a:pt x="5140" y="3181"/>
                  </a:lnTo>
                  <a:lnTo>
                    <a:pt x="4771" y="2755"/>
                  </a:lnTo>
                  <a:lnTo>
                    <a:pt x="4382" y="2386"/>
                  </a:lnTo>
                  <a:lnTo>
                    <a:pt x="3994" y="2034"/>
                  </a:lnTo>
                  <a:lnTo>
                    <a:pt x="3643" y="2940"/>
                  </a:lnTo>
                  <a:lnTo>
                    <a:pt x="3495" y="1646"/>
                  </a:lnTo>
                  <a:lnTo>
                    <a:pt x="3144" y="1406"/>
                  </a:lnTo>
                  <a:lnTo>
                    <a:pt x="2811" y="1166"/>
                  </a:lnTo>
                  <a:lnTo>
                    <a:pt x="2478" y="981"/>
                  </a:lnTo>
                  <a:lnTo>
                    <a:pt x="2164" y="796"/>
                  </a:lnTo>
                  <a:lnTo>
                    <a:pt x="1868" y="648"/>
                  </a:lnTo>
                  <a:lnTo>
                    <a:pt x="1572" y="518"/>
                  </a:lnTo>
                  <a:lnTo>
                    <a:pt x="1055" y="297"/>
                  </a:lnTo>
                  <a:lnTo>
                    <a:pt x="611" y="149"/>
                  </a:lnTo>
                  <a:lnTo>
                    <a:pt x="278" y="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71"/>
            <p:cNvSpPr/>
            <p:nvPr/>
          </p:nvSpPr>
          <p:spPr>
            <a:xfrm>
              <a:off x="2225675" y="-648562"/>
              <a:ext cx="65200" cy="438150"/>
            </a:xfrm>
            <a:custGeom>
              <a:rect b="b" l="l" r="r" t="t"/>
              <a:pathLst>
                <a:path extrusionOk="0" h="17526" w="2608">
                  <a:moveTo>
                    <a:pt x="130" y="0"/>
                  </a:moveTo>
                  <a:lnTo>
                    <a:pt x="75" y="37"/>
                  </a:lnTo>
                  <a:lnTo>
                    <a:pt x="19" y="111"/>
                  </a:lnTo>
                  <a:lnTo>
                    <a:pt x="1" y="167"/>
                  </a:lnTo>
                  <a:lnTo>
                    <a:pt x="1" y="259"/>
                  </a:lnTo>
                  <a:lnTo>
                    <a:pt x="149" y="777"/>
                  </a:lnTo>
                  <a:lnTo>
                    <a:pt x="500" y="2182"/>
                  </a:lnTo>
                  <a:lnTo>
                    <a:pt x="722" y="3124"/>
                  </a:lnTo>
                  <a:lnTo>
                    <a:pt x="981" y="4215"/>
                  </a:lnTo>
                  <a:lnTo>
                    <a:pt x="1221" y="5417"/>
                  </a:lnTo>
                  <a:lnTo>
                    <a:pt x="1461" y="6711"/>
                  </a:lnTo>
                  <a:lnTo>
                    <a:pt x="1702" y="8079"/>
                  </a:lnTo>
                  <a:lnTo>
                    <a:pt x="1887" y="9466"/>
                  </a:lnTo>
                  <a:lnTo>
                    <a:pt x="1979" y="10187"/>
                  </a:lnTo>
                  <a:lnTo>
                    <a:pt x="2053" y="10889"/>
                  </a:lnTo>
                  <a:lnTo>
                    <a:pt x="2127" y="11592"/>
                  </a:lnTo>
                  <a:lnTo>
                    <a:pt x="2164" y="12276"/>
                  </a:lnTo>
                  <a:lnTo>
                    <a:pt x="2201" y="12978"/>
                  </a:lnTo>
                  <a:lnTo>
                    <a:pt x="2219" y="13644"/>
                  </a:lnTo>
                  <a:lnTo>
                    <a:pt x="2219" y="14309"/>
                  </a:lnTo>
                  <a:lnTo>
                    <a:pt x="2182" y="14956"/>
                  </a:lnTo>
                  <a:lnTo>
                    <a:pt x="2145" y="15566"/>
                  </a:lnTo>
                  <a:lnTo>
                    <a:pt x="2072" y="16176"/>
                  </a:lnTo>
                  <a:lnTo>
                    <a:pt x="1998" y="16731"/>
                  </a:lnTo>
                  <a:lnTo>
                    <a:pt x="1868" y="17286"/>
                  </a:lnTo>
                  <a:lnTo>
                    <a:pt x="1868" y="17359"/>
                  </a:lnTo>
                  <a:lnTo>
                    <a:pt x="1887" y="17433"/>
                  </a:lnTo>
                  <a:lnTo>
                    <a:pt x="1942" y="17489"/>
                  </a:lnTo>
                  <a:lnTo>
                    <a:pt x="2016" y="17507"/>
                  </a:lnTo>
                  <a:lnTo>
                    <a:pt x="2072" y="17526"/>
                  </a:lnTo>
                  <a:lnTo>
                    <a:pt x="2127" y="17507"/>
                  </a:lnTo>
                  <a:lnTo>
                    <a:pt x="2182" y="17470"/>
                  </a:lnTo>
                  <a:lnTo>
                    <a:pt x="2219" y="17433"/>
                  </a:lnTo>
                  <a:lnTo>
                    <a:pt x="2256" y="17378"/>
                  </a:lnTo>
                  <a:lnTo>
                    <a:pt x="2349" y="16916"/>
                  </a:lnTo>
                  <a:lnTo>
                    <a:pt x="2441" y="16417"/>
                  </a:lnTo>
                  <a:lnTo>
                    <a:pt x="2515" y="15899"/>
                  </a:lnTo>
                  <a:lnTo>
                    <a:pt x="2552" y="15344"/>
                  </a:lnTo>
                  <a:lnTo>
                    <a:pt x="2589" y="14771"/>
                  </a:lnTo>
                  <a:lnTo>
                    <a:pt x="2608" y="14161"/>
                  </a:lnTo>
                  <a:lnTo>
                    <a:pt x="2608" y="13533"/>
                  </a:lnTo>
                  <a:lnTo>
                    <a:pt x="2589" y="12867"/>
                  </a:lnTo>
                  <a:lnTo>
                    <a:pt x="2552" y="12183"/>
                  </a:lnTo>
                  <a:lnTo>
                    <a:pt x="2515" y="11462"/>
                  </a:lnTo>
                  <a:lnTo>
                    <a:pt x="2441" y="10723"/>
                  </a:lnTo>
                  <a:lnTo>
                    <a:pt x="2349" y="9946"/>
                  </a:lnTo>
                  <a:lnTo>
                    <a:pt x="2256" y="9151"/>
                  </a:lnTo>
                  <a:lnTo>
                    <a:pt x="2127" y="8319"/>
                  </a:lnTo>
                  <a:lnTo>
                    <a:pt x="1998" y="7469"/>
                  </a:lnTo>
                  <a:lnTo>
                    <a:pt x="1850" y="6600"/>
                  </a:lnTo>
                  <a:lnTo>
                    <a:pt x="1591" y="5306"/>
                  </a:lnTo>
                  <a:lnTo>
                    <a:pt x="1351" y="4104"/>
                  </a:lnTo>
                  <a:lnTo>
                    <a:pt x="1110" y="3014"/>
                  </a:lnTo>
                  <a:lnTo>
                    <a:pt x="870" y="2052"/>
                  </a:lnTo>
                  <a:lnTo>
                    <a:pt x="519" y="666"/>
                  </a:lnTo>
                  <a:lnTo>
                    <a:pt x="371" y="148"/>
                  </a:lnTo>
                  <a:lnTo>
                    <a:pt x="334" y="74"/>
                  </a:lnTo>
                  <a:lnTo>
                    <a:pt x="278" y="19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" name="Google Shape;377;p71"/>
          <p:cNvGrpSpPr/>
          <p:nvPr/>
        </p:nvGrpSpPr>
        <p:grpSpPr>
          <a:xfrm>
            <a:off x="8563388" y="4240790"/>
            <a:ext cx="406275" cy="677786"/>
            <a:chOff x="2066225" y="-729912"/>
            <a:chExt cx="406275" cy="677786"/>
          </a:xfrm>
        </p:grpSpPr>
        <p:sp>
          <p:nvSpPr>
            <p:cNvPr id="378" name="Google Shape;378;p71"/>
            <p:cNvSpPr/>
            <p:nvPr/>
          </p:nvSpPr>
          <p:spPr>
            <a:xfrm>
              <a:off x="2102977" y="-101026"/>
              <a:ext cx="359100" cy="489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9" name="Google Shape;379;p71"/>
            <p:cNvSpPr/>
            <p:nvPr/>
          </p:nvSpPr>
          <p:spPr>
            <a:xfrm>
              <a:off x="2207650" y="-114287"/>
              <a:ext cx="142375" cy="39775"/>
            </a:xfrm>
            <a:custGeom>
              <a:rect b="b" l="l" r="r" t="t"/>
              <a:pathLst>
                <a:path extrusionOk="0" h="1591" w="5695">
                  <a:moveTo>
                    <a:pt x="1" y="0"/>
                  </a:moveTo>
                  <a:lnTo>
                    <a:pt x="1" y="1479"/>
                  </a:lnTo>
                  <a:lnTo>
                    <a:pt x="722" y="1535"/>
                  </a:lnTo>
                  <a:lnTo>
                    <a:pt x="1424" y="1553"/>
                  </a:lnTo>
                  <a:lnTo>
                    <a:pt x="2145" y="1590"/>
                  </a:lnTo>
                  <a:lnTo>
                    <a:pt x="3569" y="1590"/>
                  </a:lnTo>
                  <a:lnTo>
                    <a:pt x="4271" y="1553"/>
                  </a:lnTo>
                  <a:lnTo>
                    <a:pt x="4974" y="1535"/>
                  </a:lnTo>
                  <a:lnTo>
                    <a:pt x="5695" y="1479"/>
                  </a:lnTo>
                  <a:lnTo>
                    <a:pt x="56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1"/>
            <p:cNvSpPr/>
            <p:nvPr/>
          </p:nvSpPr>
          <p:spPr>
            <a:xfrm>
              <a:off x="2102750" y="-213662"/>
              <a:ext cx="357275" cy="109550"/>
            </a:xfrm>
            <a:custGeom>
              <a:rect b="b" l="l" r="r" t="t"/>
              <a:pathLst>
                <a:path extrusionOk="0" h="4382" w="14291">
                  <a:moveTo>
                    <a:pt x="0" y="0"/>
                  </a:moveTo>
                  <a:lnTo>
                    <a:pt x="1535" y="2718"/>
                  </a:lnTo>
                  <a:lnTo>
                    <a:pt x="1609" y="2866"/>
                  </a:lnTo>
                  <a:lnTo>
                    <a:pt x="1794" y="3217"/>
                  </a:lnTo>
                  <a:lnTo>
                    <a:pt x="1886" y="3365"/>
                  </a:lnTo>
                  <a:lnTo>
                    <a:pt x="1997" y="3494"/>
                  </a:lnTo>
                  <a:lnTo>
                    <a:pt x="2108" y="3624"/>
                  </a:lnTo>
                  <a:lnTo>
                    <a:pt x="2219" y="3753"/>
                  </a:lnTo>
                  <a:lnTo>
                    <a:pt x="2367" y="3883"/>
                  </a:lnTo>
                  <a:lnTo>
                    <a:pt x="2515" y="3994"/>
                  </a:lnTo>
                  <a:lnTo>
                    <a:pt x="2681" y="4086"/>
                  </a:lnTo>
                  <a:lnTo>
                    <a:pt x="2847" y="4178"/>
                  </a:lnTo>
                  <a:lnTo>
                    <a:pt x="3032" y="4252"/>
                  </a:lnTo>
                  <a:lnTo>
                    <a:pt x="3217" y="4308"/>
                  </a:lnTo>
                  <a:lnTo>
                    <a:pt x="3402" y="4345"/>
                  </a:lnTo>
                  <a:lnTo>
                    <a:pt x="3605" y="4363"/>
                  </a:lnTo>
                  <a:lnTo>
                    <a:pt x="3790" y="4382"/>
                  </a:lnTo>
                  <a:lnTo>
                    <a:pt x="10667" y="4382"/>
                  </a:lnTo>
                  <a:lnTo>
                    <a:pt x="10834" y="4363"/>
                  </a:lnTo>
                  <a:lnTo>
                    <a:pt x="11000" y="4326"/>
                  </a:lnTo>
                  <a:lnTo>
                    <a:pt x="11148" y="4289"/>
                  </a:lnTo>
                  <a:lnTo>
                    <a:pt x="11296" y="4234"/>
                  </a:lnTo>
                  <a:lnTo>
                    <a:pt x="11444" y="4178"/>
                  </a:lnTo>
                  <a:lnTo>
                    <a:pt x="11592" y="4105"/>
                  </a:lnTo>
                  <a:lnTo>
                    <a:pt x="11740" y="4031"/>
                  </a:lnTo>
                  <a:lnTo>
                    <a:pt x="11888" y="3920"/>
                  </a:lnTo>
                  <a:lnTo>
                    <a:pt x="12072" y="3772"/>
                  </a:lnTo>
                  <a:lnTo>
                    <a:pt x="12239" y="3587"/>
                  </a:lnTo>
                  <a:lnTo>
                    <a:pt x="12387" y="3402"/>
                  </a:lnTo>
                  <a:lnTo>
                    <a:pt x="12498" y="3217"/>
                  </a:lnTo>
                  <a:lnTo>
                    <a:pt x="12535" y="3143"/>
                  </a:lnTo>
                  <a:lnTo>
                    <a:pt x="12627" y="2995"/>
                  </a:lnTo>
                  <a:lnTo>
                    <a:pt x="142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71"/>
            <p:cNvSpPr/>
            <p:nvPr/>
          </p:nvSpPr>
          <p:spPr>
            <a:xfrm>
              <a:off x="2141100" y="-213662"/>
              <a:ext cx="23150" cy="71650"/>
            </a:xfrm>
            <a:custGeom>
              <a:rect b="b" l="l" r="r" t="t"/>
              <a:pathLst>
                <a:path extrusionOk="0" h="2866" w="926">
                  <a:moveTo>
                    <a:pt x="537" y="0"/>
                  </a:moveTo>
                  <a:lnTo>
                    <a:pt x="629" y="222"/>
                  </a:lnTo>
                  <a:lnTo>
                    <a:pt x="685" y="444"/>
                  </a:lnTo>
                  <a:lnTo>
                    <a:pt x="740" y="684"/>
                  </a:lnTo>
                  <a:lnTo>
                    <a:pt x="759" y="925"/>
                  </a:lnTo>
                  <a:lnTo>
                    <a:pt x="759" y="1184"/>
                  </a:lnTo>
                  <a:lnTo>
                    <a:pt x="722" y="1442"/>
                  </a:lnTo>
                  <a:lnTo>
                    <a:pt x="666" y="1683"/>
                  </a:lnTo>
                  <a:lnTo>
                    <a:pt x="574" y="1923"/>
                  </a:lnTo>
                  <a:lnTo>
                    <a:pt x="463" y="2145"/>
                  </a:lnTo>
                  <a:lnTo>
                    <a:pt x="334" y="2367"/>
                  </a:lnTo>
                  <a:lnTo>
                    <a:pt x="167" y="2552"/>
                  </a:lnTo>
                  <a:lnTo>
                    <a:pt x="1" y="2718"/>
                  </a:lnTo>
                  <a:lnTo>
                    <a:pt x="75" y="2866"/>
                  </a:lnTo>
                  <a:lnTo>
                    <a:pt x="260" y="2700"/>
                  </a:lnTo>
                  <a:lnTo>
                    <a:pt x="426" y="2515"/>
                  </a:lnTo>
                  <a:lnTo>
                    <a:pt x="555" y="2311"/>
                  </a:lnTo>
                  <a:lnTo>
                    <a:pt x="685" y="2089"/>
                  </a:lnTo>
                  <a:lnTo>
                    <a:pt x="777" y="1868"/>
                  </a:lnTo>
                  <a:lnTo>
                    <a:pt x="851" y="1627"/>
                  </a:lnTo>
                  <a:lnTo>
                    <a:pt x="907" y="1368"/>
                  </a:lnTo>
                  <a:lnTo>
                    <a:pt x="925" y="1128"/>
                  </a:lnTo>
                  <a:lnTo>
                    <a:pt x="925" y="832"/>
                  </a:lnTo>
                  <a:lnTo>
                    <a:pt x="870" y="537"/>
                  </a:lnTo>
                  <a:lnTo>
                    <a:pt x="814" y="259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71"/>
            <p:cNvSpPr/>
            <p:nvPr/>
          </p:nvSpPr>
          <p:spPr>
            <a:xfrm>
              <a:off x="2179925" y="-213662"/>
              <a:ext cx="178425" cy="45775"/>
            </a:xfrm>
            <a:custGeom>
              <a:rect b="b" l="l" r="r" t="t"/>
              <a:pathLst>
                <a:path extrusionOk="0" h="1831" w="7137">
                  <a:moveTo>
                    <a:pt x="1" y="0"/>
                  </a:moveTo>
                  <a:lnTo>
                    <a:pt x="130" y="222"/>
                  </a:lnTo>
                  <a:lnTo>
                    <a:pt x="278" y="463"/>
                  </a:lnTo>
                  <a:lnTo>
                    <a:pt x="444" y="666"/>
                  </a:lnTo>
                  <a:lnTo>
                    <a:pt x="611" y="869"/>
                  </a:lnTo>
                  <a:lnTo>
                    <a:pt x="814" y="1054"/>
                  </a:lnTo>
                  <a:lnTo>
                    <a:pt x="1036" y="1221"/>
                  </a:lnTo>
                  <a:lnTo>
                    <a:pt x="1258" y="1368"/>
                  </a:lnTo>
                  <a:lnTo>
                    <a:pt x="1498" y="1479"/>
                  </a:lnTo>
                  <a:lnTo>
                    <a:pt x="1757" y="1590"/>
                  </a:lnTo>
                  <a:lnTo>
                    <a:pt x="2034" y="1683"/>
                  </a:lnTo>
                  <a:lnTo>
                    <a:pt x="2293" y="1757"/>
                  </a:lnTo>
                  <a:lnTo>
                    <a:pt x="2570" y="1794"/>
                  </a:lnTo>
                  <a:lnTo>
                    <a:pt x="2848" y="1812"/>
                  </a:lnTo>
                  <a:lnTo>
                    <a:pt x="3144" y="1831"/>
                  </a:lnTo>
                  <a:lnTo>
                    <a:pt x="3421" y="1812"/>
                  </a:lnTo>
                  <a:lnTo>
                    <a:pt x="3698" y="1775"/>
                  </a:lnTo>
                  <a:lnTo>
                    <a:pt x="3975" y="1738"/>
                  </a:lnTo>
                  <a:lnTo>
                    <a:pt x="4253" y="1664"/>
                  </a:lnTo>
                  <a:lnTo>
                    <a:pt x="4512" y="1590"/>
                  </a:lnTo>
                  <a:lnTo>
                    <a:pt x="4789" y="1498"/>
                  </a:lnTo>
                  <a:lnTo>
                    <a:pt x="5048" y="1387"/>
                  </a:lnTo>
                  <a:lnTo>
                    <a:pt x="5307" y="1276"/>
                  </a:lnTo>
                  <a:lnTo>
                    <a:pt x="5565" y="1147"/>
                  </a:lnTo>
                  <a:lnTo>
                    <a:pt x="5806" y="999"/>
                  </a:lnTo>
                  <a:lnTo>
                    <a:pt x="6157" y="777"/>
                  </a:lnTo>
                  <a:lnTo>
                    <a:pt x="6490" y="537"/>
                  </a:lnTo>
                  <a:lnTo>
                    <a:pt x="6822" y="259"/>
                  </a:lnTo>
                  <a:lnTo>
                    <a:pt x="7137" y="0"/>
                  </a:lnTo>
                  <a:lnTo>
                    <a:pt x="6878" y="0"/>
                  </a:lnTo>
                  <a:lnTo>
                    <a:pt x="6471" y="333"/>
                  </a:lnTo>
                  <a:lnTo>
                    <a:pt x="6027" y="647"/>
                  </a:lnTo>
                  <a:lnTo>
                    <a:pt x="5584" y="943"/>
                  </a:lnTo>
                  <a:lnTo>
                    <a:pt x="5343" y="1073"/>
                  </a:lnTo>
                  <a:lnTo>
                    <a:pt x="5103" y="1184"/>
                  </a:lnTo>
                  <a:lnTo>
                    <a:pt x="4863" y="1295"/>
                  </a:lnTo>
                  <a:lnTo>
                    <a:pt x="4622" y="1387"/>
                  </a:lnTo>
                  <a:lnTo>
                    <a:pt x="4364" y="1461"/>
                  </a:lnTo>
                  <a:lnTo>
                    <a:pt x="4105" y="1535"/>
                  </a:lnTo>
                  <a:lnTo>
                    <a:pt x="3846" y="1590"/>
                  </a:lnTo>
                  <a:lnTo>
                    <a:pt x="3587" y="1627"/>
                  </a:lnTo>
                  <a:lnTo>
                    <a:pt x="3310" y="1646"/>
                  </a:lnTo>
                  <a:lnTo>
                    <a:pt x="3033" y="1664"/>
                  </a:lnTo>
                  <a:lnTo>
                    <a:pt x="2700" y="1646"/>
                  </a:lnTo>
                  <a:lnTo>
                    <a:pt x="2386" y="1590"/>
                  </a:lnTo>
                  <a:lnTo>
                    <a:pt x="2071" y="1516"/>
                  </a:lnTo>
                  <a:lnTo>
                    <a:pt x="1757" y="1405"/>
                  </a:lnTo>
                  <a:lnTo>
                    <a:pt x="1461" y="1276"/>
                  </a:lnTo>
                  <a:lnTo>
                    <a:pt x="1184" y="1110"/>
                  </a:lnTo>
                  <a:lnTo>
                    <a:pt x="925" y="925"/>
                  </a:lnTo>
                  <a:lnTo>
                    <a:pt x="685" y="703"/>
                  </a:lnTo>
                  <a:lnTo>
                    <a:pt x="537" y="537"/>
                  </a:lnTo>
                  <a:lnTo>
                    <a:pt x="407" y="370"/>
                  </a:lnTo>
                  <a:lnTo>
                    <a:pt x="297" y="18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71"/>
            <p:cNvSpPr/>
            <p:nvPr/>
          </p:nvSpPr>
          <p:spPr>
            <a:xfrm>
              <a:off x="2394375" y="-213662"/>
              <a:ext cx="24050" cy="78600"/>
            </a:xfrm>
            <a:custGeom>
              <a:rect b="b" l="l" r="r" t="t"/>
              <a:pathLst>
                <a:path extrusionOk="0" h="3144" w="962">
                  <a:moveTo>
                    <a:pt x="296" y="0"/>
                  </a:moveTo>
                  <a:lnTo>
                    <a:pt x="204" y="167"/>
                  </a:lnTo>
                  <a:lnTo>
                    <a:pt x="130" y="333"/>
                  </a:lnTo>
                  <a:lnTo>
                    <a:pt x="75" y="500"/>
                  </a:lnTo>
                  <a:lnTo>
                    <a:pt x="38" y="684"/>
                  </a:lnTo>
                  <a:lnTo>
                    <a:pt x="19" y="869"/>
                  </a:lnTo>
                  <a:lnTo>
                    <a:pt x="1" y="1054"/>
                  </a:lnTo>
                  <a:lnTo>
                    <a:pt x="1" y="1258"/>
                  </a:lnTo>
                  <a:lnTo>
                    <a:pt x="19" y="1442"/>
                  </a:lnTo>
                  <a:lnTo>
                    <a:pt x="75" y="1683"/>
                  </a:lnTo>
                  <a:lnTo>
                    <a:pt x="149" y="1923"/>
                  </a:lnTo>
                  <a:lnTo>
                    <a:pt x="223" y="2145"/>
                  </a:lnTo>
                  <a:lnTo>
                    <a:pt x="333" y="2367"/>
                  </a:lnTo>
                  <a:lnTo>
                    <a:pt x="444" y="2570"/>
                  </a:lnTo>
                  <a:lnTo>
                    <a:pt x="574" y="2773"/>
                  </a:lnTo>
                  <a:lnTo>
                    <a:pt x="722" y="2958"/>
                  </a:lnTo>
                  <a:lnTo>
                    <a:pt x="870" y="3143"/>
                  </a:lnTo>
                  <a:lnTo>
                    <a:pt x="962" y="2995"/>
                  </a:lnTo>
                  <a:lnTo>
                    <a:pt x="722" y="2681"/>
                  </a:lnTo>
                  <a:lnTo>
                    <a:pt x="611" y="2515"/>
                  </a:lnTo>
                  <a:lnTo>
                    <a:pt x="500" y="2330"/>
                  </a:lnTo>
                  <a:lnTo>
                    <a:pt x="407" y="2163"/>
                  </a:lnTo>
                  <a:lnTo>
                    <a:pt x="333" y="1979"/>
                  </a:lnTo>
                  <a:lnTo>
                    <a:pt x="278" y="1775"/>
                  </a:lnTo>
                  <a:lnTo>
                    <a:pt x="223" y="1572"/>
                  </a:lnTo>
                  <a:lnTo>
                    <a:pt x="186" y="1368"/>
                  </a:lnTo>
                  <a:lnTo>
                    <a:pt x="167" y="1165"/>
                  </a:lnTo>
                  <a:lnTo>
                    <a:pt x="167" y="962"/>
                  </a:lnTo>
                  <a:lnTo>
                    <a:pt x="204" y="758"/>
                  </a:lnTo>
                  <a:lnTo>
                    <a:pt x="241" y="555"/>
                  </a:lnTo>
                  <a:lnTo>
                    <a:pt x="296" y="352"/>
                  </a:lnTo>
                  <a:lnTo>
                    <a:pt x="389" y="167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1"/>
            <p:cNvSpPr/>
            <p:nvPr/>
          </p:nvSpPr>
          <p:spPr>
            <a:xfrm>
              <a:off x="2158200" y="-145262"/>
              <a:ext cx="241750" cy="32375"/>
            </a:xfrm>
            <a:custGeom>
              <a:rect b="b" l="l" r="r" t="t"/>
              <a:pathLst>
                <a:path extrusionOk="0" h="1295" w="9670">
                  <a:moveTo>
                    <a:pt x="4271" y="1"/>
                  </a:moveTo>
                  <a:lnTo>
                    <a:pt x="3735" y="19"/>
                  </a:lnTo>
                  <a:lnTo>
                    <a:pt x="3181" y="56"/>
                  </a:lnTo>
                  <a:lnTo>
                    <a:pt x="2626" y="130"/>
                  </a:lnTo>
                  <a:lnTo>
                    <a:pt x="2090" y="222"/>
                  </a:lnTo>
                  <a:lnTo>
                    <a:pt x="1554" y="370"/>
                  </a:lnTo>
                  <a:lnTo>
                    <a:pt x="1018" y="555"/>
                  </a:lnTo>
                  <a:lnTo>
                    <a:pt x="519" y="758"/>
                  </a:lnTo>
                  <a:lnTo>
                    <a:pt x="260" y="888"/>
                  </a:lnTo>
                  <a:lnTo>
                    <a:pt x="1" y="1017"/>
                  </a:lnTo>
                  <a:lnTo>
                    <a:pt x="149" y="1147"/>
                  </a:lnTo>
                  <a:lnTo>
                    <a:pt x="260" y="1073"/>
                  </a:lnTo>
                  <a:lnTo>
                    <a:pt x="611" y="906"/>
                  </a:lnTo>
                  <a:lnTo>
                    <a:pt x="981" y="740"/>
                  </a:lnTo>
                  <a:lnTo>
                    <a:pt x="1350" y="611"/>
                  </a:lnTo>
                  <a:lnTo>
                    <a:pt x="1739" y="500"/>
                  </a:lnTo>
                  <a:lnTo>
                    <a:pt x="2108" y="407"/>
                  </a:lnTo>
                  <a:lnTo>
                    <a:pt x="2478" y="315"/>
                  </a:lnTo>
                  <a:lnTo>
                    <a:pt x="2866" y="259"/>
                  </a:lnTo>
                  <a:lnTo>
                    <a:pt x="3255" y="222"/>
                  </a:lnTo>
                  <a:lnTo>
                    <a:pt x="3624" y="185"/>
                  </a:lnTo>
                  <a:lnTo>
                    <a:pt x="4401" y="185"/>
                  </a:lnTo>
                  <a:lnTo>
                    <a:pt x="4789" y="204"/>
                  </a:lnTo>
                  <a:lnTo>
                    <a:pt x="5399" y="241"/>
                  </a:lnTo>
                  <a:lnTo>
                    <a:pt x="5991" y="333"/>
                  </a:lnTo>
                  <a:lnTo>
                    <a:pt x="6601" y="444"/>
                  </a:lnTo>
                  <a:lnTo>
                    <a:pt x="7192" y="574"/>
                  </a:lnTo>
                  <a:lnTo>
                    <a:pt x="7784" y="722"/>
                  </a:lnTo>
                  <a:lnTo>
                    <a:pt x="8357" y="906"/>
                  </a:lnTo>
                  <a:lnTo>
                    <a:pt x="8930" y="1091"/>
                  </a:lnTo>
                  <a:lnTo>
                    <a:pt x="9522" y="1295"/>
                  </a:lnTo>
                  <a:lnTo>
                    <a:pt x="9670" y="1184"/>
                  </a:lnTo>
                  <a:lnTo>
                    <a:pt x="9152" y="999"/>
                  </a:lnTo>
                  <a:lnTo>
                    <a:pt x="8616" y="814"/>
                  </a:lnTo>
                  <a:lnTo>
                    <a:pt x="8080" y="648"/>
                  </a:lnTo>
                  <a:lnTo>
                    <a:pt x="7544" y="500"/>
                  </a:lnTo>
                  <a:lnTo>
                    <a:pt x="7007" y="370"/>
                  </a:lnTo>
                  <a:lnTo>
                    <a:pt x="6471" y="241"/>
                  </a:lnTo>
                  <a:lnTo>
                    <a:pt x="5917" y="148"/>
                  </a:lnTo>
                  <a:lnTo>
                    <a:pt x="5362" y="74"/>
                  </a:lnTo>
                  <a:lnTo>
                    <a:pt x="4826" y="37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1"/>
            <p:cNvSpPr/>
            <p:nvPr/>
          </p:nvSpPr>
          <p:spPr>
            <a:xfrm>
              <a:off x="2105050" y="-224762"/>
              <a:ext cx="354975" cy="22225"/>
            </a:xfrm>
            <a:custGeom>
              <a:rect b="b" l="l" r="r" t="t"/>
              <a:pathLst>
                <a:path extrusionOk="0" h="889" w="14199">
                  <a:moveTo>
                    <a:pt x="5676" y="1"/>
                  </a:moveTo>
                  <a:lnTo>
                    <a:pt x="4345" y="38"/>
                  </a:lnTo>
                  <a:lnTo>
                    <a:pt x="3125" y="75"/>
                  </a:lnTo>
                  <a:lnTo>
                    <a:pt x="2090" y="130"/>
                  </a:lnTo>
                  <a:lnTo>
                    <a:pt x="1221" y="186"/>
                  </a:lnTo>
                  <a:lnTo>
                    <a:pt x="555" y="260"/>
                  </a:lnTo>
                  <a:lnTo>
                    <a:pt x="315" y="297"/>
                  </a:lnTo>
                  <a:lnTo>
                    <a:pt x="149" y="352"/>
                  </a:lnTo>
                  <a:lnTo>
                    <a:pt x="38" y="389"/>
                  </a:lnTo>
                  <a:lnTo>
                    <a:pt x="19" y="407"/>
                  </a:lnTo>
                  <a:lnTo>
                    <a:pt x="1" y="444"/>
                  </a:lnTo>
                  <a:lnTo>
                    <a:pt x="19" y="463"/>
                  </a:lnTo>
                  <a:lnTo>
                    <a:pt x="38" y="481"/>
                  </a:lnTo>
                  <a:lnTo>
                    <a:pt x="149" y="518"/>
                  </a:lnTo>
                  <a:lnTo>
                    <a:pt x="315" y="574"/>
                  </a:lnTo>
                  <a:lnTo>
                    <a:pt x="555" y="611"/>
                  </a:lnTo>
                  <a:lnTo>
                    <a:pt x="1221" y="685"/>
                  </a:lnTo>
                  <a:lnTo>
                    <a:pt x="2090" y="759"/>
                  </a:lnTo>
                  <a:lnTo>
                    <a:pt x="3125" y="796"/>
                  </a:lnTo>
                  <a:lnTo>
                    <a:pt x="4345" y="851"/>
                  </a:lnTo>
                  <a:lnTo>
                    <a:pt x="5676" y="870"/>
                  </a:lnTo>
                  <a:lnTo>
                    <a:pt x="7100" y="888"/>
                  </a:lnTo>
                  <a:lnTo>
                    <a:pt x="8542" y="870"/>
                  </a:lnTo>
                  <a:lnTo>
                    <a:pt x="9873" y="851"/>
                  </a:lnTo>
                  <a:lnTo>
                    <a:pt x="11075" y="796"/>
                  </a:lnTo>
                  <a:lnTo>
                    <a:pt x="12128" y="759"/>
                  </a:lnTo>
                  <a:lnTo>
                    <a:pt x="12997" y="685"/>
                  </a:lnTo>
                  <a:lnTo>
                    <a:pt x="13644" y="611"/>
                  </a:lnTo>
                  <a:lnTo>
                    <a:pt x="13885" y="574"/>
                  </a:lnTo>
                  <a:lnTo>
                    <a:pt x="14069" y="518"/>
                  </a:lnTo>
                  <a:lnTo>
                    <a:pt x="14162" y="481"/>
                  </a:lnTo>
                  <a:lnTo>
                    <a:pt x="14199" y="463"/>
                  </a:lnTo>
                  <a:lnTo>
                    <a:pt x="14199" y="444"/>
                  </a:lnTo>
                  <a:lnTo>
                    <a:pt x="14199" y="407"/>
                  </a:lnTo>
                  <a:lnTo>
                    <a:pt x="14162" y="389"/>
                  </a:lnTo>
                  <a:lnTo>
                    <a:pt x="14069" y="352"/>
                  </a:lnTo>
                  <a:lnTo>
                    <a:pt x="13885" y="297"/>
                  </a:lnTo>
                  <a:lnTo>
                    <a:pt x="13644" y="260"/>
                  </a:lnTo>
                  <a:lnTo>
                    <a:pt x="12997" y="186"/>
                  </a:lnTo>
                  <a:lnTo>
                    <a:pt x="12128" y="130"/>
                  </a:lnTo>
                  <a:lnTo>
                    <a:pt x="11075" y="75"/>
                  </a:lnTo>
                  <a:lnTo>
                    <a:pt x="9873" y="38"/>
                  </a:lnTo>
                  <a:lnTo>
                    <a:pt x="85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1"/>
            <p:cNvSpPr/>
            <p:nvPr/>
          </p:nvSpPr>
          <p:spPr>
            <a:xfrm>
              <a:off x="2285775" y="-587112"/>
              <a:ext cx="186725" cy="310150"/>
            </a:xfrm>
            <a:custGeom>
              <a:rect b="b" l="l" r="r" t="t"/>
              <a:pathLst>
                <a:path extrusionOk="0" h="12406" w="7469">
                  <a:moveTo>
                    <a:pt x="7395" y="1"/>
                  </a:moveTo>
                  <a:lnTo>
                    <a:pt x="7136" y="75"/>
                  </a:lnTo>
                  <a:lnTo>
                    <a:pt x="6840" y="186"/>
                  </a:lnTo>
                  <a:lnTo>
                    <a:pt x="6452" y="334"/>
                  </a:lnTo>
                  <a:lnTo>
                    <a:pt x="5972" y="574"/>
                  </a:lnTo>
                  <a:lnTo>
                    <a:pt x="5713" y="703"/>
                  </a:lnTo>
                  <a:lnTo>
                    <a:pt x="5435" y="870"/>
                  </a:lnTo>
                  <a:lnTo>
                    <a:pt x="5158" y="1055"/>
                  </a:lnTo>
                  <a:lnTo>
                    <a:pt x="4862" y="1258"/>
                  </a:lnTo>
                  <a:lnTo>
                    <a:pt x="4548" y="1480"/>
                  </a:lnTo>
                  <a:lnTo>
                    <a:pt x="4252" y="1739"/>
                  </a:lnTo>
                  <a:lnTo>
                    <a:pt x="4197" y="2940"/>
                  </a:lnTo>
                  <a:lnTo>
                    <a:pt x="3809" y="2127"/>
                  </a:lnTo>
                  <a:lnTo>
                    <a:pt x="3476" y="2478"/>
                  </a:lnTo>
                  <a:lnTo>
                    <a:pt x="3143" y="2848"/>
                  </a:lnTo>
                  <a:lnTo>
                    <a:pt x="2810" y="3273"/>
                  </a:lnTo>
                  <a:lnTo>
                    <a:pt x="2478" y="3717"/>
                  </a:lnTo>
                  <a:lnTo>
                    <a:pt x="2163" y="4197"/>
                  </a:lnTo>
                  <a:lnTo>
                    <a:pt x="1849" y="4715"/>
                  </a:lnTo>
                  <a:lnTo>
                    <a:pt x="1572" y="5288"/>
                  </a:lnTo>
                  <a:lnTo>
                    <a:pt x="1294" y="5880"/>
                  </a:lnTo>
                  <a:lnTo>
                    <a:pt x="1036" y="6545"/>
                  </a:lnTo>
                  <a:lnTo>
                    <a:pt x="795" y="7229"/>
                  </a:lnTo>
                  <a:lnTo>
                    <a:pt x="592" y="7969"/>
                  </a:lnTo>
                  <a:lnTo>
                    <a:pt x="407" y="8764"/>
                  </a:lnTo>
                  <a:lnTo>
                    <a:pt x="259" y="9596"/>
                  </a:lnTo>
                  <a:lnTo>
                    <a:pt x="130" y="10483"/>
                  </a:lnTo>
                  <a:lnTo>
                    <a:pt x="56" y="11407"/>
                  </a:lnTo>
                  <a:lnTo>
                    <a:pt x="0" y="12406"/>
                  </a:lnTo>
                  <a:lnTo>
                    <a:pt x="0" y="12406"/>
                  </a:lnTo>
                  <a:lnTo>
                    <a:pt x="111" y="12369"/>
                  </a:lnTo>
                  <a:lnTo>
                    <a:pt x="407" y="12258"/>
                  </a:lnTo>
                  <a:lnTo>
                    <a:pt x="869" y="12036"/>
                  </a:lnTo>
                  <a:lnTo>
                    <a:pt x="1461" y="11740"/>
                  </a:lnTo>
                  <a:lnTo>
                    <a:pt x="1793" y="11555"/>
                  </a:lnTo>
                  <a:lnTo>
                    <a:pt x="2145" y="11333"/>
                  </a:lnTo>
                  <a:lnTo>
                    <a:pt x="2514" y="11093"/>
                  </a:lnTo>
                  <a:lnTo>
                    <a:pt x="2903" y="10816"/>
                  </a:lnTo>
                  <a:lnTo>
                    <a:pt x="3291" y="10502"/>
                  </a:lnTo>
                  <a:lnTo>
                    <a:pt x="3679" y="10169"/>
                  </a:lnTo>
                  <a:lnTo>
                    <a:pt x="4086" y="9799"/>
                  </a:lnTo>
                  <a:lnTo>
                    <a:pt x="4474" y="9411"/>
                  </a:lnTo>
                  <a:lnTo>
                    <a:pt x="1183" y="9984"/>
                  </a:lnTo>
                  <a:lnTo>
                    <a:pt x="5768" y="7710"/>
                  </a:lnTo>
                  <a:lnTo>
                    <a:pt x="5990" y="7359"/>
                  </a:lnTo>
                  <a:lnTo>
                    <a:pt x="6193" y="6989"/>
                  </a:lnTo>
                  <a:lnTo>
                    <a:pt x="6378" y="6582"/>
                  </a:lnTo>
                  <a:lnTo>
                    <a:pt x="6563" y="6176"/>
                  </a:lnTo>
                  <a:lnTo>
                    <a:pt x="6729" y="5750"/>
                  </a:lnTo>
                  <a:lnTo>
                    <a:pt x="6896" y="5307"/>
                  </a:lnTo>
                  <a:lnTo>
                    <a:pt x="7025" y="4845"/>
                  </a:lnTo>
                  <a:lnTo>
                    <a:pt x="7155" y="4364"/>
                  </a:lnTo>
                  <a:lnTo>
                    <a:pt x="4326" y="4863"/>
                  </a:lnTo>
                  <a:lnTo>
                    <a:pt x="7340" y="3384"/>
                  </a:lnTo>
                  <a:lnTo>
                    <a:pt x="7395" y="2996"/>
                  </a:lnTo>
                  <a:lnTo>
                    <a:pt x="7432" y="2589"/>
                  </a:lnTo>
                  <a:lnTo>
                    <a:pt x="7450" y="2182"/>
                  </a:lnTo>
                  <a:lnTo>
                    <a:pt x="7469" y="1776"/>
                  </a:lnTo>
                  <a:lnTo>
                    <a:pt x="7469" y="1351"/>
                  </a:lnTo>
                  <a:lnTo>
                    <a:pt x="7469" y="907"/>
                  </a:lnTo>
                  <a:lnTo>
                    <a:pt x="7432" y="463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1"/>
            <p:cNvSpPr/>
            <p:nvPr/>
          </p:nvSpPr>
          <p:spPr>
            <a:xfrm>
              <a:off x="2256200" y="-729912"/>
              <a:ext cx="134975" cy="223250"/>
            </a:xfrm>
            <a:custGeom>
              <a:rect b="b" l="l" r="r" t="t"/>
              <a:pathLst>
                <a:path extrusionOk="0" h="8930" w="5399">
                  <a:moveTo>
                    <a:pt x="5343" y="0"/>
                  </a:moveTo>
                  <a:lnTo>
                    <a:pt x="5158" y="37"/>
                  </a:lnTo>
                  <a:lnTo>
                    <a:pt x="4936" y="130"/>
                  </a:lnTo>
                  <a:lnTo>
                    <a:pt x="4659" y="241"/>
                  </a:lnTo>
                  <a:lnTo>
                    <a:pt x="4308" y="407"/>
                  </a:lnTo>
                  <a:lnTo>
                    <a:pt x="3919" y="611"/>
                  </a:lnTo>
                  <a:lnTo>
                    <a:pt x="3513" y="906"/>
                  </a:lnTo>
                  <a:lnTo>
                    <a:pt x="3291" y="1054"/>
                  </a:lnTo>
                  <a:lnTo>
                    <a:pt x="3069" y="1239"/>
                  </a:lnTo>
                  <a:lnTo>
                    <a:pt x="3032" y="2108"/>
                  </a:lnTo>
                  <a:lnTo>
                    <a:pt x="2755" y="1535"/>
                  </a:lnTo>
                  <a:lnTo>
                    <a:pt x="2514" y="1775"/>
                  </a:lnTo>
                  <a:lnTo>
                    <a:pt x="2274" y="2053"/>
                  </a:lnTo>
                  <a:lnTo>
                    <a:pt x="2034" y="2348"/>
                  </a:lnTo>
                  <a:lnTo>
                    <a:pt x="1793" y="2663"/>
                  </a:lnTo>
                  <a:lnTo>
                    <a:pt x="1571" y="3014"/>
                  </a:lnTo>
                  <a:lnTo>
                    <a:pt x="1350" y="3384"/>
                  </a:lnTo>
                  <a:lnTo>
                    <a:pt x="1146" y="3790"/>
                  </a:lnTo>
                  <a:lnTo>
                    <a:pt x="943" y="4234"/>
                  </a:lnTo>
                  <a:lnTo>
                    <a:pt x="758" y="4696"/>
                  </a:lnTo>
                  <a:lnTo>
                    <a:pt x="592" y="5195"/>
                  </a:lnTo>
                  <a:lnTo>
                    <a:pt x="444" y="5731"/>
                  </a:lnTo>
                  <a:lnTo>
                    <a:pt x="314" y="6305"/>
                  </a:lnTo>
                  <a:lnTo>
                    <a:pt x="203" y="6896"/>
                  </a:lnTo>
                  <a:lnTo>
                    <a:pt x="111" y="7543"/>
                  </a:lnTo>
                  <a:lnTo>
                    <a:pt x="37" y="8209"/>
                  </a:lnTo>
                  <a:lnTo>
                    <a:pt x="0" y="8930"/>
                  </a:lnTo>
                  <a:lnTo>
                    <a:pt x="0" y="8930"/>
                  </a:lnTo>
                  <a:lnTo>
                    <a:pt x="296" y="8819"/>
                  </a:lnTo>
                  <a:lnTo>
                    <a:pt x="629" y="8671"/>
                  </a:lnTo>
                  <a:lnTo>
                    <a:pt x="1054" y="8449"/>
                  </a:lnTo>
                  <a:lnTo>
                    <a:pt x="1553" y="8153"/>
                  </a:lnTo>
                  <a:lnTo>
                    <a:pt x="1812" y="7968"/>
                  </a:lnTo>
                  <a:lnTo>
                    <a:pt x="2089" y="7783"/>
                  </a:lnTo>
                  <a:lnTo>
                    <a:pt x="2385" y="7562"/>
                  </a:lnTo>
                  <a:lnTo>
                    <a:pt x="2662" y="7321"/>
                  </a:lnTo>
                  <a:lnTo>
                    <a:pt x="2958" y="7044"/>
                  </a:lnTo>
                  <a:lnTo>
                    <a:pt x="3235" y="6767"/>
                  </a:lnTo>
                  <a:lnTo>
                    <a:pt x="869" y="7192"/>
                  </a:lnTo>
                  <a:lnTo>
                    <a:pt x="4160" y="5547"/>
                  </a:lnTo>
                  <a:lnTo>
                    <a:pt x="4326" y="5288"/>
                  </a:lnTo>
                  <a:lnTo>
                    <a:pt x="4474" y="5010"/>
                  </a:lnTo>
                  <a:lnTo>
                    <a:pt x="4603" y="4733"/>
                  </a:lnTo>
                  <a:lnTo>
                    <a:pt x="4733" y="4437"/>
                  </a:lnTo>
                  <a:lnTo>
                    <a:pt x="4862" y="4123"/>
                  </a:lnTo>
                  <a:lnTo>
                    <a:pt x="4973" y="3809"/>
                  </a:lnTo>
                  <a:lnTo>
                    <a:pt x="5066" y="3476"/>
                  </a:lnTo>
                  <a:lnTo>
                    <a:pt x="5158" y="3143"/>
                  </a:lnTo>
                  <a:lnTo>
                    <a:pt x="3124" y="3495"/>
                  </a:lnTo>
                  <a:lnTo>
                    <a:pt x="3124" y="3495"/>
                  </a:lnTo>
                  <a:lnTo>
                    <a:pt x="5287" y="2422"/>
                  </a:lnTo>
                  <a:lnTo>
                    <a:pt x="5361" y="1868"/>
                  </a:lnTo>
                  <a:lnTo>
                    <a:pt x="5398" y="1276"/>
                  </a:lnTo>
                  <a:lnTo>
                    <a:pt x="5380" y="648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71"/>
            <p:cNvSpPr/>
            <p:nvPr/>
          </p:nvSpPr>
          <p:spPr>
            <a:xfrm>
              <a:off x="2066225" y="-618537"/>
              <a:ext cx="219575" cy="319400"/>
            </a:xfrm>
            <a:custGeom>
              <a:rect b="b" l="l" r="r" t="t"/>
              <a:pathLst>
                <a:path extrusionOk="0" h="12776" w="8783">
                  <a:moveTo>
                    <a:pt x="1" y="1"/>
                  </a:moveTo>
                  <a:lnTo>
                    <a:pt x="1" y="500"/>
                  </a:lnTo>
                  <a:lnTo>
                    <a:pt x="1" y="981"/>
                  </a:lnTo>
                  <a:lnTo>
                    <a:pt x="19" y="1443"/>
                  </a:lnTo>
                  <a:lnTo>
                    <a:pt x="56" y="1905"/>
                  </a:lnTo>
                  <a:lnTo>
                    <a:pt x="93" y="2349"/>
                  </a:lnTo>
                  <a:lnTo>
                    <a:pt x="149" y="2774"/>
                  </a:lnTo>
                  <a:lnTo>
                    <a:pt x="223" y="3199"/>
                  </a:lnTo>
                  <a:lnTo>
                    <a:pt x="297" y="3606"/>
                  </a:lnTo>
                  <a:lnTo>
                    <a:pt x="3624" y="5011"/>
                  </a:lnTo>
                  <a:lnTo>
                    <a:pt x="574" y="4660"/>
                  </a:lnTo>
                  <a:lnTo>
                    <a:pt x="722" y="5159"/>
                  </a:lnTo>
                  <a:lnTo>
                    <a:pt x="907" y="5639"/>
                  </a:lnTo>
                  <a:lnTo>
                    <a:pt x="1110" y="6120"/>
                  </a:lnTo>
                  <a:lnTo>
                    <a:pt x="1314" y="6564"/>
                  </a:lnTo>
                  <a:lnTo>
                    <a:pt x="1535" y="6989"/>
                  </a:lnTo>
                  <a:lnTo>
                    <a:pt x="1776" y="7396"/>
                  </a:lnTo>
                  <a:lnTo>
                    <a:pt x="2016" y="7784"/>
                  </a:lnTo>
                  <a:lnTo>
                    <a:pt x="2275" y="8154"/>
                  </a:lnTo>
                  <a:lnTo>
                    <a:pt x="7340" y="10280"/>
                  </a:lnTo>
                  <a:lnTo>
                    <a:pt x="3772" y="9873"/>
                  </a:lnTo>
                  <a:lnTo>
                    <a:pt x="4234" y="10261"/>
                  </a:lnTo>
                  <a:lnTo>
                    <a:pt x="4678" y="10631"/>
                  </a:lnTo>
                  <a:lnTo>
                    <a:pt x="5122" y="10964"/>
                  </a:lnTo>
                  <a:lnTo>
                    <a:pt x="5566" y="11259"/>
                  </a:lnTo>
                  <a:lnTo>
                    <a:pt x="5991" y="11537"/>
                  </a:lnTo>
                  <a:lnTo>
                    <a:pt x="6416" y="11777"/>
                  </a:lnTo>
                  <a:lnTo>
                    <a:pt x="6804" y="11980"/>
                  </a:lnTo>
                  <a:lnTo>
                    <a:pt x="7174" y="12165"/>
                  </a:lnTo>
                  <a:lnTo>
                    <a:pt x="7821" y="12443"/>
                  </a:lnTo>
                  <a:lnTo>
                    <a:pt x="8339" y="12646"/>
                  </a:lnTo>
                  <a:lnTo>
                    <a:pt x="8671" y="12738"/>
                  </a:lnTo>
                  <a:lnTo>
                    <a:pt x="8782" y="12775"/>
                  </a:lnTo>
                  <a:lnTo>
                    <a:pt x="8653" y="11722"/>
                  </a:lnTo>
                  <a:lnTo>
                    <a:pt x="8505" y="10723"/>
                  </a:lnTo>
                  <a:lnTo>
                    <a:pt x="8302" y="9780"/>
                  </a:lnTo>
                  <a:lnTo>
                    <a:pt x="8080" y="8893"/>
                  </a:lnTo>
                  <a:lnTo>
                    <a:pt x="7839" y="8061"/>
                  </a:lnTo>
                  <a:lnTo>
                    <a:pt x="7562" y="7285"/>
                  </a:lnTo>
                  <a:lnTo>
                    <a:pt x="7266" y="6564"/>
                  </a:lnTo>
                  <a:lnTo>
                    <a:pt x="6952" y="5880"/>
                  </a:lnTo>
                  <a:lnTo>
                    <a:pt x="6619" y="5251"/>
                  </a:lnTo>
                  <a:lnTo>
                    <a:pt x="6268" y="4678"/>
                  </a:lnTo>
                  <a:lnTo>
                    <a:pt x="5898" y="4142"/>
                  </a:lnTo>
                  <a:lnTo>
                    <a:pt x="5529" y="3643"/>
                  </a:lnTo>
                  <a:lnTo>
                    <a:pt x="5140" y="3181"/>
                  </a:lnTo>
                  <a:lnTo>
                    <a:pt x="4771" y="2755"/>
                  </a:lnTo>
                  <a:lnTo>
                    <a:pt x="4382" y="2386"/>
                  </a:lnTo>
                  <a:lnTo>
                    <a:pt x="3994" y="2034"/>
                  </a:lnTo>
                  <a:lnTo>
                    <a:pt x="3643" y="2940"/>
                  </a:lnTo>
                  <a:lnTo>
                    <a:pt x="3495" y="1646"/>
                  </a:lnTo>
                  <a:lnTo>
                    <a:pt x="3144" y="1406"/>
                  </a:lnTo>
                  <a:lnTo>
                    <a:pt x="2811" y="1166"/>
                  </a:lnTo>
                  <a:lnTo>
                    <a:pt x="2478" y="981"/>
                  </a:lnTo>
                  <a:lnTo>
                    <a:pt x="2164" y="796"/>
                  </a:lnTo>
                  <a:lnTo>
                    <a:pt x="1868" y="648"/>
                  </a:lnTo>
                  <a:lnTo>
                    <a:pt x="1572" y="518"/>
                  </a:lnTo>
                  <a:lnTo>
                    <a:pt x="1055" y="297"/>
                  </a:lnTo>
                  <a:lnTo>
                    <a:pt x="611" y="149"/>
                  </a:lnTo>
                  <a:lnTo>
                    <a:pt x="278" y="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1"/>
            <p:cNvSpPr/>
            <p:nvPr/>
          </p:nvSpPr>
          <p:spPr>
            <a:xfrm>
              <a:off x="2225675" y="-648562"/>
              <a:ext cx="65200" cy="438150"/>
            </a:xfrm>
            <a:custGeom>
              <a:rect b="b" l="l" r="r" t="t"/>
              <a:pathLst>
                <a:path extrusionOk="0" h="17526" w="2608">
                  <a:moveTo>
                    <a:pt x="130" y="0"/>
                  </a:moveTo>
                  <a:lnTo>
                    <a:pt x="75" y="37"/>
                  </a:lnTo>
                  <a:lnTo>
                    <a:pt x="19" y="111"/>
                  </a:lnTo>
                  <a:lnTo>
                    <a:pt x="1" y="167"/>
                  </a:lnTo>
                  <a:lnTo>
                    <a:pt x="1" y="259"/>
                  </a:lnTo>
                  <a:lnTo>
                    <a:pt x="149" y="777"/>
                  </a:lnTo>
                  <a:lnTo>
                    <a:pt x="500" y="2182"/>
                  </a:lnTo>
                  <a:lnTo>
                    <a:pt x="722" y="3124"/>
                  </a:lnTo>
                  <a:lnTo>
                    <a:pt x="981" y="4215"/>
                  </a:lnTo>
                  <a:lnTo>
                    <a:pt x="1221" y="5417"/>
                  </a:lnTo>
                  <a:lnTo>
                    <a:pt x="1461" y="6711"/>
                  </a:lnTo>
                  <a:lnTo>
                    <a:pt x="1702" y="8079"/>
                  </a:lnTo>
                  <a:lnTo>
                    <a:pt x="1887" y="9466"/>
                  </a:lnTo>
                  <a:lnTo>
                    <a:pt x="1979" y="10187"/>
                  </a:lnTo>
                  <a:lnTo>
                    <a:pt x="2053" y="10889"/>
                  </a:lnTo>
                  <a:lnTo>
                    <a:pt x="2127" y="11592"/>
                  </a:lnTo>
                  <a:lnTo>
                    <a:pt x="2164" y="12276"/>
                  </a:lnTo>
                  <a:lnTo>
                    <a:pt x="2201" y="12978"/>
                  </a:lnTo>
                  <a:lnTo>
                    <a:pt x="2219" y="13644"/>
                  </a:lnTo>
                  <a:lnTo>
                    <a:pt x="2219" y="14309"/>
                  </a:lnTo>
                  <a:lnTo>
                    <a:pt x="2182" y="14956"/>
                  </a:lnTo>
                  <a:lnTo>
                    <a:pt x="2145" y="15566"/>
                  </a:lnTo>
                  <a:lnTo>
                    <a:pt x="2072" y="16176"/>
                  </a:lnTo>
                  <a:lnTo>
                    <a:pt x="1998" y="16731"/>
                  </a:lnTo>
                  <a:lnTo>
                    <a:pt x="1868" y="17286"/>
                  </a:lnTo>
                  <a:lnTo>
                    <a:pt x="1868" y="17359"/>
                  </a:lnTo>
                  <a:lnTo>
                    <a:pt x="1887" y="17433"/>
                  </a:lnTo>
                  <a:lnTo>
                    <a:pt x="1942" y="17489"/>
                  </a:lnTo>
                  <a:lnTo>
                    <a:pt x="2016" y="17507"/>
                  </a:lnTo>
                  <a:lnTo>
                    <a:pt x="2072" y="17526"/>
                  </a:lnTo>
                  <a:lnTo>
                    <a:pt x="2127" y="17507"/>
                  </a:lnTo>
                  <a:lnTo>
                    <a:pt x="2182" y="17470"/>
                  </a:lnTo>
                  <a:lnTo>
                    <a:pt x="2219" y="17433"/>
                  </a:lnTo>
                  <a:lnTo>
                    <a:pt x="2256" y="17378"/>
                  </a:lnTo>
                  <a:lnTo>
                    <a:pt x="2349" y="16916"/>
                  </a:lnTo>
                  <a:lnTo>
                    <a:pt x="2441" y="16417"/>
                  </a:lnTo>
                  <a:lnTo>
                    <a:pt x="2515" y="15899"/>
                  </a:lnTo>
                  <a:lnTo>
                    <a:pt x="2552" y="15344"/>
                  </a:lnTo>
                  <a:lnTo>
                    <a:pt x="2589" y="14771"/>
                  </a:lnTo>
                  <a:lnTo>
                    <a:pt x="2608" y="14161"/>
                  </a:lnTo>
                  <a:lnTo>
                    <a:pt x="2608" y="13533"/>
                  </a:lnTo>
                  <a:lnTo>
                    <a:pt x="2589" y="12867"/>
                  </a:lnTo>
                  <a:lnTo>
                    <a:pt x="2552" y="12183"/>
                  </a:lnTo>
                  <a:lnTo>
                    <a:pt x="2515" y="11462"/>
                  </a:lnTo>
                  <a:lnTo>
                    <a:pt x="2441" y="10723"/>
                  </a:lnTo>
                  <a:lnTo>
                    <a:pt x="2349" y="9946"/>
                  </a:lnTo>
                  <a:lnTo>
                    <a:pt x="2256" y="9151"/>
                  </a:lnTo>
                  <a:lnTo>
                    <a:pt x="2127" y="8319"/>
                  </a:lnTo>
                  <a:lnTo>
                    <a:pt x="1998" y="7469"/>
                  </a:lnTo>
                  <a:lnTo>
                    <a:pt x="1850" y="6600"/>
                  </a:lnTo>
                  <a:lnTo>
                    <a:pt x="1591" y="5306"/>
                  </a:lnTo>
                  <a:lnTo>
                    <a:pt x="1351" y="4104"/>
                  </a:lnTo>
                  <a:lnTo>
                    <a:pt x="1110" y="3014"/>
                  </a:lnTo>
                  <a:lnTo>
                    <a:pt x="870" y="2052"/>
                  </a:lnTo>
                  <a:lnTo>
                    <a:pt x="519" y="666"/>
                  </a:lnTo>
                  <a:lnTo>
                    <a:pt x="371" y="148"/>
                  </a:lnTo>
                  <a:lnTo>
                    <a:pt x="334" y="74"/>
                  </a:lnTo>
                  <a:lnTo>
                    <a:pt x="278" y="19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" name="Google Shape;14;p54"/>
          <p:cNvSpPr txBox="1"/>
          <p:nvPr>
            <p:ph idx="1" type="body"/>
          </p:nvPr>
        </p:nvSpPr>
        <p:spPr>
          <a:xfrm>
            <a:off x="720000" y="987151"/>
            <a:ext cx="7704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" name="Google Shape;15;p54"/>
          <p:cNvSpPr/>
          <p:nvPr/>
        </p:nvSpPr>
        <p:spPr>
          <a:xfrm>
            <a:off x="25" y="4600200"/>
            <a:ext cx="9144000" cy="54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6" name="Google Shape;16;p54"/>
          <p:cNvGrpSpPr/>
          <p:nvPr/>
        </p:nvGrpSpPr>
        <p:grpSpPr>
          <a:xfrm>
            <a:off x="157356" y="3631575"/>
            <a:ext cx="474683" cy="1279500"/>
            <a:chOff x="9497889" y="2770875"/>
            <a:chExt cx="474683" cy="1279500"/>
          </a:xfrm>
        </p:grpSpPr>
        <p:sp>
          <p:nvSpPr>
            <p:cNvPr id="17" name="Google Shape;17;p54"/>
            <p:cNvSpPr/>
            <p:nvPr/>
          </p:nvSpPr>
          <p:spPr>
            <a:xfrm>
              <a:off x="9713513" y="2770875"/>
              <a:ext cx="151710" cy="453849"/>
            </a:xfrm>
            <a:custGeom>
              <a:rect b="b" l="l" r="r" t="t"/>
              <a:pathLst>
                <a:path extrusionOk="0" h="7090" w="2370">
                  <a:moveTo>
                    <a:pt x="1896" y="0"/>
                  </a:moveTo>
                  <a:lnTo>
                    <a:pt x="1786" y="164"/>
                  </a:lnTo>
                  <a:lnTo>
                    <a:pt x="1495" y="620"/>
                  </a:lnTo>
                  <a:lnTo>
                    <a:pt x="1294" y="948"/>
                  </a:lnTo>
                  <a:lnTo>
                    <a:pt x="1094" y="1331"/>
                  </a:lnTo>
                  <a:lnTo>
                    <a:pt x="893" y="1768"/>
                  </a:lnTo>
                  <a:lnTo>
                    <a:pt x="693" y="2242"/>
                  </a:lnTo>
                  <a:lnTo>
                    <a:pt x="748" y="3354"/>
                  </a:lnTo>
                  <a:lnTo>
                    <a:pt x="511" y="2771"/>
                  </a:lnTo>
                  <a:lnTo>
                    <a:pt x="365" y="3226"/>
                  </a:lnTo>
                  <a:lnTo>
                    <a:pt x="237" y="3736"/>
                  </a:lnTo>
                  <a:lnTo>
                    <a:pt x="128" y="4283"/>
                  </a:lnTo>
                  <a:lnTo>
                    <a:pt x="55" y="4848"/>
                  </a:lnTo>
                  <a:lnTo>
                    <a:pt x="19" y="5431"/>
                  </a:lnTo>
                  <a:lnTo>
                    <a:pt x="0" y="5705"/>
                  </a:lnTo>
                  <a:lnTo>
                    <a:pt x="19" y="5996"/>
                  </a:lnTo>
                  <a:lnTo>
                    <a:pt x="37" y="6288"/>
                  </a:lnTo>
                  <a:lnTo>
                    <a:pt x="73" y="6561"/>
                  </a:lnTo>
                  <a:lnTo>
                    <a:pt x="110" y="6835"/>
                  </a:lnTo>
                  <a:lnTo>
                    <a:pt x="183" y="7090"/>
                  </a:lnTo>
                  <a:lnTo>
                    <a:pt x="219" y="7090"/>
                  </a:lnTo>
                  <a:lnTo>
                    <a:pt x="329" y="7053"/>
                  </a:lnTo>
                  <a:lnTo>
                    <a:pt x="493" y="6980"/>
                  </a:lnTo>
                  <a:lnTo>
                    <a:pt x="711" y="6853"/>
                  </a:lnTo>
                  <a:lnTo>
                    <a:pt x="839" y="6762"/>
                  </a:lnTo>
                  <a:lnTo>
                    <a:pt x="966" y="6652"/>
                  </a:lnTo>
                  <a:lnTo>
                    <a:pt x="1112" y="6525"/>
                  </a:lnTo>
                  <a:lnTo>
                    <a:pt x="1240" y="6361"/>
                  </a:lnTo>
                  <a:lnTo>
                    <a:pt x="1386" y="6179"/>
                  </a:lnTo>
                  <a:lnTo>
                    <a:pt x="1550" y="5960"/>
                  </a:lnTo>
                  <a:lnTo>
                    <a:pt x="1695" y="5723"/>
                  </a:lnTo>
                  <a:lnTo>
                    <a:pt x="1841" y="5431"/>
                  </a:lnTo>
                  <a:lnTo>
                    <a:pt x="1841" y="5431"/>
                  </a:lnTo>
                  <a:lnTo>
                    <a:pt x="1112" y="5686"/>
                  </a:lnTo>
                  <a:lnTo>
                    <a:pt x="2078" y="4921"/>
                  </a:lnTo>
                  <a:lnTo>
                    <a:pt x="2206" y="4520"/>
                  </a:lnTo>
                  <a:lnTo>
                    <a:pt x="2279" y="4137"/>
                  </a:lnTo>
                  <a:lnTo>
                    <a:pt x="2333" y="3718"/>
                  </a:lnTo>
                  <a:lnTo>
                    <a:pt x="2370" y="3299"/>
                  </a:lnTo>
                  <a:lnTo>
                    <a:pt x="2370" y="2880"/>
                  </a:lnTo>
                  <a:lnTo>
                    <a:pt x="2351" y="2479"/>
                  </a:lnTo>
                  <a:lnTo>
                    <a:pt x="2315" y="2078"/>
                  </a:lnTo>
                  <a:lnTo>
                    <a:pt x="2260" y="1713"/>
                  </a:lnTo>
                  <a:lnTo>
                    <a:pt x="2151" y="1021"/>
                  </a:lnTo>
                  <a:lnTo>
                    <a:pt x="2023" y="492"/>
                  </a:lnTo>
                  <a:lnTo>
                    <a:pt x="1932" y="128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4"/>
            <p:cNvSpPr/>
            <p:nvPr/>
          </p:nvSpPr>
          <p:spPr>
            <a:xfrm>
              <a:off x="9655197" y="2960995"/>
              <a:ext cx="87569" cy="624250"/>
            </a:xfrm>
            <a:custGeom>
              <a:rect b="b" l="l" r="r" t="t"/>
              <a:pathLst>
                <a:path extrusionOk="0" h="9752" w="1368">
                  <a:moveTo>
                    <a:pt x="128" y="1"/>
                  </a:moveTo>
                  <a:lnTo>
                    <a:pt x="73" y="19"/>
                  </a:lnTo>
                  <a:lnTo>
                    <a:pt x="37" y="37"/>
                  </a:lnTo>
                  <a:lnTo>
                    <a:pt x="18" y="74"/>
                  </a:lnTo>
                  <a:lnTo>
                    <a:pt x="0" y="129"/>
                  </a:lnTo>
                  <a:lnTo>
                    <a:pt x="18" y="183"/>
                  </a:lnTo>
                  <a:lnTo>
                    <a:pt x="91" y="365"/>
                  </a:lnTo>
                  <a:lnTo>
                    <a:pt x="274" y="912"/>
                  </a:lnTo>
                  <a:lnTo>
                    <a:pt x="401" y="1313"/>
                  </a:lnTo>
                  <a:lnTo>
                    <a:pt x="529" y="1787"/>
                  </a:lnTo>
                  <a:lnTo>
                    <a:pt x="656" y="2334"/>
                  </a:lnTo>
                  <a:lnTo>
                    <a:pt x="766" y="2935"/>
                  </a:lnTo>
                  <a:lnTo>
                    <a:pt x="875" y="3555"/>
                  </a:lnTo>
                  <a:lnTo>
                    <a:pt x="966" y="4247"/>
                  </a:lnTo>
                  <a:lnTo>
                    <a:pt x="1057" y="5031"/>
                  </a:lnTo>
                  <a:lnTo>
                    <a:pt x="1094" y="5851"/>
                  </a:lnTo>
                  <a:lnTo>
                    <a:pt x="1112" y="6744"/>
                  </a:lnTo>
                  <a:lnTo>
                    <a:pt x="1094" y="7710"/>
                  </a:lnTo>
                  <a:lnTo>
                    <a:pt x="1075" y="8202"/>
                  </a:lnTo>
                  <a:lnTo>
                    <a:pt x="1021" y="8712"/>
                  </a:lnTo>
                  <a:lnTo>
                    <a:pt x="966" y="9223"/>
                  </a:lnTo>
                  <a:lnTo>
                    <a:pt x="911" y="9751"/>
                  </a:lnTo>
                  <a:lnTo>
                    <a:pt x="1148" y="9751"/>
                  </a:lnTo>
                  <a:lnTo>
                    <a:pt x="1221" y="9223"/>
                  </a:lnTo>
                  <a:lnTo>
                    <a:pt x="1276" y="8694"/>
                  </a:lnTo>
                  <a:lnTo>
                    <a:pt x="1312" y="8184"/>
                  </a:lnTo>
                  <a:lnTo>
                    <a:pt x="1349" y="7692"/>
                  </a:lnTo>
                  <a:lnTo>
                    <a:pt x="1367" y="6726"/>
                  </a:lnTo>
                  <a:lnTo>
                    <a:pt x="1349" y="5833"/>
                  </a:lnTo>
                  <a:lnTo>
                    <a:pt x="1294" y="4995"/>
                  </a:lnTo>
                  <a:lnTo>
                    <a:pt x="1221" y="4211"/>
                  </a:lnTo>
                  <a:lnTo>
                    <a:pt x="1130" y="3518"/>
                  </a:lnTo>
                  <a:lnTo>
                    <a:pt x="1021" y="2899"/>
                  </a:lnTo>
                  <a:lnTo>
                    <a:pt x="893" y="2279"/>
                  </a:lnTo>
                  <a:lnTo>
                    <a:pt x="766" y="1714"/>
                  </a:lnTo>
                  <a:lnTo>
                    <a:pt x="638" y="1240"/>
                  </a:lnTo>
                  <a:lnTo>
                    <a:pt x="511" y="839"/>
                  </a:lnTo>
                  <a:lnTo>
                    <a:pt x="328" y="293"/>
                  </a:lnTo>
                  <a:lnTo>
                    <a:pt x="237" y="74"/>
                  </a:lnTo>
                  <a:lnTo>
                    <a:pt x="219" y="37"/>
                  </a:lnTo>
                  <a:lnTo>
                    <a:pt x="182" y="1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4"/>
            <p:cNvSpPr/>
            <p:nvPr/>
          </p:nvSpPr>
          <p:spPr>
            <a:xfrm>
              <a:off x="9521025" y="3018223"/>
              <a:ext cx="211241" cy="416529"/>
            </a:xfrm>
            <a:custGeom>
              <a:rect b="b" l="l" r="r" t="t"/>
              <a:pathLst>
                <a:path extrusionOk="0" h="6507" w="3300">
                  <a:moveTo>
                    <a:pt x="19" y="0"/>
                  </a:moveTo>
                  <a:lnTo>
                    <a:pt x="0" y="128"/>
                  </a:lnTo>
                  <a:lnTo>
                    <a:pt x="0" y="492"/>
                  </a:lnTo>
                  <a:lnTo>
                    <a:pt x="0" y="1057"/>
                  </a:lnTo>
                  <a:lnTo>
                    <a:pt x="37" y="1731"/>
                  </a:lnTo>
                  <a:lnTo>
                    <a:pt x="91" y="2114"/>
                  </a:lnTo>
                  <a:lnTo>
                    <a:pt x="146" y="2515"/>
                  </a:lnTo>
                  <a:lnTo>
                    <a:pt x="219" y="2916"/>
                  </a:lnTo>
                  <a:lnTo>
                    <a:pt x="310" y="3317"/>
                  </a:lnTo>
                  <a:lnTo>
                    <a:pt x="438" y="3718"/>
                  </a:lnTo>
                  <a:lnTo>
                    <a:pt x="584" y="4101"/>
                  </a:lnTo>
                  <a:lnTo>
                    <a:pt x="748" y="4465"/>
                  </a:lnTo>
                  <a:lnTo>
                    <a:pt x="966" y="4811"/>
                  </a:lnTo>
                  <a:lnTo>
                    <a:pt x="2078" y="5340"/>
                  </a:lnTo>
                  <a:lnTo>
                    <a:pt x="1313" y="5267"/>
                  </a:lnTo>
                  <a:lnTo>
                    <a:pt x="1513" y="5522"/>
                  </a:lnTo>
                  <a:lnTo>
                    <a:pt x="1713" y="5723"/>
                  </a:lnTo>
                  <a:lnTo>
                    <a:pt x="1914" y="5887"/>
                  </a:lnTo>
                  <a:lnTo>
                    <a:pt x="2096" y="6032"/>
                  </a:lnTo>
                  <a:lnTo>
                    <a:pt x="2278" y="6160"/>
                  </a:lnTo>
                  <a:lnTo>
                    <a:pt x="2442" y="6269"/>
                  </a:lnTo>
                  <a:lnTo>
                    <a:pt x="2588" y="6342"/>
                  </a:lnTo>
                  <a:lnTo>
                    <a:pt x="2734" y="6397"/>
                  </a:lnTo>
                  <a:lnTo>
                    <a:pt x="2971" y="6470"/>
                  </a:lnTo>
                  <a:lnTo>
                    <a:pt x="3153" y="6506"/>
                  </a:lnTo>
                  <a:lnTo>
                    <a:pt x="3299" y="6506"/>
                  </a:lnTo>
                  <a:lnTo>
                    <a:pt x="3299" y="6233"/>
                  </a:lnTo>
                  <a:lnTo>
                    <a:pt x="3299" y="5960"/>
                  </a:lnTo>
                  <a:lnTo>
                    <a:pt x="3263" y="5686"/>
                  </a:lnTo>
                  <a:lnTo>
                    <a:pt x="3226" y="5395"/>
                  </a:lnTo>
                  <a:lnTo>
                    <a:pt x="3153" y="5121"/>
                  </a:lnTo>
                  <a:lnTo>
                    <a:pt x="3080" y="4848"/>
                  </a:lnTo>
                  <a:lnTo>
                    <a:pt x="2916" y="4283"/>
                  </a:lnTo>
                  <a:lnTo>
                    <a:pt x="2716" y="3754"/>
                  </a:lnTo>
                  <a:lnTo>
                    <a:pt x="2479" y="3244"/>
                  </a:lnTo>
                  <a:lnTo>
                    <a:pt x="2242" y="2788"/>
                  </a:lnTo>
                  <a:lnTo>
                    <a:pt x="2005" y="2369"/>
                  </a:lnTo>
                  <a:lnTo>
                    <a:pt x="1896" y="2989"/>
                  </a:lnTo>
                  <a:lnTo>
                    <a:pt x="1695" y="1895"/>
                  </a:lnTo>
                  <a:lnTo>
                    <a:pt x="1385" y="1476"/>
                  </a:lnTo>
                  <a:lnTo>
                    <a:pt x="1094" y="1094"/>
                  </a:lnTo>
                  <a:lnTo>
                    <a:pt x="802" y="784"/>
                  </a:lnTo>
                  <a:lnTo>
                    <a:pt x="547" y="510"/>
                  </a:lnTo>
                  <a:lnTo>
                    <a:pt x="164" y="12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4"/>
            <p:cNvSpPr/>
            <p:nvPr/>
          </p:nvSpPr>
          <p:spPr>
            <a:xfrm>
              <a:off x="9727532" y="3130182"/>
              <a:ext cx="245040" cy="397902"/>
            </a:xfrm>
            <a:custGeom>
              <a:rect b="b" l="l" r="r" t="t"/>
              <a:pathLst>
                <a:path extrusionOk="0" h="6216" w="3828">
                  <a:moveTo>
                    <a:pt x="3827" y="1"/>
                  </a:moveTo>
                  <a:lnTo>
                    <a:pt x="3682" y="110"/>
                  </a:lnTo>
                  <a:lnTo>
                    <a:pt x="3262" y="456"/>
                  </a:lnTo>
                  <a:lnTo>
                    <a:pt x="2971" y="711"/>
                  </a:lnTo>
                  <a:lnTo>
                    <a:pt x="2661" y="1003"/>
                  </a:lnTo>
                  <a:lnTo>
                    <a:pt x="2333" y="1349"/>
                  </a:lnTo>
                  <a:lnTo>
                    <a:pt x="1987" y="1750"/>
                  </a:lnTo>
                  <a:lnTo>
                    <a:pt x="1695" y="2825"/>
                  </a:lnTo>
                  <a:lnTo>
                    <a:pt x="1640" y="2188"/>
                  </a:lnTo>
                  <a:lnTo>
                    <a:pt x="1367" y="2589"/>
                  </a:lnTo>
                  <a:lnTo>
                    <a:pt x="1094" y="3026"/>
                  </a:lnTo>
                  <a:lnTo>
                    <a:pt x="820" y="3518"/>
                  </a:lnTo>
                  <a:lnTo>
                    <a:pt x="565" y="4028"/>
                  </a:lnTo>
                  <a:lnTo>
                    <a:pt x="346" y="4557"/>
                  </a:lnTo>
                  <a:lnTo>
                    <a:pt x="255" y="4830"/>
                  </a:lnTo>
                  <a:lnTo>
                    <a:pt x="182" y="5104"/>
                  </a:lnTo>
                  <a:lnTo>
                    <a:pt x="110" y="5377"/>
                  </a:lnTo>
                  <a:lnTo>
                    <a:pt x="55" y="5650"/>
                  </a:lnTo>
                  <a:lnTo>
                    <a:pt x="18" y="5924"/>
                  </a:lnTo>
                  <a:lnTo>
                    <a:pt x="0" y="6197"/>
                  </a:lnTo>
                  <a:lnTo>
                    <a:pt x="37" y="6197"/>
                  </a:lnTo>
                  <a:lnTo>
                    <a:pt x="146" y="6215"/>
                  </a:lnTo>
                  <a:lnTo>
                    <a:pt x="328" y="6197"/>
                  </a:lnTo>
                  <a:lnTo>
                    <a:pt x="565" y="6142"/>
                  </a:lnTo>
                  <a:lnTo>
                    <a:pt x="711" y="6106"/>
                  </a:lnTo>
                  <a:lnTo>
                    <a:pt x="875" y="6033"/>
                  </a:lnTo>
                  <a:lnTo>
                    <a:pt x="1039" y="5942"/>
                  </a:lnTo>
                  <a:lnTo>
                    <a:pt x="1221" y="5851"/>
                  </a:lnTo>
                  <a:lnTo>
                    <a:pt x="1422" y="5705"/>
                  </a:lnTo>
                  <a:lnTo>
                    <a:pt x="1640" y="5559"/>
                  </a:lnTo>
                  <a:lnTo>
                    <a:pt x="1859" y="5377"/>
                  </a:lnTo>
                  <a:lnTo>
                    <a:pt x="2096" y="5158"/>
                  </a:lnTo>
                  <a:lnTo>
                    <a:pt x="1312" y="5158"/>
                  </a:lnTo>
                  <a:lnTo>
                    <a:pt x="2479" y="4721"/>
                  </a:lnTo>
                  <a:lnTo>
                    <a:pt x="2716" y="4393"/>
                  </a:lnTo>
                  <a:lnTo>
                    <a:pt x="2916" y="4047"/>
                  </a:lnTo>
                  <a:lnTo>
                    <a:pt x="3098" y="3664"/>
                  </a:lnTo>
                  <a:lnTo>
                    <a:pt x="3244" y="3281"/>
                  </a:lnTo>
                  <a:lnTo>
                    <a:pt x="3390" y="2898"/>
                  </a:lnTo>
                  <a:lnTo>
                    <a:pt x="3499" y="2497"/>
                  </a:lnTo>
                  <a:lnTo>
                    <a:pt x="3590" y="2115"/>
                  </a:lnTo>
                  <a:lnTo>
                    <a:pt x="3663" y="1732"/>
                  </a:lnTo>
                  <a:lnTo>
                    <a:pt x="3754" y="1058"/>
                  </a:lnTo>
                  <a:lnTo>
                    <a:pt x="3809" y="511"/>
                  </a:lnTo>
                  <a:lnTo>
                    <a:pt x="3827" y="128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4"/>
            <p:cNvSpPr/>
            <p:nvPr/>
          </p:nvSpPr>
          <p:spPr>
            <a:xfrm>
              <a:off x="9529155" y="3564193"/>
              <a:ext cx="387404" cy="31558"/>
            </a:xfrm>
            <a:custGeom>
              <a:rect b="b" l="l" r="r" t="t"/>
              <a:pathLst>
                <a:path extrusionOk="0" h="493" w="6052">
                  <a:moveTo>
                    <a:pt x="3026" y="0"/>
                  </a:moveTo>
                  <a:lnTo>
                    <a:pt x="1842" y="18"/>
                  </a:lnTo>
                  <a:lnTo>
                    <a:pt x="1331" y="55"/>
                  </a:lnTo>
                  <a:lnTo>
                    <a:pt x="876" y="73"/>
                  </a:lnTo>
                  <a:lnTo>
                    <a:pt x="511" y="110"/>
                  </a:lnTo>
                  <a:lnTo>
                    <a:pt x="238" y="164"/>
                  </a:lnTo>
                  <a:lnTo>
                    <a:pt x="56" y="201"/>
                  </a:lnTo>
                  <a:lnTo>
                    <a:pt x="19" y="219"/>
                  </a:lnTo>
                  <a:lnTo>
                    <a:pt x="1" y="255"/>
                  </a:lnTo>
                  <a:lnTo>
                    <a:pt x="19" y="274"/>
                  </a:lnTo>
                  <a:lnTo>
                    <a:pt x="56" y="292"/>
                  </a:lnTo>
                  <a:lnTo>
                    <a:pt x="238" y="347"/>
                  </a:lnTo>
                  <a:lnTo>
                    <a:pt x="511" y="383"/>
                  </a:lnTo>
                  <a:lnTo>
                    <a:pt x="876" y="419"/>
                  </a:lnTo>
                  <a:lnTo>
                    <a:pt x="1331" y="456"/>
                  </a:lnTo>
                  <a:lnTo>
                    <a:pt x="1842" y="474"/>
                  </a:lnTo>
                  <a:lnTo>
                    <a:pt x="3026" y="492"/>
                  </a:lnTo>
                  <a:lnTo>
                    <a:pt x="4211" y="474"/>
                  </a:lnTo>
                  <a:lnTo>
                    <a:pt x="4721" y="456"/>
                  </a:lnTo>
                  <a:lnTo>
                    <a:pt x="5159" y="419"/>
                  </a:lnTo>
                  <a:lnTo>
                    <a:pt x="5541" y="383"/>
                  </a:lnTo>
                  <a:lnTo>
                    <a:pt x="5815" y="347"/>
                  </a:lnTo>
                  <a:lnTo>
                    <a:pt x="5997" y="292"/>
                  </a:lnTo>
                  <a:lnTo>
                    <a:pt x="6033" y="274"/>
                  </a:lnTo>
                  <a:lnTo>
                    <a:pt x="6052" y="255"/>
                  </a:lnTo>
                  <a:lnTo>
                    <a:pt x="6033" y="219"/>
                  </a:lnTo>
                  <a:lnTo>
                    <a:pt x="5997" y="201"/>
                  </a:lnTo>
                  <a:lnTo>
                    <a:pt x="5815" y="164"/>
                  </a:lnTo>
                  <a:lnTo>
                    <a:pt x="5541" y="110"/>
                  </a:lnTo>
                  <a:lnTo>
                    <a:pt x="5159" y="73"/>
                  </a:lnTo>
                  <a:lnTo>
                    <a:pt x="4721" y="55"/>
                  </a:lnTo>
                  <a:lnTo>
                    <a:pt x="4211" y="1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4"/>
            <p:cNvSpPr/>
            <p:nvPr/>
          </p:nvSpPr>
          <p:spPr>
            <a:xfrm>
              <a:off x="9529155" y="3575843"/>
              <a:ext cx="387404" cy="406031"/>
            </a:xfrm>
            <a:custGeom>
              <a:rect b="b" l="l" r="r" t="t"/>
              <a:pathLst>
                <a:path extrusionOk="0" h="6343" w="6052">
                  <a:moveTo>
                    <a:pt x="1" y="1"/>
                  </a:moveTo>
                  <a:lnTo>
                    <a:pt x="74" y="602"/>
                  </a:lnTo>
                  <a:lnTo>
                    <a:pt x="74" y="693"/>
                  </a:lnTo>
                  <a:lnTo>
                    <a:pt x="220" y="1805"/>
                  </a:lnTo>
                  <a:lnTo>
                    <a:pt x="220" y="1896"/>
                  </a:lnTo>
                  <a:lnTo>
                    <a:pt x="311" y="2607"/>
                  </a:lnTo>
                  <a:lnTo>
                    <a:pt x="311" y="2716"/>
                  </a:lnTo>
                  <a:lnTo>
                    <a:pt x="347" y="2989"/>
                  </a:lnTo>
                  <a:lnTo>
                    <a:pt x="365" y="3062"/>
                  </a:lnTo>
                  <a:lnTo>
                    <a:pt x="548" y="4593"/>
                  </a:lnTo>
                  <a:lnTo>
                    <a:pt x="548" y="4703"/>
                  </a:lnTo>
                  <a:lnTo>
                    <a:pt x="657" y="5486"/>
                  </a:lnTo>
                  <a:lnTo>
                    <a:pt x="657" y="5596"/>
                  </a:lnTo>
                  <a:lnTo>
                    <a:pt x="657" y="5614"/>
                  </a:lnTo>
                  <a:lnTo>
                    <a:pt x="693" y="5760"/>
                  </a:lnTo>
                  <a:lnTo>
                    <a:pt x="766" y="5905"/>
                  </a:lnTo>
                  <a:lnTo>
                    <a:pt x="839" y="6015"/>
                  </a:lnTo>
                  <a:lnTo>
                    <a:pt x="949" y="6124"/>
                  </a:lnTo>
                  <a:lnTo>
                    <a:pt x="1058" y="6215"/>
                  </a:lnTo>
                  <a:lnTo>
                    <a:pt x="1204" y="6288"/>
                  </a:lnTo>
                  <a:lnTo>
                    <a:pt x="1350" y="6325"/>
                  </a:lnTo>
                  <a:lnTo>
                    <a:pt x="1495" y="6343"/>
                  </a:lnTo>
                  <a:lnTo>
                    <a:pt x="4575" y="6343"/>
                  </a:lnTo>
                  <a:lnTo>
                    <a:pt x="4721" y="6325"/>
                  </a:lnTo>
                  <a:lnTo>
                    <a:pt x="4885" y="6288"/>
                  </a:lnTo>
                  <a:lnTo>
                    <a:pt x="5013" y="6215"/>
                  </a:lnTo>
                  <a:lnTo>
                    <a:pt x="5140" y="6124"/>
                  </a:lnTo>
                  <a:lnTo>
                    <a:pt x="5231" y="6015"/>
                  </a:lnTo>
                  <a:lnTo>
                    <a:pt x="5323" y="5887"/>
                  </a:lnTo>
                  <a:lnTo>
                    <a:pt x="5377" y="5741"/>
                  </a:lnTo>
                  <a:lnTo>
                    <a:pt x="5414" y="5596"/>
                  </a:lnTo>
                  <a:lnTo>
                    <a:pt x="5432" y="5395"/>
                  </a:lnTo>
                  <a:lnTo>
                    <a:pt x="5450" y="5286"/>
                  </a:lnTo>
                  <a:lnTo>
                    <a:pt x="5523" y="4575"/>
                  </a:lnTo>
                  <a:lnTo>
                    <a:pt x="5541" y="4466"/>
                  </a:lnTo>
                  <a:lnTo>
                    <a:pt x="5578" y="4065"/>
                  </a:lnTo>
                  <a:lnTo>
                    <a:pt x="5596" y="3937"/>
                  </a:lnTo>
                  <a:lnTo>
                    <a:pt x="5614" y="3864"/>
                  </a:lnTo>
                  <a:lnTo>
                    <a:pt x="5614" y="3773"/>
                  </a:lnTo>
                  <a:lnTo>
                    <a:pt x="5724" y="2862"/>
                  </a:lnTo>
                  <a:lnTo>
                    <a:pt x="5742" y="2752"/>
                  </a:lnTo>
                  <a:lnTo>
                    <a:pt x="5942" y="948"/>
                  </a:lnTo>
                  <a:lnTo>
                    <a:pt x="5960" y="857"/>
                  </a:lnTo>
                  <a:lnTo>
                    <a:pt x="60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4"/>
            <p:cNvSpPr/>
            <p:nvPr/>
          </p:nvSpPr>
          <p:spPr>
            <a:xfrm>
              <a:off x="9747312" y="3575843"/>
              <a:ext cx="163424" cy="66573"/>
            </a:xfrm>
            <a:custGeom>
              <a:rect b="b" l="l" r="r" t="t"/>
              <a:pathLst>
                <a:path extrusionOk="0" h="1040" w="2553">
                  <a:moveTo>
                    <a:pt x="1" y="1"/>
                  </a:moveTo>
                  <a:lnTo>
                    <a:pt x="238" y="256"/>
                  </a:lnTo>
                  <a:lnTo>
                    <a:pt x="493" y="493"/>
                  </a:lnTo>
                  <a:lnTo>
                    <a:pt x="712" y="638"/>
                  </a:lnTo>
                  <a:lnTo>
                    <a:pt x="967" y="766"/>
                  </a:lnTo>
                  <a:lnTo>
                    <a:pt x="1204" y="875"/>
                  </a:lnTo>
                  <a:lnTo>
                    <a:pt x="1477" y="966"/>
                  </a:lnTo>
                  <a:lnTo>
                    <a:pt x="1732" y="1021"/>
                  </a:lnTo>
                  <a:lnTo>
                    <a:pt x="2006" y="1039"/>
                  </a:lnTo>
                  <a:lnTo>
                    <a:pt x="2279" y="1021"/>
                  </a:lnTo>
                  <a:lnTo>
                    <a:pt x="2534" y="948"/>
                  </a:lnTo>
                  <a:lnTo>
                    <a:pt x="2552" y="857"/>
                  </a:lnTo>
                  <a:lnTo>
                    <a:pt x="2388" y="894"/>
                  </a:lnTo>
                  <a:lnTo>
                    <a:pt x="2224" y="930"/>
                  </a:lnTo>
                  <a:lnTo>
                    <a:pt x="1732" y="930"/>
                  </a:lnTo>
                  <a:lnTo>
                    <a:pt x="1568" y="894"/>
                  </a:lnTo>
                  <a:lnTo>
                    <a:pt x="1404" y="857"/>
                  </a:lnTo>
                  <a:lnTo>
                    <a:pt x="1258" y="802"/>
                  </a:lnTo>
                  <a:lnTo>
                    <a:pt x="1094" y="730"/>
                  </a:lnTo>
                  <a:lnTo>
                    <a:pt x="930" y="657"/>
                  </a:lnTo>
                  <a:lnTo>
                    <a:pt x="785" y="565"/>
                  </a:lnTo>
                  <a:lnTo>
                    <a:pt x="639" y="474"/>
                  </a:lnTo>
                  <a:lnTo>
                    <a:pt x="365" y="256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4"/>
            <p:cNvSpPr/>
            <p:nvPr/>
          </p:nvSpPr>
          <p:spPr>
            <a:xfrm>
              <a:off x="9533828" y="3613163"/>
              <a:ext cx="354757" cy="210089"/>
            </a:xfrm>
            <a:custGeom>
              <a:rect b="b" l="l" r="r" t="t"/>
              <a:pathLst>
                <a:path extrusionOk="0" h="3282" w="5542">
                  <a:moveTo>
                    <a:pt x="292" y="1"/>
                  </a:moveTo>
                  <a:lnTo>
                    <a:pt x="1" y="19"/>
                  </a:lnTo>
                  <a:lnTo>
                    <a:pt x="1" y="110"/>
                  </a:lnTo>
                  <a:lnTo>
                    <a:pt x="292" y="92"/>
                  </a:lnTo>
                  <a:lnTo>
                    <a:pt x="584" y="110"/>
                  </a:lnTo>
                  <a:lnTo>
                    <a:pt x="876" y="147"/>
                  </a:lnTo>
                  <a:lnTo>
                    <a:pt x="1149" y="219"/>
                  </a:lnTo>
                  <a:lnTo>
                    <a:pt x="1422" y="311"/>
                  </a:lnTo>
                  <a:lnTo>
                    <a:pt x="1696" y="420"/>
                  </a:lnTo>
                  <a:lnTo>
                    <a:pt x="1951" y="547"/>
                  </a:lnTo>
                  <a:lnTo>
                    <a:pt x="2206" y="675"/>
                  </a:lnTo>
                  <a:lnTo>
                    <a:pt x="2425" y="821"/>
                  </a:lnTo>
                  <a:lnTo>
                    <a:pt x="2643" y="967"/>
                  </a:lnTo>
                  <a:lnTo>
                    <a:pt x="3063" y="1295"/>
                  </a:lnTo>
                  <a:lnTo>
                    <a:pt x="3482" y="1641"/>
                  </a:lnTo>
                  <a:lnTo>
                    <a:pt x="3883" y="1987"/>
                  </a:lnTo>
                  <a:lnTo>
                    <a:pt x="4265" y="2333"/>
                  </a:lnTo>
                  <a:lnTo>
                    <a:pt x="4685" y="2680"/>
                  </a:lnTo>
                  <a:lnTo>
                    <a:pt x="5104" y="2990"/>
                  </a:lnTo>
                  <a:lnTo>
                    <a:pt x="5322" y="3154"/>
                  </a:lnTo>
                  <a:lnTo>
                    <a:pt x="5541" y="3281"/>
                  </a:lnTo>
                  <a:lnTo>
                    <a:pt x="5541" y="3190"/>
                  </a:lnTo>
                  <a:lnTo>
                    <a:pt x="5177" y="2935"/>
                  </a:lnTo>
                  <a:lnTo>
                    <a:pt x="4812" y="2662"/>
                  </a:lnTo>
                  <a:lnTo>
                    <a:pt x="4448" y="2370"/>
                  </a:lnTo>
                  <a:lnTo>
                    <a:pt x="4120" y="2078"/>
                  </a:lnTo>
                  <a:lnTo>
                    <a:pt x="3682" y="1696"/>
                  </a:lnTo>
                  <a:lnTo>
                    <a:pt x="3227" y="1313"/>
                  </a:lnTo>
                  <a:lnTo>
                    <a:pt x="2735" y="930"/>
                  </a:lnTo>
                  <a:lnTo>
                    <a:pt x="2498" y="766"/>
                  </a:lnTo>
                  <a:lnTo>
                    <a:pt x="2242" y="602"/>
                  </a:lnTo>
                  <a:lnTo>
                    <a:pt x="1969" y="438"/>
                  </a:lnTo>
                  <a:lnTo>
                    <a:pt x="1714" y="311"/>
                  </a:lnTo>
                  <a:lnTo>
                    <a:pt x="1441" y="201"/>
                  </a:lnTo>
                  <a:lnTo>
                    <a:pt x="1167" y="110"/>
                  </a:lnTo>
                  <a:lnTo>
                    <a:pt x="876" y="3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4"/>
            <p:cNvSpPr/>
            <p:nvPr/>
          </p:nvSpPr>
          <p:spPr>
            <a:xfrm>
              <a:off x="9548999" y="3742662"/>
              <a:ext cx="71246" cy="192550"/>
            </a:xfrm>
            <a:custGeom>
              <a:rect b="b" l="l" r="r" t="t"/>
              <a:pathLst>
                <a:path extrusionOk="0" h="3008" w="1113">
                  <a:moveTo>
                    <a:pt x="1" y="1"/>
                  </a:moveTo>
                  <a:lnTo>
                    <a:pt x="1" y="110"/>
                  </a:lnTo>
                  <a:lnTo>
                    <a:pt x="147" y="146"/>
                  </a:lnTo>
                  <a:lnTo>
                    <a:pt x="274" y="201"/>
                  </a:lnTo>
                  <a:lnTo>
                    <a:pt x="402" y="274"/>
                  </a:lnTo>
                  <a:lnTo>
                    <a:pt x="529" y="347"/>
                  </a:lnTo>
                  <a:lnTo>
                    <a:pt x="639" y="456"/>
                  </a:lnTo>
                  <a:lnTo>
                    <a:pt x="748" y="566"/>
                  </a:lnTo>
                  <a:lnTo>
                    <a:pt x="821" y="675"/>
                  </a:lnTo>
                  <a:lnTo>
                    <a:pt x="912" y="821"/>
                  </a:lnTo>
                  <a:lnTo>
                    <a:pt x="967" y="948"/>
                  </a:lnTo>
                  <a:lnTo>
                    <a:pt x="1003" y="1076"/>
                  </a:lnTo>
                  <a:lnTo>
                    <a:pt x="1021" y="1204"/>
                  </a:lnTo>
                  <a:lnTo>
                    <a:pt x="1021" y="1349"/>
                  </a:lnTo>
                  <a:lnTo>
                    <a:pt x="1021" y="1477"/>
                  </a:lnTo>
                  <a:lnTo>
                    <a:pt x="1003" y="1623"/>
                  </a:lnTo>
                  <a:lnTo>
                    <a:pt x="930" y="1896"/>
                  </a:lnTo>
                  <a:lnTo>
                    <a:pt x="821" y="2169"/>
                  </a:lnTo>
                  <a:lnTo>
                    <a:pt x="693" y="2425"/>
                  </a:lnTo>
                  <a:lnTo>
                    <a:pt x="529" y="2662"/>
                  </a:lnTo>
                  <a:lnTo>
                    <a:pt x="347" y="2880"/>
                  </a:lnTo>
                  <a:lnTo>
                    <a:pt x="347" y="2990"/>
                  </a:lnTo>
                  <a:lnTo>
                    <a:pt x="347" y="3008"/>
                  </a:lnTo>
                  <a:lnTo>
                    <a:pt x="602" y="2698"/>
                  </a:lnTo>
                  <a:lnTo>
                    <a:pt x="803" y="2388"/>
                  </a:lnTo>
                  <a:lnTo>
                    <a:pt x="876" y="2224"/>
                  </a:lnTo>
                  <a:lnTo>
                    <a:pt x="967" y="2060"/>
                  </a:lnTo>
                  <a:lnTo>
                    <a:pt x="1021" y="1878"/>
                  </a:lnTo>
                  <a:lnTo>
                    <a:pt x="1076" y="1696"/>
                  </a:lnTo>
                  <a:lnTo>
                    <a:pt x="1112" y="1513"/>
                  </a:lnTo>
                  <a:lnTo>
                    <a:pt x="1112" y="1331"/>
                  </a:lnTo>
                  <a:lnTo>
                    <a:pt x="1112" y="1149"/>
                  </a:lnTo>
                  <a:lnTo>
                    <a:pt x="1058" y="967"/>
                  </a:lnTo>
                  <a:lnTo>
                    <a:pt x="1003" y="821"/>
                  </a:lnTo>
                  <a:lnTo>
                    <a:pt x="930" y="675"/>
                  </a:lnTo>
                  <a:lnTo>
                    <a:pt x="839" y="547"/>
                  </a:lnTo>
                  <a:lnTo>
                    <a:pt x="748" y="438"/>
                  </a:lnTo>
                  <a:lnTo>
                    <a:pt x="620" y="329"/>
                  </a:lnTo>
                  <a:lnTo>
                    <a:pt x="493" y="238"/>
                  </a:lnTo>
                  <a:lnTo>
                    <a:pt x="365" y="146"/>
                  </a:lnTo>
                  <a:lnTo>
                    <a:pt x="219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4"/>
            <p:cNvSpPr/>
            <p:nvPr/>
          </p:nvSpPr>
          <p:spPr>
            <a:xfrm>
              <a:off x="9628375" y="3844188"/>
              <a:ext cx="249713" cy="137691"/>
            </a:xfrm>
            <a:custGeom>
              <a:rect b="b" l="l" r="r" t="t"/>
              <a:pathLst>
                <a:path extrusionOk="0" h="2151" w="3901">
                  <a:moveTo>
                    <a:pt x="1494" y="0"/>
                  </a:moveTo>
                  <a:lnTo>
                    <a:pt x="1276" y="18"/>
                  </a:lnTo>
                  <a:lnTo>
                    <a:pt x="1075" y="55"/>
                  </a:lnTo>
                  <a:lnTo>
                    <a:pt x="875" y="146"/>
                  </a:lnTo>
                  <a:lnTo>
                    <a:pt x="765" y="201"/>
                  </a:lnTo>
                  <a:lnTo>
                    <a:pt x="674" y="274"/>
                  </a:lnTo>
                  <a:lnTo>
                    <a:pt x="529" y="401"/>
                  </a:lnTo>
                  <a:lnTo>
                    <a:pt x="401" y="547"/>
                  </a:lnTo>
                  <a:lnTo>
                    <a:pt x="292" y="711"/>
                  </a:lnTo>
                  <a:lnTo>
                    <a:pt x="201" y="893"/>
                  </a:lnTo>
                  <a:lnTo>
                    <a:pt x="128" y="1076"/>
                  </a:lnTo>
                  <a:lnTo>
                    <a:pt x="73" y="1276"/>
                  </a:lnTo>
                  <a:lnTo>
                    <a:pt x="36" y="1458"/>
                  </a:lnTo>
                  <a:lnTo>
                    <a:pt x="18" y="1659"/>
                  </a:lnTo>
                  <a:lnTo>
                    <a:pt x="0" y="1896"/>
                  </a:lnTo>
                  <a:lnTo>
                    <a:pt x="18" y="2151"/>
                  </a:lnTo>
                  <a:lnTo>
                    <a:pt x="128" y="2151"/>
                  </a:lnTo>
                  <a:lnTo>
                    <a:pt x="91" y="1896"/>
                  </a:lnTo>
                  <a:lnTo>
                    <a:pt x="109" y="1659"/>
                  </a:lnTo>
                  <a:lnTo>
                    <a:pt x="128" y="1404"/>
                  </a:lnTo>
                  <a:lnTo>
                    <a:pt x="182" y="1185"/>
                  </a:lnTo>
                  <a:lnTo>
                    <a:pt x="273" y="948"/>
                  </a:lnTo>
                  <a:lnTo>
                    <a:pt x="383" y="747"/>
                  </a:lnTo>
                  <a:lnTo>
                    <a:pt x="529" y="547"/>
                  </a:lnTo>
                  <a:lnTo>
                    <a:pt x="693" y="365"/>
                  </a:lnTo>
                  <a:lnTo>
                    <a:pt x="802" y="292"/>
                  </a:lnTo>
                  <a:lnTo>
                    <a:pt x="893" y="237"/>
                  </a:lnTo>
                  <a:lnTo>
                    <a:pt x="1002" y="182"/>
                  </a:lnTo>
                  <a:lnTo>
                    <a:pt x="1112" y="146"/>
                  </a:lnTo>
                  <a:lnTo>
                    <a:pt x="1330" y="110"/>
                  </a:lnTo>
                  <a:lnTo>
                    <a:pt x="1549" y="91"/>
                  </a:lnTo>
                  <a:lnTo>
                    <a:pt x="1786" y="128"/>
                  </a:lnTo>
                  <a:lnTo>
                    <a:pt x="2005" y="182"/>
                  </a:lnTo>
                  <a:lnTo>
                    <a:pt x="2223" y="255"/>
                  </a:lnTo>
                  <a:lnTo>
                    <a:pt x="2442" y="328"/>
                  </a:lnTo>
                  <a:lnTo>
                    <a:pt x="2825" y="529"/>
                  </a:lnTo>
                  <a:lnTo>
                    <a:pt x="3189" y="729"/>
                  </a:lnTo>
                  <a:lnTo>
                    <a:pt x="3536" y="966"/>
                  </a:lnTo>
                  <a:lnTo>
                    <a:pt x="3882" y="1203"/>
                  </a:lnTo>
                  <a:lnTo>
                    <a:pt x="3900" y="1094"/>
                  </a:lnTo>
                  <a:lnTo>
                    <a:pt x="3536" y="839"/>
                  </a:lnTo>
                  <a:lnTo>
                    <a:pt x="3153" y="602"/>
                  </a:lnTo>
                  <a:lnTo>
                    <a:pt x="2770" y="383"/>
                  </a:lnTo>
                  <a:lnTo>
                    <a:pt x="2351" y="201"/>
                  </a:lnTo>
                  <a:lnTo>
                    <a:pt x="2151" y="110"/>
                  </a:lnTo>
                  <a:lnTo>
                    <a:pt x="1932" y="55"/>
                  </a:lnTo>
                  <a:lnTo>
                    <a:pt x="1713" y="18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4"/>
            <p:cNvSpPr/>
            <p:nvPr/>
          </p:nvSpPr>
          <p:spPr>
            <a:xfrm>
              <a:off x="9663327" y="3957363"/>
              <a:ext cx="119063" cy="56011"/>
            </a:xfrm>
            <a:custGeom>
              <a:rect b="b" l="l" r="r" t="t"/>
              <a:pathLst>
                <a:path extrusionOk="0" h="875" w="1860">
                  <a:moveTo>
                    <a:pt x="1" y="0"/>
                  </a:moveTo>
                  <a:lnTo>
                    <a:pt x="1" y="820"/>
                  </a:lnTo>
                  <a:lnTo>
                    <a:pt x="456" y="857"/>
                  </a:lnTo>
                  <a:lnTo>
                    <a:pt x="930" y="875"/>
                  </a:lnTo>
                  <a:lnTo>
                    <a:pt x="1404" y="857"/>
                  </a:lnTo>
                  <a:lnTo>
                    <a:pt x="1860" y="820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4"/>
            <p:cNvSpPr/>
            <p:nvPr/>
          </p:nvSpPr>
          <p:spPr>
            <a:xfrm>
              <a:off x="9497889" y="3957375"/>
              <a:ext cx="445200" cy="930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9" name="Google Shape;29;p54"/>
          <p:cNvGrpSpPr/>
          <p:nvPr/>
        </p:nvGrpSpPr>
        <p:grpSpPr>
          <a:xfrm>
            <a:off x="8445419" y="3815993"/>
            <a:ext cx="541225" cy="1095081"/>
            <a:chOff x="-804075" y="1218263"/>
            <a:chExt cx="541225" cy="1095081"/>
          </a:xfrm>
        </p:grpSpPr>
        <p:sp>
          <p:nvSpPr>
            <p:cNvPr id="30" name="Google Shape;30;p54"/>
            <p:cNvSpPr/>
            <p:nvPr/>
          </p:nvSpPr>
          <p:spPr>
            <a:xfrm>
              <a:off x="-539700" y="1218263"/>
              <a:ext cx="172400" cy="286100"/>
            </a:xfrm>
            <a:custGeom>
              <a:rect b="b" l="l" r="r" t="t"/>
              <a:pathLst>
                <a:path extrusionOk="0" h="11444" w="6896">
                  <a:moveTo>
                    <a:pt x="6840" y="0"/>
                  </a:moveTo>
                  <a:lnTo>
                    <a:pt x="6600" y="74"/>
                  </a:lnTo>
                  <a:lnTo>
                    <a:pt x="6323" y="166"/>
                  </a:lnTo>
                  <a:lnTo>
                    <a:pt x="5953" y="314"/>
                  </a:lnTo>
                  <a:lnTo>
                    <a:pt x="5528" y="518"/>
                  </a:lnTo>
                  <a:lnTo>
                    <a:pt x="5029" y="795"/>
                  </a:lnTo>
                  <a:lnTo>
                    <a:pt x="4770" y="961"/>
                  </a:lnTo>
                  <a:lnTo>
                    <a:pt x="4492" y="1165"/>
                  </a:lnTo>
                  <a:lnTo>
                    <a:pt x="4215" y="1368"/>
                  </a:lnTo>
                  <a:lnTo>
                    <a:pt x="3919" y="1608"/>
                  </a:lnTo>
                  <a:lnTo>
                    <a:pt x="3882" y="2718"/>
                  </a:lnTo>
                  <a:lnTo>
                    <a:pt x="3531" y="1960"/>
                  </a:lnTo>
                  <a:lnTo>
                    <a:pt x="3217" y="2274"/>
                  </a:lnTo>
                  <a:lnTo>
                    <a:pt x="2903" y="2625"/>
                  </a:lnTo>
                  <a:lnTo>
                    <a:pt x="2588" y="3013"/>
                  </a:lnTo>
                  <a:lnTo>
                    <a:pt x="2293" y="3420"/>
                  </a:lnTo>
                  <a:lnTo>
                    <a:pt x="1997" y="3864"/>
                  </a:lnTo>
                  <a:lnTo>
                    <a:pt x="1719" y="4344"/>
                  </a:lnTo>
                  <a:lnTo>
                    <a:pt x="1461" y="4862"/>
                  </a:lnTo>
                  <a:lnTo>
                    <a:pt x="1202" y="5435"/>
                  </a:lnTo>
                  <a:lnTo>
                    <a:pt x="961" y="6027"/>
                  </a:lnTo>
                  <a:lnTo>
                    <a:pt x="740" y="6674"/>
                  </a:lnTo>
                  <a:lnTo>
                    <a:pt x="555" y="7358"/>
                  </a:lnTo>
                  <a:lnTo>
                    <a:pt x="388" y="8079"/>
                  </a:lnTo>
                  <a:lnTo>
                    <a:pt x="241" y="8855"/>
                  </a:lnTo>
                  <a:lnTo>
                    <a:pt x="130" y="9669"/>
                  </a:lnTo>
                  <a:lnTo>
                    <a:pt x="56" y="10538"/>
                  </a:lnTo>
                  <a:lnTo>
                    <a:pt x="0" y="11443"/>
                  </a:lnTo>
                  <a:lnTo>
                    <a:pt x="0" y="11443"/>
                  </a:lnTo>
                  <a:lnTo>
                    <a:pt x="93" y="11406"/>
                  </a:lnTo>
                  <a:lnTo>
                    <a:pt x="370" y="11296"/>
                  </a:lnTo>
                  <a:lnTo>
                    <a:pt x="795" y="11111"/>
                  </a:lnTo>
                  <a:lnTo>
                    <a:pt x="1350" y="10833"/>
                  </a:lnTo>
                  <a:lnTo>
                    <a:pt x="1664" y="10649"/>
                  </a:lnTo>
                  <a:lnTo>
                    <a:pt x="1978" y="10445"/>
                  </a:lnTo>
                  <a:lnTo>
                    <a:pt x="2330" y="10223"/>
                  </a:lnTo>
                  <a:lnTo>
                    <a:pt x="2681" y="9965"/>
                  </a:lnTo>
                  <a:lnTo>
                    <a:pt x="3051" y="9687"/>
                  </a:lnTo>
                  <a:lnTo>
                    <a:pt x="3402" y="9373"/>
                  </a:lnTo>
                  <a:lnTo>
                    <a:pt x="3772" y="9040"/>
                  </a:lnTo>
                  <a:lnTo>
                    <a:pt x="4141" y="8670"/>
                  </a:lnTo>
                  <a:lnTo>
                    <a:pt x="4141" y="8670"/>
                  </a:lnTo>
                  <a:lnTo>
                    <a:pt x="1109" y="9207"/>
                  </a:lnTo>
                  <a:lnTo>
                    <a:pt x="5324" y="7118"/>
                  </a:lnTo>
                  <a:lnTo>
                    <a:pt x="5528" y="6785"/>
                  </a:lnTo>
                  <a:lnTo>
                    <a:pt x="5713" y="6433"/>
                  </a:lnTo>
                  <a:lnTo>
                    <a:pt x="5898" y="6082"/>
                  </a:lnTo>
                  <a:lnTo>
                    <a:pt x="6064" y="5694"/>
                  </a:lnTo>
                  <a:lnTo>
                    <a:pt x="6230" y="5306"/>
                  </a:lnTo>
                  <a:lnTo>
                    <a:pt x="6360" y="4899"/>
                  </a:lnTo>
                  <a:lnTo>
                    <a:pt x="6489" y="4474"/>
                  </a:lnTo>
                  <a:lnTo>
                    <a:pt x="6600" y="4030"/>
                  </a:lnTo>
                  <a:lnTo>
                    <a:pt x="6600" y="4030"/>
                  </a:lnTo>
                  <a:lnTo>
                    <a:pt x="3993" y="4492"/>
                  </a:lnTo>
                  <a:lnTo>
                    <a:pt x="6785" y="3106"/>
                  </a:lnTo>
                  <a:lnTo>
                    <a:pt x="6822" y="2755"/>
                  </a:lnTo>
                  <a:lnTo>
                    <a:pt x="6859" y="2385"/>
                  </a:lnTo>
                  <a:lnTo>
                    <a:pt x="6877" y="2015"/>
                  </a:lnTo>
                  <a:lnTo>
                    <a:pt x="6896" y="1627"/>
                  </a:lnTo>
                  <a:lnTo>
                    <a:pt x="6896" y="1239"/>
                  </a:lnTo>
                  <a:lnTo>
                    <a:pt x="6896" y="832"/>
                  </a:lnTo>
                  <a:lnTo>
                    <a:pt x="6877" y="425"/>
                  </a:lnTo>
                  <a:lnTo>
                    <a:pt x="68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4"/>
            <p:cNvSpPr/>
            <p:nvPr/>
          </p:nvSpPr>
          <p:spPr>
            <a:xfrm>
              <a:off x="-783725" y="1340738"/>
              <a:ext cx="281950" cy="409050"/>
            </a:xfrm>
            <a:custGeom>
              <a:rect b="b" l="l" r="r" t="t"/>
              <a:pathLst>
                <a:path extrusionOk="0" h="16362" w="11278">
                  <a:moveTo>
                    <a:pt x="19" y="0"/>
                  </a:moveTo>
                  <a:lnTo>
                    <a:pt x="0" y="629"/>
                  </a:lnTo>
                  <a:lnTo>
                    <a:pt x="19" y="1239"/>
                  </a:lnTo>
                  <a:lnTo>
                    <a:pt x="37" y="1830"/>
                  </a:lnTo>
                  <a:lnTo>
                    <a:pt x="74" y="2422"/>
                  </a:lnTo>
                  <a:lnTo>
                    <a:pt x="148" y="2995"/>
                  </a:lnTo>
                  <a:lnTo>
                    <a:pt x="222" y="3550"/>
                  </a:lnTo>
                  <a:lnTo>
                    <a:pt x="296" y="4086"/>
                  </a:lnTo>
                  <a:lnTo>
                    <a:pt x="407" y="4603"/>
                  </a:lnTo>
                  <a:lnTo>
                    <a:pt x="4677" y="6397"/>
                  </a:lnTo>
                  <a:lnTo>
                    <a:pt x="740" y="5953"/>
                  </a:lnTo>
                  <a:lnTo>
                    <a:pt x="740" y="5953"/>
                  </a:lnTo>
                  <a:lnTo>
                    <a:pt x="961" y="6600"/>
                  </a:lnTo>
                  <a:lnTo>
                    <a:pt x="1183" y="7228"/>
                  </a:lnTo>
                  <a:lnTo>
                    <a:pt x="1442" y="7820"/>
                  </a:lnTo>
                  <a:lnTo>
                    <a:pt x="1701" y="8393"/>
                  </a:lnTo>
                  <a:lnTo>
                    <a:pt x="1997" y="8929"/>
                  </a:lnTo>
                  <a:lnTo>
                    <a:pt x="2292" y="9465"/>
                  </a:lnTo>
                  <a:lnTo>
                    <a:pt x="2607" y="9965"/>
                  </a:lnTo>
                  <a:lnTo>
                    <a:pt x="2940" y="10427"/>
                  </a:lnTo>
                  <a:lnTo>
                    <a:pt x="9410" y="13144"/>
                  </a:lnTo>
                  <a:lnTo>
                    <a:pt x="9410" y="13144"/>
                  </a:lnTo>
                  <a:lnTo>
                    <a:pt x="4862" y="12627"/>
                  </a:lnTo>
                  <a:lnTo>
                    <a:pt x="5435" y="13144"/>
                  </a:lnTo>
                  <a:lnTo>
                    <a:pt x="6008" y="13606"/>
                  </a:lnTo>
                  <a:lnTo>
                    <a:pt x="6581" y="14032"/>
                  </a:lnTo>
                  <a:lnTo>
                    <a:pt x="7155" y="14420"/>
                  </a:lnTo>
                  <a:lnTo>
                    <a:pt x="7691" y="14771"/>
                  </a:lnTo>
                  <a:lnTo>
                    <a:pt x="8227" y="15067"/>
                  </a:lnTo>
                  <a:lnTo>
                    <a:pt x="8726" y="15344"/>
                  </a:lnTo>
                  <a:lnTo>
                    <a:pt x="9207" y="15566"/>
                  </a:lnTo>
                  <a:lnTo>
                    <a:pt x="9650" y="15769"/>
                  </a:lnTo>
                  <a:lnTo>
                    <a:pt x="10038" y="15936"/>
                  </a:lnTo>
                  <a:lnTo>
                    <a:pt x="10704" y="16176"/>
                  </a:lnTo>
                  <a:lnTo>
                    <a:pt x="11111" y="16324"/>
                  </a:lnTo>
                  <a:lnTo>
                    <a:pt x="11277" y="16361"/>
                  </a:lnTo>
                  <a:lnTo>
                    <a:pt x="11277" y="16361"/>
                  </a:lnTo>
                  <a:lnTo>
                    <a:pt x="11203" y="15677"/>
                  </a:lnTo>
                  <a:lnTo>
                    <a:pt x="11111" y="15012"/>
                  </a:lnTo>
                  <a:lnTo>
                    <a:pt x="11018" y="14364"/>
                  </a:lnTo>
                  <a:lnTo>
                    <a:pt x="10907" y="13717"/>
                  </a:lnTo>
                  <a:lnTo>
                    <a:pt x="10796" y="13107"/>
                  </a:lnTo>
                  <a:lnTo>
                    <a:pt x="10667" y="12516"/>
                  </a:lnTo>
                  <a:lnTo>
                    <a:pt x="10519" y="11943"/>
                  </a:lnTo>
                  <a:lnTo>
                    <a:pt x="10371" y="11388"/>
                  </a:lnTo>
                  <a:lnTo>
                    <a:pt x="10223" y="10852"/>
                  </a:lnTo>
                  <a:lnTo>
                    <a:pt x="10057" y="10316"/>
                  </a:lnTo>
                  <a:lnTo>
                    <a:pt x="9891" y="9817"/>
                  </a:lnTo>
                  <a:lnTo>
                    <a:pt x="9706" y="9336"/>
                  </a:lnTo>
                  <a:lnTo>
                    <a:pt x="9521" y="8855"/>
                  </a:lnTo>
                  <a:lnTo>
                    <a:pt x="9317" y="8393"/>
                  </a:lnTo>
                  <a:lnTo>
                    <a:pt x="9114" y="7949"/>
                  </a:lnTo>
                  <a:lnTo>
                    <a:pt x="8911" y="7524"/>
                  </a:lnTo>
                  <a:lnTo>
                    <a:pt x="8707" y="7118"/>
                  </a:lnTo>
                  <a:lnTo>
                    <a:pt x="8486" y="6729"/>
                  </a:lnTo>
                  <a:lnTo>
                    <a:pt x="8264" y="6341"/>
                  </a:lnTo>
                  <a:lnTo>
                    <a:pt x="8042" y="5971"/>
                  </a:lnTo>
                  <a:lnTo>
                    <a:pt x="7580" y="5287"/>
                  </a:lnTo>
                  <a:lnTo>
                    <a:pt x="7099" y="4640"/>
                  </a:lnTo>
                  <a:lnTo>
                    <a:pt x="6618" y="4067"/>
                  </a:lnTo>
                  <a:lnTo>
                    <a:pt x="6119" y="3531"/>
                  </a:lnTo>
                  <a:lnTo>
                    <a:pt x="5620" y="3032"/>
                  </a:lnTo>
                  <a:lnTo>
                    <a:pt x="5121" y="2607"/>
                  </a:lnTo>
                  <a:lnTo>
                    <a:pt x="4677" y="3753"/>
                  </a:lnTo>
                  <a:lnTo>
                    <a:pt x="4492" y="2089"/>
                  </a:lnTo>
                  <a:lnTo>
                    <a:pt x="4049" y="1775"/>
                  </a:lnTo>
                  <a:lnTo>
                    <a:pt x="3624" y="1498"/>
                  </a:lnTo>
                  <a:lnTo>
                    <a:pt x="3198" y="1239"/>
                  </a:lnTo>
                  <a:lnTo>
                    <a:pt x="2792" y="1017"/>
                  </a:lnTo>
                  <a:lnTo>
                    <a:pt x="2403" y="814"/>
                  </a:lnTo>
                  <a:lnTo>
                    <a:pt x="2034" y="647"/>
                  </a:lnTo>
                  <a:lnTo>
                    <a:pt x="1682" y="499"/>
                  </a:lnTo>
                  <a:lnTo>
                    <a:pt x="1368" y="370"/>
                  </a:lnTo>
                  <a:lnTo>
                    <a:pt x="814" y="185"/>
                  </a:lnTo>
                  <a:lnTo>
                    <a:pt x="388" y="7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4"/>
            <p:cNvSpPr/>
            <p:nvPr/>
          </p:nvSpPr>
          <p:spPr>
            <a:xfrm>
              <a:off x="-579000" y="1352988"/>
              <a:ext cx="83675" cy="561100"/>
            </a:xfrm>
            <a:custGeom>
              <a:rect b="b" l="l" r="r" t="t"/>
              <a:pathLst>
                <a:path extrusionOk="0" h="22444" w="3347">
                  <a:moveTo>
                    <a:pt x="278" y="0"/>
                  </a:moveTo>
                  <a:lnTo>
                    <a:pt x="167" y="19"/>
                  </a:lnTo>
                  <a:lnTo>
                    <a:pt x="93" y="56"/>
                  </a:lnTo>
                  <a:lnTo>
                    <a:pt x="19" y="130"/>
                  </a:lnTo>
                  <a:lnTo>
                    <a:pt x="1" y="222"/>
                  </a:lnTo>
                  <a:lnTo>
                    <a:pt x="1" y="314"/>
                  </a:lnTo>
                  <a:lnTo>
                    <a:pt x="186" y="998"/>
                  </a:lnTo>
                  <a:lnTo>
                    <a:pt x="389" y="1775"/>
                  </a:lnTo>
                  <a:lnTo>
                    <a:pt x="648" y="2792"/>
                  </a:lnTo>
                  <a:lnTo>
                    <a:pt x="925" y="4012"/>
                  </a:lnTo>
                  <a:lnTo>
                    <a:pt x="1239" y="5398"/>
                  </a:lnTo>
                  <a:lnTo>
                    <a:pt x="1572" y="6951"/>
                  </a:lnTo>
                  <a:lnTo>
                    <a:pt x="1886" y="8615"/>
                  </a:lnTo>
                  <a:lnTo>
                    <a:pt x="2164" y="10353"/>
                  </a:lnTo>
                  <a:lnTo>
                    <a:pt x="2312" y="11240"/>
                  </a:lnTo>
                  <a:lnTo>
                    <a:pt x="2423" y="12146"/>
                  </a:lnTo>
                  <a:lnTo>
                    <a:pt x="2533" y="13052"/>
                  </a:lnTo>
                  <a:lnTo>
                    <a:pt x="2644" y="13939"/>
                  </a:lnTo>
                  <a:lnTo>
                    <a:pt x="2718" y="14845"/>
                  </a:lnTo>
                  <a:lnTo>
                    <a:pt x="2774" y="15751"/>
                  </a:lnTo>
                  <a:lnTo>
                    <a:pt x="2811" y="16620"/>
                  </a:lnTo>
                  <a:lnTo>
                    <a:pt x="2848" y="17489"/>
                  </a:lnTo>
                  <a:lnTo>
                    <a:pt x="2829" y="18339"/>
                  </a:lnTo>
                  <a:lnTo>
                    <a:pt x="2811" y="19153"/>
                  </a:lnTo>
                  <a:lnTo>
                    <a:pt x="2755" y="19966"/>
                  </a:lnTo>
                  <a:lnTo>
                    <a:pt x="2663" y="20724"/>
                  </a:lnTo>
                  <a:lnTo>
                    <a:pt x="2552" y="21445"/>
                  </a:lnTo>
                  <a:lnTo>
                    <a:pt x="2404" y="22148"/>
                  </a:lnTo>
                  <a:lnTo>
                    <a:pt x="2404" y="22240"/>
                  </a:lnTo>
                  <a:lnTo>
                    <a:pt x="2423" y="22332"/>
                  </a:lnTo>
                  <a:lnTo>
                    <a:pt x="2497" y="22406"/>
                  </a:lnTo>
                  <a:lnTo>
                    <a:pt x="2589" y="22443"/>
                  </a:lnTo>
                  <a:lnTo>
                    <a:pt x="2718" y="22443"/>
                  </a:lnTo>
                  <a:lnTo>
                    <a:pt x="2792" y="22406"/>
                  </a:lnTo>
                  <a:lnTo>
                    <a:pt x="2848" y="22332"/>
                  </a:lnTo>
                  <a:lnTo>
                    <a:pt x="2885" y="22259"/>
                  </a:lnTo>
                  <a:lnTo>
                    <a:pt x="3014" y="21667"/>
                  </a:lnTo>
                  <a:lnTo>
                    <a:pt x="3125" y="21038"/>
                  </a:lnTo>
                  <a:lnTo>
                    <a:pt x="3218" y="20373"/>
                  </a:lnTo>
                  <a:lnTo>
                    <a:pt x="3273" y="19670"/>
                  </a:lnTo>
                  <a:lnTo>
                    <a:pt x="3328" y="18931"/>
                  </a:lnTo>
                  <a:lnTo>
                    <a:pt x="3347" y="18154"/>
                  </a:lnTo>
                  <a:lnTo>
                    <a:pt x="3347" y="17341"/>
                  </a:lnTo>
                  <a:lnTo>
                    <a:pt x="3328" y="16509"/>
                  </a:lnTo>
                  <a:lnTo>
                    <a:pt x="3273" y="15622"/>
                  </a:lnTo>
                  <a:lnTo>
                    <a:pt x="3218" y="14697"/>
                  </a:lnTo>
                  <a:lnTo>
                    <a:pt x="3125" y="13754"/>
                  </a:lnTo>
                  <a:lnTo>
                    <a:pt x="3014" y="12756"/>
                  </a:lnTo>
                  <a:lnTo>
                    <a:pt x="2885" y="11739"/>
                  </a:lnTo>
                  <a:lnTo>
                    <a:pt x="2737" y="10667"/>
                  </a:lnTo>
                  <a:lnTo>
                    <a:pt x="2552" y="9576"/>
                  </a:lnTo>
                  <a:lnTo>
                    <a:pt x="2367" y="8449"/>
                  </a:lnTo>
                  <a:lnTo>
                    <a:pt x="2053" y="6803"/>
                  </a:lnTo>
                  <a:lnTo>
                    <a:pt x="1720" y="5250"/>
                  </a:lnTo>
                  <a:lnTo>
                    <a:pt x="1406" y="3845"/>
                  </a:lnTo>
                  <a:lnTo>
                    <a:pt x="1128" y="2625"/>
                  </a:lnTo>
                  <a:lnTo>
                    <a:pt x="870" y="1627"/>
                  </a:lnTo>
                  <a:lnTo>
                    <a:pt x="666" y="851"/>
                  </a:lnTo>
                  <a:lnTo>
                    <a:pt x="481" y="185"/>
                  </a:lnTo>
                  <a:lnTo>
                    <a:pt x="444" y="93"/>
                  </a:lnTo>
                  <a:lnTo>
                    <a:pt x="371" y="37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4"/>
            <p:cNvSpPr/>
            <p:nvPr/>
          </p:nvSpPr>
          <p:spPr>
            <a:xfrm>
              <a:off x="-502275" y="1434088"/>
              <a:ext cx="239425" cy="397500"/>
            </a:xfrm>
            <a:custGeom>
              <a:rect b="b" l="l" r="r" t="t"/>
              <a:pathLst>
                <a:path extrusionOk="0" h="15900" w="9577">
                  <a:moveTo>
                    <a:pt x="9503" y="0"/>
                  </a:moveTo>
                  <a:lnTo>
                    <a:pt x="9170" y="93"/>
                  </a:lnTo>
                  <a:lnTo>
                    <a:pt x="8782" y="222"/>
                  </a:lnTo>
                  <a:lnTo>
                    <a:pt x="8264" y="426"/>
                  </a:lnTo>
                  <a:lnTo>
                    <a:pt x="7987" y="555"/>
                  </a:lnTo>
                  <a:lnTo>
                    <a:pt x="7673" y="721"/>
                  </a:lnTo>
                  <a:lnTo>
                    <a:pt x="7340" y="906"/>
                  </a:lnTo>
                  <a:lnTo>
                    <a:pt x="6989" y="1110"/>
                  </a:lnTo>
                  <a:lnTo>
                    <a:pt x="6619" y="1350"/>
                  </a:lnTo>
                  <a:lnTo>
                    <a:pt x="6231" y="1609"/>
                  </a:lnTo>
                  <a:lnTo>
                    <a:pt x="5842" y="1886"/>
                  </a:lnTo>
                  <a:lnTo>
                    <a:pt x="5454" y="2219"/>
                  </a:lnTo>
                  <a:lnTo>
                    <a:pt x="5380" y="3772"/>
                  </a:lnTo>
                  <a:lnTo>
                    <a:pt x="4900" y="2718"/>
                  </a:lnTo>
                  <a:lnTo>
                    <a:pt x="4456" y="3162"/>
                  </a:lnTo>
                  <a:lnTo>
                    <a:pt x="4031" y="3642"/>
                  </a:lnTo>
                  <a:lnTo>
                    <a:pt x="3606" y="4179"/>
                  </a:lnTo>
                  <a:lnTo>
                    <a:pt x="3199" y="4752"/>
                  </a:lnTo>
                  <a:lnTo>
                    <a:pt x="2792" y="5362"/>
                  </a:lnTo>
                  <a:lnTo>
                    <a:pt x="2385" y="6046"/>
                  </a:lnTo>
                  <a:lnTo>
                    <a:pt x="2016" y="6767"/>
                  </a:lnTo>
                  <a:lnTo>
                    <a:pt x="1664" y="7543"/>
                  </a:lnTo>
                  <a:lnTo>
                    <a:pt x="1498" y="7950"/>
                  </a:lnTo>
                  <a:lnTo>
                    <a:pt x="1350" y="8375"/>
                  </a:lnTo>
                  <a:lnTo>
                    <a:pt x="1184" y="8800"/>
                  </a:lnTo>
                  <a:lnTo>
                    <a:pt x="1036" y="9262"/>
                  </a:lnTo>
                  <a:lnTo>
                    <a:pt x="906" y="9725"/>
                  </a:lnTo>
                  <a:lnTo>
                    <a:pt x="777" y="10205"/>
                  </a:lnTo>
                  <a:lnTo>
                    <a:pt x="648" y="10704"/>
                  </a:lnTo>
                  <a:lnTo>
                    <a:pt x="537" y="11204"/>
                  </a:lnTo>
                  <a:lnTo>
                    <a:pt x="444" y="11740"/>
                  </a:lnTo>
                  <a:lnTo>
                    <a:pt x="333" y="12276"/>
                  </a:lnTo>
                  <a:lnTo>
                    <a:pt x="259" y="12849"/>
                  </a:lnTo>
                  <a:lnTo>
                    <a:pt x="185" y="13422"/>
                  </a:lnTo>
                  <a:lnTo>
                    <a:pt x="130" y="14014"/>
                  </a:lnTo>
                  <a:lnTo>
                    <a:pt x="75" y="14624"/>
                  </a:lnTo>
                  <a:lnTo>
                    <a:pt x="38" y="15252"/>
                  </a:lnTo>
                  <a:lnTo>
                    <a:pt x="1" y="15899"/>
                  </a:lnTo>
                  <a:lnTo>
                    <a:pt x="1" y="15899"/>
                  </a:lnTo>
                  <a:lnTo>
                    <a:pt x="149" y="15844"/>
                  </a:lnTo>
                  <a:lnTo>
                    <a:pt x="537" y="15696"/>
                  </a:lnTo>
                  <a:lnTo>
                    <a:pt x="1110" y="15419"/>
                  </a:lnTo>
                  <a:lnTo>
                    <a:pt x="1480" y="15252"/>
                  </a:lnTo>
                  <a:lnTo>
                    <a:pt x="1868" y="15030"/>
                  </a:lnTo>
                  <a:lnTo>
                    <a:pt x="2311" y="14790"/>
                  </a:lnTo>
                  <a:lnTo>
                    <a:pt x="2755" y="14513"/>
                  </a:lnTo>
                  <a:lnTo>
                    <a:pt x="3236" y="14198"/>
                  </a:lnTo>
                  <a:lnTo>
                    <a:pt x="3716" y="13847"/>
                  </a:lnTo>
                  <a:lnTo>
                    <a:pt x="4234" y="13459"/>
                  </a:lnTo>
                  <a:lnTo>
                    <a:pt x="4733" y="13015"/>
                  </a:lnTo>
                  <a:lnTo>
                    <a:pt x="5232" y="12553"/>
                  </a:lnTo>
                  <a:lnTo>
                    <a:pt x="5750" y="12035"/>
                  </a:lnTo>
                  <a:lnTo>
                    <a:pt x="1535" y="12793"/>
                  </a:lnTo>
                  <a:lnTo>
                    <a:pt x="1535" y="12793"/>
                  </a:lnTo>
                  <a:lnTo>
                    <a:pt x="7414" y="9872"/>
                  </a:lnTo>
                  <a:lnTo>
                    <a:pt x="7673" y="9410"/>
                  </a:lnTo>
                  <a:lnTo>
                    <a:pt x="7950" y="8930"/>
                  </a:lnTo>
                  <a:lnTo>
                    <a:pt x="8190" y="8431"/>
                  </a:lnTo>
                  <a:lnTo>
                    <a:pt x="8431" y="7913"/>
                  </a:lnTo>
                  <a:lnTo>
                    <a:pt x="8652" y="7358"/>
                  </a:lnTo>
                  <a:lnTo>
                    <a:pt x="8837" y="6785"/>
                  </a:lnTo>
                  <a:lnTo>
                    <a:pt x="9022" y="6194"/>
                  </a:lnTo>
                  <a:lnTo>
                    <a:pt x="9170" y="5584"/>
                  </a:lnTo>
                  <a:lnTo>
                    <a:pt x="5547" y="6231"/>
                  </a:lnTo>
                  <a:lnTo>
                    <a:pt x="5547" y="6231"/>
                  </a:lnTo>
                  <a:lnTo>
                    <a:pt x="9410" y="4308"/>
                  </a:lnTo>
                  <a:lnTo>
                    <a:pt x="9484" y="3827"/>
                  </a:lnTo>
                  <a:lnTo>
                    <a:pt x="9521" y="3310"/>
                  </a:lnTo>
                  <a:lnTo>
                    <a:pt x="9558" y="2792"/>
                  </a:lnTo>
                  <a:lnTo>
                    <a:pt x="9577" y="2256"/>
                  </a:lnTo>
                  <a:lnTo>
                    <a:pt x="9577" y="1720"/>
                  </a:lnTo>
                  <a:lnTo>
                    <a:pt x="9577" y="1147"/>
                  </a:lnTo>
                  <a:lnTo>
                    <a:pt x="9540" y="592"/>
                  </a:lnTo>
                  <a:lnTo>
                    <a:pt x="95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4"/>
            <p:cNvSpPr/>
            <p:nvPr/>
          </p:nvSpPr>
          <p:spPr>
            <a:xfrm>
              <a:off x="-804075" y="1728038"/>
              <a:ext cx="301825" cy="158075"/>
            </a:xfrm>
            <a:custGeom>
              <a:rect b="b" l="l" r="r" t="t"/>
              <a:pathLst>
                <a:path extrusionOk="0" h="6323" w="12073">
                  <a:moveTo>
                    <a:pt x="1960" y="0"/>
                  </a:moveTo>
                  <a:lnTo>
                    <a:pt x="1387" y="56"/>
                  </a:lnTo>
                  <a:lnTo>
                    <a:pt x="907" y="111"/>
                  </a:lnTo>
                  <a:lnTo>
                    <a:pt x="537" y="204"/>
                  </a:lnTo>
                  <a:lnTo>
                    <a:pt x="241" y="277"/>
                  </a:lnTo>
                  <a:lnTo>
                    <a:pt x="1" y="351"/>
                  </a:lnTo>
                  <a:lnTo>
                    <a:pt x="223" y="721"/>
                  </a:lnTo>
                  <a:lnTo>
                    <a:pt x="426" y="1072"/>
                  </a:lnTo>
                  <a:lnTo>
                    <a:pt x="648" y="1424"/>
                  </a:lnTo>
                  <a:lnTo>
                    <a:pt x="870" y="1738"/>
                  </a:lnTo>
                  <a:lnTo>
                    <a:pt x="1091" y="2052"/>
                  </a:lnTo>
                  <a:lnTo>
                    <a:pt x="1313" y="2348"/>
                  </a:lnTo>
                  <a:lnTo>
                    <a:pt x="1554" y="2625"/>
                  </a:lnTo>
                  <a:lnTo>
                    <a:pt x="1794" y="2903"/>
                  </a:lnTo>
                  <a:lnTo>
                    <a:pt x="4863" y="2496"/>
                  </a:lnTo>
                  <a:lnTo>
                    <a:pt x="4863" y="2496"/>
                  </a:lnTo>
                  <a:lnTo>
                    <a:pt x="2441" y="3568"/>
                  </a:lnTo>
                  <a:lnTo>
                    <a:pt x="2792" y="3864"/>
                  </a:lnTo>
                  <a:lnTo>
                    <a:pt x="3125" y="4160"/>
                  </a:lnTo>
                  <a:lnTo>
                    <a:pt x="3476" y="4419"/>
                  </a:lnTo>
                  <a:lnTo>
                    <a:pt x="3827" y="4659"/>
                  </a:lnTo>
                  <a:lnTo>
                    <a:pt x="4179" y="4881"/>
                  </a:lnTo>
                  <a:lnTo>
                    <a:pt x="4530" y="5066"/>
                  </a:lnTo>
                  <a:lnTo>
                    <a:pt x="4881" y="5250"/>
                  </a:lnTo>
                  <a:lnTo>
                    <a:pt x="5232" y="5417"/>
                  </a:lnTo>
                  <a:lnTo>
                    <a:pt x="9910" y="4807"/>
                  </a:lnTo>
                  <a:lnTo>
                    <a:pt x="7081" y="6045"/>
                  </a:lnTo>
                  <a:lnTo>
                    <a:pt x="7599" y="6156"/>
                  </a:lnTo>
                  <a:lnTo>
                    <a:pt x="8079" y="6230"/>
                  </a:lnTo>
                  <a:lnTo>
                    <a:pt x="8560" y="6286"/>
                  </a:lnTo>
                  <a:lnTo>
                    <a:pt x="9022" y="6304"/>
                  </a:lnTo>
                  <a:lnTo>
                    <a:pt x="9447" y="6323"/>
                  </a:lnTo>
                  <a:lnTo>
                    <a:pt x="9873" y="6323"/>
                  </a:lnTo>
                  <a:lnTo>
                    <a:pt x="10242" y="6304"/>
                  </a:lnTo>
                  <a:lnTo>
                    <a:pt x="10612" y="6286"/>
                  </a:lnTo>
                  <a:lnTo>
                    <a:pt x="11204" y="6212"/>
                  </a:lnTo>
                  <a:lnTo>
                    <a:pt x="11666" y="6138"/>
                  </a:lnTo>
                  <a:lnTo>
                    <a:pt x="11962" y="6064"/>
                  </a:lnTo>
                  <a:lnTo>
                    <a:pt x="12073" y="6045"/>
                  </a:lnTo>
                  <a:lnTo>
                    <a:pt x="11518" y="5306"/>
                  </a:lnTo>
                  <a:lnTo>
                    <a:pt x="10963" y="4640"/>
                  </a:lnTo>
                  <a:lnTo>
                    <a:pt x="10409" y="4012"/>
                  </a:lnTo>
                  <a:lnTo>
                    <a:pt x="9873" y="3457"/>
                  </a:lnTo>
                  <a:lnTo>
                    <a:pt x="9318" y="2958"/>
                  </a:lnTo>
                  <a:lnTo>
                    <a:pt x="8782" y="2496"/>
                  </a:lnTo>
                  <a:lnTo>
                    <a:pt x="8246" y="2071"/>
                  </a:lnTo>
                  <a:lnTo>
                    <a:pt x="7710" y="1719"/>
                  </a:lnTo>
                  <a:lnTo>
                    <a:pt x="7192" y="1387"/>
                  </a:lnTo>
                  <a:lnTo>
                    <a:pt x="6674" y="1109"/>
                  </a:lnTo>
                  <a:lnTo>
                    <a:pt x="6175" y="869"/>
                  </a:lnTo>
                  <a:lnTo>
                    <a:pt x="5676" y="666"/>
                  </a:lnTo>
                  <a:lnTo>
                    <a:pt x="5214" y="481"/>
                  </a:lnTo>
                  <a:lnTo>
                    <a:pt x="4733" y="333"/>
                  </a:lnTo>
                  <a:lnTo>
                    <a:pt x="4290" y="222"/>
                  </a:lnTo>
                  <a:lnTo>
                    <a:pt x="3846" y="130"/>
                  </a:lnTo>
                  <a:lnTo>
                    <a:pt x="3846" y="130"/>
                  </a:lnTo>
                  <a:lnTo>
                    <a:pt x="3975" y="961"/>
                  </a:lnTo>
                  <a:lnTo>
                    <a:pt x="3310" y="56"/>
                  </a:lnTo>
                  <a:lnTo>
                    <a:pt x="2959" y="19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4"/>
            <p:cNvSpPr/>
            <p:nvPr/>
          </p:nvSpPr>
          <p:spPr>
            <a:xfrm>
              <a:off x="-671425" y="1896488"/>
              <a:ext cx="339725" cy="27300"/>
            </a:xfrm>
            <a:custGeom>
              <a:rect b="b" l="l" r="r" t="t"/>
              <a:pathLst>
                <a:path extrusionOk="0" h="1092" w="13589">
                  <a:moveTo>
                    <a:pt x="6804" y="1"/>
                  </a:moveTo>
                  <a:lnTo>
                    <a:pt x="5436" y="19"/>
                  </a:lnTo>
                  <a:lnTo>
                    <a:pt x="4160" y="56"/>
                  </a:lnTo>
                  <a:lnTo>
                    <a:pt x="2995" y="93"/>
                  </a:lnTo>
                  <a:lnTo>
                    <a:pt x="1997" y="167"/>
                  </a:lnTo>
                  <a:lnTo>
                    <a:pt x="1165" y="241"/>
                  </a:lnTo>
                  <a:lnTo>
                    <a:pt x="537" y="334"/>
                  </a:lnTo>
                  <a:lnTo>
                    <a:pt x="315" y="389"/>
                  </a:lnTo>
                  <a:lnTo>
                    <a:pt x="148" y="445"/>
                  </a:lnTo>
                  <a:lnTo>
                    <a:pt x="37" y="500"/>
                  </a:lnTo>
                  <a:lnTo>
                    <a:pt x="19" y="519"/>
                  </a:lnTo>
                  <a:lnTo>
                    <a:pt x="0" y="555"/>
                  </a:lnTo>
                  <a:lnTo>
                    <a:pt x="19" y="574"/>
                  </a:lnTo>
                  <a:lnTo>
                    <a:pt x="37" y="611"/>
                  </a:lnTo>
                  <a:lnTo>
                    <a:pt x="148" y="666"/>
                  </a:lnTo>
                  <a:lnTo>
                    <a:pt x="315" y="722"/>
                  </a:lnTo>
                  <a:lnTo>
                    <a:pt x="537" y="759"/>
                  </a:lnTo>
                  <a:lnTo>
                    <a:pt x="1165" y="851"/>
                  </a:lnTo>
                  <a:lnTo>
                    <a:pt x="1997" y="944"/>
                  </a:lnTo>
                  <a:lnTo>
                    <a:pt x="2995" y="999"/>
                  </a:lnTo>
                  <a:lnTo>
                    <a:pt x="4160" y="1055"/>
                  </a:lnTo>
                  <a:lnTo>
                    <a:pt x="5436" y="1092"/>
                  </a:lnTo>
                  <a:lnTo>
                    <a:pt x="8172" y="1092"/>
                  </a:lnTo>
                  <a:lnTo>
                    <a:pt x="9447" y="1055"/>
                  </a:lnTo>
                  <a:lnTo>
                    <a:pt x="10593" y="999"/>
                  </a:lnTo>
                  <a:lnTo>
                    <a:pt x="11610" y="944"/>
                  </a:lnTo>
                  <a:lnTo>
                    <a:pt x="12442" y="851"/>
                  </a:lnTo>
                  <a:lnTo>
                    <a:pt x="13052" y="759"/>
                  </a:lnTo>
                  <a:lnTo>
                    <a:pt x="13292" y="722"/>
                  </a:lnTo>
                  <a:lnTo>
                    <a:pt x="13459" y="666"/>
                  </a:lnTo>
                  <a:lnTo>
                    <a:pt x="13551" y="611"/>
                  </a:lnTo>
                  <a:lnTo>
                    <a:pt x="13588" y="574"/>
                  </a:lnTo>
                  <a:lnTo>
                    <a:pt x="13588" y="555"/>
                  </a:lnTo>
                  <a:lnTo>
                    <a:pt x="13588" y="519"/>
                  </a:lnTo>
                  <a:lnTo>
                    <a:pt x="13551" y="500"/>
                  </a:lnTo>
                  <a:lnTo>
                    <a:pt x="13459" y="445"/>
                  </a:lnTo>
                  <a:lnTo>
                    <a:pt x="13292" y="389"/>
                  </a:lnTo>
                  <a:lnTo>
                    <a:pt x="13052" y="334"/>
                  </a:lnTo>
                  <a:lnTo>
                    <a:pt x="12442" y="241"/>
                  </a:lnTo>
                  <a:lnTo>
                    <a:pt x="11610" y="167"/>
                  </a:lnTo>
                  <a:lnTo>
                    <a:pt x="10593" y="93"/>
                  </a:lnTo>
                  <a:lnTo>
                    <a:pt x="9447" y="56"/>
                  </a:lnTo>
                  <a:lnTo>
                    <a:pt x="8172" y="19"/>
                  </a:lnTo>
                  <a:lnTo>
                    <a:pt x="6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4"/>
            <p:cNvSpPr/>
            <p:nvPr/>
          </p:nvSpPr>
          <p:spPr>
            <a:xfrm>
              <a:off x="-671425" y="1906663"/>
              <a:ext cx="339725" cy="355450"/>
            </a:xfrm>
            <a:custGeom>
              <a:rect b="b" l="l" r="r" t="t"/>
              <a:pathLst>
                <a:path extrusionOk="0" h="14218" w="13589">
                  <a:moveTo>
                    <a:pt x="0" y="1"/>
                  </a:moveTo>
                  <a:lnTo>
                    <a:pt x="481" y="4031"/>
                  </a:lnTo>
                  <a:lnTo>
                    <a:pt x="500" y="4253"/>
                  </a:lnTo>
                  <a:lnTo>
                    <a:pt x="795" y="6693"/>
                  </a:lnTo>
                  <a:lnTo>
                    <a:pt x="814" y="6878"/>
                  </a:lnTo>
                  <a:lnTo>
                    <a:pt x="1221" y="10316"/>
                  </a:lnTo>
                  <a:lnTo>
                    <a:pt x="1258" y="10538"/>
                  </a:lnTo>
                  <a:lnTo>
                    <a:pt x="1498" y="12535"/>
                  </a:lnTo>
                  <a:lnTo>
                    <a:pt x="1516" y="12720"/>
                  </a:lnTo>
                  <a:lnTo>
                    <a:pt x="1572" y="12886"/>
                  </a:lnTo>
                  <a:lnTo>
                    <a:pt x="1627" y="13052"/>
                  </a:lnTo>
                  <a:lnTo>
                    <a:pt x="1701" y="13200"/>
                  </a:lnTo>
                  <a:lnTo>
                    <a:pt x="1794" y="13348"/>
                  </a:lnTo>
                  <a:lnTo>
                    <a:pt x="1886" y="13496"/>
                  </a:lnTo>
                  <a:lnTo>
                    <a:pt x="1997" y="13607"/>
                  </a:lnTo>
                  <a:lnTo>
                    <a:pt x="2108" y="13736"/>
                  </a:lnTo>
                  <a:lnTo>
                    <a:pt x="2237" y="13847"/>
                  </a:lnTo>
                  <a:lnTo>
                    <a:pt x="2385" y="13940"/>
                  </a:lnTo>
                  <a:lnTo>
                    <a:pt x="2533" y="14014"/>
                  </a:lnTo>
                  <a:lnTo>
                    <a:pt x="2681" y="14088"/>
                  </a:lnTo>
                  <a:lnTo>
                    <a:pt x="2847" y="14143"/>
                  </a:lnTo>
                  <a:lnTo>
                    <a:pt x="3014" y="14180"/>
                  </a:lnTo>
                  <a:lnTo>
                    <a:pt x="3199" y="14199"/>
                  </a:lnTo>
                  <a:lnTo>
                    <a:pt x="3365" y="14217"/>
                  </a:lnTo>
                  <a:lnTo>
                    <a:pt x="10279" y="14217"/>
                  </a:lnTo>
                  <a:lnTo>
                    <a:pt x="10446" y="14199"/>
                  </a:lnTo>
                  <a:lnTo>
                    <a:pt x="10630" y="14180"/>
                  </a:lnTo>
                  <a:lnTo>
                    <a:pt x="10797" y="14143"/>
                  </a:lnTo>
                  <a:lnTo>
                    <a:pt x="10963" y="14088"/>
                  </a:lnTo>
                  <a:lnTo>
                    <a:pt x="11111" y="14014"/>
                  </a:lnTo>
                  <a:lnTo>
                    <a:pt x="11259" y="13940"/>
                  </a:lnTo>
                  <a:lnTo>
                    <a:pt x="11407" y="13829"/>
                  </a:lnTo>
                  <a:lnTo>
                    <a:pt x="11536" y="13736"/>
                  </a:lnTo>
                  <a:lnTo>
                    <a:pt x="11647" y="13607"/>
                  </a:lnTo>
                  <a:lnTo>
                    <a:pt x="11758" y="13478"/>
                  </a:lnTo>
                  <a:lnTo>
                    <a:pt x="11869" y="13348"/>
                  </a:lnTo>
                  <a:lnTo>
                    <a:pt x="11943" y="13200"/>
                  </a:lnTo>
                  <a:lnTo>
                    <a:pt x="12017" y="13052"/>
                  </a:lnTo>
                  <a:lnTo>
                    <a:pt x="12072" y="12886"/>
                  </a:lnTo>
                  <a:lnTo>
                    <a:pt x="12128" y="12701"/>
                  </a:lnTo>
                  <a:lnTo>
                    <a:pt x="12146" y="12535"/>
                  </a:lnTo>
                  <a:lnTo>
                    <a:pt x="12424" y="10242"/>
                  </a:lnTo>
                  <a:lnTo>
                    <a:pt x="12442" y="10002"/>
                  </a:lnTo>
                  <a:lnTo>
                    <a:pt x="12553" y="9115"/>
                  </a:lnTo>
                  <a:lnTo>
                    <a:pt x="12572" y="8837"/>
                  </a:lnTo>
                  <a:lnTo>
                    <a:pt x="12867" y="6397"/>
                  </a:lnTo>
                  <a:lnTo>
                    <a:pt x="12886" y="6175"/>
                  </a:lnTo>
                  <a:lnTo>
                    <a:pt x="135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4"/>
            <p:cNvSpPr/>
            <p:nvPr/>
          </p:nvSpPr>
          <p:spPr>
            <a:xfrm>
              <a:off x="-659400" y="1906663"/>
              <a:ext cx="83675" cy="106325"/>
            </a:xfrm>
            <a:custGeom>
              <a:rect b="b" l="l" r="r" t="t"/>
              <a:pathLst>
                <a:path extrusionOk="0" h="4253" w="3347">
                  <a:moveTo>
                    <a:pt x="3143" y="1"/>
                  </a:moveTo>
                  <a:lnTo>
                    <a:pt x="3032" y="315"/>
                  </a:lnTo>
                  <a:lnTo>
                    <a:pt x="2903" y="611"/>
                  </a:lnTo>
                  <a:lnTo>
                    <a:pt x="2755" y="888"/>
                  </a:lnTo>
                  <a:lnTo>
                    <a:pt x="2607" y="1184"/>
                  </a:lnTo>
                  <a:lnTo>
                    <a:pt x="2440" y="1461"/>
                  </a:lnTo>
                  <a:lnTo>
                    <a:pt x="2255" y="1738"/>
                  </a:lnTo>
                  <a:lnTo>
                    <a:pt x="2071" y="1997"/>
                  </a:lnTo>
                  <a:lnTo>
                    <a:pt x="1886" y="2256"/>
                  </a:lnTo>
                  <a:lnTo>
                    <a:pt x="1682" y="2515"/>
                  </a:lnTo>
                  <a:lnTo>
                    <a:pt x="1461" y="2755"/>
                  </a:lnTo>
                  <a:lnTo>
                    <a:pt x="1239" y="2995"/>
                  </a:lnTo>
                  <a:lnTo>
                    <a:pt x="1017" y="3217"/>
                  </a:lnTo>
                  <a:lnTo>
                    <a:pt x="777" y="3439"/>
                  </a:lnTo>
                  <a:lnTo>
                    <a:pt x="518" y="3643"/>
                  </a:lnTo>
                  <a:lnTo>
                    <a:pt x="259" y="3846"/>
                  </a:lnTo>
                  <a:lnTo>
                    <a:pt x="0" y="4031"/>
                  </a:lnTo>
                  <a:lnTo>
                    <a:pt x="19" y="4253"/>
                  </a:lnTo>
                  <a:lnTo>
                    <a:pt x="314" y="4049"/>
                  </a:lnTo>
                  <a:lnTo>
                    <a:pt x="573" y="3846"/>
                  </a:lnTo>
                  <a:lnTo>
                    <a:pt x="850" y="3624"/>
                  </a:lnTo>
                  <a:lnTo>
                    <a:pt x="1091" y="3402"/>
                  </a:lnTo>
                  <a:lnTo>
                    <a:pt x="1350" y="3162"/>
                  </a:lnTo>
                  <a:lnTo>
                    <a:pt x="1590" y="2903"/>
                  </a:lnTo>
                  <a:lnTo>
                    <a:pt x="1812" y="2644"/>
                  </a:lnTo>
                  <a:lnTo>
                    <a:pt x="2034" y="2385"/>
                  </a:lnTo>
                  <a:lnTo>
                    <a:pt x="2237" y="2108"/>
                  </a:lnTo>
                  <a:lnTo>
                    <a:pt x="2422" y="1831"/>
                  </a:lnTo>
                  <a:lnTo>
                    <a:pt x="2607" y="1553"/>
                  </a:lnTo>
                  <a:lnTo>
                    <a:pt x="2792" y="1258"/>
                  </a:lnTo>
                  <a:lnTo>
                    <a:pt x="2939" y="943"/>
                  </a:lnTo>
                  <a:lnTo>
                    <a:pt x="3087" y="648"/>
                  </a:lnTo>
                  <a:lnTo>
                    <a:pt x="3235" y="333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4"/>
            <p:cNvSpPr/>
            <p:nvPr/>
          </p:nvSpPr>
          <p:spPr>
            <a:xfrm>
              <a:off x="-458825" y="1906663"/>
              <a:ext cx="109550" cy="159950"/>
            </a:xfrm>
            <a:custGeom>
              <a:rect b="b" l="l" r="r" t="t"/>
              <a:pathLst>
                <a:path extrusionOk="0" h="6398" w="4382">
                  <a:moveTo>
                    <a:pt x="0" y="1"/>
                  </a:moveTo>
                  <a:lnTo>
                    <a:pt x="0" y="444"/>
                  </a:lnTo>
                  <a:lnTo>
                    <a:pt x="19" y="888"/>
                  </a:lnTo>
                  <a:lnTo>
                    <a:pt x="74" y="1332"/>
                  </a:lnTo>
                  <a:lnTo>
                    <a:pt x="167" y="1775"/>
                  </a:lnTo>
                  <a:lnTo>
                    <a:pt x="296" y="2201"/>
                  </a:lnTo>
                  <a:lnTo>
                    <a:pt x="463" y="2607"/>
                  </a:lnTo>
                  <a:lnTo>
                    <a:pt x="666" y="3014"/>
                  </a:lnTo>
                  <a:lnTo>
                    <a:pt x="888" y="3402"/>
                  </a:lnTo>
                  <a:lnTo>
                    <a:pt x="1054" y="3643"/>
                  </a:lnTo>
                  <a:lnTo>
                    <a:pt x="1221" y="3864"/>
                  </a:lnTo>
                  <a:lnTo>
                    <a:pt x="1590" y="4290"/>
                  </a:lnTo>
                  <a:lnTo>
                    <a:pt x="1997" y="4715"/>
                  </a:lnTo>
                  <a:lnTo>
                    <a:pt x="2422" y="5085"/>
                  </a:lnTo>
                  <a:lnTo>
                    <a:pt x="2884" y="5454"/>
                  </a:lnTo>
                  <a:lnTo>
                    <a:pt x="3365" y="5787"/>
                  </a:lnTo>
                  <a:lnTo>
                    <a:pt x="3846" y="6101"/>
                  </a:lnTo>
                  <a:lnTo>
                    <a:pt x="4363" y="6397"/>
                  </a:lnTo>
                  <a:lnTo>
                    <a:pt x="4382" y="6175"/>
                  </a:lnTo>
                  <a:lnTo>
                    <a:pt x="3957" y="5916"/>
                  </a:lnTo>
                  <a:lnTo>
                    <a:pt x="3531" y="5639"/>
                  </a:lnTo>
                  <a:lnTo>
                    <a:pt x="3236" y="5436"/>
                  </a:lnTo>
                  <a:lnTo>
                    <a:pt x="2940" y="5232"/>
                  </a:lnTo>
                  <a:lnTo>
                    <a:pt x="2663" y="5011"/>
                  </a:lnTo>
                  <a:lnTo>
                    <a:pt x="2385" y="4770"/>
                  </a:lnTo>
                  <a:lnTo>
                    <a:pt x="2108" y="4530"/>
                  </a:lnTo>
                  <a:lnTo>
                    <a:pt x="1868" y="4271"/>
                  </a:lnTo>
                  <a:lnTo>
                    <a:pt x="1609" y="4012"/>
                  </a:lnTo>
                  <a:lnTo>
                    <a:pt x="1387" y="3735"/>
                  </a:lnTo>
                  <a:lnTo>
                    <a:pt x="1165" y="3458"/>
                  </a:lnTo>
                  <a:lnTo>
                    <a:pt x="980" y="3162"/>
                  </a:lnTo>
                  <a:lnTo>
                    <a:pt x="795" y="2848"/>
                  </a:lnTo>
                  <a:lnTo>
                    <a:pt x="647" y="2533"/>
                  </a:lnTo>
                  <a:lnTo>
                    <a:pt x="500" y="2201"/>
                  </a:lnTo>
                  <a:lnTo>
                    <a:pt x="389" y="1868"/>
                  </a:lnTo>
                  <a:lnTo>
                    <a:pt x="296" y="1517"/>
                  </a:lnTo>
                  <a:lnTo>
                    <a:pt x="222" y="1147"/>
                  </a:lnTo>
                  <a:lnTo>
                    <a:pt x="204" y="851"/>
                  </a:lnTo>
                  <a:lnTo>
                    <a:pt x="185" y="574"/>
                  </a:lnTo>
                  <a:lnTo>
                    <a:pt x="185" y="296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4"/>
            <p:cNvSpPr/>
            <p:nvPr/>
          </p:nvSpPr>
          <p:spPr>
            <a:xfrm>
              <a:off x="-651550" y="2042538"/>
              <a:ext cx="294425" cy="92000"/>
            </a:xfrm>
            <a:custGeom>
              <a:rect b="b" l="l" r="r" t="t"/>
              <a:pathLst>
                <a:path extrusionOk="0" h="3680" w="11777">
                  <a:moveTo>
                    <a:pt x="5602" y="1"/>
                  </a:moveTo>
                  <a:lnTo>
                    <a:pt x="5103" y="19"/>
                  </a:lnTo>
                  <a:lnTo>
                    <a:pt x="4604" y="75"/>
                  </a:lnTo>
                  <a:lnTo>
                    <a:pt x="4123" y="130"/>
                  </a:lnTo>
                  <a:lnTo>
                    <a:pt x="3624" y="204"/>
                  </a:lnTo>
                  <a:lnTo>
                    <a:pt x="3143" y="315"/>
                  </a:lnTo>
                  <a:lnTo>
                    <a:pt x="2644" y="426"/>
                  </a:lnTo>
                  <a:lnTo>
                    <a:pt x="2163" y="537"/>
                  </a:lnTo>
                  <a:lnTo>
                    <a:pt x="1683" y="685"/>
                  </a:lnTo>
                  <a:lnTo>
                    <a:pt x="758" y="981"/>
                  </a:lnTo>
                  <a:lnTo>
                    <a:pt x="389" y="1110"/>
                  </a:lnTo>
                  <a:lnTo>
                    <a:pt x="0" y="1258"/>
                  </a:lnTo>
                  <a:lnTo>
                    <a:pt x="19" y="1443"/>
                  </a:lnTo>
                  <a:lnTo>
                    <a:pt x="555" y="1239"/>
                  </a:lnTo>
                  <a:lnTo>
                    <a:pt x="1498" y="944"/>
                  </a:lnTo>
                  <a:lnTo>
                    <a:pt x="1960" y="796"/>
                  </a:lnTo>
                  <a:lnTo>
                    <a:pt x="2441" y="666"/>
                  </a:lnTo>
                  <a:lnTo>
                    <a:pt x="2921" y="555"/>
                  </a:lnTo>
                  <a:lnTo>
                    <a:pt x="3402" y="463"/>
                  </a:lnTo>
                  <a:lnTo>
                    <a:pt x="3883" y="370"/>
                  </a:lnTo>
                  <a:lnTo>
                    <a:pt x="4363" y="297"/>
                  </a:lnTo>
                  <a:lnTo>
                    <a:pt x="4844" y="241"/>
                  </a:lnTo>
                  <a:lnTo>
                    <a:pt x="5325" y="223"/>
                  </a:lnTo>
                  <a:lnTo>
                    <a:pt x="5824" y="204"/>
                  </a:lnTo>
                  <a:lnTo>
                    <a:pt x="6304" y="223"/>
                  </a:lnTo>
                  <a:lnTo>
                    <a:pt x="6785" y="278"/>
                  </a:lnTo>
                  <a:lnTo>
                    <a:pt x="7266" y="352"/>
                  </a:lnTo>
                  <a:lnTo>
                    <a:pt x="7728" y="463"/>
                  </a:lnTo>
                  <a:lnTo>
                    <a:pt x="8190" y="611"/>
                  </a:lnTo>
                  <a:lnTo>
                    <a:pt x="8615" y="777"/>
                  </a:lnTo>
                  <a:lnTo>
                    <a:pt x="9022" y="981"/>
                  </a:lnTo>
                  <a:lnTo>
                    <a:pt x="9410" y="1202"/>
                  </a:lnTo>
                  <a:lnTo>
                    <a:pt x="9761" y="1461"/>
                  </a:lnTo>
                  <a:lnTo>
                    <a:pt x="10094" y="1739"/>
                  </a:lnTo>
                  <a:lnTo>
                    <a:pt x="10408" y="2053"/>
                  </a:lnTo>
                  <a:lnTo>
                    <a:pt x="10723" y="2367"/>
                  </a:lnTo>
                  <a:lnTo>
                    <a:pt x="11019" y="2718"/>
                  </a:lnTo>
                  <a:lnTo>
                    <a:pt x="11758" y="3680"/>
                  </a:lnTo>
                  <a:lnTo>
                    <a:pt x="11777" y="3402"/>
                  </a:lnTo>
                  <a:lnTo>
                    <a:pt x="11148" y="2589"/>
                  </a:lnTo>
                  <a:lnTo>
                    <a:pt x="10871" y="2256"/>
                  </a:lnTo>
                  <a:lnTo>
                    <a:pt x="10575" y="1942"/>
                  </a:lnTo>
                  <a:lnTo>
                    <a:pt x="10279" y="1646"/>
                  </a:lnTo>
                  <a:lnTo>
                    <a:pt x="9965" y="1369"/>
                  </a:lnTo>
                  <a:lnTo>
                    <a:pt x="9632" y="1110"/>
                  </a:lnTo>
                  <a:lnTo>
                    <a:pt x="9262" y="888"/>
                  </a:lnTo>
                  <a:lnTo>
                    <a:pt x="8893" y="685"/>
                  </a:lnTo>
                  <a:lnTo>
                    <a:pt x="8504" y="518"/>
                  </a:lnTo>
                  <a:lnTo>
                    <a:pt x="8024" y="352"/>
                  </a:lnTo>
                  <a:lnTo>
                    <a:pt x="7543" y="223"/>
                  </a:lnTo>
                  <a:lnTo>
                    <a:pt x="7062" y="112"/>
                  </a:lnTo>
                  <a:lnTo>
                    <a:pt x="6582" y="56"/>
                  </a:lnTo>
                  <a:lnTo>
                    <a:pt x="6101" y="19"/>
                  </a:lnTo>
                  <a:lnTo>
                    <a:pt x="5602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4"/>
            <p:cNvSpPr/>
            <p:nvPr/>
          </p:nvSpPr>
          <p:spPr>
            <a:xfrm>
              <a:off x="-481475" y="2103563"/>
              <a:ext cx="121125" cy="158550"/>
            </a:xfrm>
            <a:custGeom>
              <a:rect b="b" l="l" r="r" t="t"/>
              <a:pathLst>
                <a:path extrusionOk="0" h="6342" w="4845">
                  <a:moveTo>
                    <a:pt x="1479" y="0"/>
                  </a:moveTo>
                  <a:lnTo>
                    <a:pt x="1313" y="19"/>
                  </a:lnTo>
                  <a:lnTo>
                    <a:pt x="1128" y="56"/>
                  </a:lnTo>
                  <a:lnTo>
                    <a:pt x="962" y="111"/>
                  </a:lnTo>
                  <a:lnTo>
                    <a:pt x="832" y="203"/>
                  </a:lnTo>
                  <a:lnTo>
                    <a:pt x="703" y="296"/>
                  </a:lnTo>
                  <a:lnTo>
                    <a:pt x="592" y="388"/>
                  </a:lnTo>
                  <a:lnTo>
                    <a:pt x="500" y="518"/>
                  </a:lnTo>
                  <a:lnTo>
                    <a:pt x="407" y="629"/>
                  </a:lnTo>
                  <a:lnTo>
                    <a:pt x="333" y="776"/>
                  </a:lnTo>
                  <a:lnTo>
                    <a:pt x="259" y="924"/>
                  </a:lnTo>
                  <a:lnTo>
                    <a:pt x="204" y="1072"/>
                  </a:lnTo>
                  <a:lnTo>
                    <a:pt x="111" y="1368"/>
                  </a:lnTo>
                  <a:lnTo>
                    <a:pt x="56" y="1701"/>
                  </a:lnTo>
                  <a:lnTo>
                    <a:pt x="19" y="2015"/>
                  </a:lnTo>
                  <a:lnTo>
                    <a:pt x="1" y="2311"/>
                  </a:lnTo>
                  <a:lnTo>
                    <a:pt x="1" y="2644"/>
                  </a:lnTo>
                  <a:lnTo>
                    <a:pt x="19" y="2995"/>
                  </a:lnTo>
                  <a:lnTo>
                    <a:pt x="56" y="3346"/>
                  </a:lnTo>
                  <a:lnTo>
                    <a:pt x="111" y="3679"/>
                  </a:lnTo>
                  <a:lnTo>
                    <a:pt x="185" y="4012"/>
                  </a:lnTo>
                  <a:lnTo>
                    <a:pt x="278" y="4344"/>
                  </a:lnTo>
                  <a:lnTo>
                    <a:pt x="389" y="4677"/>
                  </a:lnTo>
                  <a:lnTo>
                    <a:pt x="518" y="5010"/>
                  </a:lnTo>
                  <a:lnTo>
                    <a:pt x="685" y="5361"/>
                  </a:lnTo>
                  <a:lnTo>
                    <a:pt x="888" y="5694"/>
                  </a:lnTo>
                  <a:lnTo>
                    <a:pt x="1091" y="6027"/>
                  </a:lnTo>
                  <a:lnTo>
                    <a:pt x="1332" y="6341"/>
                  </a:lnTo>
                  <a:lnTo>
                    <a:pt x="1572" y="6341"/>
                  </a:lnTo>
                  <a:lnTo>
                    <a:pt x="1295" y="5971"/>
                  </a:lnTo>
                  <a:lnTo>
                    <a:pt x="1036" y="5583"/>
                  </a:lnTo>
                  <a:lnTo>
                    <a:pt x="814" y="5176"/>
                  </a:lnTo>
                  <a:lnTo>
                    <a:pt x="629" y="4751"/>
                  </a:lnTo>
                  <a:lnTo>
                    <a:pt x="463" y="4326"/>
                  </a:lnTo>
                  <a:lnTo>
                    <a:pt x="333" y="3882"/>
                  </a:lnTo>
                  <a:lnTo>
                    <a:pt x="259" y="3420"/>
                  </a:lnTo>
                  <a:lnTo>
                    <a:pt x="204" y="2958"/>
                  </a:lnTo>
                  <a:lnTo>
                    <a:pt x="185" y="2662"/>
                  </a:lnTo>
                  <a:lnTo>
                    <a:pt x="185" y="2348"/>
                  </a:lnTo>
                  <a:lnTo>
                    <a:pt x="204" y="2034"/>
                  </a:lnTo>
                  <a:lnTo>
                    <a:pt x="241" y="1719"/>
                  </a:lnTo>
                  <a:lnTo>
                    <a:pt x="296" y="1405"/>
                  </a:lnTo>
                  <a:lnTo>
                    <a:pt x="389" y="1109"/>
                  </a:lnTo>
                  <a:lnTo>
                    <a:pt x="463" y="961"/>
                  </a:lnTo>
                  <a:lnTo>
                    <a:pt x="518" y="832"/>
                  </a:lnTo>
                  <a:lnTo>
                    <a:pt x="611" y="703"/>
                  </a:lnTo>
                  <a:lnTo>
                    <a:pt x="703" y="573"/>
                  </a:lnTo>
                  <a:lnTo>
                    <a:pt x="832" y="425"/>
                  </a:lnTo>
                  <a:lnTo>
                    <a:pt x="999" y="333"/>
                  </a:lnTo>
                  <a:lnTo>
                    <a:pt x="1147" y="259"/>
                  </a:lnTo>
                  <a:lnTo>
                    <a:pt x="1332" y="222"/>
                  </a:lnTo>
                  <a:lnTo>
                    <a:pt x="1498" y="203"/>
                  </a:lnTo>
                  <a:lnTo>
                    <a:pt x="1683" y="222"/>
                  </a:lnTo>
                  <a:lnTo>
                    <a:pt x="1868" y="259"/>
                  </a:lnTo>
                  <a:lnTo>
                    <a:pt x="2034" y="314"/>
                  </a:lnTo>
                  <a:lnTo>
                    <a:pt x="2219" y="370"/>
                  </a:lnTo>
                  <a:lnTo>
                    <a:pt x="2404" y="462"/>
                  </a:lnTo>
                  <a:lnTo>
                    <a:pt x="2755" y="666"/>
                  </a:lnTo>
                  <a:lnTo>
                    <a:pt x="3088" y="869"/>
                  </a:lnTo>
                  <a:lnTo>
                    <a:pt x="3365" y="1072"/>
                  </a:lnTo>
                  <a:lnTo>
                    <a:pt x="3753" y="1368"/>
                  </a:lnTo>
                  <a:lnTo>
                    <a:pt x="4123" y="1682"/>
                  </a:lnTo>
                  <a:lnTo>
                    <a:pt x="4493" y="2015"/>
                  </a:lnTo>
                  <a:lnTo>
                    <a:pt x="4826" y="2366"/>
                  </a:lnTo>
                  <a:lnTo>
                    <a:pt x="4844" y="2126"/>
                  </a:lnTo>
                  <a:lnTo>
                    <a:pt x="4567" y="1830"/>
                  </a:lnTo>
                  <a:lnTo>
                    <a:pt x="4271" y="1534"/>
                  </a:lnTo>
                  <a:lnTo>
                    <a:pt x="3957" y="1276"/>
                  </a:lnTo>
                  <a:lnTo>
                    <a:pt x="3624" y="1017"/>
                  </a:lnTo>
                  <a:lnTo>
                    <a:pt x="3365" y="813"/>
                  </a:lnTo>
                  <a:lnTo>
                    <a:pt x="3051" y="610"/>
                  </a:lnTo>
                  <a:lnTo>
                    <a:pt x="2718" y="407"/>
                  </a:lnTo>
                  <a:lnTo>
                    <a:pt x="2385" y="222"/>
                  </a:lnTo>
                  <a:lnTo>
                    <a:pt x="2200" y="148"/>
                  </a:lnTo>
                  <a:lnTo>
                    <a:pt x="2016" y="92"/>
                  </a:lnTo>
                  <a:lnTo>
                    <a:pt x="1831" y="37"/>
                  </a:lnTo>
                  <a:lnTo>
                    <a:pt x="1664" y="19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4"/>
            <p:cNvSpPr/>
            <p:nvPr/>
          </p:nvSpPr>
          <p:spPr>
            <a:xfrm>
              <a:off x="-640925" y="2148838"/>
              <a:ext cx="134975" cy="113275"/>
            </a:xfrm>
            <a:custGeom>
              <a:rect b="b" l="l" r="r" t="t"/>
              <a:pathLst>
                <a:path extrusionOk="0" h="4531" w="5399">
                  <a:moveTo>
                    <a:pt x="1720" y="1"/>
                  </a:moveTo>
                  <a:lnTo>
                    <a:pt x="1461" y="38"/>
                  </a:lnTo>
                  <a:lnTo>
                    <a:pt x="1202" y="75"/>
                  </a:lnTo>
                  <a:lnTo>
                    <a:pt x="943" y="149"/>
                  </a:lnTo>
                  <a:lnTo>
                    <a:pt x="703" y="241"/>
                  </a:lnTo>
                  <a:lnTo>
                    <a:pt x="463" y="352"/>
                  </a:lnTo>
                  <a:lnTo>
                    <a:pt x="222" y="481"/>
                  </a:lnTo>
                  <a:lnTo>
                    <a:pt x="1" y="629"/>
                  </a:lnTo>
                  <a:lnTo>
                    <a:pt x="38" y="851"/>
                  </a:lnTo>
                  <a:lnTo>
                    <a:pt x="296" y="666"/>
                  </a:lnTo>
                  <a:lnTo>
                    <a:pt x="574" y="518"/>
                  </a:lnTo>
                  <a:lnTo>
                    <a:pt x="851" y="389"/>
                  </a:lnTo>
                  <a:lnTo>
                    <a:pt x="1165" y="297"/>
                  </a:lnTo>
                  <a:lnTo>
                    <a:pt x="1461" y="223"/>
                  </a:lnTo>
                  <a:lnTo>
                    <a:pt x="1775" y="186"/>
                  </a:lnTo>
                  <a:lnTo>
                    <a:pt x="2108" y="186"/>
                  </a:lnTo>
                  <a:lnTo>
                    <a:pt x="2422" y="223"/>
                  </a:lnTo>
                  <a:lnTo>
                    <a:pt x="2774" y="297"/>
                  </a:lnTo>
                  <a:lnTo>
                    <a:pt x="3106" y="407"/>
                  </a:lnTo>
                  <a:lnTo>
                    <a:pt x="3421" y="555"/>
                  </a:lnTo>
                  <a:lnTo>
                    <a:pt x="3716" y="740"/>
                  </a:lnTo>
                  <a:lnTo>
                    <a:pt x="3994" y="944"/>
                  </a:lnTo>
                  <a:lnTo>
                    <a:pt x="4234" y="1184"/>
                  </a:lnTo>
                  <a:lnTo>
                    <a:pt x="4456" y="1461"/>
                  </a:lnTo>
                  <a:lnTo>
                    <a:pt x="4659" y="1757"/>
                  </a:lnTo>
                  <a:lnTo>
                    <a:pt x="4844" y="2090"/>
                  </a:lnTo>
                  <a:lnTo>
                    <a:pt x="4992" y="2423"/>
                  </a:lnTo>
                  <a:lnTo>
                    <a:pt x="5084" y="2774"/>
                  </a:lnTo>
                  <a:lnTo>
                    <a:pt x="5158" y="3125"/>
                  </a:lnTo>
                  <a:lnTo>
                    <a:pt x="5195" y="3476"/>
                  </a:lnTo>
                  <a:lnTo>
                    <a:pt x="5177" y="3828"/>
                  </a:lnTo>
                  <a:lnTo>
                    <a:pt x="5140" y="4179"/>
                  </a:lnTo>
                  <a:lnTo>
                    <a:pt x="5084" y="4530"/>
                  </a:lnTo>
                  <a:lnTo>
                    <a:pt x="5288" y="4530"/>
                  </a:lnTo>
                  <a:lnTo>
                    <a:pt x="5362" y="4123"/>
                  </a:lnTo>
                  <a:lnTo>
                    <a:pt x="5380" y="3902"/>
                  </a:lnTo>
                  <a:lnTo>
                    <a:pt x="5399" y="3698"/>
                  </a:lnTo>
                  <a:lnTo>
                    <a:pt x="5399" y="3495"/>
                  </a:lnTo>
                  <a:lnTo>
                    <a:pt x="5380" y="3273"/>
                  </a:lnTo>
                  <a:lnTo>
                    <a:pt x="5343" y="3070"/>
                  </a:lnTo>
                  <a:lnTo>
                    <a:pt x="5306" y="2866"/>
                  </a:lnTo>
                  <a:lnTo>
                    <a:pt x="5232" y="2570"/>
                  </a:lnTo>
                  <a:lnTo>
                    <a:pt x="5140" y="2293"/>
                  </a:lnTo>
                  <a:lnTo>
                    <a:pt x="5029" y="2016"/>
                  </a:lnTo>
                  <a:lnTo>
                    <a:pt x="4881" y="1757"/>
                  </a:lnTo>
                  <a:lnTo>
                    <a:pt x="4733" y="1498"/>
                  </a:lnTo>
                  <a:lnTo>
                    <a:pt x="4548" y="1258"/>
                  </a:lnTo>
                  <a:lnTo>
                    <a:pt x="4345" y="1055"/>
                  </a:lnTo>
                  <a:lnTo>
                    <a:pt x="4142" y="851"/>
                  </a:lnTo>
                  <a:lnTo>
                    <a:pt x="3920" y="666"/>
                  </a:lnTo>
                  <a:lnTo>
                    <a:pt x="3679" y="500"/>
                  </a:lnTo>
                  <a:lnTo>
                    <a:pt x="3421" y="352"/>
                  </a:lnTo>
                  <a:lnTo>
                    <a:pt x="3162" y="223"/>
                  </a:lnTo>
                  <a:lnTo>
                    <a:pt x="2885" y="130"/>
                  </a:lnTo>
                  <a:lnTo>
                    <a:pt x="2589" y="56"/>
                  </a:lnTo>
                  <a:lnTo>
                    <a:pt x="2293" y="1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4"/>
            <p:cNvSpPr/>
            <p:nvPr/>
          </p:nvSpPr>
          <p:spPr>
            <a:xfrm>
              <a:off x="-554025" y="2240813"/>
              <a:ext cx="104925" cy="49025"/>
            </a:xfrm>
            <a:custGeom>
              <a:rect b="b" l="l" r="r" t="t"/>
              <a:pathLst>
                <a:path extrusionOk="0" h="1961" w="4197">
                  <a:moveTo>
                    <a:pt x="0" y="1"/>
                  </a:moveTo>
                  <a:lnTo>
                    <a:pt x="0" y="1812"/>
                  </a:lnTo>
                  <a:lnTo>
                    <a:pt x="536" y="1886"/>
                  </a:lnTo>
                  <a:lnTo>
                    <a:pt x="1054" y="1923"/>
                  </a:lnTo>
                  <a:lnTo>
                    <a:pt x="1571" y="1960"/>
                  </a:lnTo>
                  <a:lnTo>
                    <a:pt x="2625" y="1960"/>
                  </a:lnTo>
                  <a:lnTo>
                    <a:pt x="3161" y="1923"/>
                  </a:lnTo>
                  <a:lnTo>
                    <a:pt x="3679" y="1886"/>
                  </a:lnTo>
                  <a:lnTo>
                    <a:pt x="4197" y="1812"/>
                  </a:lnTo>
                  <a:lnTo>
                    <a:pt x="41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4"/>
            <p:cNvSpPr/>
            <p:nvPr/>
          </p:nvSpPr>
          <p:spPr>
            <a:xfrm>
              <a:off x="-683886" y="2264444"/>
              <a:ext cx="359100" cy="489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2" name="Google Shape;392;p72"/>
          <p:cNvSpPr/>
          <p:nvPr/>
        </p:nvSpPr>
        <p:spPr>
          <a:xfrm>
            <a:off x="25" y="4600200"/>
            <a:ext cx="9144000" cy="54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93" name="Google Shape;393;p72"/>
          <p:cNvGrpSpPr/>
          <p:nvPr/>
        </p:nvGrpSpPr>
        <p:grpSpPr>
          <a:xfrm>
            <a:off x="174338" y="4240790"/>
            <a:ext cx="406275" cy="677786"/>
            <a:chOff x="2066225" y="-729912"/>
            <a:chExt cx="406275" cy="677786"/>
          </a:xfrm>
        </p:grpSpPr>
        <p:sp>
          <p:nvSpPr>
            <p:cNvPr id="394" name="Google Shape;394;p72"/>
            <p:cNvSpPr/>
            <p:nvPr/>
          </p:nvSpPr>
          <p:spPr>
            <a:xfrm>
              <a:off x="2102977" y="-101026"/>
              <a:ext cx="359100" cy="489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5" name="Google Shape;395;p72"/>
            <p:cNvSpPr/>
            <p:nvPr/>
          </p:nvSpPr>
          <p:spPr>
            <a:xfrm>
              <a:off x="2207650" y="-114287"/>
              <a:ext cx="142375" cy="39775"/>
            </a:xfrm>
            <a:custGeom>
              <a:rect b="b" l="l" r="r" t="t"/>
              <a:pathLst>
                <a:path extrusionOk="0" h="1591" w="5695">
                  <a:moveTo>
                    <a:pt x="1" y="0"/>
                  </a:moveTo>
                  <a:lnTo>
                    <a:pt x="1" y="1479"/>
                  </a:lnTo>
                  <a:lnTo>
                    <a:pt x="722" y="1535"/>
                  </a:lnTo>
                  <a:lnTo>
                    <a:pt x="1424" y="1553"/>
                  </a:lnTo>
                  <a:lnTo>
                    <a:pt x="2145" y="1590"/>
                  </a:lnTo>
                  <a:lnTo>
                    <a:pt x="3569" y="1590"/>
                  </a:lnTo>
                  <a:lnTo>
                    <a:pt x="4271" y="1553"/>
                  </a:lnTo>
                  <a:lnTo>
                    <a:pt x="4974" y="1535"/>
                  </a:lnTo>
                  <a:lnTo>
                    <a:pt x="5695" y="1479"/>
                  </a:lnTo>
                  <a:lnTo>
                    <a:pt x="56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72"/>
            <p:cNvSpPr/>
            <p:nvPr/>
          </p:nvSpPr>
          <p:spPr>
            <a:xfrm>
              <a:off x="2102750" y="-213662"/>
              <a:ext cx="357275" cy="109550"/>
            </a:xfrm>
            <a:custGeom>
              <a:rect b="b" l="l" r="r" t="t"/>
              <a:pathLst>
                <a:path extrusionOk="0" h="4382" w="14291">
                  <a:moveTo>
                    <a:pt x="0" y="0"/>
                  </a:moveTo>
                  <a:lnTo>
                    <a:pt x="1535" y="2718"/>
                  </a:lnTo>
                  <a:lnTo>
                    <a:pt x="1609" y="2866"/>
                  </a:lnTo>
                  <a:lnTo>
                    <a:pt x="1794" y="3217"/>
                  </a:lnTo>
                  <a:lnTo>
                    <a:pt x="1886" y="3365"/>
                  </a:lnTo>
                  <a:lnTo>
                    <a:pt x="1997" y="3494"/>
                  </a:lnTo>
                  <a:lnTo>
                    <a:pt x="2108" y="3624"/>
                  </a:lnTo>
                  <a:lnTo>
                    <a:pt x="2219" y="3753"/>
                  </a:lnTo>
                  <a:lnTo>
                    <a:pt x="2367" y="3883"/>
                  </a:lnTo>
                  <a:lnTo>
                    <a:pt x="2515" y="3994"/>
                  </a:lnTo>
                  <a:lnTo>
                    <a:pt x="2681" y="4086"/>
                  </a:lnTo>
                  <a:lnTo>
                    <a:pt x="2847" y="4178"/>
                  </a:lnTo>
                  <a:lnTo>
                    <a:pt x="3032" y="4252"/>
                  </a:lnTo>
                  <a:lnTo>
                    <a:pt x="3217" y="4308"/>
                  </a:lnTo>
                  <a:lnTo>
                    <a:pt x="3402" y="4345"/>
                  </a:lnTo>
                  <a:lnTo>
                    <a:pt x="3605" y="4363"/>
                  </a:lnTo>
                  <a:lnTo>
                    <a:pt x="3790" y="4382"/>
                  </a:lnTo>
                  <a:lnTo>
                    <a:pt x="10667" y="4382"/>
                  </a:lnTo>
                  <a:lnTo>
                    <a:pt x="10834" y="4363"/>
                  </a:lnTo>
                  <a:lnTo>
                    <a:pt x="11000" y="4326"/>
                  </a:lnTo>
                  <a:lnTo>
                    <a:pt x="11148" y="4289"/>
                  </a:lnTo>
                  <a:lnTo>
                    <a:pt x="11296" y="4234"/>
                  </a:lnTo>
                  <a:lnTo>
                    <a:pt x="11444" y="4178"/>
                  </a:lnTo>
                  <a:lnTo>
                    <a:pt x="11592" y="4105"/>
                  </a:lnTo>
                  <a:lnTo>
                    <a:pt x="11740" y="4031"/>
                  </a:lnTo>
                  <a:lnTo>
                    <a:pt x="11888" y="3920"/>
                  </a:lnTo>
                  <a:lnTo>
                    <a:pt x="12072" y="3772"/>
                  </a:lnTo>
                  <a:lnTo>
                    <a:pt x="12239" y="3587"/>
                  </a:lnTo>
                  <a:lnTo>
                    <a:pt x="12387" y="3402"/>
                  </a:lnTo>
                  <a:lnTo>
                    <a:pt x="12498" y="3217"/>
                  </a:lnTo>
                  <a:lnTo>
                    <a:pt x="12535" y="3143"/>
                  </a:lnTo>
                  <a:lnTo>
                    <a:pt x="12627" y="2995"/>
                  </a:lnTo>
                  <a:lnTo>
                    <a:pt x="142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72"/>
            <p:cNvSpPr/>
            <p:nvPr/>
          </p:nvSpPr>
          <p:spPr>
            <a:xfrm>
              <a:off x="2141100" y="-213662"/>
              <a:ext cx="23150" cy="71650"/>
            </a:xfrm>
            <a:custGeom>
              <a:rect b="b" l="l" r="r" t="t"/>
              <a:pathLst>
                <a:path extrusionOk="0" h="2866" w="926">
                  <a:moveTo>
                    <a:pt x="537" y="0"/>
                  </a:moveTo>
                  <a:lnTo>
                    <a:pt x="629" y="222"/>
                  </a:lnTo>
                  <a:lnTo>
                    <a:pt x="685" y="444"/>
                  </a:lnTo>
                  <a:lnTo>
                    <a:pt x="740" y="684"/>
                  </a:lnTo>
                  <a:lnTo>
                    <a:pt x="759" y="925"/>
                  </a:lnTo>
                  <a:lnTo>
                    <a:pt x="759" y="1184"/>
                  </a:lnTo>
                  <a:lnTo>
                    <a:pt x="722" y="1442"/>
                  </a:lnTo>
                  <a:lnTo>
                    <a:pt x="666" y="1683"/>
                  </a:lnTo>
                  <a:lnTo>
                    <a:pt x="574" y="1923"/>
                  </a:lnTo>
                  <a:lnTo>
                    <a:pt x="463" y="2145"/>
                  </a:lnTo>
                  <a:lnTo>
                    <a:pt x="334" y="2367"/>
                  </a:lnTo>
                  <a:lnTo>
                    <a:pt x="167" y="2552"/>
                  </a:lnTo>
                  <a:lnTo>
                    <a:pt x="1" y="2718"/>
                  </a:lnTo>
                  <a:lnTo>
                    <a:pt x="75" y="2866"/>
                  </a:lnTo>
                  <a:lnTo>
                    <a:pt x="260" y="2700"/>
                  </a:lnTo>
                  <a:lnTo>
                    <a:pt x="426" y="2515"/>
                  </a:lnTo>
                  <a:lnTo>
                    <a:pt x="555" y="2311"/>
                  </a:lnTo>
                  <a:lnTo>
                    <a:pt x="685" y="2089"/>
                  </a:lnTo>
                  <a:lnTo>
                    <a:pt x="777" y="1868"/>
                  </a:lnTo>
                  <a:lnTo>
                    <a:pt x="851" y="1627"/>
                  </a:lnTo>
                  <a:lnTo>
                    <a:pt x="907" y="1368"/>
                  </a:lnTo>
                  <a:lnTo>
                    <a:pt x="925" y="1128"/>
                  </a:lnTo>
                  <a:lnTo>
                    <a:pt x="925" y="832"/>
                  </a:lnTo>
                  <a:lnTo>
                    <a:pt x="870" y="537"/>
                  </a:lnTo>
                  <a:lnTo>
                    <a:pt x="814" y="259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2"/>
            <p:cNvSpPr/>
            <p:nvPr/>
          </p:nvSpPr>
          <p:spPr>
            <a:xfrm>
              <a:off x="2179925" y="-213662"/>
              <a:ext cx="178425" cy="45775"/>
            </a:xfrm>
            <a:custGeom>
              <a:rect b="b" l="l" r="r" t="t"/>
              <a:pathLst>
                <a:path extrusionOk="0" h="1831" w="7137">
                  <a:moveTo>
                    <a:pt x="1" y="0"/>
                  </a:moveTo>
                  <a:lnTo>
                    <a:pt x="130" y="222"/>
                  </a:lnTo>
                  <a:lnTo>
                    <a:pt x="278" y="463"/>
                  </a:lnTo>
                  <a:lnTo>
                    <a:pt x="444" y="666"/>
                  </a:lnTo>
                  <a:lnTo>
                    <a:pt x="611" y="869"/>
                  </a:lnTo>
                  <a:lnTo>
                    <a:pt x="814" y="1054"/>
                  </a:lnTo>
                  <a:lnTo>
                    <a:pt x="1036" y="1221"/>
                  </a:lnTo>
                  <a:lnTo>
                    <a:pt x="1258" y="1368"/>
                  </a:lnTo>
                  <a:lnTo>
                    <a:pt x="1498" y="1479"/>
                  </a:lnTo>
                  <a:lnTo>
                    <a:pt x="1757" y="1590"/>
                  </a:lnTo>
                  <a:lnTo>
                    <a:pt x="2034" y="1683"/>
                  </a:lnTo>
                  <a:lnTo>
                    <a:pt x="2293" y="1757"/>
                  </a:lnTo>
                  <a:lnTo>
                    <a:pt x="2570" y="1794"/>
                  </a:lnTo>
                  <a:lnTo>
                    <a:pt x="2848" y="1812"/>
                  </a:lnTo>
                  <a:lnTo>
                    <a:pt x="3144" y="1831"/>
                  </a:lnTo>
                  <a:lnTo>
                    <a:pt x="3421" y="1812"/>
                  </a:lnTo>
                  <a:lnTo>
                    <a:pt x="3698" y="1775"/>
                  </a:lnTo>
                  <a:lnTo>
                    <a:pt x="3975" y="1738"/>
                  </a:lnTo>
                  <a:lnTo>
                    <a:pt x="4253" y="1664"/>
                  </a:lnTo>
                  <a:lnTo>
                    <a:pt x="4512" y="1590"/>
                  </a:lnTo>
                  <a:lnTo>
                    <a:pt x="4789" y="1498"/>
                  </a:lnTo>
                  <a:lnTo>
                    <a:pt x="5048" y="1387"/>
                  </a:lnTo>
                  <a:lnTo>
                    <a:pt x="5307" y="1276"/>
                  </a:lnTo>
                  <a:lnTo>
                    <a:pt x="5565" y="1147"/>
                  </a:lnTo>
                  <a:lnTo>
                    <a:pt x="5806" y="999"/>
                  </a:lnTo>
                  <a:lnTo>
                    <a:pt x="6157" y="777"/>
                  </a:lnTo>
                  <a:lnTo>
                    <a:pt x="6490" y="537"/>
                  </a:lnTo>
                  <a:lnTo>
                    <a:pt x="6822" y="259"/>
                  </a:lnTo>
                  <a:lnTo>
                    <a:pt x="7137" y="0"/>
                  </a:lnTo>
                  <a:lnTo>
                    <a:pt x="6878" y="0"/>
                  </a:lnTo>
                  <a:lnTo>
                    <a:pt x="6471" y="333"/>
                  </a:lnTo>
                  <a:lnTo>
                    <a:pt x="6027" y="647"/>
                  </a:lnTo>
                  <a:lnTo>
                    <a:pt x="5584" y="943"/>
                  </a:lnTo>
                  <a:lnTo>
                    <a:pt x="5343" y="1073"/>
                  </a:lnTo>
                  <a:lnTo>
                    <a:pt x="5103" y="1184"/>
                  </a:lnTo>
                  <a:lnTo>
                    <a:pt x="4863" y="1295"/>
                  </a:lnTo>
                  <a:lnTo>
                    <a:pt x="4622" y="1387"/>
                  </a:lnTo>
                  <a:lnTo>
                    <a:pt x="4364" y="1461"/>
                  </a:lnTo>
                  <a:lnTo>
                    <a:pt x="4105" y="1535"/>
                  </a:lnTo>
                  <a:lnTo>
                    <a:pt x="3846" y="1590"/>
                  </a:lnTo>
                  <a:lnTo>
                    <a:pt x="3587" y="1627"/>
                  </a:lnTo>
                  <a:lnTo>
                    <a:pt x="3310" y="1646"/>
                  </a:lnTo>
                  <a:lnTo>
                    <a:pt x="3033" y="1664"/>
                  </a:lnTo>
                  <a:lnTo>
                    <a:pt x="2700" y="1646"/>
                  </a:lnTo>
                  <a:lnTo>
                    <a:pt x="2386" y="1590"/>
                  </a:lnTo>
                  <a:lnTo>
                    <a:pt x="2071" y="1516"/>
                  </a:lnTo>
                  <a:lnTo>
                    <a:pt x="1757" y="1405"/>
                  </a:lnTo>
                  <a:lnTo>
                    <a:pt x="1461" y="1276"/>
                  </a:lnTo>
                  <a:lnTo>
                    <a:pt x="1184" y="1110"/>
                  </a:lnTo>
                  <a:lnTo>
                    <a:pt x="925" y="925"/>
                  </a:lnTo>
                  <a:lnTo>
                    <a:pt x="685" y="703"/>
                  </a:lnTo>
                  <a:lnTo>
                    <a:pt x="537" y="537"/>
                  </a:lnTo>
                  <a:lnTo>
                    <a:pt x="407" y="370"/>
                  </a:lnTo>
                  <a:lnTo>
                    <a:pt x="297" y="18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72"/>
            <p:cNvSpPr/>
            <p:nvPr/>
          </p:nvSpPr>
          <p:spPr>
            <a:xfrm>
              <a:off x="2394375" y="-213662"/>
              <a:ext cx="24050" cy="78600"/>
            </a:xfrm>
            <a:custGeom>
              <a:rect b="b" l="l" r="r" t="t"/>
              <a:pathLst>
                <a:path extrusionOk="0" h="3144" w="962">
                  <a:moveTo>
                    <a:pt x="296" y="0"/>
                  </a:moveTo>
                  <a:lnTo>
                    <a:pt x="204" y="167"/>
                  </a:lnTo>
                  <a:lnTo>
                    <a:pt x="130" y="333"/>
                  </a:lnTo>
                  <a:lnTo>
                    <a:pt x="75" y="500"/>
                  </a:lnTo>
                  <a:lnTo>
                    <a:pt x="38" y="684"/>
                  </a:lnTo>
                  <a:lnTo>
                    <a:pt x="19" y="869"/>
                  </a:lnTo>
                  <a:lnTo>
                    <a:pt x="1" y="1054"/>
                  </a:lnTo>
                  <a:lnTo>
                    <a:pt x="1" y="1258"/>
                  </a:lnTo>
                  <a:lnTo>
                    <a:pt x="19" y="1442"/>
                  </a:lnTo>
                  <a:lnTo>
                    <a:pt x="75" y="1683"/>
                  </a:lnTo>
                  <a:lnTo>
                    <a:pt x="149" y="1923"/>
                  </a:lnTo>
                  <a:lnTo>
                    <a:pt x="223" y="2145"/>
                  </a:lnTo>
                  <a:lnTo>
                    <a:pt x="333" y="2367"/>
                  </a:lnTo>
                  <a:lnTo>
                    <a:pt x="444" y="2570"/>
                  </a:lnTo>
                  <a:lnTo>
                    <a:pt x="574" y="2773"/>
                  </a:lnTo>
                  <a:lnTo>
                    <a:pt x="722" y="2958"/>
                  </a:lnTo>
                  <a:lnTo>
                    <a:pt x="870" y="3143"/>
                  </a:lnTo>
                  <a:lnTo>
                    <a:pt x="962" y="2995"/>
                  </a:lnTo>
                  <a:lnTo>
                    <a:pt x="722" y="2681"/>
                  </a:lnTo>
                  <a:lnTo>
                    <a:pt x="611" y="2515"/>
                  </a:lnTo>
                  <a:lnTo>
                    <a:pt x="500" y="2330"/>
                  </a:lnTo>
                  <a:lnTo>
                    <a:pt x="407" y="2163"/>
                  </a:lnTo>
                  <a:lnTo>
                    <a:pt x="333" y="1979"/>
                  </a:lnTo>
                  <a:lnTo>
                    <a:pt x="278" y="1775"/>
                  </a:lnTo>
                  <a:lnTo>
                    <a:pt x="223" y="1572"/>
                  </a:lnTo>
                  <a:lnTo>
                    <a:pt x="186" y="1368"/>
                  </a:lnTo>
                  <a:lnTo>
                    <a:pt x="167" y="1165"/>
                  </a:lnTo>
                  <a:lnTo>
                    <a:pt x="167" y="962"/>
                  </a:lnTo>
                  <a:lnTo>
                    <a:pt x="204" y="758"/>
                  </a:lnTo>
                  <a:lnTo>
                    <a:pt x="241" y="555"/>
                  </a:lnTo>
                  <a:lnTo>
                    <a:pt x="296" y="352"/>
                  </a:lnTo>
                  <a:lnTo>
                    <a:pt x="389" y="167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72"/>
            <p:cNvSpPr/>
            <p:nvPr/>
          </p:nvSpPr>
          <p:spPr>
            <a:xfrm>
              <a:off x="2158200" y="-145262"/>
              <a:ext cx="241750" cy="32375"/>
            </a:xfrm>
            <a:custGeom>
              <a:rect b="b" l="l" r="r" t="t"/>
              <a:pathLst>
                <a:path extrusionOk="0" h="1295" w="9670">
                  <a:moveTo>
                    <a:pt x="4271" y="1"/>
                  </a:moveTo>
                  <a:lnTo>
                    <a:pt x="3735" y="19"/>
                  </a:lnTo>
                  <a:lnTo>
                    <a:pt x="3181" y="56"/>
                  </a:lnTo>
                  <a:lnTo>
                    <a:pt x="2626" y="130"/>
                  </a:lnTo>
                  <a:lnTo>
                    <a:pt x="2090" y="222"/>
                  </a:lnTo>
                  <a:lnTo>
                    <a:pt x="1554" y="370"/>
                  </a:lnTo>
                  <a:lnTo>
                    <a:pt x="1018" y="555"/>
                  </a:lnTo>
                  <a:lnTo>
                    <a:pt x="519" y="758"/>
                  </a:lnTo>
                  <a:lnTo>
                    <a:pt x="260" y="888"/>
                  </a:lnTo>
                  <a:lnTo>
                    <a:pt x="1" y="1017"/>
                  </a:lnTo>
                  <a:lnTo>
                    <a:pt x="149" y="1147"/>
                  </a:lnTo>
                  <a:lnTo>
                    <a:pt x="260" y="1073"/>
                  </a:lnTo>
                  <a:lnTo>
                    <a:pt x="611" y="906"/>
                  </a:lnTo>
                  <a:lnTo>
                    <a:pt x="981" y="740"/>
                  </a:lnTo>
                  <a:lnTo>
                    <a:pt x="1350" y="611"/>
                  </a:lnTo>
                  <a:lnTo>
                    <a:pt x="1739" y="500"/>
                  </a:lnTo>
                  <a:lnTo>
                    <a:pt x="2108" y="407"/>
                  </a:lnTo>
                  <a:lnTo>
                    <a:pt x="2478" y="315"/>
                  </a:lnTo>
                  <a:lnTo>
                    <a:pt x="2866" y="259"/>
                  </a:lnTo>
                  <a:lnTo>
                    <a:pt x="3255" y="222"/>
                  </a:lnTo>
                  <a:lnTo>
                    <a:pt x="3624" y="185"/>
                  </a:lnTo>
                  <a:lnTo>
                    <a:pt x="4401" y="185"/>
                  </a:lnTo>
                  <a:lnTo>
                    <a:pt x="4789" y="204"/>
                  </a:lnTo>
                  <a:lnTo>
                    <a:pt x="5399" y="241"/>
                  </a:lnTo>
                  <a:lnTo>
                    <a:pt x="5991" y="333"/>
                  </a:lnTo>
                  <a:lnTo>
                    <a:pt x="6601" y="444"/>
                  </a:lnTo>
                  <a:lnTo>
                    <a:pt x="7192" y="574"/>
                  </a:lnTo>
                  <a:lnTo>
                    <a:pt x="7784" y="722"/>
                  </a:lnTo>
                  <a:lnTo>
                    <a:pt x="8357" y="906"/>
                  </a:lnTo>
                  <a:lnTo>
                    <a:pt x="8930" y="1091"/>
                  </a:lnTo>
                  <a:lnTo>
                    <a:pt x="9522" y="1295"/>
                  </a:lnTo>
                  <a:lnTo>
                    <a:pt x="9670" y="1184"/>
                  </a:lnTo>
                  <a:lnTo>
                    <a:pt x="9152" y="999"/>
                  </a:lnTo>
                  <a:lnTo>
                    <a:pt x="8616" y="814"/>
                  </a:lnTo>
                  <a:lnTo>
                    <a:pt x="8080" y="648"/>
                  </a:lnTo>
                  <a:lnTo>
                    <a:pt x="7544" y="500"/>
                  </a:lnTo>
                  <a:lnTo>
                    <a:pt x="7007" y="370"/>
                  </a:lnTo>
                  <a:lnTo>
                    <a:pt x="6471" y="241"/>
                  </a:lnTo>
                  <a:lnTo>
                    <a:pt x="5917" y="148"/>
                  </a:lnTo>
                  <a:lnTo>
                    <a:pt x="5362" y="74"/>
                  </a:lnTo>
                  <a:lnTo>
                    <a:pt x="4826" y="37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72"/>
            <p:cNvSpPr/>
            <p:nvPr/>
          </p:nvSpPr>
          <p:spPr>
            <a:xfrm>
              <a:off x="2105050" y="-224762"/>
              <a:ext cx="354975" cy="22225"/>
            </a:xfrm>
            <a:custGeom>
              <a:rect b="b" l="l" r="r" t="t"/>
              <a:pathLst>
                <a:path extrusionOk="0" h="889" w="14199">
                  <a:moveTo>
                    <a:pt x="5676" y="1"/>
                  </a:moveTo>
                  <a:lnTo>
                    <a:pt x="4345" y="38"/>
                  </a:lnTo>
                  <a:lnTo>
                    <a:pt x="3125" y="75"/>
                  </a:lnTo>
                  <a:lnTo>
                    <a:pt x="2090" y="130"/>
                  </a:lnTo>
                  <a:lnTo>
                    <a:pt x="1221" y="186"/>
                  </a:lnTo>
                  <a:lnTo>
                    <a:pt x="555" y="260"/>
                  </a:lnTo>
                  <a:lnTo>
                    <a:pt x="315" y="297"/>
                  </a:lnTo>
                  <a:lnTo>
                    <a:pt x="149" y="352"/>
                  </a:lnTo>
                  <a:lnTo>
                    <a:pt x="38" y="389"/>
                  </a:lnTo>
                  <a:lnTo>
                    <a:pt x="19" y="407"/>
                  </a:lnTo>
                  <a:lnTo>
                    <a:pt x="1" y="444"/>
                  </a:lnTo>
                  <a:lnTo>
                    <a:pt x="19" y="463"/>
                  </a:lnTo>
                  <a:lnTo>
                    <a:pt x="38" y="481"/>
                  </a:lnTo>
                  <a:lnTo>
                    <a:pt x="149" y="518"/>
                  </a:lnTo>
                  <a:lnTo>
                    <a:pt x="315" y="574"/>
                  </a:lnTo>
                  <a:lnTo>
                    <a:pt x="555" y="611"/>
                  </a:lnTo>
                  <a:lnTo>
                    <a:pt x="1221" y="685"/>
                  </a:lnTo>
                  <a:lnTo>
                    <a:pt x="2090" y="759"/>
                  </a:lnTo>
                  <a:lnTo>
                    <a:pt x="3125" y="796"/>
                  </a:lnTo>
                  <a:lnTo>
                    <a:pt x="4345" y="851"/>
                  </a:lnTo>
                  <a:lnTo>
                    <a:pt x="5676" y="870"/>
                  </a:lnTo>
                  <a:lnTo>
                    <a:pt x="7100" y="888"/>
                  </a:lnTo>
                  <a:lnTo>
                    <a:pt x="8542" y="870"/>
                  </a:lnTo>
                  <a:lnTo>
                    <a:pt x="9873" y="851"/>
                  </a:lnTo>
                  <a:lnTo>
                    <a:pt x="11075" y="796"/>
                  </a:lnTo>
                  <a:lnTo>
                    <a:pt x="12128" y="759"/>
                  </a:lnTo>
                  <a:lnTo>
                    <a:pt x="12997" y="685"/>
                  </a:lnTo>
                  <a:lnTo>
                    <a:pt x="13644" y="611"/>
                  </a:lnTo>
                  <a:lnTo>
                    <a:pt x="13885" y="574"/>
                  </a:lnTo>
                  <a:lnTo>
                    <a:pt x="14069" y="518"/>
                  </a:lnTo>
                  <a:lnTo>
                    <a:pt x="14162" y="481"/>
                  </a:lnTo>
                  <a:lnTo>
                    <a:pt x="14199" y="463"/>
                  </a:lnTo>
                  <a:lnTo>
                    <a:pt x="14199" y="444"/>
                  </a:lnTo>
                  <a:lnTo>
                    <a:pt x="14199" y="407"/>
                  </a:lnTo>
                  <a:lnTo>
                    <a:pt x="14162" y="389"/>
                  </a:lnTo>
                  <a:lnTo>
                    <a:pt x="14069" y="352"/>
                  </a:lnTo>
                  <a:lnTo>
                    <a:pt x="13885" y="297"/>
                  </a:lnTo>
                  <a:lnTo>
                    <a:pt x="13644" y="260"/>
                  </a:lnTo>
                  <a:lnTo>
                    <a:pt x="12997" y="186"/>
                  </a:lnTo>
                  <a:lnTo>
                    <a:pt x="12128" y="130"/>
                  </a:lnTo>
                  <a:lnTo>
                    <a:pt x="11075" y="75"/>
                  </a:lnTo>
                  <a:lnTo>
                    <a:pt x="9873" y="38"/>
                  </a:lnTo>
                  <a:lnTo>
                    <a:pt x="85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2"/>
            <p:cNvSpPr/>
            <p:nvPr/>
          </p:nvSpPr>
          <p:spPr>
            <a:xfrm>
              <a:off x="2285775" y="-587112"/>
              <a:ext cx="186725" cy="310150"/>
            </a:xfrm>
            <a:custGeom>
              <a:rect b="b" l="l" r="r" t="t"/>
              <a:pathLst>
                <a:path extrusionOk="0" h="12406" w="7469">
                  <a:moveTo>
                    <a:pt x="7395" y="1"/>
                  </a:moveTo>
                  <a:lnTo>
                    <a:pt x="7136" y="75"/>
                  </a:lnTo>
                  <a:lnTo>
                    <a:pt x="6840" y="186"/>
                  </a:lnTo>
                  <a:lnTo>
                    <a:pt x="6452" y="334"/>
                  </a:lnTo>
                  <a:lnTo>
                    <a:pt x="5972" y="574"/>
                  </a:lnTo>
                  <a:lnTo>
                    <a:pt x="5713" y="703"/>
                  </a:lnTo>
                  <a:lnTo>
                    <a:pt x="5435" y="870"/>
                  </a:lnTo>
                  <a:lnTo>
                    <a:pt x="5158" y="1055"/>
                  </a:lnTo>
                  <a:lnTo>
                    <a:pt x="4862" y="1258"/>
                  </a:lnTo>
                  <a:lnTo>
                    <a:pt x="4548" y="1480"/>
                  </a:lnTo>
                  <a:lnTo>
                    <a:pt x="4252" y="1739"/>
                  </a:lnTo>
                  <a:lnTo>
                    <a:pt x="4197" y="2940"/>
                  </a:lnTo>
                  <a:lnTo>
                    <a:pt x="3809" y="2127"/>
                  </a:lnTo>
                  <a:lnTo>
                    <a:pt x="3476" y="2478"/>
                  </a:lnTo>
                  <a:lnTo>
                    <a:pt x="3143" y="2848"/>
                  </a:lnTo>
                  <a:lnTo>
                    <a:pt x="2810" y="3273"/>
                  </a:lnTo>
                  <a:lnTo>
                    <a:pt x="2478" y="3717"/>
                  </a:lnTo>
                  <a:lnTo>
                    <a:pt x="2163" y="4197"/>
                  </a:lnTo>
                  <a:lnTo>
                    <a:pt x="1849" y="4715"/>
                  </a:lnTo>
                  <a:lnTo>
                    <a:pt x="1572" y="5288"/>
                  </a:lnTo>
                  <a:lnTo>
                    <a:pt x="1294" y="5880"/>
                  </a:lnTo>
                  <a:lnTo>
                    <a:pt x="1036" y="6545"/>
                  </a:lnTo>
                  <a:lnTo>
                    <a:pt x="795" y="7229"/>
                  </a:lnTo>
                  <a:lnTo>
                    <a:pt x="592" y="7969"/>
                  </a:lnTo>
                  <a:lnTo>
                    <a:pt x="407" y="8764"/>
                  </a:lnTo>
                  <a:lnTo>
                    <a:pt x="259" y="9596"/>
                  </a:lnTo>
                  <a:lnTo>
                    <a:pt x="130" y="10483"/>
                  </a:lnTo>
                  <a:lnTo>
                    <a:pt x="56" y="11407"/>
                  </a:lnTo>
                  <a:lnTo>
                    <a:pt x="0" y="12406"/>
                  </a:lnTo>
                  <a:lnTo>
                    <a:pt x="0" y="12406"/>
                  </a:lnTo>
                  <a:lnTo>
                    <a:pt x="111" y="12369"/>
                  </a:lnTo>
                  <a:lnTo>
                    <a:pt x="407" y="12258"/>
                  </a:lnTo>
                  <a:lnTo>
                    <a:pt x="869" y="12036"/>
                  </a:lnTo>
                  <a:lnTo>
                    <a:pt x="1461" y="11740"/>
                  </a:lnTo>
                  <a:lnTo>
                    <a:pt x="1793" y="11555"/>
                  </a:lnTo>
                  <a:lnTo>
                    <a:pt x="2145" y="11333"/>
                  </a:lnTo>
                  <a:lnTo>
                    <a:pt x="2514" y="11093"/>
                  </a:lnTo>
                  <a:lnTo>
                    <a:pt x="2903" y="10816"/>
                  </a:lnTo>
                  <a:lnTo>
                    <a:pt x="3291" y="10502"/>
                  </a:lnTo>
                  <a:lnTo>
                    <a:pt x="3679" y="10169"/>
                  </a:lnTo>
                  <a:lnTo>
                    <a:pt x="4086" y="9799"/>
                  </a:lnTo>
                  <a:lnTo>
                    <a:pt x="4474" y="9411"/>
                  </a:lnTo>
                  <a:lnTo>
                    <a:pt x="1183" y="9984"/>
                  </a:lnTo>
                  <a:lnTo>
                    <a:pt x="5768" y="7710"/>
                  </a:lnTo>
                  <a:lnTo>
                    <a:pt x="5990" y="7359"/>
                  </a:lnTo>
                  <a:lnTo>
                    <a:pt x="6193" y="6989"/>
                  </a:lnTo>
                  <a:lnTo>
                    <a:pt x="6378" y="6582"/>
                  </a:lnTo>
                  <a:lnTo>
                    <a:pt x="6563" y="6176"/>
                  </a:lnTo>
                  <a:lnTo>
                    <a:pt x="6729" y="5750"/>
                  </a:lnTo>
                  <a:lnTo>
                    <a:pt x="6896" y="5307"/>
                  </a:lnTo>
                  <a:lnTo>
                    <a:pt x="7025" y="4845"/>
                  </a:lnTo>
                  <a:lnTo>
                    <a:pt x="7155" y="4364"/>
                  </a:lnTo>
                  <a:lnTo>
                    <a:pt x="4326" y="4863"/>
                  </a:lnTo>
                  <a:lnTo>
                    <a:pt x="7340" y="3384"/>
                  </a:lnTo>
                  <a:lnTo>
                    <a:pt x="7395" y="2996"/>
                  </a:lnTo>
                  <a:lnTo>
                    <a:pt x="7432" y="2589"/>
                  </a:lnTo>
                  <a:lnTo>
                    <a:pt x="7450" y="2182"/>
                  </a:lnTo>
                  <a:lnTo>
                    <a:pt x="7469" y="1776"/>
                  </a:lnTo>
                  <a:lnTo>
                    <a:pt x="7469" y="1351"/>
                  </a:lnTo>
                  <a:lnTo>
                    <a:pt x="7469" y="907"/>
                  </a:lnTo>
                  <a:lnTo>
                    <a:pt x="7432" y="463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2"/>
            <p:cNvSpPr/>
            <p:nvPr/>
          </p:nvSpPr>
          <p:spPr>
            <a:xfrm>
              <a:off x="2256200" y="-729912"/>
              <a:ext cx="134975" cy="223250"/>
            </a:xfrm>
            <a:custGeom>
              <a:rect b="b" l="l" r="r" t="t"/>
              <a:pathLst>
                <a:path extrusionOk="0" h="8930" w="5399">
                  <a:moveTo>
                    <a:pt x="5343" y="0"/>
                  </a:moveTo>
                  <a:lnTo>
                    <a:pt x="5158" y="37"/>
                  </a:lnTo>
                  <a:lnTo>
                    <a:pt x="4936" y="130"/>
                  </a:lnTo>
                  <a:lnTo>
                    <a:pt x="4659" y="241"/>
                  </a:lnTo>
                  <a:lnTo>
                    <a:pt x="4308" y="407"/>
                  </a:lnTo>
                  <a:lnTo>
                    <a:pt x="3919" y="611"/>
                  </a:lnTo>
                  <a:lnTo>
                    <a:pt x="3513" y="906"/>
                  </a:lnTo>
                  <a:lnTo>
                    <a:pt x="3291" y="1054"/>
                  </a:lnTo>
                  <a:lnTo>
                    <a:pt x="3069" y="1239"/>
                  </a:lnTo>
                  <a:lnTo>
                    <a:pt x="3032" y="2108"/>
                  </a:lnTo>
                  <a:lnTo>
                    <a:pt x="2755" y="1535"/>
                  </a:lnTo>
                  <a:lnTo>
                    <a:pt x="2514" y="1775"/>
                  </a:lnTo>
                  <a:lnTo>
                    <a:pt x="2274" y="2053"/>
                  </a:lnTo>
                  <a:lnTo>
                    <a:pt x="2034" y="2348"/>
                  </a:lnTo>
                  <a:lnTo>
                    <a:pt x="1793" y="2663"/>
                  </a:lnTo>
                  <a:lnTo>
                    <a:pt x="1571" y="3014"/>
                  </a:lnTo>
                  <a:lnTo>
                    <a:pt x="1350" y="3384"/>
                  </a:lnTo>
                  <a:lnTo>
                    <a:pt x="1146" y="3790"/>
                  </a:lnTo>
                  <a:lnTo>
                    <a:pt x="943" y="4234"/>
                  </a:lnTo>
                  <a:lnTo>
                    <a:pt x="758" y="4696"/>
                  </a:lnTo>
                  <a:lnTo>
                    <a:pt x="592" y="5195"/>
                  </a:lnTo>
                  <a:lnTo>
                    <a:pt x="444" y="5731"/>
                  </a:lnTo>
                  <a:lnTo>
                    <a:pt x="314" y="6305"/>
                  </a:lnTo>
                  <a:lnTo>
                    <a:pt x="203" y="6896"/>
                  </a:lnTo>
                  <a:lnTo>
                    <a:pt x="111" y="7543"/>
                  </a:lnTo>
                  <a:lnTo>
                    <a:pt x="37" y="8209"/>
                  </a:lnTo>
                  <a:lnTo>
                    <a:pt x="0" y="8930"/>
                  </a:lnTo>
                  <a:lnTo>
                    <a:pt x="0" y="8930"/>
                  </a:lnTo>
                  <a:lnTo>
                    <a:pt x="296" y="8819"/>
                  </a:lnTo>
                  <a:lnTo>
                    <a:pt x="629" y="8671"/>
                  </a:lnTo>
                  <a:lnTo>
                    <a:pt x="1054" y="8449"/>
                  </a:lnTo>
                  <a:lnTo>
                    <a:pt x="1553" y="8153"/>
                  </a:lnTo>
                  <a:lnTo>
                    <a:pt x="1812" y="7968"/>
                  </a:lnTo>
                  <a:lnTo>
                    <a:pt x="2089" y="7783"/>
                  </a:lnTo>
                  <a:lnTo>
                    <a:pt x="2385" y="7562"/>
                  </a:lnTo>
                  <a:lnTo>
                    <a:pt x="2662" y="7321"/>
                  </a:lnTo>
                  <a:lnTo>
                    <a:pt x="2958" y="7044"/>
                  </a:lnTo>
                  <a:lnTo>
                    <a:pt x="3235" y="6767"/>
                  </a:lnTo>
                  <a:lnTo>
                    <a:pt x="869" y="7192"/>
                  </a:lnTo>
                  <a:lnTo>
                    <a:pt x="4160" y="5547"/>
                  </a:lnTo>
                  <a:lnTo>
                    <a:pt x="4326" y="5288"/>
                  </a:lnTo>
                  <a:lnTo>
                    <a:pt x="4474" y="5010"/>
                  </a:lnTo>
                  <a:lnTo>
                    <a:pt x="4603" y="4733"/>
                  </a:lnTo>
                  <a:lnTo>
                    <a:pt x="4733" y="4437"/>
                  </a:lnTo>
                  <a:lnTo>
                    <a:pt x="4862" y="4123"/>
                  </a:lnTo>
                  <a:lnTo>
                    <a:pt x="4973" y="3809"/>
                  </a:lnTo>
                  <a:lnTo>
                    <a:pt x="5066" y="3476"/>
                  </a:lnTo>
                  <a:lnTo>
                    <a:pt x="5158" y="3143"/>
                  </a:lnTo>
                  <a:lnTo>
                    <a:pt x="3124" y="3495"/>
                  </a:lnTo>
                  <a:lnTo>
                    <a:pt x="3124" y="3495"/>
                  </a:lnTo>
                  <a:lnTo>
                    <a:pt x="5287" y="2422"/>
                  </a:lnTo>
                  <a:lnTo>
                    <a:pt x="5361" y="1868"/>
                  </a:lnTo>
                  <a:lnTo>
                    <a:pt x="5398" y="1276"/>
                  </a:lnTo>
                  <a:lnTo>
                    <a:pt x="5380" y="648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72"/>
            <p:cNvSpPr/>
            <p:nvPr/>
          </p:nvSpPr>
          <p:spPr>
            <a:xfrm>
              <a:off x="2066225" y="-618537"/>
              <a:ext cx="219575" cy="319400"/>
            </a:xfrm>
            <a:custGeom>
              <a:rect b="b" l="l" r="r" t="t"/>
              <a:pathLst>
                <a:path extrusionOk="0" h="12776" w="8783">
                  <a:moveTo>
                    <a:pt x="1" y="1"/>
                  </a:moveTo>
                  <a:lnTo>
                    <a:pt x="1" y="500"/>
                  </a:lnTo>
                  <a:lnTo>
                    <a:pt x="1" y="981"/>
                  </a:lnTo>
                  <a:lnTo>
                    <a:pt x="19" y="1443"/>
                  </a:lnTo>
                  <a:lnTo>
                    <a:pt x="56" y="1905"/>
                  </a:lnTo>
                  <a:lnTo>
                    <a:pt x="93" y="2349"/>
                  </a:lnTo>
                  <a:lnTo>
                    <a:pt x="149" y="2774"/>
                  </a:lnTo>
                  <a:lnTo>
                    <a:pt x="223" y="3199"/>
                  </a:lnTo>
                  <a:lnTo>
                    <a:pt x="297" y="3606"/>
                  </a:lnTo>
                  <a:lnTo>
                    <a:pt x="3624" y="5011"/>
                  </a:lnTo>
                  <a:lnTo>
                    <a:pt x="574" y="4660"/>
                  </a:lnTo>
                  <a:lnTo>
                    <a:pt x="722" y="5159"/>
                  </a:lnTo>
                  <a:lnTo>
                    <a:pt x="907" y="5639"/>
                  </a:lnTo>
                  <a:lnTo>
                    <a:pt x="1110" y="6120"/>
                  </a:lnTo>
                  <a:lnTo>
                    <a:pt x="1314" y="6564"/>
                  </a:lnTo>
                  <a:lnTo>
                    <a:pt x="1535" y="6989"/>
                  </a:lnTo>
                  <a:lnTo>
                    <a:pt x="1776" y="7396"/>
                  </a:lnTo>
                  <a:lnTo>
                    <a:pt x="2016" y="7784"/>
                  </a:lnTo>
                  <a:lnTo>
                    <a:pt x="2275" y="8154"/>
                  </a:lnTo>
                  <a:lnTo>
                    <a:pt x="7340" y="10280"/>
                  </a:lnTo>
                  <a:lnTo>
                    <a:pt x="3772" y="9873"/>
                  </a:lnTo>
                  <a:lnTo>
                    <a:pt x="4234" y="10261"/>
                  </a:lnTo>
                  <a:lnTo>
                    <a:pt x="4678" y="10631"/>
                  </a:lnTo>
                  <a:lnTo>
                    <a:pt x="5122" y="10964"/>
                  </a:lnTo>
                  <a:lnTo>
                    <a:pt x="5566" y="11259"/>
                  </a:lnTo>
                  <a:lnTo>
                    <a:pt x="5991" y="11537"/>
                  </a:lnTo>
                  <a:lnTo>
                    <a:pt x="6416" y="11777"/>
                  </a:lnTo>
                  <a:lnTo>
                    <a:pt x="6804" y="11980"/>
                  </a:lnTo>
                  <a:lnTo>
                    <a:pt x="7174" y="12165"/>
                  </a:lnTo>
                  <a:lnTo>
                    <a:pt x="7821" y="12443"/>
                  </a:lnTo>
                  <a:lnTo>
                    <a:pt x="8339" y="12646"/>
                  </a:lnTo>
                  <a:lnTo>
                    <a:pt x="8671" y="12738"/>
                  </a:lnTo>
                  <a:lnTo>
                    <a:pt x="8782" y="12775"/>
                  </a:lnTo>
                  <a:lnTo>
                    <a:pt x="8653" y="11722"/>
                  </a:lnTo>
                  <a:lnTo>
                    <a:pt x="8505" y="10723"/>
                  </a:lnTo>
                  <a:lnTo>
                    <a:pt x="8302" y="9780"/>
                  </a:lnTo>
                  <a:lnTo>
                    <a:pt x="8080" y="8893"/>
                  </a:lnTo>
                  <a:lnTo>
                    <a:pt x="7839" y="8061"/>
                  </a:lnTo>
                  <a:lnTo>
                    <a:pt x="7562" y="7285"/>
                  </a:lnTo>
                  <a:lnTo>
                    <a:pt x="7266" y="6564"/>
                  </a:lnTo>
                  <a:lnTo>
                    <a:pt x="6952" y="5880"/>
                  </a:lnTo>
                  <a:lnTo>
                    <a:pt x="6619" y="5251"/>
                  </a:lnTo>
                  <a:lnTo>
                    <a:pt x="6268" y="4678"/>
                  </a:lnTo>
                  <a:lnTo>
                    <a:pt x="5898" y="4142"/>
                  </a:lnTo>
                  <a:lnTo>
                    <a:pt x="5529" y="3643"/>
                  </a:lnTo>
                  <a:lnTo>
                    <a:pt x="5140" y="3181"/>
                  </a:lnTo>
                  <a:lnTo>
                    <a:pt x="4771" y="2755"/>
                  </a:lnTo>
                  <a:lnTo>
                    <a:pt x="4382" y="2386"/>
                  </a:lnTo>
                  <a:lnTo>
                    <a:pt x="3994" y="2034"/>
                  </a:lnTo>
                  <a:lnTo>
                    <a:pt x="3643" y="2940"/>
                  </a:lnTo>
                  <a:lnTo>
                    <a:pt x="3495" y="1646"/>
                  </a:lnTo>
                  <a:lnTo>
                    <a:pt x="3144" y="1406"/>
                  </a:lnTo>
                  <a:lnTo>
                    <a:pt x="2811" y="1166"/>
                  </a:lnTo>
                  <a:lnTo>
                    <a:pt x="2478" y="981"/>
                  </a:lnTo>
                  <a:lnTo>
                    <a:pt x="2164" y="796"/>
                  </a:lnTo>
                  <a:lnTo>
                    <a:pt x="1868" y="648"/>
                  </a:lnTo>
                  <a:lnTo>
                    <a:pt x="1572" y="518"/>
                  </a:lnTo>
                  <a:lnTo>
                    <a:pt x="1055" y="297"/>
                  </a:lnTo>
                  <a:lnTo>
                    <a:pt x="611" y="149"/>
                  </a:lnTo>
                  <a:lnTo>
                    <a:pt x="278" y="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72"/>
            <p:cNvSpPr/>
            <p:nvPr/>
          </p:nvSpPr>
          <p:spPr>
            <a:xfrm>
              <a:off x="2225675" y="-648562"/>
              <a:ext cx="65200" cy="438150"/>
            </a:xfrm>
            <a:custGeom>
              <a:rect b="b" l="l" r="r" t="t"/>
              <a:pathLst>
                <a:path extrusionOk="0" h="17526" w="2608">
                  <a:moveTo>
                    <a:pt x="130" y="0"/>
                  </a:moveTo>
                  <a:lnTo>
                    <a:pt x="75" y="37"/>
                  </a:lnTo>
                  <a:lnTo>
                    <a:pt x="19" y="111"/>
                  </a:lnTo>
                  <a:lnTo>
                    <a:pt x="1" y="167"/>
                  </a:lnTo>
                  <a:lnTo>
                    <a:pt x="1" y="259"/>
                  </a:lnTo>
                  <a:lnTo>
                    <a:pt x="149" y="777"/>
                  </a:lnTo>
                  <a:lnTo>
                    <a:pt x="500" y="2182"/>
                  </a:lnTo>
                  <a:lnTo>
                    <a:pt x="722" y="3124"/>
                  </a:lnTo>
                  <a:lnTo>
                    <a:pt x="981" y="4215"/>
                  </a:lnTo>
                  <a:lnTo>
                    <a:pt x="1221" y="5417"/>
                  </a:lnTo>
                  <a:lnTo>
                    <a:pt x="1461" y="6711"/>
                  </a:lnTo>
                  <a:lnTo>
                    <a:pt x="1702" y="8079"/>
                  </a:lnTo>
                  <a:lnTo>
                    <a:pt x="1887" y="9466"/>
                  </a:lnTo>
                  <a:lnTo>
                    <a:pt x="1979" y="10187"/>
                  </a:lnTo>
                  <a:lnTo>
                    <a:pt x="2053" y="10889"/>
                  </a:lnTo>
                  <a:lnTo>
                    <a:pt x="2127" y="11592"/>
                  </a:lnTo>
                  <a:lnTo>
                    <a:pt x="2164" y="12276"/>
                  </a:lnTo>
                  <a:lnTo>
                    <a:pt x="2201" y="12978"/>
                  </a:lnTo>
                  <a:lnTo>
                    <a:pt x="2219" y="13644"/>
                  </a:lnTo>
                  <a:lnTo>
                    <a:pt x="2219" y="14309"/>
                  </a:lnTo>
                  <a:lnTo>
                    <a:pt x="2182" y="14956"/>
                  </a:lnTo>
                  <a:lnTo>
                    <a:pt x="2145" y="15566"/>
                  </a:lnTo>
                  <a:lnTo>
                    <a:pt x="2072" y="16176"/>
                  </a:lnTo>
                  <a:lnTo>
                    <a:pt x="1998" y="16731"/>
                  </a:lnTo>
                  <a:lnTo>
                    <a:pt x="1868" y="17286"/>
                  </a:lnTo>
                  <a:lnTo>
                    <a:pt x="1868" y="17359"/>
                  </a:lnTo>
                  <a:lnTo>
                    <a:pt x="1887" y="17433"/>
                  </a:lnTo>
                  <a:lnTo>
                    <a:pt x="1942" y="17489"/>
                  </a:lnTo>
                  <a:lnTo>
                    <a:pt x="2016" y="17507"/>
                  </a:lnTo>
                  <a:lnTo>
                    <a:pt x="2072" y="17526"/>
                  </a:lnTo>
                  <a:lnTo>
                    <a:pt x="2127" y="17507"/>
                  </a:lnTo>
                  <a:lnTo>
                    <a:pt x="2182" y="17470"/>
                  </a:lnTo>
                  <a:lnTo>
                    <a:pt x="2219" y="17433"/>
                  </a:lnTo>
                  <a:lnTo>
                    <a:pt x="2256" y="17378"/>
                  </a:lnTo>
                  <a:lnTo>
                    <a:pt x="2349" y="16916"/>
                  </a:lnTo>
                  <a:lnTo>
                    <a:pt x="2441" y="16417"/>
                  </a:lnTo>
                  <a:lnTo>
                    <a:pt x="2515" y="15899"/>
                  </a:lnTo>
                  <a:lnTo>
                    <a:pt x="2552" y="15344"/>
                  </a:lnTo>
                  <a:lnTo>
                    <a:pt x="2589" y="14771"/>
                  </a:lnTo>
                  <a:lnTo>
                    <a:pt x="2608" y="14161"/>
                  </a:lnTo>
                  <a:lnTo>
                    <a:pt x="2608" y="13533"/>
                  </a:lnTo>
                  <a:lnTo>
                    <a:pt x="2589" y="12867"/>
                  </a:lnTo>
                  <a:lnTo>
                    <a:pt x="2552" y="12183"/>
                  </a:lnTo>
                  <a:lnTo>
                    <a:pt x="2515" y="11462"/>
                  </a:lnTo>
                  <a:lnTo>
                    <a:pt x="2441" y="10723"/>
                  </a:lnTo>
                  <a:lnTo>
                    <a:pt x="2349" y="9946"/>
                  </a:lnTo>
                  <a:lnTo>
                    <a:pt x="2256" y="9151"/>
                  </a:lnTo>
                  <a:lnTo>
                    <a:pt x="2127" y="8319"/>
                  </a:lnTo>
                  <a:lnTo>
                    <a:pt x="1998" y="7469"/>
                  </a:lnTo>
                  <a:lnTo>
                    <a:pt x="1850" y="6600"/>
                  </a:lnTo>
                  <a:lnTo>
                    <a:pt x="1591" y="5306"/>
                  </a:lnTo>
                  <a:lnTo>
                    <a:pt x="1351" y="4104"/>
                  </a:lnTo>
                  <a:lnTo>
                    <a:pt x="1110" y="3014"/>
                  </a:lnTo>
                  <a:lnTo>
                    <a:pt x="870" y="2052"/>
                  </a:lnTo>
                  <a:lnTo>
                    <a:pt x="519" y="666"/>
                  </a:lnTo>
                  <a:lnTo>
                    <a:pt x="371" y="148"/>
                  </a:lnTo>
                  <a:lnTo>
                    <a:pt x="334" y="74"/>
                  </a:lnTo>
                  <a:lnTo>
                    <a:pt x="278" y="19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" name="Google Shape;406;p72"/>
          <p:cNvGrpSpPr/>
          <p:nvPr/>
        </p:nvGrpSpPr>
        <p:grpSpPr>
          <a:xfrm>
            <a:off x="8563388" y="4240790"/>
            <a:ext cx="406275" cy="677786"/>
            <a:chOff x="2066225" y="-729912"/>
            <a:chExt cx="406275" cy="677786"/>
          </a:xfrm>
        </p:grpSpPr>
        <p:sp>
          <p:nvSpPr>
            <p:cNvPr id="407" name="Google Shape;407;p72"/>
            <p:cNvSpPr/>
            <p:nvPr/>
          </p:nvSpPr>
          <p:spPr>
            <a:xfrm>
              <a:off x="2102977" y="-101026"/>
              <a:ext cx="359100" cy="489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8" name="Google Shape;408;p72"/>
            <p:cNvSpPr/>
            <p:nvPr/>
          </p:nvSpPr>
          <p:spPr>
            <a:xfrm>
              <a:off x="2207650" y="-114287"/>
              <a:ext cx="142375" cy="39775"/>
            </a:xfrm>
            <a:custGeom>
              <a:rect b="b" l="l" r="r" t="t"/>
              <a:pathLst>
                <a:path extrusionOk="0" h="1591" w="5695">
                  <a:moveTo>
                    <a:pt x="1" y="0"/>
                  </a:moveTo>
                  <a:lnTo>
                    <a:pt x="1" y="1479"/>
                  </a:lnTo>
                  <a:lnTo>
                    <a:pt x="722" y="1535"/>
                  </a:lnTo>
                  <a:lnTo>
                    <a:pt x="1424" y="1553"/>
                  </a:lnTo>
                  <a:lnTo>
                    <a:pt x="2145" y="1590"/>
                  </a:lnTo>
                  <a:lnTo>
                    <a:pt x="3569" y="1590"/>
                  </a:lnTo>
                  <a:lnTo>
                    <a:pt x="4271" y="1553"/>
                  </a:lnTo>
                  <a:lnTo>
                    <a:pt x="4974" y="1535"/>
                  </a:lnTo>
                  <a:lnTo>
                    <a:pt x="5695" y="1479"/>
                  </a:lnTo>
                  <a:lnTo>
                    <a:pt x="56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2"/>
            <p:cNvSpPr/>
            <p:nvPr/>
          </p:nvSpPr>
          <p:spPr>
            <a:xfrm>
              <a:off x="2102750" y="-213662"/>
              <a:ext cx="357275" cy="109550"/>
            </a:xfrm>
            <a:custGeom>
              <a:rect b="b" l="l" r="r" t="t"/>
              <a:pathLst>
                <a:path extrusionOk="0" h="4382" w="14291">
                  <a:moveTo>
                    <a:pt x="0" y="0"/>
                  </a:moveTo>
                  <a:lnTo>
                    <a:pt x="1535" y="2718"/>
                  </a:lnTo>
                  <a:lnTo>
                    <a:pt x="1609" y="2866"/>
                  </a:lnTo>
                  <a:lnTo>
                    <a:pt x="1794" y="3217"/>
                  </a:lnTo>
                  <a:lnTo>
                    <a:pt x="1886" y="3365"/>
                  </a:lnTo>
                  <a:lnTo>
                    <a:pt x="1997" y="3494"/>
                  </a:lnTo>
                  <a:lnTo>
                    <a:pt x="2108" y="3624"/>
                  </a:lnTo>
                  <a:lnTo>
                    <a:pt x="2219" y="3753"/>
                  </a:lnTo>
                  <a:lnTo>
                    <a:pt x="2367" y="3883"/>
                  </a:lnTo>
                  <a:lnTo>
                    <a:pt x="2515" y="3994"/>
                  </a:lnTo>
                  <a:lnTo>
                    <a:pt x="2681" y="4086"/>
                  </a:lnTo>
                  <a:lnTo>
                    <a:pt x="2847" y="4178"/>
                  </a:lnTo>
                  <a:lnTo>
                    <a:pt x="3032" y="4252"/>
                  </a:lnTo>
                  <a:lnTo>
                    <a:pt x="3217" y="4308"/>
                  </a:lnTo>
                  <a:lnTo>
                    <a:pt x="3402" y="4345"/>
                  </a:lnTo>
                  <a:lnTo>
                    <a:pt x="3605" y="4363"/>
                  </a:lnTo>
                  <a:lnTo>
                    <a:pt x="3790" y="4382"/>
                  </a:lnTo>
                  <a:lnTo>
                    <a:pt x="10667" y="4382"/>
                  </a:lnTo>
                  <a:lnTo>
                    <a:pt x="10834" y="4363"/>
                  </a:lnTo>
                  <a:lnTo>
                    <a:pt x="11000" y="4326"/>
                  </a:lnTo>
                  <a:lnTo>
                    <a:pt x="11148" y="4289"/>
                  </a:lnTo>
                  <a:lnTo>
                    <a:pt x="11296" y="4234"/>
                  </a:lnTo>
                  <a:lnTo>
                    <a:pt x="11444" y="4178"/>
                  </a:lnTo>
                  <a:lnTo>
                    <a:pt x="11592" y="4105"/>
                  </a:lnTo>
                  <a:lnTo>
                    <a:pt x="11740" y="4031"/>
                  </a:lnTo>
                  <a:lnTo>
                    <a:pt x="11888" y="3920"/>
                  </a:lnTo>
                  <a:lnTo>
                    <a:pt x="12072" y="3772"/>
                  </a:lnTo>
                  <a:lnTo>
                    <a:pt x="12239" y="3587"/>
                  </a:lnTo>
                  <a:lnTo>
                    <a:pt x="12387" y="3402"/>
                  </a:lnTo>
                  <a:lnTo>
                    <a:pt x="12498" y="3217"/>
                  </a:lnTo>
                  <a:lnTo>
                    <a:pt x="12535" y="3143"/>
                  </a:lnTo>
                  <a:lnTo>
                    <a:pt x="12627" y="2995"/>
                  </a:lnTo>
                  <a:lnTo>
                    <a:pt x="142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2"/>
            <p:cNvSpPr/>
            <p:nvPr/>
          </p:nvSpPr>
          <p:spPr>
            <a:xfrm>
              <a:off x="2141100" y="-213662"/>
              <a:ext cx="23150" cy="71650"/>
            </a:xfrm>
            <a:custGeom>
              <a:rect b="b" l="l" r="r" t="t"/>
              <a:pathLst>
                <a:path extrusionOk="0" h="2866" w="926">
                  <a:moveTo>
                    <a:pt x="537" y="0"/>
                  </a:moveTo>
                  <a:lnTo>
                    <a:pt x="629" y="222"/>
                  </a:lnTo>
                  <a:lnTo>
                    <a:pt x="685" y="444"/>
                  </a:lnTo>
                  <a:lnTo>
                    <a:pt x="740" y="684"/>
                  </a:lnTo>
                  <a:lnTo>
                    <a:pt x="759" y="925"/>
                  </a:lnTo>
                  <a:lnTo>
                    <a:pt x="759" y="1184"/>
                  </a:lnTo>
                  <a:lnTo>
                    <a:pt x="722" y="1442"/>
                  </a:lnTo>
                  <a:lnTo>
                    <a:pt x="666" y="1683"/>
                  </a:lnTo>
                  <a:lnTo>
                    <a:pt x="574" y="1923"/>
                  </a:lnTo>
                  <a:lnTo>
                    <a:pt x="463" y="2145"/>
                  </a:lnTo>
                  <a:lnTo>
                    <a:pt x="334" y="2367"/>
                  </a:lnTo>
                  <a:lnTo>
                    <a:pt x="167" y="2552"/>
                  </a:lnTo>
                  <a:lnTo>
                    <a:pt x="1" y="2718"/>
                  </a:lnTo>
                  <a:lnTo>
                    <a:pt x="75" y="2866"/>
                  </a:lnTo>
                  <a:lnTo>
                    <a:pt x="260" y="2700"/>
                  </a:lnTo>
                  <a:lnTo>
                    <a:pt x="426" y="2515"/>
                  </a:lnTo>
                  <a:lnTo>
                    <a:pt x="555" y="2311"/>
                  </a:lnTo>
                  <a:lnTo>
                    <a:pt x="685" y="2089"/>
                  </a:lnTo>
                  <a:lnTo>
                    <a:pt x="777" y="1868"/>
                  </a:lnTo>
                  <a:lnTo>
                    <a:pt x="851" y="1627"/>
                  </a:lnTo>
                  <a:lnTo>
                    <a:pt x="907" y="1368"/>
                  </a:lnTo>
                  <a:lnTo>
                    <a:pt x="925" y="1128"/>
                  </a:lnTo>
                  <a:lnTo>
                    <a:pt x="925" y="832"/>
                  </a:lnTo>
                  <a:lnTo>
                    <a:pt x="870" y="537"/>
                  </a:lnTo>
                  <a:lnTo>
                    <a:pt x="814" y="259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2"/>
            <p:cNvSpPr/>
            <p:nvPr/>
          </p:nvSpPr>
          <p:spPr>
            <a:xfrm>
              <a:off x="2179925" y="-213662"/>
              <a:ext cx="178425" cy="45775"/>
            </a:xfrm>
            <a:custGeom>
              <a:rect b="b" l="l" r="r" t="t"/>
              <a:pathLst>
                <a:path extrusionOk="0" h="1831" w="7137">
                  <a:moveTo>
                    <a:pt x="1" y="0"/>
                  </a:moveTo>
                  <a:lnTo>
                    <a:pt x="130" y="222"/>
                  </a:lnTo>
                  <a:lnTo>
                    <a:pt x="278" y="463"/>
                  </a:lnTo>
                  <a:lnTo>
                    <a:pt x="444" y="666"/>
                  </a:lnTo>
                  <a:lnTo>
                    <a:pt x="611" y="869"/>
                  </a:lnTo>
                  <a:lnTo>
                    <a:pt x="814" y="1054"/>
                  </a:lnTo>
                  <a:lnTo>
                    <a:pt x="1036" y="1221"/>
                  </a:lnTo>
                  <a:lnTo>
                    <a:pt x="1258" y="1368"/>
                  </a:lnTo>
                  <a:lnTo>
                    <a:pt x="1498" y="1479"/>
                  </a:lnTo>
                  <a:lnTo>
                    <a:pt x="1757" y="1590"/>
                  </a:lnTo>
                  <a:lnTo>
                    <a:pt x="2034" y="1683"/>
                  </a:lnTo>
                  <a:lnTo>
                    <a:pt x="2293" y="1757"/>
                  </a:lnTo>
                  <a:lnTo>
                    <a:pt x="2570" y="1794"/>
                  </a:lnTo>
                  <a:lnTo>
                    <a:pt x="2848" y="1812"/>
                  </a:lnTo>
                  <a:lnTo>
                    <a:pt x="3144" y="1831"/>
                  </a:lnTo>
                  <a:lnTo>
                    <a:pt x="3421" y="1812"/>
                  </a:lnTo>
                  <a:lnTo>
                    <a:pt x="3698" y="1775"/>
                  </a:lnTo>
                  <a:lnTo>
                    <a:pt x="3975" y="1738"/>
                  </a:lnTo>
                  <a:lnTo>
                    <a:pt x="4253" y="1664"/>
                  </a:lnTo>
                  <a:lnTo>
                    <a:pt x="4512" y="1590"/>
                  </a:lnTo>
                  <a:lnTo>
                    <a:pt x="4789" y="1498"/>
                  </a:lnTo>
                  <a:lnTo>
                    <a:pt x="5048" y="1387"/>
                  </a:lnTo>
                  <a:lnTo>
                    <a:pt x="5307" y="1276"/>
                  </a:lnTo>
                  <a:lnTo>
                    <a:pt x="5565" y="1147"/>
                  </a:lnTo>
                  <a:lnTo>
                    <a:pt x="5806" y="999"/>
                  </a:lnTo>
                  <a:lnTo>
                    <a:pt x="6157" y="777"/>
                  </a:lnTo>
                  <a:lnTo>
                    <a:pt x="6490" y="537"/>
                  </a:lnTo>
                  <a:lnTo>
                    <a:pt x="6822" y="259"/>
                  </a:lnTo>
                  <a:lnTo>
                    <a:pt x="7137" y="0"/>
                  </a:lnTo>
                  <a:lnTo>
                    <a:pt x="6878" y="0"/>
                  </a:lnTo>
                  <a:lnTo>
                    <a:pt x="6471" y="333"/>
                  </a:lnTo>
                  <a:lnTo>
                    <a:pt x="6027" y="647"/>
                  </a:lnTo>
                  <a:lnTo>
                    <a:pt x="5584" y="943"/>
                  </a:lnTo>
                  <a:lnTo>
                    <a:pt x="5343" y="1073"/>
                  </a:lnTo>
                  <a:lnTo>
                    <a:pt x="5103" y="1184"/>
                  </a:lnTo>
                  <a:lnTo>
                    <a:pt x="4863" y="1295"/>
                  </a:lnTo>
                  <a:lnTo>
                    <a:pt x="4622" y="1387"/>
                  </a:lnTo>
                  <a:lnTo>
                    <a:pt x="4364" y="1461"/>
                  </a:lnTo>
                  <a:lnTo>
                    <a:pt x="4105" y="1535"/>
                  </a:lnTo>
                  <a:lnTo>
                    <a:pt x="3846" y="1590"/>
                  </a:lnTo>
                  <a:lnTo>
                    <a:pt x="3587" y="1627"/>
                  </a:lnTo>
                  <a:lnTo>
                    <a:pt x="3310" y="1646"/>
                  </a:lnTo>
                  <a:lnTo>
                    <a:pt x="3033" y="1664"/>
                  </a:lnTo>
                  <a:lnTo>
                    <a:pt x="2700" y="1646"/>
                  </a:lnTo>
                  <a:lnTo>
                    <a:pt x="2386" y="1590"/>
                  </a:lnTo>
                  <a:lnTo>
                    <a:pt x="2071" y="1516"/>
                  </a:lnTo>
                  <a:lnTo>
                    <a:pt x="1757" y="1405"/>
                  </a:lnTo>
                  <a:lnTo>
                    <a:pt x="1461" y="1276"/>
                  </a:lnTo>
                  <a:lnTo>
                    <a:pt x="1184" y="1110"/>
                  </a:lnTo>
                  <a:lnTo>
                    <a:pt x="925" y="925"/>
                  </a:lnTo>
                  <a:lnTo>
                    <a:pt x="685" y="703"/>
                  </a:lnTo>
                  <a:lnTo>
                    <a:pt x="537" y="537"/>
                  </a:lnTo>
                  <a:lnTo>
                    <a:pt x="407" y="370"/>
                  </a:lnTo>
                  <a:lnTo>
                    <a:pt x="297" y="18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2"/>
            <p:cNvSpPr/>
            <p:nvPr/>
          </p:nvSpPr>
          <p:spPr>
            <a:xfrm>
              <a:off x="2394375" y="-213662"/>
              <a:ext cx="24050" cy="78600"/>
            </a:xfrm>
            <a:custGeom>
              <a:rect b="b" l="l" r="r" t="t"/>
              <a:pathLst>
                <a:path extrusionOk="0" h="3144" w="962">
                  <a:moveTo>
                    <a:pt x="296" y="0"/>
                  </a:moveTo>
                  <a:lnTo>
                    <a:pt x="204" y="167"/>
                  </a:lnTo>
                  <a:lnTo>
                    <a:pt x="130" y="333"/>
                  </a:lnTo>
                  <a:lnTo>
                    <a:pt x="75" y="500"/>
                  </a:lnTo>
                  <a:lnTo>
                    <a:pt x="38" y="684"/>
                  </a:lnTo>
                  <a:lnTo>
                    <a:pt x="19" y="869"/>
                  </a:lnTo>
                  <a:lnTo>
                    <a:pt x="1" y="1054"/>
                  </a:lnTo>
                  <a:lnTo>
                    <a:pt x="1" y="1258"/>
                  </a:lnTo>
                  <a:lnTo>
                    <a:pt x="19" y="1442"/>
                  </a:lnTo>
                  <a:lnTo>
                    <a:pt x="75" y="1683"/>
                  </a:lnTo>
                  <a:lnTo>
                    <a:pt x="149" y="1923"/>
                  </a:lnTo>
                  <a:lnTo>
                    <a:pt x="223" y="2145"/>
                  </a:lnTo>
                  <a:lnTo>
                    <a:pt x="333" y="2367"/>
                  </a:lnTo>
                  <a:lnTo>
                    <a:pt x="444" y="2570"/>
                  </a:lnTo>
                  <a:lnTo>
                    <a:pt x="574" y="2773"/>
                  </a:lnTo>
                  <a:lnTo>
                    <a:pt x="722" y="2958"/>
                  </a:lnTo>
                  <a:lnTo>
                    <a:pt x="870" y="3143"/>
                  </a:lnTo>
                  <a:lnTo>
                    <a:pt x="962" y="2995"/>
                  </a:lnTo>
                  <a:lnTo>
                    <a:pt x="722" y="2681"/>
                  </a:lnTo>
                  <a:lnTo>
                    <a:pt x="611" y="2515"/>
                  </a:lnTo>
                  <a:lnTo>
                    <a:pt x="500" y="2330"/>
                  </a:lnTo>
                  <a:lnTo>
                    <a:pt x="407" y="2163"/>
                  </a:lnTo>
                  <a:lnTo>
                    <a:pt x="333" y="1979"/>
                  </a:lnTo>
                  <a:lnTo>
                    <a:pt x="278" y="1775"/>
                  </a:lnTo>
                  <a:lnTo>
                    <a:pt x="223" y="1572"/>
                  </a:lnTo>
                  <a:lnTo>
                    <a:pt x="186" y="1368"/>
                  </a:lnTo>
                  <a:lnTo>
                    <a:pt x="167" y="1165"/>
                  </a:lnTo>
                  <a:lnTo>
                    <a:pt x="167" y="962"/>
                  </a:lnTo>
                  <a:lnTo>
                    <a:pt x="204" y="758"/>
                  </a:lnTo>
                  <a:lnTo>
                    <a:pt x="241" y="555"/>
                  </a:lnTo>
                  <a:lnTo>
                    <a:pt x="296" y="352"/>
                  </a:lnTo>
                  <a:lnTo>
                    <a:pt x="389" y="167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2"/>
            <p:cNvSpPr/>
            <p:nvPr/>
          </p:nvSpPr>
          <p:spPr>
            <a:xfrm>
              <a:off x="2158200" y="-145262"/>
              <a:ext cx="241750" cy="32375"/>
            </a:xfrm>
            <a:custGeom>
              <a:rect b="b" l="l" r="r" t="t"/>
              <a:pathLst>
                <a:path extrusionOk="0" h="1295" w="9670">
                  <a:moveTo>
                    <a:pt x="4271" y="1"/>
                  </a:moveTo>
                  <a:lnTo>
                    <a:pt x="3735" y="19"/>
                  </a:lnTo>
                  <a:lnTo>
                    <a:pt x="3181" y="56"/>
                  </a:lnTo>
                  <a:lnTo>
                    <a:pt x="2626" y="130"/>
                  </a:lnTo>
                  <a:lnTo>
                    <a:pt x="2090" y="222"/>
                  </a:lnTo>
                  <a:lnTo>
                    <a:pt x="1554" y="370"/>
                  </a:lnTo>
                  <a:lnTo>
                    <a:pt x="1018" y="555"/>
                  </a:lnTo>
                  <a:lnTo>
                    <a:pt x="519" y="758"/>
                  </a:lnTo>
                  <a:lnTo>
                    <a:pt x="260" y="888"/>
                  </a:lnTo>
                  <a:lnTo>
                    <a:pt x="1" y="1017"/>
                  </a:lnTo>
                  <a:lnTo>
                    <a:pt x="149" y="1147"/>
                  </a:lnTo>
                  <a:lnTo>
                    <a:pt x="260" y="1073"/>
                  </a:lnTo>
                  <a:lnTo>
                    <a:pt x="611" y="906"/>
                  </a:lnTo>
                  <a:lnTo>
                    <a:pt x="981" y="740"/>
                  </a:lnTo>
                  <a:lnTo>
                    <a:pt x="1350" y="611"/>
                  </a:lnTo>
                  <a:lnTo>
                    <a:pt x="1739" y="500"/>
                  </a:lnTo>
                  <a:lnTo>
                    <a:pt x="2108" y="407"/>
                  </a:lnTo>
                  <a:lnTo>
                    <a:pt x="2478" y="315"/>
                  </a:lnTo>
                  <a:lnTo>
                    <a:pt x="2866" y="259"/>
                  </a:lnTo>
                  <a:lnTo>
                    <a:pt x="3255" y="222"/>
                  </a:lnTo>
                  <a:lnTo>
                    <a:pt x="3624" y="185"/>
                  </a:lnTo>
                  <a:lnTo>
                    <a:pt x="4401" y="185"/>
                  </a:lnTo>
                  <a:lnTo>
                    <a:pt x="4789" y="204"/>
                  </a:lnTo>
                  <a:lnTo>
                    <a:pt x="5399" y="241"/>
                  </a:lnTo>
                  <a:lnTo>
                    <a:pt x="5991" y="333"/>
                  </a:lnTo>
                  <a:lnTo>
                    <a:pt x="6601" y="444"/>
                  </a:lnTo>
                  <a:lnTo>
                    <a:pt x="7192" y="574"/>
                  </a:lnTo>
                  <a:lnTo>
                    <a:pt x="7784" y="722"/>
                  </a:lnTo>
                  <a:lnTo>
                    <a:pt x="8357" y="906"/>
                  </a:lnTo>
                  <a:lnTo>
                    <a:pt x="8930" y="1091"/>
                  </a:lnTo>
                  <a:lnTo>
                    <a:pt x="9522" y="1295"/>
                  </a:lnTo>
                  <a:lnTo>
                    <a:pt x="9670" y="1184"/>
                  </a:lnTo>
                  <a:lnTo>
                    <a:pt x="9152" y="999"/>
                  </a:lnTo>
                  <a:lnTo>
                    <a:pt x="8616" y="814"/>
                  </a:lnTo>
                  <a:lnTo>
                    <a:pt x="8080" y="648"/>
                  </a:lnTo>
                  <a:lnTo>
                    <a:pt x="7544" y="500"/>
                  </a:lnTo>
                  <a:lnTo>
                    <a:pt x="7007" y="370"/>
                  </a:lnTo>
                  <a:lnTo>
                    <a:pt x="6471" y="241"/>
                  </a:lnTo>
                  <a:lnTo>
                    <a:pt x="5917" y="148"/>
                  </a:lnTo>
                  <a:lnTo>
                    <a:pt x="5362" y="74"/>
                  </a:lnTo>
                  <a:lnTo>
                    <a:pt x="4826" y="37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72"/>
            <p:cNvSpPr/>
            <p:nvPr/>
          </p:nvSpPr>
          <p:spPr>
            <a:xfrm>
              <a:off x="2105050" y="-224762"/>
              <a:ext cx="354975" cy="22225"/>
            </a:xfrm>
            <a:custGeom>
              <a:rect b="b" l="l" r="r" t="t"/>
              <a:pathLst>
                <a:path extrusionOk="0" h="889" w="14199">
                  <a:moveTo>
                    <a:pt x="5676" y="1"/>
                  </a:moveTo>
                  <a:lnTo>
                    <a:pt x="4345" y="38"/>
                  </a:lnTo>
                  <a:lnTo>
                    <a:pt x="3125" y="75"/>
                  </a:lnTo>
                  <a:lnTo>
                    <a:pt x="2090" y="130"/>
                  </a:lnTo>
                  <a:lnTo>
                    <a:pt x="1221" y="186"/>
                  </a:lnTo>
                  <a:lnTo>
                    <a:pt x="555" y="260"/>
                  </a:lnTo>
                  <a:lnTo>
                    <a:pt x="315" y="297"/>
                  </a:lnTo>
                  <a:lnTo>
                    <a:pt x="149" y="352"/>
                  </a:lnTo>
                  <a:lnTo>
                    <a:pt x="38" y="389"/>
                  </a:lnTo>
                  <a:lnTo>
                    <a:pt x="19" y="407"/>
                  </a:lnTo>
                  <a:lnTo>
                    <a:pt x="1" y="444"/>
                  </a:lnTo>
                  <a:lnTo>
                    <a:pt x="19" y="463"/>
                  </a:lnTo>
                  <a:lnTo>
                    <a:pt x="38" y="481"/>
                  </a:lnTo>
                  <a:lnTo>
                    <a:pt x="149" y="518"/>
                  </a:lnTo>
                  <a:lnTo>
                    <a:pt x="315" y="574"/>
                  </a:lnTo>
                  <a:lnTo>
                    <a:pt x="555" y="611"/>
                  </a:lnTo>
                  <a:lnTo>
                    <a:pt x="1221" y="685"/>
                  </a:lnTo>
                  <a:lnTo>
                    <a:pt x="2090" y="759"/>
                  </a:lnTo>
                  <a:lnTo>
                    <a:pt x="3125" y="796"/>
                  </a:lnTo>
                  <a:lnTo>
                    <a:pt x="4345" y="851"/>
                  </a:lnTo>
                  <a:lnTo>
                    <a:pt x="5676" y="870"/>
                  </a:lnTo>
                  <a:lnTo>
                    <a:pt x="7100" y="888"/>
                  </a:lnTo>
                  <a:lnTo>
                    <a:pt x="8542" y="870"/>
                  </a:lnTo>
                  <a:lnTo>
                    <a:pt x="9873" y="851"/>
                  </a:lnTo>
                  <a:lnTo>
                    <a:pt x="11075" y="796"/>
                  </a:lnTo>
                  <a:lnTo>
                    <a:pt x="12128" y="759"/>
                  </a:lnTo>
                  <a:lnTo>
                    <a:pt x="12997" y="685"/>
                  </a:lnTo>
                  <a:lnTo>
                    <a:pt x="13644" y="611"/>
                  </a:lnTo>
                  <a:lnTo>
                    <a:pt x="13885" y="574"/>
                  </a:lnTo>
                  <a:lnTo>
                    <a:pt x="14069" y="518"/>
                  </a:lnTo>
                  <a:lnTo>
                    <a:pt x="14162" y="481"/>
                  </a:lnTo>
                  <a:lnTo>
                    <a:pt x="14199" y="463"/>
                  </a:lnTo>
                  <a:lnTo>
                    <a:pt x="14199" y="444"/>
                  </a:lnTo>
                  <a:lnTo>
                    <a:pt x="14199" y="407"/>
                  </a:lnTo>
                  <a:lnTo>
                    <a:pt x="14162" y="389"/>
                  </a:lnTo>
                  <a:lnTo>
                    <a:pt x="14069" y="352"/>
                  </a:lnTo>
                  <a:lnTo>
                    <a:pt x="13885" y="297"/>
                  </a:lnTo>
                  <a:lnTo>
                    <a:pt x="13644" y="260"/>
                  </a:lnTo>
                  <a:lnTo>
                    <a:pt x="12997" y="186"/>
                  </a:lnTo>
                  <a:lnTo>
                    <a:pt x="12128" y="130"/>
                  </a:lnTo>
                  <a:lnTo>
                    <a:pt x="11075" y="75"/>
                  </a:lnTo>
                  <a:lnTo>
                    <a:pt x="9873" y="38"/>
                  </a:lnTo>
                  <a:lnTo>
                    <a:pt x="85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2"/>
            <p:cNvSpPr/>
            <p:nvPr/>
          </p:nvSpPr>
          <p:spPr>
            <a:xfrm>
              <a:off x="2285775" y="-587112"/>
              <a:ext cx="186725" cy="310150"/>
            </a:xfrm>
            <a:custGeom>
              <a:rect b="b" l="l" r="r" t="t"/>
              <a:pathLst>
                <a:path extrusionOk="0" h="12406" w="7469">
                  <a:moveTo>
                    <a:pt x="7395" y="1"/>
                  </a:moveTo>
                  <a:lnTo>
                    <a:pt x="7136" y="75"/>
                  </a:lnTo>
                  <a:lnTo>
                    <a:pt x="6840" y="186"/>
                  </a:lnTo>
                  <a:lnTo>
                    <a:pt x="6452" y="334"/>
                  </a:lnTo>
                  <a:lnTo>
                    <a:pt x="5972" y="574"/>
                  </a:lnTo>
                  <a:lnTo>
                    <a:pt x="5713" y="703"/>
                  </a:lnTo>
                  <a:lnTo>
                    <a:pt x="5435" y="870"/>
                  </a:lnTo>
                  <a:lnTo>
                    <a:pt x="5158" y="1055"/>
                  </a:lnTo>
                  <a:lnTo>
                    <a:pt x="4862" y="1258"/>
                  </a:lnTo>
                  <a:lnTo>
                    <a:pt x="4548" y="1480"/>
                  </a:lnTo>
                  <a:lnTo>
                    <a:pt x="4252" y="1739"/>
                  </a:lnTo>
                  <a:lnTo>
                    <a:pt x="4197" y="2940"/>
                  </a:lnTo>
                  <a:lnTo>
                    <a:pt x="3809" y="2127"/>
                  </a:lnTo>
                  <a:lnTo>
                    <a:pt x="3476" y="2478"/>
                  </a:lnTo>
                  <a:lnTo>
                    <a:pt x="3143" y="2848"/>
                  </a:lnTo>
                  <a:lnTo>
                    <a:pt x="2810" y="3273"/>
                  </a:lnTo>
                  <a:lnTo>
                    <a:pt x="2478" y="3717"/>
                  </a:lnTo>
                  <a:lnTo>
                    <a:pt x="2163" y="4197"/>
                  </a:lnTo>
                  <a:lnTo>
                    <a:pt x="1849" y="4715"/>
                  </a:lnTo>
                  <a:lnTo>
                    <a:pt x="1572" y="5288"/>
                  </a:lnTo>
                  <a:lnTo>
                    <a:pt x="1294" y="5880"/>
                  </a:lnTo>
                  <a:lnTo>
                    <a:pt x="1036" y="6545"/>
                  </a:lnTo>
                  <a:lnTo>
                    <a:pt x="795" y="7229"/>
                  </a:lnTo>
                  <a:lnTo>
                    <a:pt x="592" y="7969"/>
                  </a:lnTo>
                  <a:lnTo>
                    <a:pt x="407" y="8764"/>
                  </a:lnTo>
                  <a:lnTo>
                    <a:pt x="259" y="9596"/>
                  </a:lnTo>
                  <a:lnTo>
                    <a:pt x="130" y="10483"/>
                  </a:lnTo>
                  <a:lnTo>
                    <a:pt x="56" y="11407"/>
                  </a:lnTo>
                  <a:lnTo>
                    <a:pt x="0" y="12406"/>
                  </a:lnTo>
                  <a:lnTo>
                    <a:pt x="0" y="12406"/>
                  </a:lnTo>
                  <a:lnTo>
                    <a:pt x="111" y="12369"/>
                  </a:lnTo>
                  <a:lnTo>
                    <a:pt x="407" y="12258"/>
                  </a:lnTo>
                  <a:lnTo>
                    <a:pt x="869" y="12036"/>
                  </a:lnTo>
                  <a:lnTo>
                    <a:pt x="1461" y="11740"/>
                  </a:lnTo>
                  <a:lnTo>
                    <a:pt x="1793" y="11555"/>
                  </a:lnTo>
                  <a:lnTo>
                    <a:pt x="2145" y="11333"/>
                  </a:lnTo>
                  <a:lnTo>
                    <a:pt x="2514" y="11093"/>
                  </a:lnTo>
                  <a:lnTo>
                    <a:pt x="2903" y="10816"/>
                  </a:lnTo>
                  <a:lnTo>
                    <a:pt x="3291" y="10502"/>
                  </a:lnTo>
                  <a:lnTo>
                    <a:pt x="3679" y="10169"/>
                  </a:lnTo>
                  <a:lnTo>
                    <a:pt x="4086" y="9799"/>
                  </a:lnTo>
                  <a:lnTo>
                    <a:pt x="4474" y="9411"/>
                  </a:lnTo>
                  <a:lnTo>
                    <a:pt x="1183" y="9984"/>
                  </a:lnTo>
                  <a:lnTo>
                    <a:pt x="5768" y="7710"/>
                  </a:lnTo>
                  <a:lnTo>
                    <a:pt x="5990" y="7359"/>
                  </a:lnTo>
                  <a:lnTo>
                    <a:pt x="6193" y="6989"/>
                  </a:lnTo>
                  <a:lnTo>
                    <a:pt x="6378" y="6582"/>
                  </a:lnTo>
                  <a:lnTo>
                    <a:pt x="6563" y="6176"/>
                  </a:lnTo>
                  <a:lnTo>
                    <a:pt x="6729" y="5750"/>
                  </a:lnTo>
                  <a:lnTo>
                    <a:pt x="6896" y="5307"/>
                  </a:lnTo>
                  <a:lnTo>
                    <a:pt x="7025" y="4845"/>
                  </a:lnTo>
                  <a:lnTo>
                    <a:pt x="7155" y="4364"/>
                  </a:lnTo>
                  <a:lnTo>
                    <a:pt x="4326" y="4863"/>
                  </a:lnTo>
                  <a:lnTo>
                    <a:pt x="7340" y="3384"/>
                  </a:lnTo>
                  <a:lnTo>
                    <a:pt x="7395" y="2996"/>
                  </a:lnTo>
                  <a:lnTo>
                    <a:pt x="7432" y="2589"/>
                  </a:lnTo>
                  <a:lnTo>
                    <a:pt x="7450" y="2182"/>
                  </a:lnTo>
                  <a:lnTo>
                    <a:pt x="7469" y="1776"/>
                  </a:lnTo>
                  <a:lnTo>
                    <a:pt x="7469" y="1351"/>
                  </a:lnTo>
                  <a:lnTo>
                    <a:pt x="7469" y="907"/>
                  </a:lnTo>
                  <a:lnTo>
                    <a:pt x="7432" y="463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2"/>
            <p:cNvSpPr/>
            <p:nvPr/>
          </p:nvSpPr>
          <p:spPr>
            <a:xfrm>
              <a:off x="2256200" y="-729912"/>
              <a:ext cx="134975" cy="223250"/>
            </a:xfrm>
            <a:custGeom>
              <a:rect b="b" l="l" r="r" t="t"/>
              <a:pathLst>
                <a:path extrusionOk="0" h="8930" w="5399">
                  <a:moveTo>
                    <a:pt x="5343" y="0"/>
                  </a:moveTo>
                  <a:lnTo>
                    <a:pt x="5158" y="37"/>
                  </a:lnTo>
                  <a:lnTo>
                    <a:pt x="4936" y="130"/>
                  </a:lnTo>
                  <a:lnTo>
                    <a:pt x="4659" y="241"/>
                  </a:lnTo>
                  <a:lnTo>
                    <a:pt x="4308" y="407"/>
                  </a:lnTo>
                  <a:lnTo>
                    <a:pt x="3919" y="611"/>
                  </a:lnTo>
                  <a:lnTo>
                    <a:pt x="3513" y="906"/>
                  </a:lnTo>
                  <a:lnTo>
                    <a:pt x="3291" y="1054"/>
                  </a:lnTo>
                  <a:lnTo>
                    <a:pt x="3069" y="1239"/>
                  </a:lnTo>
                  <a:lnTo>
                    <a:pt x="3032" y="2108"/>
                  </a:lnTo>
                  <a:lnTo>
                    <a:pt x="2755" y="1535"/>
                  </a:lnTo>
                  <a:lnTo>
                    <a:pt x="2514" y="1775"/>
                  </a:lnTo>
                  <a:lnTo>
                    <a:pt x="2274" y="2053"/>
                  </a:lnTo>
                  <a:lnTo>
                    <a:pt x="2034" y="2348"/>
                  </a:lnTo>
                  <a:lnTo>
                    <a:pt x="1793" y="2663"/>
                  </a:lnTo>
                  <a:lnTo>
                    <a:pt x="1571" y="3014"/>
                  </a:lnTo>
                  <a:lnTo>
                    <a:pt x="1350" y="3384"/>
                  </a:lnTo>
                  <a:lnTo>
                    <a:pt x="1146" y="3790"/>
                  </a:lnTo>
                  <a:lnTo>
                    <a:pt x="943" y="4234"/>
                  </a:lnTo>
                  <a:lnTo>
                    <a:pt x="758" y="4696"/>
                  </a:lnTo>
                  <a:lnTo>
                    <a:pt x="592" y="5195"/>
                  </a:lnTo>
                  <a:lnTo>
                    <a:pt x="444" y="5731"/>
                  </a:lnTo>
                  <a:lnTo>
                    <a:pt x="314" y="6305"/>
                  </a:lnTo>
                  <a:lnTo>
                    <a:pt x="203" y="6896"/>
                  </a:lnTo>
                  <a:lnTo>
                    <a:pt x="111" y="7543"/>
                  </a:lnTo>
                  <a:lnTo>
                    <a:pt x="37" y="8209"/>
                  </a:lnTo>
                  <a:lnTo>
                    <a:pt x="0" y="8930"/>
                  </a:lnTo>
                  <a:lnTo>
                    <a:pt x="0" y="8930"/>
                  </a:lnTo>
                  <a:lnTo>
                    <a:pt x="296" y="8819"/>
                  </a:lnTo>
                  <a:lnTo>
                    <a:pt x="629" y="8671"/>
                  </a:lnTo>
                  <a:lnTo>
                    <a:pt x="1054" y="8449"/>
                  </a:lnTo>
                  <a:lnTo>
                    <a:pt x="1553" y="8153"/>
                  </a:lnTo>
                  <a:lnTo>
                    <a:pt x="1812" y="7968"/>
                  </a:lnTo>
                  <a:lnTo>
                    <a:pt x="2089" y="7783"/>
                  </a:lnTo>
                  <a:lnTo>
                    <a:pt x="2385" y="7562"/>
                  </a:lnTo>
                  <a:lnTo>
                    <a:pt x="2662" y="7321"/>
                  </a:lnTo>
                  <a:lnTo>
                    <a:pt x="2958" y="7044"/>
                  </a:lnTo>
                  <a:lnTo>
                    <a:pt x="3235" y="6767"/>
                  </a:lnTo>
                  <a:lnTo>
                    <a:pt x="869" y="7192"/>
                  </a:lnTo>
                  <a:lnTo>
                    <a:pt x="4160" y="5547"/>
                  </a:lnTo>
                  <a:lnTo>
                    <a:pt x="4326" y="5288"/>
                  </a:lnTo>
                  <a:lnTo>
                    <a:pt x="4474" y="5010"/>
                  </a:lnTo>
                  <a:lnTo>
                    <a:pt x="4603" y="4733"/>
                  </a:lnTo>
                  <a:lnTo>
                    <a:pt x="4733" y="4437"/>
                  </a:lnTo>
                  <a:lnTo>
                    <a:pt x="4862" y="4123"/>
                  </a:lnTo>
                  <a:lnTo>
                    <a:pt x="4973" y="3809"/>
                  </a:lnTo>
                  <a:lnTo>
                    <a:pt x="5066" y="3476"/>
                  </a:lnTo>
                  <a:lnTo>
                    <a:pt x="5158" y="3143"/>
                  </a:lnTo>
                  <a:lnTo>
                    <a:pt x="3124" y="3495"/>
                  </a:lnTo>
                  <a:lnTo>
                    <a:pt x="3124" y="3495"/>
                  </a:lnTo>
                  <a:lnTo>
                    <a:pt x="5287" y="2422"/>
                  </a:lnTo>
                  <a:lnTo>
                    <a:pt x="5361" y="1868"/>
                  </a:lnTo>
                  <a:lnTo>
                    <a:pt x="5398" y="1276"/>
                  </a:lnTo>
                  <a:lnTo>
                    <a:pt x="5380" y="648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2"/>
            <p:cNvSpPr/>
            <p:nvPr/>
          </p:nvSpPr>
          <p:spPr>
            <a:xfrm>
              <a:off x="2066225" y="-618537"/>
              <a:ext cx="219575" cy="319400"/>
            </a:xfrm>
            <a:custGeom>
              <a:rect b="b" l="l" r="r" t="t"/>
              <a:pathLst>
                <a:path extrusionOk="0" h="12776" w="8783">
                  <a:moveTo>
                    <a:pt x="1" y="1"/>
                  </a:moveTo>
                  <a:lnTo>
                    <a:pt x="1" y="500"/>
                  </a:lnTo>
                  <a:lnTo>
                    <a:pt x="1" y="981"/>
                  </a:lnTo>
                  <a:lnTo>
                    <a:pt x="19" y="1443"/>
                  </a:lnTo>
                  <a:lnTo>
                    <a:pt x="56" y="1905"/>
                  </a:lnTo>
                  <a:lnTo>
                    <a:pt x="93" y="2349"/>
                  </a:lnTo>
                  <a:lnTo>
                    <a:pt x="149" y="2774"/>
                  </a:lnTo>
                  <a:lnTo>
                    <a:pt x="223" y="3199"/>
                  </a:lnTo>
                  <a:lnTo>
                    <a:pt x="297" y="3606"/>
                  </a:lnTo>
                  <a:lnTo>
                    <a:pt x="3624" y="5011"/>
                  </a:lnTo>
                  <a:lnTo>
                    <a:pt x="574" y="4660"/>
                  </a:lnTo>
                  <a:lnTo>
                    <a:pt x="722" y="5159"/>
                  </a:lnTo>
                  <a:lnTo>
                    <a:pt x="907" y="5639"/>
                  </a:lnTo>
                  <a:lnTo>
                    <a:pt x="1110" y="6120"/>
                  </a:lnTo>
                  <a:lnTo>
                    <a:pt x="1314" y="6564"/>
                  </a:lnTo>
                  <a:lnTo>
                    <a:pt x="1535" y="6989"/>
                  </a:lnTo>
                  <a:lnTo>
                    <a:pt x="1776" y="7396"/>
                  </a:lnTo>
                  <a:lnTo>
                    <a:pt x="2016" y="7784"/>
                  </a:lnTo>
                  <a:lnTo>
                    <a:pt x="2275" y="8154"/>
                  </a:lnTo>
                  <a:lnTo>
                    <a:pt x="7340" y="10280"/>
                  </a:lnTo>
                  <a:lnTo>
                    <a:pt x="3772" y="9873"/>
                  </a:lnTo>
                  <a:lnTo>
                    <a:pt x="4234" y="10261"/>
                  </a:lnTo>
                  <a:lnTo>
                    <a:pt x="4678" y="10631"/>
                  </a:lnTo>
                  <a:lnTo>
                    <a:pt x="5122" y="10964"/>
                  </a:lnTo>
                  <a:lnTo>
                    <a:pt x="5566" y="11259"/>
                  </a:lnTo>
                  <a:lnTo>
                    <a:pt x="5991" y="11537"/>
                  </a:lnTo>
                  <a:lnTo>
                    <a:pt x="6416" y="11777"/>
                  </a:lnTo>
                  <a:lnTo>
                    <a:pt x="6804" y="11980"/>
                  </a:lnTo>
                  <a:lnTo>
                    <a:pt x="7174" y="12165"/>
                  </a:lnTo>
                  <a:lnTo>
                    <a:pt x="7821" y="12443"/>
                  </a:lnTo>
                  <a:lnTo>
                    <a:pt x="8339" y="12646"/>
                  </a:lnTo>
                  <a:lnTo>
                    <a:pt x="8671" y="12738"/>
                  </a:lnTo>
                  <a:lnTo>
                    <a:pt x="8782" y="12775"/>
                  </a:lnTo>
                  <a:lnTo>
                    <a:pt x="8653" y="11722"/>
                  </a:lnTo>
                  <a:lnTo>
                    <a:pt x="8505" y="10723"/>
                  </a:lnTo>
                  <a:lnTo>
                    <a:pt x="8302" y="9780"/>
                  </a:lnTo>
                  <a:lnTo>
                    <a:pt x="8080" y="8893"/>
                  </a:lnTo>
                  <a:lnTo>
                    <a:pt x="7839" y="8061"/>
                  </a:lnTo>
                  <a:lnTo>
                    <a:pt x="7562" y="7285"/>
                  </a:lnTo>
                  <a:lnTo>
                    <a:pt x="7266" y="6564"/>
                  </a:lnTo>
                  <a:lnTo>
                    <a:pt x="6952" y="5880"/>
                  </a:lnTo>
                  <a:lnTo>
                    <a:pt x="6619" y="5251"/>
                  </a:lnTo>
                  <a:lnTo>
                    <a:pt x="6268" y="4678"/>
                  </a:lnTo>
                  <a:lnTo>
                    <a:pt x="5898" y="4142"/>
                  </a:lnTo>
                  <a:lnTo>
                    <a:pt x="5529" y="3643"/>
                  </a:lnTo>
                  <a:lnTo>
                    <a:pt x="5140" y="3181"/>
                  </a:lnTo>
                  <a:lnTo>
                    <a:pt x="4771" y="2755"/>
                  </a:lnTo>
                  <a:lnTo>
                    <a:pt x="4382" y="2386"/>
                  </a:lnTo>
                  <a:lnTo>
                    <a:pt x="3994" y="2034"/>
                  </a:lnTo>
                  <a:lnTo>
                    <a:pt x="3643" y="2940"/>
                  </a:lnTo>
                  <a:lnTo>
                    <a:pt x="3495" y="1646"/>
                  </a:lnTo>
                  <a:lnTo>
                    <a:pt x="3144" y="1406"/>
                  </a:lnTo>
                  <a:lnTo>
                    <a:pt x="2811" y="1166"/>
                  </a:lnTo>
                  <a:lnTo>
                    <a:pt x="2478" y="981"/>
                  </a:lnTo>
                  <a:lnTo>
                    <a:pt x="2164" y="796"/>
                  </a:lnTo>
                  <a:lnTo>
                    <a:pt x="1868" y="648"/>
                  </a:lnTo>
                  <a:lnTo>
                    <a:pt x="1572" y="518"/>
                  </a:lnTo>
                  <a:lnTo>
                    <a:pt x="1055" y="297"/>
                  </a:lnTo>
                  <a:lnTo>
                    <a:pt x="611" y="149"/>
                  </a:lnTo>
                  <a:lnTo>
                    <a:pt x="278" y="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72"/>
            <p:cNvSpPr/>
            <p:nvPr/>
          </p:nvSpPr>
          <p:spPr>
            <a:xfrm>
              <a:off x="2225675" y="-648562"/>
              <a:ext cx="65200" cy="438150"/>
            </a:xfrm>
            <a:custGeom>
              <a:rect b="b" l="l" r="r" t="t"/>
              <a:pathLst>
                <a:path extrusionOk="0" h="17526" w="2608">
                  <a:moveTo>
                    <a:pt x="130" y="0"/>
                  </a:moveTo>
                  <a:lnTo>
                    <a:pt x="75" y="37"/>
                  </a:lnTo>
                  <a:lnTo>
                    <a:pt x="19" y="111"/>
                  </a:lnTo>
                  <a:lnTo>
                    <a:pt x="1" y="167"/>
                  </a:lnTo>
                  <a:lnTo>
                    <a:pt x="1" y="259"/>
                  </a:lnTo>
                  <a:lnTo>
                    <a:pt x="149" y="777"/>
                  </a:lnTo>
                  <a:lnTo>
                    <a:pt x="500" y="2182"/>
                  </a:lnTo>
                  <a:lnTo>
                    <a:pt x="722" y="3124"/>
                  </a:lnTo>
                  <a:lnTo>
                    <a:pt x="981" y="4215"/>
                  </a:lnTo>
                  <a:lnTo>
                    <a:pt x="1221" y="5417"/>
                  </a:lnTo>
                  <a:lnTo>
                    <a:pt x="1461" y="6711"/>
                  </a:lnTo>
                  <a:lnTo>
                    <a:pt x="1702" y="8079"/>
                  </a:lnTo>
                  <a:lnTo>
                    <a:pt x="1887" y="9466"/>
                  </a:lnTo>
                  <a:lnTo>
                    <a:pt x="1979" y="10187"/>
                  </a:lnTo>
                  <a:lnTo>
                    <a:pt x="2053" y="10889"/>
                  </a:lnTo>
                  <a:lnTo>
                    <a:pt x="2127" y="11592"/>
                  </a:lnTo>
                  <a:lnTo>
                    <a:pt x="2164" y="12276"/>
                  </a:lnTo>
                  <a:lnTo>
                    <a:pt x="2201" y="12978"/>
                  </a:lnTo>
                  <a:lnTo>
                    <a:pt x="2219" y="13644"/>
                  </a:lnTo>
                  <a:lnTo>
                    <a:pt x="2219" y="14309"/>
                  </a:lnTo>
                  <a:lnTo>
                    <a:pt x="2182" y="14956"/>
                  </a:lnTo>
                  <a:lnTo>
                    <a:pt x="2145" y="15566"/>
                  </a:lnTo>
                  <a:lnTo>
                    <a:pt x="2072" y="16176"/>
                  </a:lnTo>
                  <a:lnTo>
                    <a:pt x="1998" y="16731"/>
                  </a:lnTo>
                  <a:lnTo>
                    <a:pt x="1868" y="17286"/>
                  </a:lnTo>
                  <a:lnTo>
                    <a:pt x="1868" y="17359"/>
                  </a:lnTo>
                  <a:lnTo>
                    <a:pt x="1887" y="17433"/>
                  </a:lnTo>
                  <a:lnTo>
                    <a:pt x="1942" y="17489"/>
                  </a:lnTo>
                  <a:lnTo>
                    <a:pt x="2016" y="17507"/>
                  </a:lnTo>
                  <a:lnTo>
                    <a:pt x="2072" y="17526"/>
                  </a:lnTo>
                  <a:lnTo>
                    <a:pt x="2127" y="17507"/>
                  </a:lnTo>
                  <a:lnTo>
                    <a:pt x="2182" y="17470"/>
                  </a:lnTo>
                  <a:lnTo>
                    <a:pt x="2219" y="17433"/>
                  </a:lnTo>
                  <a:lnTo>
                    <a:pt x="2256" y="17378"/>
                  </a:lnTo>
                  <a:lnTo>
                    <a:pt x="2349" y="16916"/>
                  </a:lnTo>
                  <a:lnTo>
                    <a:pt x="2441" y="16417"/>
                  </a:lnTo>
                  <a:lnTo>
                    <a:pt x="2515" y="15899"/>
                  </a:lnTo>
                  <a:lnTo>
                    <a:pt x="2552" y="15344"/>
                  </a:lnTo>
                  <a:lnTo>
                    <a:pt x="2589" y="14771"/>
                  </a:lnTo>
                  <a:lnTo>
                    <a:pt x="2608" y="14161"/>
                  </a:lnTo>
                  <a:lnTo>
                    <a:pt x="2608" y="13533"/>
                  </a:lnTo>
                  <a:lnTo>
                    <a:pt x="2589" y="12867"/>
                  </a:lnTo>
                  <a:lnTo>
                    <a:pt x="2552" y="12183"/>
                  </a:lnTo>
                  <a:lnTo>
                    <a:pt x="2515" y="11462"/>
                  </a:lnTo>
                  <a:lnTo>
                    <a:pt x="2441" y="10723"/>
                  </a:lnTo>
                  <a:lnTo>
                    <a:pt x="2349" y="9946"/>
                  </a:lnTo>
                  <a:lnTo>
                    <a:pt x="2256" y="9151"/>
                  </a:lnTo>
                  <a:lnTo>
                    <a:pt x="2127" y="8319"/>
                  </a:lnTo>
                  <a:lnTo>
                    <a:pt x="1998" y="7469"/>
                  </a:lnTo>
                  <a:lnTo>
                    <a:pt x="1850" y="6600"/>
                  </a:lnTo>
                  <a:lnTo>
                    <a:pt x="1591" y="5306"/>
                  </a:lnTo>
                  <a:lnTo>
                    <a:pt x="1351" y="4104"/>
                  </a:lnTo>
                  <a:lnTo>
                    <a:pt x="1110" y="3014"/>
                  </a:lnTo>
                  <a:lnTo>
                    <a:pt x="870" y="2052"/>
                  </a:lnTo>
                  <a:lnTo>
                    <a:pt x="519" y="666"/>
                  </a:lnTo>
                  <a:lnTo>
                    <a:pt x="371" y="148"/>
                  </a:lnTo>
                  <a:lnTo>
                    <a:pt x="334" y="74"/>
                  </a:lnTo>
                  <a:lnTo>
                    <a:pt x="278" y="19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3"/>
          <p:cNvSpPr/>
          <p:nvPr/>
        </p:nvSpPr>
        <p:spPr>
          <a:xfrm>
            <a:off x="25" y="4600200"/>
            <a:ext cx="9144000" cy="54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1" name="Google Shape;421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22" name="Google Shape;422;p73"/>
          <p:cNvGrpSpPr/>
          <p:nvPr/>
        </p:nvGrpSpPr>
        <p:grpSpPr>
          <a:xfrm>
            <a:off x="8514838" y="3823922"/>
            <a:ext cx="408275" cy="1100498"/>
            <a:chOff x="8514838" y="3823922"/>
            <a:chExt cx="408275" cy="1100498"/>
          </a:xfrm>
        </p:grpSpPr>
        <p:sp>
          <p:nvSpPr>
            <p:cNvPr id="423" name="Google Shape;423;p73"/>
            <p:cNvSpPr/>
            <p:nvPr/>
          </p:nvSpPr>
          <p:spPr>
            <a:xfrm>
              <a:off x="8514838" y="4844431"/>
              <a:ext cx="382917" cy="79989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24" name="Google Shape;424;p73"/>
            <p:cNvSpPr/>
            <p:nvPr/>
          </p:nvSpPr>
          <p:spPr>
            <a:xfrm>
              <a:off x="8657131" y="4844421"/>
              <a:ext cx="102406" cy="48175"/>
            </a:xfrm>
            <a:custGeom>
              <a:rect b="b" l="l" r="r" t="t"/>
              <a:pathLst>
                <a:path extrusionOk="0" h="875" w="1860">
                  <a:moveTo>
                    <a:pt x="1" y="0"/>
                  </a:moveTo>
                  <a:lnTo>
                    <a:pt x="1" y="820"/>
                  </a:lnTo>
                  <a:lnTo>
                    <a:pt x="456" y="857"/>
                  </a:lnTo>
                  <a:lnTo>
                    <a:pt x="930" y="875"/>
                  </a:lnTo>
                  <a:lnTo>
                    <a:pt x="1404" y="857"/>
                  </a:lnTo>
                  <a:lnTo>
                    <a:pt x="1860" y="820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73"/>
            <p:cNvSpPr/>
            <p:nvPr/>
          </p:nvSpPr>
          <p:spPr>
            <a:xfrm>
              <a:off x="8541729" y="4516275"/>
              <a:ext cx="333206" cy="349228"/>
            </a:xfrm>
            <a:custGeom>
              <a:rect b="b" l="l" r="r" t="t"/>
              <a:pathLst>
                <a:path extrusionOk="0" h="6343" w="6052">
                  <a:moveTo>
                    <a:pt x="1" y="1"/>
                  </a:moveTo>
                  <a:lnTo>
                    <a:pt x="74" y="602"/>
                  </a:lnTo>
                  <a:lnTo>
                    <a:pt x="74" y="693"/>
                  </a:lnTo>
                  <a:lnTo>
                    <a:pt x="220" y="1805"/>
                  </a:lnTo>
                  <a:lnTo>
                    <a:pt x="220" y="1896"/>
                  </a:lnTo>
                  <a:lnTo>
                    <a:pt x="311" y="2607"/>
                  </a:lnTo>
                  <a:lnTo>
                    <a:pt x="311" y="2716"/>
                  </a:lnTo>
                  <a:lnTo>
                    <a:pt x="347" y="2989"/>
                  </a:lnTo>
                  <a:lnTo>
                    <a:pt x="365" y="3062"/>
                  </a:lnTo>
                  <a:lnTo>
                    <a:pt x="548" y="4593"/>
                  </a:lnTo>
                  <a:lnTo>
                    <a:pt x="548" y="4703"/>
                  </a:lnTo>
                  <a:lnTo>
                    <a:pt x="657" y="5486"/>
                  </a:lnTo>
                  <a:lnTo>
                    <a:pt x="657" y="5596"/>
                  </a:lnTo>
                  <a:lnTo>
                    <a:pt x="657" y="5614"/>
                  </a:lnTo>
                  <a:lnTo>
                    <a:pt x="693" y="5760"/>
                  </a:lnTo>
                  <a:lnTo>
                    <a:pt x="766" y="5905"/>
                  </a:lnTo>
                  <a:lnTo>
                    <a:pt x="839" y="6015"/>
                  </a:lnTo>
                  <a:lnTo>
                    <a:pt x="949" y="6124"/>
                  </a:lnTo>
                  <a:lnTo>
                    <a:pt x="1058" y="6215"/>
                  </a:lnTo>
                  <a:lnTo>
                    <a:pt x="1204" y="6288"/>
                  </a:lnTo>
                  <a:lnTo>
                    <a:pt x="1350" y="6325"/>
                  </a:lnTo>
                  <a:lnTo>
                    <a:pt x="1495" y="6343"/>
                  </a:lnTo>
                  <a:lnTo>
                    <a:pt x="4575" y="6343"/>
                  </a:lnTo>
                  <a:lnTo>
                    <a:pt x="4721" y="6325"/>
                  </a:lnTo>
                  <a:lnTo>
                    <a:pt x="4885" y="6288"/>
                  </a:lnTo>
                  <a:lnTo>
                    <a:pt x="5013" y="6215"/>
                  </a:lnTo>
                  <a:lnTo>
                    <a:pt x="5140" y="6124"/>
                  </a:lnTo>
                  <a:lnTo>
                    <a:pt x="5231" y="6015"/>
                  </a:lnTo>
                  <a:lnTo>
                    <a:pt x="5323" y="5887"/>
                  </a:lnTo>
                  <a:lnTo>
                    <a:pt x="5377" y="5741"/>
                  </a:lnTo>
                  <a:lnTo>
                    <a:pt x="5414" y="5596"/>
                  </a:lnTo>
                  <a:lnTo>
                    <a:pt x="5432" y="5395"/>
                  </a:lnTo>
                  <a:lnTo>
                    <a:pt x="5450" y="5286"/>
                  </a:lnTo>
                  <a:lnTo>
                    <a:pt x="5523" y="4575"/>
                  </a:lnTo>
                  <a:lnTo>
                    <a:pt x="5541" y="4466"/>
                  </a:lnTo>
                  <a:lnTo>
                    <a:pt x="5578" y="4065"/>
                  </a:lnTo>
                  <a:lnTo>
                    <a:pt x="5596" y="3937"/>
                  </a:lnTo>
                  <a:lnTo>
                    <a:pt x="5614" y="3864"/>
                  </a:lnTo>
                  <a:lnTo>
                    <a:pt x="5614" y="3773"/>
                  </a:lnTo>
                  <a:lnTo>
                    <a:pt x="5724" y="2862"/>
                  </a:lnTo>
                  <a:lnTo>
                    <a:pt x="5742" y="2752"/>
                  </a:lnTo>
                  <a:lnTo>
                    <a:pt x="5942" y="948"/>
                  </a:lnTo>
                  <a:lnTo>
                    <a:pt x="5960" y="857"/>
                  </a:lnTo>
                  <a:lnTo>
                    <a:pt x="6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73"/>
            <p:cNvSpPr/>
            <p:nvPr/>
          </p:nvSpPr>
          <p:spPr>
            <a:xfrm>
              <a:off x="8729366" y="4516275"/>
              <a:ext cx="140561" cy="57259"/>
            </a:xfrm>
            <a:custGeom>
              <a:rect b="b" l="l" r="r" t="t"/>
              <a:pathLst>
                <a:path extrusionOk="0" h="1040" w="2553">
                  <a:moveTo>
                    <a:pt x="1" y="1"/>
                  </a:moveTo>
                  <a:lnTo>
                    <a:pt x="238" y="256"/>
                  </a:lnTo>
                  <a:lnTo>
                    <a:pt x="493" y="493"/>
                  </a:lnTo>
                  <a:lnTo>
                    <a:pt x="712" y="638"/>
                  </a:lnTo>
                  <a:lnTo>
                    <a:pt x="967" y="766"/>
                  </a:lnTo>
                  <a:lnTo>
                    <a:pt x="1204" y="875"/>
                  </a:lnTo>
                  <a:lnTo>
                    <a:pt x="1477" y="966"/>
                  </a:lnTo>
                  <a:lnTo>
                    <a:pt x="1732" y="1021"/>
                  </a:lnTo>
                  <a:lnTo>
                    <a:pt x="2006" y="1039"/>
                  </a:lnTo>
                  <a:lnTo>
                    <a:pt x="2279" y="1021"/>
                  </a:lnTo>
                  <a:lnTo>
                    <a:pt x="2534" y="948"/>
                  </a:lnTo>
                  <a:lnTo>
                    <a:pt x="2552" y="857"/>
                  </a:lnTo>
                  <a:lnTo>
                    <a:pt x="2388" y="894"/>
                  </a:lnTo>
                  <a:lnTo>
                    <a:pt x="2224" y="930"/>
                  </a:lnTo>
                  <a:lnTo>
                    <a:pt x="1732" y="930"/>
                  </a:lnTo>
                  <a:lnTo>
                    <a:pt x="1568" y="894"/>
                  </a:lnTo>
                  <a:lnTo>
                    <a:pt x="1404" y="857"/>
                  </a:lnTo>
                  <a:lnTo>
                    <a:pt x="1258" y="802"/>
                  </a:lnTo>
                  <a:lnTo>
                    <a:pt x="1094" y="730"/>
                  </a:lnTo>
                  <a:lnTo>
                    <a:pt x="930" y="657"/>
                  </a:lnTo>
                  <a:lnTo>
                    <a:pt x="785" y="565"/>
                  </a:lnTo>
                  <a:lnTo>
                    <a:pt x="639" y="474"/>
                  </a:lnTo>
                  <a:lnTo>
                    <a:pt x="365" y="256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3"/>
            <p:cNvSpPr/>
            <p:nvPr/>
          </p:nvSpPr>
          <p:spPr>
            <a:xfrm>
              <a:off x="8545748" y="4548374"/>
              <a:ext cx="305127" cy="180698"/>
            </a:xfrm>
            <a:custGeom>
              <a:rect b="b" l="l" r="r" t="t"/>
              <a:pathLst>
                <a:path extrusionOk="0" h="3282" w="5542">
                  <a:moveTo>
                    <a:pt x="292" y="1"/>
                  </a:moveTo>
                  <a:lnTo>
                    <a:pt x="1" y="19"/>
                  </a:lnTo>
                  <a:lnTo>
                    <a:pt x="1" y="110"/>
                  </a:lnTo>
                  <a:lnTo>
                    <a:pt x="292" y="92"/>
                  </a:lnTo>
                  <a:lnTo>
                    <a:pt x="584" y="110"/>
                  </a:lnTo>
                  <a:lnTo>
                    <a:pt x="876" y="147"/>
                  </a:lnTo>
                  <a:lnTo>
                    <a:pt x="1149" y="219"/>
                  </a:lnTo>
                  <a:lnTo>
                    <a:pt x="1422" y="311"/>
                  </a:lnTo>
                  <a:lnTo>
                    <a:pt x="1696" y="420"/>
                  </a:lnTo>
                  <a:lnTo>
                    <a:pt x="1951" y="547"/>
                  </a:lnTo>
                  <a:lnTo>
                    <a:pt x="2206" y="675"/>
                  </a:lnTo>
                  <a:lnTo>
                    <a:pt x="2425" y="821"/>
                  </a:lnTo>
                  <a:lnTo>
                    <a:pt x="2643" y="967"/>
                  </a:lnTo>
                  <a:lnTo>
                    <a:pt x="3063" y="1295"/>
                  </a:lnTo>
                  <a:lnTo>
                    <a:pt x="3482" y="1641"/>
                  </a:lnTo>
                  <a:lnTo>
                    <a:pt x="3883" y="1987"/>
                  </a:lnTo>
                  <a:lnTo>
                    <a:pt x="4265" y="2333"/>
                  </a:lnTo>
                  <a:lnTo>
                    <a:pt x="4685" y="2680"/>
                  </a:lnTo>
                  <a:lnTo>
                    <a:pt x="5104" y="2990"/>
                  </a:lnTo>
                  <a:lnTo>
                    <a:pt x="5322" y="3154"/>
                  </a:lnTo>
                  <a:lnTo>
                    <a:pt x="5541" y="3281"/>
                  </a:lnTo>
                  <a:lnTo>
                    <a:pt x="5541" y="3190"/>
                  </a:lnTo>
                  <a:lnTo>
                    <a:pt x="5177" y="2935"/>
                  </a:lnTo>
                  <a:lnTo>
                    <a:pt x="4812" y="2662"/>
                  </a:lnTo>
                  <a:lnTo>
                    <a:pt x="4448" y="2370"/>
                  </a:lnTo>
                  <a:lnTo>
                    <a:pt x="4120" y="2078"/>
                  </a:lnTo>
                  <a:lnTo>
                    <a:pt x="3682" y="1696"/>
                  </a:lnTo>
                  <a:lnTo>
                    <a:pt x="3227" y="1313"/>
                  </a:lnTo>
                  <a:lnTo>
                    <a:pt x="2735" y="930"/>
                  </a:lnTo>
                  <a:lnTo>
                    <a:pt x="2498" y="766"/>
                  </a:lnTo>
                  <a:lnTo>
                    <a:pt x="2242" y="602"/>
                  </a:lnTo>
                  <a:lnTo>
                    <a:pt x="1969" y="438"/>
                  </a:lnTo>
                  <a:lnTo>
                    <a:pt x="1714" y="311"/>
                  </a:lnTo>
                  <a:lnTo>
                    <a:pt x="1441" y="201"/>
                  </a:lnTo>
                  <a:lnTo>
                    <a:pt x="1167" y="110"/>
                  </a:lnTo>
                  <a:lnTo>
                    <a:pt x="876" y="3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73"/>
            <p:cNvSpPr/>
            <p:nvPr/>
          </p:nvSpPr>
          <p:spPr>
            <a:xfrm>
              <a:off x="8558797" y="4659756"/>
              <a:ext cx="61279" cy="165612"/>
            </a:xfrm>
            <a:custGeom>
              <a:rect b="b" l="l" r="r" t="t"/>
              <a:pathLst>
                <a:path extrusionOk="0" h="3008" w="1113">
                  <a:moveTo>
                    <a:pt x="1" y="1"/>
                  </a:moveTo>
                  <a:lnTo>
                    <a:pt x="1" y="110"/>
                  </a:lnTo>
                  <a:lnTo>
                    <a:pt x="147" y="146"/>
                  </a:lnTo>
                  <a:lnTo>
                    <a:pt x="274" y="201"/>
                  </a:lnTo>
                  <a:lnTo>
                    <a:pt x="402" y="274"/>
                  </a:lnTo>
                  <a:lnTo>
                    <a:pt x="529" y="347"/>
                  </a:lnTo>
                  <a:lnTo>
                    <a:pt x="639" y="456"/>
                  </a:lnTo>
                  <a:lnTo>
                    <a:pt x="748" y="566"/>
                  </a:lnTo>
                  <a:lnTo>
                    <a:pt x="821" y="675"/>
                  </a:lnTo>
                  <a:lnTo>
                    <a:pt x="912" y="821"/>
                  </a:lnTo>
                  <a:lnTo>
                    <a:pt x="967" y="948"/>
                  </a:lnTo>
                  <a:lnTo>
                    <a:pt x="1003" y="1076"/>
                  </a:lnTo>
                  <a:lnTo>
                    <a:pt x="1021" y="1204"/>
                  </a:lnTo>
                  <a:lnTo>
                    <a:pt x="1021" y="1349"/>
                  </a:lnTo>
                  <a:lnTo>
                    <a:pt x="1021" y="1477"/>
                  </a:lnTo>
                  <a:lnTo>
                    <a:pt x="1003" y="1623"/>
                  </a:lnTo>
                  <a:lnTo>
                    <a:pt x="930" y="1896"/>
                  </a:lnTo>
                  <a:lnTo>
                    <a:pt x="821" y="2169"/>
                  </a:lnTo>
                  <a:lnTo>
                    <a:pt x="693" y="2425"/>
                  </a:lnTo>
                  <a:lnTo>
                    <a:pt x="529" y="2662"/>
                  </a:lnTo>
                  <a:lnTo>
                    <a:pt x="347" y="2880"/>
                  </a:lnTo>
                  <a:lnTo>
                    <a:pt x="347" y="2990"/>
                  </a:lnTo>
                  <a:lnTo>
                    <a:pt x="347" y="3008"/>
                  </a:lnTo>
                  <a:lnTo>
                    <a:pt x="602" y="2698"/>
                  </a:lnTo>
                  <a:lnTo>
                    <a:pt x="803" y="2388"/>
                  </a:lnTo>
                  <a:lnTo>
                    <a:pt x="876" y="2224"/>
                  </a:lnTo>
                  <a:lnTo>
                    <a:pt x="967" y="2060"/>
                  </a:lnTo>
                  <a:lnTo>
                    <a:pt x="1021" y="1878"/>
                  </a:lnTo>
                  <a:lnTo>
                    <a:pt x="1076" y="1696"/>
                  </a:lnTo>
                  <a:lnTo>
                    <a:pt x="1112" y="1513"/>
                  </a:lnTo>
                  <a:lnTo>
                    <a:pt x="1112" y="1331"/>
                  </a:lnTo>
                  <a:lnTo>
                    <a:pt x="1112" y="1149"/>
                  </a:lnTo>
                  <a:lnTo>
                    <a:pt x="1058" y="967"/>
                  </a:lnTo>
                  <a:lnTo>
                    <a:pt x="1003" y="821"/>
                  </a:lnTo>
                  <a:lnTo>
                    <a:pt x="930" y="675"/>
                  </a:lnTo>
                  <a:lnTo>
                    <a:pt x="839" y="547"/>
                  </a:lnTo>
                  <a:lnTo>
                    <a:pt x="748" y="438"/>
                  </a:lnTo>
                  <a:lnTo>
                    <a:pt x="620" y="329"/>
                  </a:lnTo>
                  <a:lnTo>
                    <a:pt x="493" y="238"/>
                  </a:lnTo>
                  <a:lnTo>
                    <a:pt x="365" y="146"/>
                  </a:lnTo>
                  <a:lnTo>
                    <a:pt x="219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73"/>
            <p:cNvSpPr/>
            <p:nvPr/>
          </p:nvSpPr>
          <p:spPr>
            <a:xfrm>
              <a:off x="8627069" y="4747078"/>
              <a:ext cx="214778" cy="118428"/>
            </a:xfrm>
            <a:custGeom>
              <a:rect b="b" l="l" r="r" t="t"/>
              <a:pathLst>
                <a:path extrusionOk="0" h="2151" w="3901">
                  <a:moveTo>
                    <a:pt x="1494" y="0"/>
                  </a:moveTo>
                  <a:lnTo>
                    <a:pt x="1276" y="18"/>
                  </a:lnTo>
                  <a:lnTo>
                    <a:pt x="1075" y="55"/>
                  </a:lnTo>
                  <a:lnTo>
                    <a:pt x="875" y="146"/>
                  </a:lnTo>
                  <a:lnTo>
                    <a:pt x="765" y="201"/>
                  </a:lnTo>
                  <a:lnTo>
                    <a:pt x="674" y="274"/>
                  </a:lnTo>
                  <a:lnTo>
                    <a:pt x="529" y="401"/>
                  </a:lnTo>
                  <a:lnTo>
                    <a:pt x="401" y="547"/>
                  </a:lnTo>
                  <a:lnTo>
                    <a:pt x="292" y="711"/>
                  </a:lnTo>
                  <a:lnTo>
                    <a:pt x="201" y="893"/>
                  </a:lnTo>
                  <a:lnTo>
                    <a:pt x="128" y="1076"/>
                  </a:lnTo>
                  <a:lnTo>
                    <a:pt x="73" y="1276"/>
                  </a:lnTo>
                  <a:lnTo>
                    <a:pt x="36" y="1458"/>
                  </a:lnTo>
                  <a:lnTo>
                    <a:pt x="18" y="1659"/>
                  </a:lnTo>
                  <a:lnTo>
                    <a:pt x="0" y="1896"/>
                  </a:lnTo>
                  <a:lnTo>
                    <a:pt x="18" y="2151"/>
                  </a:lnTo>
                  <a:lnTo>
                    <a:pt x="128" y="2151"/>
                  </a:lnTo>
                  <a:lnTo>
                    <a:pt x="91" y="1896"/>
                  </a:lnTo>
                  <a:lnTo>
                    <a:pt x="109" y="1659"/>
                  </a:lnTo>
                  <a:lnTo>
                    <a:pt x="128" y="1404"/>
                  </a:lnTo>
                  <a:lnTo>
                    <a:pt x="182" y="1185"/>
                  </a:lnTo>
                  <a:lnTo>
                    <a:pt x="273" y="948"/>
                  </a:lnTo>
                  <a:lnTo>
                    <a:pt x="383" y="747"/>
                  </a:lnTo>
                  <a:lnTo>
                    <a:pt x="529" y="547"/>
                  </a:lnTo>
                  <a:lnTo>
                    <a:pt x="693" y="365"/>
                  </a:lnTo>
                  <a:lnTo>
                    <a:pt x="802" y="292"/>
                  </a:lnTo>
                  <a:lnTo>
                    <a:pt x="893" y="237"/>
                  </a:lnTo>
                  <a:lnTo>
                    <a:pt x="1002" y="182"/>
                  </a:lnTo>
                  <a:lnTo>
                    <a:pt x="1112" y="146"/>
                  </a:lnTo>
                  <a:lnTo>
                    <a:pt x="1330" y="110"/>
                  </a:lnTo>
                  <a:lnTo>
                    <a:pt x="1549" y="91"/>
                  </a:lnTo>
                  <a:lnTo>
                    <a:pt x="1786" y="128"/>
                  </a:lnTo>
                  <a:lnTo>
                    <a:pt x="2005" y="182"/>
                  </a:lnTo>
                  <a:lnTo>
                    <a:pt x="2223" y="255"/>
                  </a:lnTo>
                  <a:lnTo>
                    <a:pt x="2442" y="328"/>
                  </a:lnTo>
                  <a:lnTo>
                    <a:pt x="2825" y="529"/>
                  </a:lnTo>
                  <a:lnTo>
                    <a:pt x="3189" y="729"/>
                  </a:lnTo>
                  <a:lnTo>
                    <a:pt x="3536" y="966"/>
                  </a:lnTo>
                  <a:lnTo>
                    <a:pt x="3882" y="1203"/>
                  </a:lnTo>
                  <a:lnTo>
                    <a:pt x="3900" y="1094"/>
                  </a:lnTo>
                  <a:lnTo>
                    <a:pt x="3536" y="839"/>
                  </a:lnTo>
                  <a:lnTo>
                    <a:pt x="3153" y="602"/>
                  </a:lnTo>
                  <a:lnTo>
                    <a:pt x="2770" y="383"/>
                  </a:lnTo>
                  <a:lnTo>
                    <a:pt x="2351" y="201"/>
                  </a:lnTo>
                  <a:lnTo>
                    <a:pt x="2151" y="110"/>
                  </a:lnTo>
                  <a:lnTo>
                    <a:pt x="1932" y="55"/>
                  </a:lnTo>
                  <a:lnTo>
                    <a:pt x="1713" y="18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73"/>
            <p:cNvSpPr/>
            <p:nvPr/>
          </p:nvSpPr>
          <p:spPr>
            <a:xfrm>
              <a:off x="8541729" y="4506255"/>
              <a:ext cx="333206" cy="27143"/>
            </a:xfrm>
            <a:custGeom>
              <a:rect b="b" l="l" r="r" t="t"/>
              <a:pathLst>
                <a:path extrusionOk="0" h="493" w="6052">
                  <a:moveTo>
                    <a:pt x="3026" y="0"/>
                  </a:moveTo>
                  <a:lnTo>
                    <a:pt x="1842" y="18"/>
                  </a:lnTo>
                  <a:lnTo>
                    <a:pt x="1331" y="55"/>
                  </a:lnTo>
                  <a:lnTo>
                    <a:pt x="876" y="73"/>
                  </a:lnTo>
                  <a:lnTo>
                    <a:pt x="511" y="110"/>
                  </a:lnTo>
                  <a:lnTo>
                    <a:pt x="238" y="164"/>
                  </a:lnTo>
                  <a:lnTo>
                    <a:pt x="56" y="201"/>
                  </a:lnTo>
                  <a:lnTo>
                    <a:pt x="19" y="219"/>
                  </a:lnTo>
                  <a:lnTo>
                    <a:pt x="1" y="255"/>
                  </a:lnTo>
                  <a:lnTo>
                    <a:pt x="19" y="274"/>
                  </a:lnTo>
                  <a:lnTo>
                    <a:pt x="56" y="292"/>
                  </a:lnTo>
                  <a:lnTo>
                    <a:pt x="238" y="347"/>
                  </a:lnTo>
                  <a:lnTo>
                    <a:pt x="511" y="383"/>
                  </a:lnTo>
                  <a:lnTo>
                    <a:pt x="876" y="419"/>
                  </a:lnTo>
                  <a:lnTo>
                    <a:pt x="1331" y="456"/>
                  </a:lnTo>
                  <a:lnTo>
                    <a:pt x="1842" y="474"/>
                  </a:lnTo>
                  <a:lnTo>
                    <a:pt x="3026" y="492"/>
                  </a:lnTo>
                  <a:lnTo>
                    <a:pt x="4211" y="474"/>
                  </a:lnTo>
                  <a:lnTo>
                    <a:pt x="4721" y="456"/>
                  </a:lnTo>
                  <a:lnTo>
                    <a:pt x="5159" y="419"/>
                  </a:lnTo>
                  <a:lnTo>
                    <a:pt x="5541" y="383"/>
                  </a:lnTo>
                  <a:lnTo>
                    <a:pt x="5815" y="347"/>
                  </a:lnTo>
                  <a:lnTo>
                    <a:pt x="5997" y="292"/>
                  </a:lnTo>
                  <a:lnTo>
                    <a:pt x="6033" y="274"/>
                  </a:lnTo>
                  <a:lnTo>
                    <a:pt x="6052" y="255"/>
                  </a:lnTo>
                  <a:lnTo>
                    <a:pt x="6033" y="219"/>
                  </a:lnTo>
                  <a:lnTo>
                    <a:pt x="5997" y="201"/>
                  </a:lnTo>
                  <a:lnTo>
                    <a:pt x="5815" y="164"/>
                  </a:lnTo>
                  <a:lnTo>
                    <a:pt x="5541" y="110"/>
                  </a:lnTo>
                  <a:lnTo>
                    <a:pt x="5159" y="73"/>
                  </a:lnTo>
                  <a:lnTo>
                    <a:pt x="4721" y="55"/>
                  </a:lnTo>
                  <a:lnTo>
                    <a:pt x="4211" y="1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73"/>
            <p:cNvSpPr/>
            <p:nvPr/>
          </p:nvSpPr>
          <p:spPr>
            <a:xfrm>
              <a:off x="8650138" y="3987444"/>
              <a:ext cx="75318" cy="536917"/>
            </a:xfrm>
            <a:custGeom>
              <a:rect b="b" l="l" r="r" t="t"/>
              <a:pathLst>
                <a:path extrusionOk="0" h="9752" w="1368">
                  <a:moveTo>
                    <a:pt x="128" y="1"/>
                  </a:moveTo>
                  <a:lnTo>
                    <a:pt x="73" y="19"/>
                  </a:lnTo>
                  <a:lnTo>
                    <a:pt x="37" y="37"/>
                  </a:lnTo>
                  <a:lnTo>
                    <a:pt x="18" y="74"/>
                  </a:lnTo>
                  <a:lnTo>
                    <a:pt x="0" y="129"/>
                  </a:lnTo>
                  <a:lnTo>
                    <a:pt x="18" y="183"/>
                  </a:lnTo>
                  <a:lnTo>
                    <a:pt x="91" y="365"/>
                  </a:lnTo>
                  <a:lnTo>
                    <a:pt x="274" y="912"/>
                  </a:lnTo>
                  <a:lnTo>
                    <a:pt x="401" y="1313"/>
                  </a:lnTo>
                  <a:lnTo>
                    <a:pt x="529" y="1787"/>
                  </a:lnTo>
                  <a:lnTo>
                    <a:pt x="656" y="2334"/>
                  </a:lnTo>
                  <a:lnTo>
                    <a:pt x="766" y="2935"/>
                  </a:lnTo>
                  <a:lnTo>
                    <a:pt x="875" y="3555"/>
                  </a:lnTo>
                  <a:lnTo>
                    <a:pt x="966" y="4247"/>
                  </a:lnTo>
                  <a:lnTo>
                    <a:pt x="1057" y="5031"/>
                  </a:lnTo>
                  <a:lnTo>
                    <a:pt x="1094" y="5851"/>
                  </a:lnTo>
                  <a:lnTo>
                    <a:pt x="1112" y="6744"/>
                  </a:lnTo>
                  <a:lnTo>
                    <a:pt x="1094" y="7710"/>
                  </a:lnTo>
                  <a:lnTo>
                    <a:pt x="1075" y="8202"/>
                  </a:lnTo>
                  <a:lnTo>
                    <a:pt x="1021" y="8712"/>
                  </a:lnTo>
                  <a:lnTo>
                    <a:pt x="966" y="9223"/>
                  </a:lnTo>
                  <a:lnTo>
                    <a:pt x="911" y="9751"/>
                  </a:lnTo>
                  <a:lnTo>
                    <a:pt x="1148" y="9751"/>
                  </a:lnTo>
                  <a:lnTo>
                    <a:pt x="1221" y="9223"/>
                  </a:lnTo>
                  <a:lnTo>
                    <a:pt x="1276" y="8694"/>
                  </a:lnTo>
                  <a:lnTo>
                    <a:pt x="1312" y="8184"/>
                  </a:lnTo>
                  <a:lnTo>
                    <a:pt x="1349" y="7692"/>
                  </a:lnTo>
                  <a:lnTo>
                    <a:pt x="1367" y="6726"/>
                  </a:lnTo>
                  <a:lnTo>
                    <a:pt x="1349" y="5833"/>
                  </a:lnTo>
                  <a:lnTo>
                    <a:pt x="1294" y="4995"/>
                  </a:lnTo>
                  <a:lnTo>
                    <a:pt x="1221" y="4211"/>
                  </a:lnTo>
                  <a:lnTo>
                    <a:pt x="1130" y="3518"/>
                  </a:lnTo>
                  <a:lnTo>
                    <a:pt x="1021" y="2899"/>
                  </a:lnTo>
                  <a:lnTo>
                    <a:pt x="893" y="2279"/>
                  </a:lnTo>
                  <a:lnTo>
                    <a:pt x="766" y="1714"/>
                  </a:lnTo>
                  <a:lnTo>
                    <a:pt x="638" y="1240"/>
                  </a:lnTo>
                  <a:lnTo>
                    <a:pt x="511" y="839"/>
                  </a:lnTo>
                  <a:lnTo>
                    <a:pt x="328" y="293"/>
                  </a:lnTo>
                  <a:lnTo>
                    <a:pt x="237" y="74"/>
                  </a:lnTo>
                  <a:lnTo>
                    <a:pt x="219" y="37"/>
                  </a:lnTo>
                  <a:lnTo>
                    <a:pt x="182" y="1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73"/>
            <p:cNvSpPr/>
            <p:nvPr/>
          </p:nvSpPr>
          <p:spPr>
            <a:xfrm>
              <a:off x="8534737" y="4036666"/>
              <a:ext cx="181689" cy="358257"/>
            </a:xfrm>
            <a:custGeom>
              <a:rect b="b" l="l" r="r" t="t"/>
              <a:pathLst>
                <a:path extrusionOk="0" h="6507" w="3300">
                  <a:moveTo>
                    <a:pt x="19" y="0"/>
                  </a:moveTo>
                  <a:lnTo>
                    <a:pt x="0" y="128"/>
                  </a:lnTo>
                  <a:lnTo>
                    <a:pt x="0" y="492"/>
                  </a:lnTo>
                  <a:lnTo>
                    <a:pt x="0" y="1057"/>
                  </a:lnTo>
                  <a:lnTo>
                    <a:pt x="37" y="1731"/>
                  </a:lnTo>
                  <a:lnTo>
                    <a:pt x="91" y="2114"/>
                  </a:lnTo>
                  <a:lnTo>
                    <a:pt x="146" y="2515"/>
                  </a:lnTo>
                  <a:lnTo>
                    <a:pt x="219" y="2916"/>
                  </a:lnTo>
                  <a:lnTo>
                    <a:pt x="310" y="3317"/>
                  </a:lnTo>
                  <a:lnTo>
                    <a:pt x="438" y="3718"/>
                  </a:lnTo>
                  <a:lnTo>
                    <a:pt x="584" y="4101"/>
                  </a:lnTo>
                  <a:lnTo>
                    <a:pt x="748" y="4465"/>
                  </a:lnTo>
                  <a:lnTo>
                    <a:pt x="966" y="4811"/>
                  </a:lnTo>
                  <a:lnTo>
                    <a:pt x="2078" y="5340"/>
                  </a:lnTo>
                  <a:lnTo>
                    <a:pt x="1313" y="5267"/>
                  </a:lnTo>
                  <a:lnTo>
                    <a:pt x="1513" y="5522"/>
                  </a:lnTo>
                  <a:lnTo>
                    <a:pt x="1713" y="5723"/>
                  </a:lnTo>
                  <a:lnTo>
                    <a:pt x="1914" y="5887"/>
                  </a:lnTo>
                  <a:lnTo>
                    <a:pt x="2096" y="6032"/>
                  </a:lnTo>
                  <a:lnTo>
                    <a:pt x="2278" y="6160"/>
                  </a:lnTo>
                  <a:lnTo>
                    <a:pt x="2442" y="6269"/>
                  </a:lnTo>
                  <a:lnTo>
                    <a:pt x="2588" y="6342"/>
                  </a:lnTo>
                  <a:lnTo>
                    <a:pt x="2734" y="6397"/>
                  </a:lnTo>
                  <a:lnTo>
                    <a:pt x="2971" y="6470"/>
                  </a:lnTo>
                  <a:lnTo>
                    <a:pt x="3153" y="6506"/>
                  </a:lnTo>
                  <a:lnTo>
                    <a:pt x="3299" y="6506"/>
                  </a:lnTo>
                  <a:lnTo>
                    <a:pt x="3299" y="6233"/>
                  </a:lnTo>
                  <a:lnTo>
                    <a:pt x="3299" y="5960"/>
                  </a:lnTo>
                  <a:lnTo>
                    <a:pt x="3263" y="5686"/>
                  </a:lnTo>
                  <a:lnTo>
                    <a:pt x="3226" y="5395"/>
                  </a:lnTo>
                  <a:lnTo>
                    <a:pt x="3153" y="5121"/>
                  </a:lnTo>
                  <a:lnTo>
                    <a:pt x="3080" y="4848"/>
                  </a:lnTo>
                  <a:lnTo>
                    <a:pt x="2916" y="4283"/>
                  </a:lnTo>
                  <a:lnTo>
                    <a:pt x="2716" y="3754"/>
                  </a:lnTo>
                  <a:lnTo>
                    <a:pt x="2479" y="3244"/>
                  </a:lnTo>
                  <a:lnTo>
                    <a:pt x="2242" y="2788"/>
                  </a:lnTo>
                  <a:lnTo>
                    <a:pt x="2005" y="2369"/>
                  </a:lnTo>
                  <a:lnTo>
                    <a:pt x="1896" y="2989"/>
                  </a:lnTo>
                  <a:lnTo>
                    <a:pt x="1695" y="1895"/>
                  </a:lnTo>
                  <a:lnTo>
                    <a:pt x="1385" y="1476"/>
                  </a:lnTo>
                  <a:lnTo>
                    <a:pt x="1094" y="1094"/>
                  </a:lnTo>
                  <a:lnTo>
                    <a:pt x="802" y="784"/>
                  </a:lnTo>
                  <a:lnTo>
                    <a:pt x="547" y="510"/>
                  </a:lnTo>
                  <a:lnTo>
                    <a:pt x="164" y="12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73"/>
            <p:cNvSpPr/>
            <p:nvPr/>
          </p:nvSpPr>
          <p:spPr>
            <a:xfrm>
              <a:off x="8700296" y="3823922"/>
              <a:ext cx="130485" cy="390355"/>
            </a:xfrm>
            <a:custGeom>
              <a:rect b="b" l="l" r="r" t="t"/>
              <a:pathLst>
                <a:path extrusionOk="0" h="7090" w="2370">
                  <a:moveTo>
                    <a:pt x="1896" y="0"/>
                  </a:moveTo>
                  <a:lnTo>
                    <a:pt x="1786" y="164"/>
                  </a:lnTo>
                  <a:lnTo>
                    <a:pt x="1495" y="620"/>
                  </a:lnTo>
                  <a:lnTo>
                    <a:pt x="1294" y="948"/>
                  </a:lnTo>
                  <a:lnTo>
                    <a:pt x="1094" y="1331"/>
                  </a:lnTo>
                  <a:lnTo>
                    <a:pt x="893" y="1768"/>
                  </a:lnTo>
                  <a:lnTo>
                    <a:pt x="693" y="2242"/>
                  </a:lnTo>
                  <a:lnTo>
                    <a:pt x="748" y="3354"/>
                  </a:lnTo>
                  <a:lnTo>
                    <a:pt x="511" y="2771"/>
                  </a:lnTo>
                  <a:lnTo>
                    <a:pt x="365" y="3226"/>
                  </a:lnTo>
                  <a:lnTo>
                    <a:pt x="237" y="3736"/>
                  </a:lnTo>
                  <a:lnTo>
                    <a:pt x="128" y="4283"/>
                  </a:lnTo>
                  <a:lnTo>
                    <a:pt x="55" y="4848"/>
                  </a:lnTo>
                  <a:lnTo>
                    <a:pt x="19" y="5431"/>
                  </a:lnTo>
                  <a:lnTo>
                    <a:pt x="0" y="5705"/>
                  </a:lnTo>
                  <a:lnTo>
                    <a:pt x="19" y="5996"/>
                  </a:lnTo>
                  <a:lnTo>
                    <a:pt x="37" y="6288"/>
                  </a:lnTo>
                  <a:lnTo>
                    <a:pt x="73" y="6561"/>
                  </a:lnTo>
                  <a:lnTo>
                    <a:pt x="110" y="6835"/>
                  </a:lnTo>
                  <a:lnTo>
                    <a:pt x="183" y="7090"/>
                  </a:lnTo>
                  <a:lnTo>
                    <a:pt x="219" y="7090"/>
                  </a:lnTo>
                  <a:lnTo>
                    <a:pt x="329" y="7053"/>
                  </a:lnTo>
                  <a:lnTo>
                    <a:pt x="493" y="6980"/>
                  </a:lnTo>
                  <a:lnTo>
                    <a:pt x="711" y="6853"/>
                  </a:lnTo>
                  <a:lnTo>
                    <a:pt x="839" y="6762"/>
                  </a:lnTo>
                  <a:lnTo>
                    <a:pt x="966" y="6652"/>
                  </a:lnTo>
                  <a:lnTo>
                    <a:pt x="1112" y="6525"/>
                  </a:lnTo>
                  <a:lnTo>
                    <a:pt x="1240" y="6361"/>
                  </a:lnTo>
                  <a:lnTo>
                    <a:pt x="1386" y="6179"/>
                  </a:lnTo>
                  <a:lnTo>
                    <a:pt x="1550" y="5960"/>
                  </a:lnTo>
                  <a:lnTo>
                    <a:pt x="1695" y="5723"/>
                  </a:lnTo>
                  <a:lnTo>
                    <a:pt x="1841" y="5431"/>
                  </a:lnTo>
                  <a:lnTo>
                    <a:pt x="1841" y="5431"/>
                  </a:lnTo>
                  <a:lnTo>
                    <a:pt x="1112" y="5686"/>
                  </a:lnTo>
                  <a:lnTo>
                    <a:pt x="2078" y="4921"/>
                  </a:lnTo>
                  <a:lnTo>
                    <a:pt x="2206" y="4520"/>
                  </a:lnTo>
                  <a:lnTo>
                    <a:pt x="2279" y="4137"/>
                  </a:lnTo>
                  <a:lnTo>
                    <a:pt x="2333" y="3718"/>
                  </a:lnTo>
                  <a:lnTo>
                    <a:pt x="2370" y="3299"/>
                  </a:lnTo>
                  <a:lnTo>
                    <a:pt x="2370" y="2880"/>
                  </a:lnTo>
                  <a:lnTo>
                    <a:pt x="2351" y="2479"/>
                  </a:lnTo>
                  <a:lnTo>
                    <a:pt x="2315" y="2078"/>
                  </a:lnTo>
                  <a:lnTo>
                    <a:pt x="2260" y="1713"/>
                  </a:lnTo>
                  <a:lnTo>
                    <a:pt x="2151" y="1021"/>
                  </a:lnTo>
                  <a:lnTo>
                    <a:pt x="2023" y="492"/>
                  </a:lnTo>
                  <a:lnTo>
                    <a:pt x="1932" y="128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73"/>
            <p:cNvSpPr/>
            <p:nvPr/>
          </p:nvSpPr>
          <p:spPr>
            <a:xfrm>
              <a:off x="8712354" y="4132962"/>
              <a:ext cx="210759" cy="342235"/>
            </a:xfrm>
            <a:custGeom>
              <a:rect b="b" l="l" r="r" t="t"/>
              <a:pathLst>
                <a:path extrusionOk="0" h="6216" w="3828">
                  <a:moveTo>
                    <a:pt x="3827" y="1"/>
                  </a:moveTo>
                  <a:lnTo>
                    <a:pt x="3682" y="110"/>
                  </a:lnTo>
                  <a:lnTo>
                    <a:pt x="3262" y="456"/>
                  </a:lnTo>
                  <a:lnTo>
                    <a:pt x="2971" y="711"/>
                  </a:lnTo>
                  <a:lnTo>
                    <a:pt x="2661" y="1003"/>
                  </a:lnTo>
                  <a:lnTo>
                    <a:pt x="2333" y="1349"/>
                  </a:lnTo>
                  <a:lnTo>
                    <a:pt x="1987" y="1750"/>
                  </a:lnTo>
                  <a:lnTo>
                    <a:pt x="1695" y="2825"/>
                  </a:lnTo>
                  <a:lnTo>
                    <a:pt x="1640" y="2188"/>
                  </a:lnTo>
                  <a:lnTo>
                    <a:pt x="1367" y="2589"/>
                  </a:lnTo>
                  <a:lnTo>
                    <a:pt x="1094" y="3026"/>
                  </a:lnTo>
                  <a:lnTo>
                    <a:pt x="820" y="3518"/>
                  </a:lnTo>
                  <a:lnTo>
                    <a:pt x="565" y="4028"/>
                  </a:lnTo>
                  <a:lnTo>
                    <a:pt x="346" y="4557"/>
                  </a:lnTo>
                  <a:lnTo>
                    <a:pt x="255" y="4830"/>
                  </a:lnTo>
                  <a:lnTo>
                    <a:pt x="182" y="5104"/>
                  </a:lnTo>
                  <a:lnTo>
                    <a:pt x="110" y="5377"/>
                  </a:lnTo>
                  <a:lnTo>
                    <a:pt x="55" y="5650"/>
                  </a:lnTo>
                  <a:lnTo>
                    <a:pt x="18" y="5924"/>
                  </a:lnTo>
                  <a:lnTo>
                    <a:pt x="0" y="6197"/>
                  </a:lnTo>
                  <a:lnTo>
                    <a:pt x="37" y="6197"/>
                  </a:lnTo>
                  <a:lnTo>
                    <a:pt x="146" y="6215"/>
                  </a:lnTo>
                  <a:lnTo>
                    <a:pt x="328" y="6197"/>
                  </a:lnTo>
                  <a:lnTo>
                    <a:pt x="565" y="6142"/>
                  </a:lnTo>
                  <a:lnTo>
                    <a:pt x="711" y="6106"/>
                  </a:lnTo>
                  <a:lnTo>
                    <a:pt x="875" y="6033"/>
                  </a:lnTo>
                  <a:lnTo>
                    <a:pt x="1039" y="5942"/>
                  </a:lnTo>
                  <a:lnTo>
                    <a:pt x="1221" y="5851"/>
                  </a:lnTo>
                  <a:lnTo>
                    <a:pt x="1422" y="5705"/>
                  </a:lnTo>
                  <a:lnTo>
                    <a:pt x="1640" y="5559"/>
                  </a:lnTo>
                  <a:lnTo>
                    <a:pt x="1859" y="5377"/>
                  </a:lnTo>
                  <a:lnTo>
                    <a:pt x="2096" y="5158"/>
                  </a:lnTo>
                  <a:lnTo>
                    <a:pt x="1312" y="5158"/>
                  </a:lnTo>
                  <a:lnTo>
                    <a:pt x="2479" y="4721"/>
                  </a:lnTo>
                  <a:lnTo>
                    <a:pt x="2716" y="4393"/>
                  </a:lnTo>
                  <a:lnTo>
                    <a:pt x="2916" y="4047"/>
                  </a:lnTo>
                  <a:lnTo>
                    <a:pt x="3098" y="3664"/>
                  </a:lnTo>
                  <a:lnTo>
                    <a:pt x="3244" y="3281"/>
                  </a:lnTo>
                  <a:lnTo>
                    <a:pt x="3390" y="2898"/>
                  </a:lnTo>
                  <a:lnTo>
                    <a:pt x="3499" y="2497"/>
                  </a:lnTo>
                  <a:lnTo>
                    <a:pt x="3590" y="2115"/>
                  </a:lnTo>
                  <a:lnTo>
                    <a:pt x="3663" y="1732"/>
                  </a:lnTo>
                  <a:lnTo>
                    <a:pt x="3754" y="1058"/>
                  </a:lnTo>
                  <a:lnTo>
                    <a:pt x="3809" y="511"/>
                  </a:lnTo>
                  <a:lnTo>
                    <a:pt x="3827" y="128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73"/>
          <p:cNvGrpSpPr/>
          <p:nvPr/>
        </p:nvGrpSpPr>
        <p:grpSpPr>
          <a:xfrm>
            <a:off x="220888" y="3823922"/>
            <a:ext cx="408275" cy="1100498"/>
            <a:chOff x="220888" y="3823922"/>
            <a:chExt cx="408275" cy="1100498"/>
          </a:xfrm>
        </p:grpSpPr>
        <p:sp>
          <p:nvSpPr>
            <p:cNvPr id="436" name="Google Shape;436;p73"/>
            <p:cNvSpPr/>
            <p:nvPr/>
          </p:nvSpPr>
          <p:spPr>
            <a:xfrm>
              <a:off x="220888" y="4844431"/>
              <a:ext cx="382917" cy="79989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37" name="Google Shape;437;p73"/>
            <p:cNvSpPr/>
            <p:nvPr/>
          </p:nvSpPr>
          <p:spPr>
            <a:xfrm>
              <a:off x="363181" y="4844421"/>
              <a:ext cx="102406" cy="48175"/>
            </a:xfrm>
            <a:custGeom>
              <a:rect b="b" l="l" r="r" t="t"/>
              <a:pathLst>
                <a:path extrusionOk="0" h="875" w="1860">
                  <a:moveTo>
                    <a:pt x="1" y="0"/>
                  </a:moveTo>
                  <a:lnTo>
                    <a:pt x="1" y="820"/>
                  </a:lnTo>
                  <a:lnTo>
                    <a:pt x="456" y="857"/>
                  </a:lnTo>
                  <a:lnTo>
                    <a:pt x="930" y="875"/>
                  </a:lnTo>
                  <a:lnTo>
                    <a:pt x="1404" y="857"/>
                  </a:lnTo>
                  <a:lnTo>
                    <a:pt x="1860" y="820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73"/>
            <p:cNvSpPr/>
            <p:nvPr/>
          </p:nvSpPr>
          <p:spPr>
            <a:xfrm>
              <a:off x="247779" y="4516275"/>
              <a:ext cx="333206" cy="349228"/>
            </a:xfrm>
            <a:custGeom>
              <a:rect b="b" l="l" r="r" t="t"/>
              <a:pathLst>
                <a:path extrusionOk="0" h="6343" w="6052">
                  <a:moveTo>
                    <a:pt x="1" y="1"/>
                  </a:moveTo>
                  <a:lnTo>
                    <a:pt x="74" y="602"/>
                  </a:lnTo>
                  <a:lnTo>
                    <a:pt x="74" y="693"/>
                  </a:lnTo>
                  <a:lnTo>
                    <a:pt x="220" y="1805"/>
                  </a:lnTo>
                  <a:lnTo>
                    <a:pt x="220" y="1896"/>
                  </a:lnTo>
                  <a:lnTo>
                    <a:pt x="311" y="2607"/>
                  </a:lnTo>
                  <a:lnTo>
                    <a:pt x="311" y="2716"/>
                  </a:lnTo>
                  <a:lnTo>
                    <a:pt x="347" y="2989"/>
                  </a:lnTo>
                  <a:lnTo>
                    <a:pt x="365" y="3062"/>
                  </a:lnTo>
                  <a:lnTo>
                    <a:pt x="548" y="4593"/>
                  </a:lnTo>
                  <a:lnTo>
                    <a:pt x="548" y="4703"/>
                  </a:lnTo>
                  <a:lnTo>
                    <a:pt x="657" y="5486"/>
                  </a:lnTo>
                  <a:lnTo>
                    <a:pt x="657" y="5596"/>
                  </a:lnTo>
                  <a:lnTo>
                    <a:pt x="657" y="5614"/>
                  </a:lnTo>
                  <a:lnTo>
                    <a:pt x="693" y="5760"/>
                  </a:lnTo>
                  <a:lnTo>
                    <a:pt x="766" y="5905"/>
                  </a:lnTo>
                  <a:lnTo>
                    <a:pt x="839" y="6015"/>
                  </a:lnTo>
                  <a:lnTo>
                    <a:pt x="949" y="6124"/>
                  </a:lnTo>
                  <a:lnTo>
                    <a:pt x="1058" y="6215"/>
                  </a:lnTo>
                  <a:lnTo>
                    <a:pt x="1204" y="6288"/>
                  </a:lnTo>
                  <a:lnTo>
                    <a:pt x="1350" y="6325"/>
                  </a:lnTo>
                  <a:lnTo>
                    <a:pt x="1495" y="6343"/>
                  </a:lnTo>
                  <a:lnTo>
                    <a:pt x="4575" y="6343"/>
                  </a:lnTo>
                  <a:lnTo>
                    <a:pt x="4721" y="6325"/>
                  </a:lnTo>
                  <a:lnTo>
                    <a:pt x="4885" y="6288"/>
                  </a:lnTo>
                  <a:lnTo>
                    <a:pt x="5013" y="6215"/>
                  </a:lnTo>
                  <a:lnTo>
                    <a:pt x="5140" y="6124"/>
                  </a:lnTo>
                  <a:lnTo>
                    <a:pt x="5231" y="6015"/>
                  </a:lnTo>
                  <a:lnTo>
                    <a:pt x="5323" y="5887"/>
                  </a:lnTo>
                  <a:lnTo>
                    <a:pt x="5377" y="5741"/>
                  </a:lnTo>
                  <a:lnTo>
                    <a:pt x="5414" y="5596"/>
                  </a:lnTo>
                  <a:lnTo>
                    <a:pt x="5432" y="5395"/>
                  </a:lnTo>
                  <a:lnTo>
                    <a:pt x="5450" y="5286"/>
                  </a:lnTo>
                  <a:lnTo>
                    <a:pt x="5523" y="4575"/>
                  </a:lnTo>
                  <a:lnTo>
                    <a:pt x="5541" y="4466"/>
                  </a:lnTo>
                  <a:lnTo>
                    <a:pt x="5578" y="4065"/>
                  </a:lnTo>
                  <a:lnTo>
                    <a:pt x="5596" y="3937"/>
                  </a:lnTo>
                  <a:lnTo>
                    <a:pt x="5614" y="3864"/>
                  </a:lnTo>
                  <a:lnTo>
                    <a:pt x="5614" y="3773"/>
                  </a:lnTo>
                  <a:lnTo>
                    <a:pt x="5724" y="2862"/>
                  </a:lnTo>
                  <a:lnTo>
                    <a:pt x="5742" y="2752"/>
                  </a:lnTo>
                  <a:lnTo>
                    <a:pt x="5942" y="948"/>
                  </a:lnTo>
                  <a:lnTo>
                    <a:pt x="5960" y="857"/>
                  </a:lnTo>
                  <a:lnTo>
                    <a:pt x="6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73"/>
            <p:cNvSpPr/>
            <p:nvPr/>
          </p:nvSpPr>
          <p:spPr>
            <a:xfrm>
              <a:off x="435416" y="4516275"/>
              <a:ext cx="140561" cy="57259"/>
            </a:xfrm>
            <a:custGeom>
              <a:rect b="b" l="l" r="r" t="t"/>
              <a:pathLst>
                <a:path extrusionOk="0" h="1040" w="2553">
                  <a:moveTo>
                    <a:pt x="1" y="1"/>
                  </a:moveTo>
                  <a:lnTo>
                    <a:pt x="238" y="256"/>
                  </a:lnTo>
                  <a:lnTo>
                    <a:pt x="493" y="493"/>
                  </a:lnTo>
                  <a:lnTo>
                    <a:pt x="712" y="638"/>
                  </a:lnTo>
                  <a:lnTo>
                    <a:pt x="967" y="766"/>
                  </a:lnTo>
                  <a:lnTo>
                    <a:pt x="1204" y="875"/>
                  </a:lnTo>
                  <a:lnTo>
                    <a:pt x="1477" y="966"/>
                  </a:lnTo>
                  <a:lnTo>
                    <a:pt x="1732" y="1021"/>
                  </a:lnTo>
                  <a:lnTo>
                    <a:pt x="2006" y="1039"/>
                  </a:lnTo>
                  <a:lnTo>
                    <a:pt x="2279" y="1021"/>
                  </a:lnTo>
                  <a:lnTo>
                    <a:pt x="2534" y="948"/>
                  </a:lnTo>
                  <a:lnTo>
                    <a:pt x="2552" y="857"/>
                  </a:lnTo>
                  <a:lnTo>
                    <a:pt x="2388" y="894"/>
                  </a:lnTo>
                  <a:lnTo>
                    <a:pt x="2224" y="930"/>
                  </a:lnTo>
                  <a:lnTo>
                    <a:pt x="1732" y="930"/>
                  </a:lnTo>
                  <a:lnTo>
                    <a:pt x="1568" y="894"/>
                  </a:lnTo>
                  <a:lnTo>
                    <a:pt x="1404" y="857"/>
                  </a:lnTo>
                  <a:lnTo>
                    <a:pt x="1258" y="802"/>
                  </a:lnTo>
                  <a:lnTo>
                    <a:pt x="1094" y="730"/>
                  </a:lnTo>
                  <a:lnTo>
                    <a:pt x="930" y="657"/>
                  </a:lnTo>
                  <a:lnTo>
                    <a:pt x="785" y="565"/>
                  </a:lnTo>
                  <a:lnTo>
                    <a:pt x="639" y="474"/>
                  </a:lnTo>
                  <a:lnTo>
                    <a:pt x="365" y="256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73"/>
            <p:cNvSpPr/>
            <p:nvPr/>
          </p:nvSpPr>
          <p:spPr>
            <a:xfrm>
              <a:off x="251798" y="4548374"/>
              <a:ext cx="305127" cy="180698"/>
            </a:xfrm>
            <a:custGeom>
              <a:rect b="b" l="l" r="r" t="t"/>
              <a:pathLst>
                <a:path extrusionOk="0" h="3282" w="5542">
                  <a:moveTo>
                    <a:pt x="292" y="1"/>
                  </a:moveTo>
                  <a:lnTo>
                    <a:pt x="1" y="19"/>
                  </a:lnTo>
                  <a:lnTo>
                    <a:pt x="1" y="110"/>
                  </a:lnTo>
                  <a:lnTo>
                    <a:pt x="292" y="92"/>
                  </a:lnTo>
                  <a:lnTo>
                    <a:pt x="584" y="110"/>
                  </a:lnTo>
                  <a:lnTo>
                    <a:pt x="876" y="147"/>
                  </a:lnTo>
                  <a:lnTo>
                    <a:pt x="1149" y="219"/>
                  </a:lnTo>
                  <a:lnTo>
                    <a:pt x="1422" y="311"/>
                  </a:lnTo>
                  <a:lnTo>
                    <a:pt x="1696" y="420"/>
                  </a:lnTo>
                  <a:lnTo>
                    <a:pt x="1951" y="547"/>
                  </a:lnTo>
                  <a:lnTo>
                    <a:pt x="2206" y="675"/>
                  </a:lnTo>
                  <a:lnTo>
                    <a:pt x="2425" y="821"/>
                  </a:lnTo>
                  <a:lnTo>
                    <a:pt x="2643" y="967"/>
                  </a:lnTo>
                  <a:lnTo>
                    <a:pt x="3063" y="1295"/>
                  </a:lnTo>
                  <a:lnTo>
                    <a:pt x="3482" y="1641"/>
                  </a:lnTo>
                  <a:lnTo>
                    <a:pt x="3883" y="1987"/>
                  </a:lnTo>
                  <a:lnTo>
                    <a:pt x="4265" y="2333"/>
                  </a:lnTo>
                  <a:lnTo>
                    <a:pt x="4685" y="2680"/>
                  </a:lnTo>
                  <a:lnTo>
                    <a:pt x="5104" y="2990"/>
                  </a:lnTo>
                  <a:lnTo>
                    <a:pt x="5322" y="3154"/>
                  </a:lnTo>
                  <a:lnTo>
                    <a:pt x="5541" y="3281"/>
                  </a:lnTo>
                  <a:lnTo>
                    <a:pt x="5541" y="3190"/>
                  </a:lnTo>
                  <a:lnTo>
                    <a:pt x="5177" y="2935"/>
                  </a:lnTo>
                  <a:lnTo>
                    <a:pt x="4812" y="2662"/>
                  </a:lnTo>
                  <a:lnTo>
                    <a:pt x="4448" y="2370"/>
                  </a:lnTo>
                  <a:lnTo>
                    <a:pt x="4120" y="2078"/>
                  </a:lnTo>
                  <a:lnTo>
                    <a:pt x="3682" y="1696"/>
                  </a:lnTo>
                  <a:lnTo>
                    <a:pt x="3227" y="1313"/>
                  </a:lnTo>
                  <a:lnTo>
                    <a:pt x="2735" y="930"/>
                  </a:lnTo>
                  <a:lnTo>
                    <a:pt x="2498" y="766"/>
                  </a:lnTo>
                  <a:lnTo>
                    <a:pt x="2242" y="602"/>
                  </a:lnTo>
                  <a:lnTo>
                    <a:pt x="1969" y="438"/>
                  </a:lnTo>
                  <a:lnTo>
                    <a:pt x="1714" y="311"/>
                  </a:lnTo>
                  <a:lnTo>
                    <a:pt x="1441" y="201"/>
                  </a:lnTo>
                  <a:lnTo>
                    <a:pt x="1167" y="110"/>
                  </a:lnTo>
                  <a:lnTo>
                    <a:pt x="876" y="3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73"/>
            <p:cNvSpPr/>
            <p:nvPr/>
          </p:nvSpPr>
          <p:spPr>
            <a:xfrm>
              <a:off x="264847" y="4659756"/>
              <a:ext cx="61279" cy="165612"/>
            </a:xfrm>
            <a:custGeom>
              <a:rect b="b" l="l" r="r" t="t"/>
              <a:pathLst>
                <a:path extrusionOk="0" h="3008" w="1113">
                  <a:moveTo>
                    <a:pt x="1" y="1"/>
                  </a:moveTo>
                  <a:lnTo>
                    <a:pt x="1" y="110"/>
                  </a:lnTo>
                  <a:lnTo>
                    <a:pt x="147" y="146"/>
                  </a:lnTo>
                  <a:lnTo>
                    <a:pt x="274" y="201"/>
                  </a:lnTo>
                  <a:lnTo>
                    <a:pt x="402" y="274"/>
                  </a:lnTo>
                  <a:lnTo>
                    <a:pt x="529" y="347"/>
                  </a:lnTo>
                  <a:lnTo>
                    <a:pt x="639" y="456"/>
                  </a:lnTo>
                  <a:lnTo>
                    <a:pt x="748" y="566"/>
                  </a:lnTo>
                  <a:lnTo>
                    <a:pt x="821" y="675"/>
                  </a:lnTo>
                  <a:lnTo>
                    <a:pt x="912" y="821"/>
                  </a:lnTo>
                  <a:lnTo>
                    <a:pt x="967" y="948"/>
                  </a:lnTo>
                  <a:lnTo>
                    <a:pt x="1003" y="1076"/>
                  </a:lnTo>
                  <a:lnTo>
                    <a:pt x="1021" y="1204"/>
                  </a:lnTo>
                  <a:lnTo>
                    <a:pt x="1021" y="1349"/>
                  </a:lnTo>
                  <a:lnTo>
                    <a:pt x="1021" y="1477"/>
                  </a:lnTo>
                  <a:lnTo>
                    <a:pt x="1003" y="1623"/>
                  </a:lnTo>
                  <a:lnTo>
                    <a:pt x="930" y="1896"/>
                  </a:lnTo>
                  <a:lnTo>
                    <a:pt x="821" y="2169"/>
                  </a:lnTo>
                  <a:lnTo>
                    <a:pt x="693" y="2425"/>
                  </a:lnTo>
                  <a:lnTo>
                    <a:pt x="529" y="2662"/>
                  </a:lnTo>
                  <a:lnTo>
                    <a:pt x="347" y="2880"/>
                  </a:lnTo>
                  <a:lnTo>
                    <a:pt x="347" y="2990"/>
                  </a:lnTo>
                  <a:lnTo>
                    <a:pt x="347" y="3008"/>
                  </a:lnTo>
                  <a:lnTo>
                    <a:pt x="602" y="2698"/>
                  </a:lnTo>
                  <a:lnTo>
                    <a:pt x="803" y="2388"/>
                  </a:lnTo>
                  <a:lnTo>
                    <a:pt x="876" y="2224"/>
                  </a:lnTo>
                  <a:lnTo>
                    <a:pt x="967" y="2060"/>
                  </a:lnTo>
                  <a:lnTo>
                    <a:pt x="1021" y="1878"/>
                  </a:lnTo>
                  <a:lnTo>
                    <a:pt x="1076" y="1696"/>
                  </a:lnTo>
                  <a:lnTo>
                    <a:pt x="1112" y="1513"/>
                  </a:lnTo>
                  <a:lnTo>
                    <a:pt x="1112" y="1331"/>
                  </a:lnTo>
                  <a:lnTo>
                    <a:pt x="1112" y="1149"/>
                  </a:lnTo>
                  <a:lnTo>
                    <a:pt x="1058" y="967"/>
                  </a:lnTo>
                  <a:lnTo>
                    <a:pt x="1003" y="821"/>
                  </a:lnTo>
                  <a:lnTo>
                    <a:pt x="930" y="675"/>
                  </a:lnTo>
                  <a:lnTo>
                    <a:pt x="839" y="547"/>
                  </a:lnTo>
                  <a:lnTo>
                    <a:pt x="748" y="438"/>
                  </a:lnTo>
                  <a:lnTo>
                    <a:pt x="620" y="329"/>
                  </a:lnTo>
                  <a:lnTo>
                    <a:pt x="493" y="238"/>
                  </a:lnTo>
                  <a:lnTo>
                    <a:pt x="365" y="146"/>
                  </a:lnTo>
                  <a:lnTo>
                    <a:pt x="219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73"/>
            <p:cNvSpPr/>
            <p:nvPr/>
          </p:nvSpPr>
          <p:spPr>
            <a:xfrm>
              <a:off x="333119" y="4747078"/>
              <a:ext cx="214778" cy="118428"/>
            </a:xfrm>
            <a:custGeom>
              <a:rect b="b" l="l" r="r" t="t"/>
              <a:pathLst>
                <a:path extrusionOk="0" h="2151" w="3901">
                  <a:moveTo>
                    <a:pt x="1494" y="0"/>
                  </a:moveTo>
                  <a:lnTo>
                    <a:pt x="1276" y="18"/>
                  </a:lnTo>
                  <a:lnTo>
                    <a:pt x="1075" y="55"/>
                  </a:lnTo>
                  <a:lnTo>
                    <a:pt x="875" y="146"/>
                  </a:lnTo>
                  <a:lnTo>
                    <a:pt x="765" y="201"/>
                  </a:lnTo>
                  <a:lnTo>
                    <a:pt x="674" y="274"/>
                  </a:lnTo>
                  <a:lnTo>
                    <a:pt x="529" y="401"/>
                  </a:lnTo>
                  <a:lnTo>
                    <a:pt x="401" y="547"/>
                  </a:lnTo>
                  <a:lnTo>
                    <a:pt x="292" y="711"/>
                  </a:lnTo>
                  <a:lnTo>
                    <a:pt x="201" y="893"/>
                  </a:lnTo>
                  <a:lnTo>
                    <a:pt x="128" y="1076"/>
                  </a:lnTo>
                  <a:lnTo>
                    <a:pt x="73" y="1276"/>
                  </a:lnTo>
                  <a:lnTo>
                    <a:pt x="36" y="1458"/>
                  </a:lnTo>
                  <a:lnTo>
                    <a:pt x="18" y="1659"/>
                  </a:lnTo>
                  <a:lnTo>
                    <a:pt x="0" y="1896"/>
                  </a:lnTo>
                  <a:lnTo>
                    <a:pt x="18" y="2151"/>
                  </a:lnTo>
                  <a:lnTo>
                    <a:pt x="128" y="2151"/>
                  </a:lnTo>
                  <a:lnTo>
                    <a:pt x="91" y="1896"/>
                  </a:lnTo>
                  <a:lnTo>
                    <a:pt x="109" y="1659"/>
                  </a:lnTo>
                  <a:lnTo>
                    <a:pt x="128" y="1404"/>
                  </a:lnTo>
                  <a:lnTo>
                    <a:pt x="182" y="1185"/>
                  </a:lnTo>
                  <a:lnTo>
                    <a:pt x="273" y="948"/>
                  </a:lnTo>
                  <a:lnTo>
                    <a:pt x="383" y="747"/>
                  </a:lnTo>
                  <a:lnTo>
                    <a:pt x="529" y="547"/>
                  </a:lnTo>
                  <a:lnTo>
                    <a:pt x="693" y="365"/>
                  </a:lnTo>
                  <a:lnTo>
                    <a:pt x="802" y="292"/>
                  </a:lnTo>
                  <a:lnTo>
                    <a:pt x="893" y="237"/>
                  </a:lnTo>
                  <a:lnTo>
                    <a:pt x="1002" y="182"/>
                  </a:lnTo>
                  <a:lnTo>
                    <a:pt x="1112" y="146"/>
                  </a:lnTo>
                  <a:lnTo>
                    <a:pt x="1330" y="110"/>
                  </a:lnTo>
                  <a:lnTo>
                    <a:pt x="1549" y="91"/>
                  </a:lnTo>
                  <a:lnTo>
                    <a:pt x="1786" y="128"/>
                  </a:lnTo>
                  <a:lnTo>
                    <a:pt x="2005" y="182"/>
                  </a:lnTo>
                  <a:lnTo>
                    <a:pt x="2223" y="255"/>
                  </a:lnTo>
                  <a:lnTo>
                    <a:pt x="2442" y="328"/>
                  </a:lnTo>
                  <a:lnTo>
                    <a:pt x="2825" y="529"/>
                  </a:lnTo>
                  <a:lnTo>
                    <a:pt x="3189" y="729"/>
                  </a:lnTo>
                  <a:lnTo>
                    <a:pt x="3536" y="966"/>
                  </a:lnTo>
                  <a:lnTo>
                    <a:pt x="3882" y="1203"/>
                  </a:lnTo>
                  <a:lnTo>
                    <a:pt x="3900" y="1094"/>
                  </a:lnTo>
                  <a:lnTo>
                    <a:pt x="3536" y="839"/>
                  </a:lnTo>
                  <a:lnTo>
                    <a:pt x="3153" y="602"/>
                  </a:lnTo>
                  <a:lnTo>
                    <a:pt x="2770" y="383"/>
                  </a:lnTo>
                  <a:lnTo>
                    <a:pt x="2351" y="201"/>
                  </a:lnTo>
                  <a:lnTo>
                    <a:pt x="2151" y="110"/>
                  </a:lnTo>
                  <a:lnTo>
                    <a:pt x="1932" y="55"/>
                  </a:lnTo>
                  <a:lnTo>
                    <a:pt x="1713" y="18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73"/>
            <p:cNvSpPr/>
            <p:nvPr/>
          </p:nvSpPr>
          <p:spPr>
            <a:xfrm>
              <a:off x="247779" y="4506255"/>
              <a:ext cx="333206" cy="27143"/>
            </a:xfrm>
            <a:custGeom>
              <a:rect b="b" l="l" r="r" t="t"/>
              <a:pathLst>
                <a:path extrusionOk="0" h="493" w="6052">
                  <a:moveTo>
                    <a:pt x="3026" y="0"/>
                  </a:moveTo>
                  <a:lnTo>
                    <a:pt x="1842" y="18"/>
                  </a:lnTo>
                  <a:lnTo>
                    <a:pt x="1331" y="55"/>
                  </a:lnTo>
                  <a:lnTo>
                    <a:pt x="876" y="73"/>
                  </a:lnTo>
                  <a:lnTo>
                    <a:pt x="511" y="110"/>
                  </a:lnTo>
                  <a:lnTo>
                    <a:pt x="238" y="164"/>
                  </a:lnTo>
                  <a:lnTo>
                    <a:pt x="56" y="201"/>
                  </a:lnTo>
                  <a:lnTo>
                    <a:pt x="19" y="219"/>
                  </a:lnTo>
                  <a:lnTo>
                    <a:pt x="1" y="255"/>
                  </a:lnTo>
                  <a:lnTo>
                    <a:pt x="19" y="274"/>
                  </a:lnTo>
                  <a:lnTo>
                    <a:pt x="56" y="292"/>
                  </a:lnTo>
                  <a:lnTo>
                    <a:pt x="238" y="347"/>
                  </a:lnTo>
                  <a:lnTo>
                    <a:pt x="511" y="383"/>
                  </a:lnTo>
                  <a:lnTo>
                    <a:pt x="876" y="419"/>
                  </a:lnTo>
                  <a:lnTo>
                    <a:pt x="1331" y="456"/>
                  </a:lnTo>
                  <a:lnTo>
                    <a:pt x="1842" y="474"/>
                  </a:lnTo>
                  <a:lnTo>
                    <a:pt x="3026" y="492"/>
                  </a:lnTo>
                  <a:lnTo>
                    <a:pt x="4211" y="474"/>
                  </a:lnTo>
                  <a:lnTo>
                    <a:pt x="4721" y="456"/>
                  </a:lnTo>
                  <a:lnTo>
                    <a:pt x="5159" y="419"/>
                  </a:lnTo>
                  <a:lnTo>
                    <a:pt x="5541" y="383"/>
                  </a:lnTo>
                  <a:lnTo>
                    <a:pt x="5815" y="347"/>
                  </a:lnTo>
                  <a:lnTo>
                    <a:pt x="5997" y="292"/>
                  </a:lnTo>
                  <a:lnTo>
                    <a:pt x="6033" y="274"/>
                  </a:lnTo>
                  <a:lnTo>
                    <a:pt x="6052" y="255"/>
                  </a:lnTo>
                  <a:lnTo>
                    <a:pt x="6033" y="219"/>
                  </a:lnTo>
                  <a:lnTo>
                    <a:pt x="5997" y="201"/>
                  </a:lnTo>
                  <a:lnTo>
                    <a:pt x="5815" y="164"/>
                  </a:lnTo>
                  <a:lnTo>
                    <a:pt x="5541" y="110"/>
                  </a:lnTo>
                  <a:lnTo>
                    <a:pt x="5159" y="73"/>
                  </a:lnTo>
                  <a:lnTo>
                    <a:pt x="4721" y="55"/>
                  </a:lnTo>
                  <a:lnTo>
                    <a:pt x="4211" y="1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73"/>
            <p:cNvSpPr/>
            <p:nvPr/>
          </p:nvSpPr>
          <p:spPr>
            <a:xfrm>
              <a:off x="356188" y="3987444"/>
              <a:ext cx="75318" cy="536917"/>
            </a:xfrm>
            <a:custGeom>
              <a:rect b="b" l="l" r="r" t="t"/>
              <a:pathLst>
                <a:path extrusionOk="0" h="9752" w="1368">
                  <a:moveTo>
                    <a:pt x="128" y="1"/>
                  </a:moveTo>
                  <a:lnTo>
                    <a:pt x="73" y="19"/>
                  </a:lnTo>
                  <a:lnTo>
                    <a:pt x="37" y="37"/>
                  </a:lnTo>
                  <a:lnTo>
                    <a:pt x="18" y="74"/>
                  </a:lnTo>
                  <a:lnTo>
                    <a:pt x="0" y="129"/>
                  </a:lnTo>
                  <a:lnTo>
                    <a:pt x="18" y="183"/>
                  </a:lnTo>
                  <a:lnTo>
                    <a:pt x="91" y="365"/>
                  </a:lnTo>
                  <a:lnTo>
                    <a:pt x="274" y="912"/>
                  </a:lnTo>
                  <a:lnTo>
                    <a:pt x="401" y="1313"/>
                  </a:lnTo>
                  <a:lnTo>
                    <a:pt x="529" y="1787"/>
                  </a:lnTo>
                  <a:lnTo>
                    <a:pt x="656" y="2334"/>
                  </a:lnTo>
                  <a:lnTo>
                    <a:pt x="766" y="2935"/>
                  </a:lnTo>
                  <a:lnTo>
                    <a:pt x="875" y="3555"/>
                  </a:lnTo>
                  <a:lnTo>
                    <a:pt x="966" y="4247"/>
                  </a:lnTo>
                  <a:lnTo>
                    <a:pt x="1057" y="5031"/>
                  </a:lnTo>
                  <a:lnTo>
                    <a:pt x="1094" y="5851"/>
                  </a:lnTo>
                  <a:lnTo>
                    <a:pt x="1112" y="6744"/>
                  </a:lnTo>
                  <a:lnTo>
                    <a:pt x="1094" y="7710"/>
                  </a:lnTo>
                  <a:lnTo>
                    <a:pt x="1075" y="8202"/>
                  </a:lnTo>
                  <a:lnTo>
                    <a:pt x="1021" y="8712"/>
                  </a:lnTo>
                  <a:lnTo>
                    <a:pt x="966" y="9223"/>
                  </a:lnTo>
                  <a:lnTo>
                    <a:pt x="911" y="9751"/>
                  </a:lnTo>
                  <a:lnTo>
                    <a:pt x="1148" y="9751"/>
                  </a:lnTo>
                  <a:lnTo>
                    <a:pt x="1221" y="9223"/>
                  </a:lnTo>
                  <a:lnTo>
                    <a:pt x="1276" y="8694"/>
                  </a:lnTo>
                  <a:lnTo>
                    <a:pt x="1312" y="8184"/>
                  </a:lnTo>
                  <a:lnTo>
                    <a:pt x="1349" y="7692"/>
                  </a:lnTo>
                  <a:lnTo>
                    <a:pt x="1367" y="6726"/>
                  </a:lnTo>
                  <a:lnTo>
                    <a:pt x="1349" y="5833"/>
                  </a:lnTo>
                  <a:lnTo>
                    <a:pt x="1294" y="4995"/>
                  </a:lnTo>
                  <a:lnTo>
                    <a:pt x="1221" y="4211"/>
                  </a:lnTo>
                  <a:lnTo>
                    <a:pt x="1130" y="3518"/>
                  </a:lnTo>
                  <a:lnTo>
                    <a:pt x="1021" y="2899"/>
                  </a:lnTo>
                  <a:lnTo>
                    <a:pt x="893" y="2279"/>
                  </a:lnTo>
                  <a:lnTo>
                    <a:pt x="766" y="1714"/>
                  </a:lnTo>
                  <a:lnTo>
                    <a:pt x="638" y="1240"/>
                  </a:lnTo>
                  <a:lnTo>
                    <a:pt x="511" y="839"/>
                  </a:lnTo>
                  <a:lnTo>
                    <a:pt x="328" y="293"/>
                  </a:lnTo>
                  <a:lnTo>
                    <a:pt x="237" y="74"/>
                  </a:lnTo>
                  <a:lnTo>
                    <a:pt x="219" y="37"/>
                  </a:lnTo>
                  <a:lnTo>
                    <a:pt x="182" y="1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73"/>
            <p:cNvSpPr/>
            <p:nvPr/>
          </p:nvSpPr>
          <p:spPr>
            <a:xfrm>
              <a:off x="240787" y="4036666"/>
              <a:ext cx="181689" cy="358257"/>
            </a:xfrm>
            <a:custGeom>
              <a:rect b="b" l="l" r="r" t="t"/>
              <a:pathLst>
                <a:path extrusionOk="0" h="6507" w="3300">
                  <a:moveTo>
                    <a:pt x="19" y="0"/>
                  </a:moveTo>
                  <a:lnTo>
                    <a:pt x="0" y="128"/>
                  </a:lnTo>
                  <a:lnTo>
                    <a:pt x="0" y="492"/>
                  </a:lnTo>
                  <a:lnTo>
                    <a:pt x="0" y="1057"/>
                  </a:lnTo>
                  <a:lnTo>
                    <a:pt x="37" y="1731"/>
                  </a:lnTo>
                  <a:lnTo>
                    <a:pt x="91" y="2114"/>
                  </a:lnTo>
                  <a:lnTo>
                    <a:pt x="146" y="2515"/>
                  </a:lnTo>
                  <a:lnTo>
                    <a:pt x="219" y="2916"/>
                  </a:lnTo>
                  <a:lnTo>
                    <a:pt x="310" y="3317"/>
                  </a:lnTo>
                  <a:lnTo>
                    <a:pt x="438" y="3718"/>
                  </a:lnTo>
                  <a:lnTo>
                    <a:pt x="584" y="4101"/>
                  </a:lnTo>
                  <a:lnTo>
                    <a:pt x="748" y="4465"/>
                  </a:lnTo>
                  <a:lnTo>
                    <a:pt x="966" y="4811"/>
                  </a:lnTo>
                  <a:lnTo>
                    <a:pt x="2078" y="5340"/>
                  </a:lnTo>
                  <a:lnTo>
                    <a:pt x="1313" y="5267"/>
                  </a:lnTo>
                  <a:lnTo>
                    <a:pt x="1513" y="5522"/>
                  </a:lnTo>
                  <a:lnTo>
                    <a:pt x="1713" y="5723"/>
                  </a:lnTo>
                  <a:lnTo>
                    <a:pt x="1914" y="5887"/>
                  </a:lnTo>
                  <a:lnTo>
                    <a:pt x="2096" y="6032"/>
                  </a:lnTo>
                  <a:lnTo>
                    <a:pt x="2278" y="6160"/>
                  </a:lnTo>
                  <a:lnTo>
                    <a:pt x="2442" y="6269"/>
                  </a:lnTo>
                  <a:lnTo>
                    <a:pt x="2588" y="6342"/>
                  </a:lnTo>
                  <a:lnTo>
                    <a:pt x="2734" y="6397"/>
                  </a:lnTo>
                  <a:lnTo>
                    <a:pt x="2971" y="6470"/>
                  </a:lnTo>
                  <a:lnTo>
                    <a:pt x="3153" y="6506"/>
                  </a:lnTo>
                  <a:lnTo>
                    <a:pt x="3299" y="6506"/>
                  </a:lnTo>
                  <a:lnTo>
                    <a:pt x="3299" y="6233"/>
                  </a:lnTo>
                  <a:lnTo>
                    <a:pt x="3299" y="5960"/>
                  </a:lnTo>
                  <a:lnTo>
                    <a:pt x="3263" y="5686"/>
                  </a:lnTo>
                  <a:lnTo>
                    <a:pt x="3226" y="5395"/>
                  </a:lnTo>
                  <a:lnTo>
                    <a:pt x="3153" y="5121"/>
                  </a:lnTo>
                  <a:lnTo>
                    <a:pt x="3080" y="4848"/>
                  </a:lnTo>
                  <a:lnTo>
                    <a:pt x="2916" y="4283"/>
                  </a:lnTo>
                  <a:lnTo>
                    <a:pt x="2716" y="3754"/>
                  </a:lnTo>
                  <a:lnTo>
                    <a:pt x="2479" y="3244"/>
                  </a:lnTo>
                  <a:lnTo>
                    <a:pt x="2242" y="2788"/>
                  </a:lnTo>
                  <a:lnTo>
                    <a:pt x="2005" y="2369"/>
                  </a:lnTo>
                  <a:lnTo>
                    <a:pt x="1896" y="2989"/>
                  </a:lnTo>
                  <a:lnTo>
                    <a:pt x="1695" y="1895"/>
                  </a:lnTo>
                  <a:lnTo>
                    <a:pt x="1385" y="1476"/>
                  </a:lnTo>
                  <a:lnTo>
                    <a:pt x="1094" y="1094"/>
                  </a:lnTo>
                  <a:lnTo>
                    <a:pt x="802" y="784"/>
                  </a:lnTo>
                  <a:lnTo>
                    <a:pt x="547" y="510"/>
                  </a:lnTo>
                  <a:lnTo>
                    <a:pt x="164" y="12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73"/>
            <p:cNvSpPr/>
            <p:nvPr/>
          </p:nvSpPr>
          <p:spPr>
            <a:xfrm>
              <a:off x="406346" y="3823922"/>
              <a:ext cx="130485" cy="390355"/>
            </a:xfrm>
            <a:custGeom>
              <a:rect b="b" l="l" r="r" t="t"/>
              <a:pathLst>
                <a:path extrusionOk="0" h="7090" w="2370">
                  <a:moveTo>
                    <a:pt x="1896" y="0"/>
                  </a:moveTo>
                  <a:lnTo>
                    <a:pt x="1786" y="164"/>
                  </a:lnTo>
                  <a:lnTo>
                    <a:pt x="1495" y="620"/>
                  </a:lnTo>
                  <a:lnTo>
                    <a:pt x="1294" y="948"/>
                  </a:lnTo>
                  <a:lnTo>
                    <a:pt x="1094" y="1331"/>
                  </a:lnTo>
                  <a:lnTo>
                    <a:pt x="893" y="1768"/>
                  </a:lnTo>
                  <a:lnTo>
                    <a:pt x="693" y="2242"/>
                  </a:lnTo>
                  <a:lnTo>
                    <a:pt x="748" y="3354"/>
                  </a:lnTo>
                  <a:lnTo>
                    <a:pt x="511" y="2771"/>
                  </a:lnTo>
                  <a:lnTo>
                    <a:pt x="365" y="3226"/>
                  </a:lnTo>
                  <a:lnTo>
                    <a:pt x="237" y="3736"/>
                  </a:lnTo>
                  <a:lnTo>
                    <a:pt x="128" y="4283"/>
                  </a:lnTo>
                  <a:lnTo>
                    <a:pt x="55" y="4848"/>
                  </a:lnTo>
                  <a:lnTo>
                    <a:pt x="19" y="5431"/>
                  </a:lnTo>
                  <a:lnTo>
                    <a:pt x="0" y="5705"/>
                  </a:lnTo>
                  <a:lnTo>
                    <a:pt x="19" y="5996"/>
                  </a:lnTo>
                  <a:lnTo>
                    <a:pt x="37" y="6288"/>
                  </a:lnTo>
                  <a:lnTo>
                    <a:pt x="73" y="6561"/>
                  </a:lnTo>
                  <a:lnTo>
                    <a:pt x="110" y="6835"/>
                  </a:lnTo>
                  <a:lnTo>
                    <a:pt x="183" y="7090"/>
                  </a:lnTo>
                  <a:lnTo>
                    <a:pt x="219" y="7090"/>
                  </a:lnTo>
                  <a:lnTo>
                    <a:pt x="329" y="7053"/>
                  </a:lnTo>
                  <a:lnTo>
                    <a:pt x="493" y="6980"/>
                  </a:lnTo>
                  <a:lnTo>
                    <a:pt x="711" y="6853"/>
                  </a:lnTo>
                  <a:lnTo>
                    <a:pt x="839" y="6762"/>
                  </a:lnTo>
                  <a:lnTo>
                    <a:pt x="966" y="6652"/>
                  </a:lnTo>
                  <a:lnTo>
                    <a:pt x="1112" y="6525"/>
                  </a:lnTo>
                  <a:lnTo>
                    <a:pt x="1240" y="6361"/>
                  </a:lnTo>
                  <a:lnTo>
                    <a:pt x="1386" y="6179"/>
                  </a:lnTo>
                  <a:lnTo>
                    <a:pt x="1550" y="5960"/>
                  </a:lnTo>
                  <a:lnTo>
                    <a:pt x="1695" y="5723"/>
                  </a:lnTo>
                  <a:lnTo>
                    <a:pt x="1841" y="5431"/>
                  </a:lnTo>
                  <a:lnTo>
                    <a:pt x="1841" y="5431"/>
                  </a:lnTo>
                  <a:lnTo>
                    <a:pt x="1112" y="5686"/>
                  </a:lnTo>
                  <a:lnTo>
                    <a:pt x="2078" y="4921"/>
                  </a:lnTo>
                  <a:lnTo>
                    <a:pt x="2206" y="4520"/>
                  </a:lnTo>
                  <a:lnTo>
                    <a:pt x="2279" y="4137"/>
                  </a:lnTo>
                  <a:lnTo>
                    <a:pt x="2333" y="3718"/>
                  </a:lnTo>
                  <a:lnTo>
                    <a:pt x="2370" y="3299"/>
                  </a:lnTo>
                  <a:lnTo>
                    <a:pt x="2370" y="2880"/>
                  </a:lnTo>
                  <a:lnTo>
                    <a:pt x="2351" y="2479"/>
                  </a:lnTo>
                  <a:lnTo>
                    <a:pt x="2315" y="2078"/>
                  </a:lnTo>
                  <a:lnTo>
                    <a:pt x="2260" y="1713"/>
                  </a:lnTo>
                  <a:lnTo>
                    <a:pt x="2151" y="1021"/>
                  </a:lnTo>
                  <a:lnTo>
                    <a:pt x="2023" y="492"/>
                  </a:lnTo>
                  <a:lnTo>
                    <a:pt x="1932" y="128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73"/>
            <p:cNvSpPr/>
            <p:nvPr/>
          </p:nvSpPr>
          <p:spPr>
            <a:xfrm>
              <a:off x="418404" y="4132962"/>
              <a:ext cx="210759" cy="342235"/>
            </a:xfrm>
            <a:custGeom>
              <a:rect b="b" l="l" r="r" t="t"/>
              <a:pathLst>
                <a:path extrusionOk="0" h="6216" w="3828">
                  <a:moveTo>
                    <a:pt x="3827" y="1"/>
                  </a:moveTo>
                  <a:lnTo>
                    <a:pt x="3682" y="110"/>
                  </a:lnTo>
                  <a:lnTo>
                    <a:pt x="3262" y="456"/>
                  </a:lnTo>
                  <a:lnTo>
                    <a:pt x="2971" y="711"/>
                  </a:lnTo>
                  <a:lnTo>
                    <a:pt x="2661" y="1003"/>
                  </a:lnTo>
                  <a:lnTo>
                    <a:pt x="2333" y="1349"/>
                  </a:lnTo>
                  <a:lnTo>
                    <a:pt x="1987" y="1750"/>
                  </a:lnTo>
                  <a:lnTo>
                    <a:pt x="1695" y="2825"/>
                  </a:lnTo>
                  <a:lnTo>
                    <a:pt x="1640" y="2188"/>
                  </a:lnTo>
                  <a:lnTo>
                    <a:pt x="1367" y="2589"/>
                  </a:lnTo>
                  <a:lnTo>
                    <a:pt x="1094" y="3026"/>
                  </a:lnTo>
                  <a:lnTo>
                    <a:pt x="820" y="3518"/>
                  </a:lnTo>
                  <a:lnTo>
                    <a:pt x="565" y="4028"/>
                  </a:lnTo>
                  <a:lnTo>
                    <a:pt x="346" y="4557"/>
                  </a:lnTo>
                  <a:lnTo>
                    <a:pt x="255" y="4830"/>
                  </a:lnTo>
                  <a:lnTo>
                    <a:pt x="182" y="5104"/>
                  </a:lnTo>
                  <a:lnTo>
                    <a:pt x="110" y="5377"/>
                  </a:lnTo>
                  <a:lnTo>
                    <a:pt x="55" y="5650"/>
                  </a:lnTo>
                  <a:lnTo>
                    <a:pt x="18" y="5924"/>
                  </a:lnTo>
                  <a:lnTo>
                    <a:pt x="0" y="6197"/>
                  </a:lnTo>
                  <a:lnTo>
                    <a:pt x="37" y="6197"/>
                  </a:lnTo>
                  <a:lnTo>
                    <a:pt x="146" y="6215"/>
                  </a:lnTo>
                  <a:lnTo>
                    <a:pt x="328" y="6197"/>
                  </a:lnTo>
                  <a:lnTo>
                    <a:pt x="565" y="6142"/>
                  </a:lnTo>
                  <a:lnTo>
                    <a:pt x="711" y="6106"/>
                  </a:lnTo>
                  <a:lnTo>
                    <a:pt x="875" y="6033"/>
                  </a:lnTo>
                  <a:lnTo>
                    <a:pt x="1039" y="5942"/>
                  </a:lnTo>
                  <a:lnTo>
                    <a:pt x="1221" y="5851"/>
                  </a:lnTo>
                  <a:lnTo>
                    <a:pt x="1422" y="5705"/>
                  </a:lnTo>
                  <a:lnTo>
                    <a:pt x="1640" y="5559"/>
                  </a:lnTo>
                  <a:lnTo>
                    <a:pt x="1859" y="5377"/>
                  </a:lnTo>
                  <a:lnTo>
                    <a:pt x="2096" y="5158"/>
                  </a:lnTo>
                  <a:lnTo>
                    <a:pt x="1312" y="5158"/>
                  </a:lnTo>
                  <a:lnTo>
                    <a:pt x="2479" y="4721"/>
                  </a:lnTo>
                  <a:lnTo>
                    <a:pt x="2716" y="4393"/>
                  </a:lnTo>
                  <a:lnTo>
                    <a:pt x="2916" y="4047"/>
                  </a:lnTo>
                  <a:lnTo>
                    <a:pt x="3098" y="3664"/>
                  </a:lnTo>
                  <a:lnTo>
                    <a:pt x="3244" y="3281"/>
                  </a:lnTo>
                  <a:lnTo>
                    <a:pt x="3390" y="2898"/>
                  </a:lnTo>
                  <a:lnTo>
                    <a:pt x="3499" y="2497"/>
                  </a:lnTo>
                  <a:lnTo>
                    <a:pt x="3590" y="2115"/>
                  </a:lnTo>
                  <a:lnTo>
                    <a:pt x="3663" y="1732"/>
                  </a:lnTo>
                  <a:lnTo>
                    <a:pt x="3754" y="1058"/>
                  </a:lnTo>
                  <a:lnTo>
                    <a:pt x="3809" y="511"/>
                  </a:lnTo>
                  <a:lnTo>
                    <a:pt x="3827" y="128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0" name="Google Shape;450;p74"/>
          <p:cNvSpPr txBox="1"/>
          <p:nvPr>
            <p:ph idx="1" type="subTitle"/>
          </p:nvPr>
        </p:nvSpPr>
        <p:spPr>
          <a:xfrm>
            <a:off x="2372046" y="1786321"/>
            <a:ext cx="5249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1" name="Google Shape;451;p74"/>
          <p:cNvSpPr txBox="1"/>
          <p:nvPr>
            <p:ph idx="2" type="subTitle"/>
          </p:nvPr>
        </p:nvSpPr>
        <p:spPr>
          <a:xfrm>
            <a:off x="2372046" y="3316121"/>
            <a:ext cx="5249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2" name="Google Shape;452;p74"/>
          <p:cNvSpPr txBox="1"/>
          <p:nvPr>
            <p:ph idx="3" type="subTitle"/>
          </p:nvPr>
        </p:nvSpPr>
        <p:spPr>
          <a:xfrm>
            <a:off x="2372046" y="1622971"/>
            <a:ext cx="5249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53" name="Google Shape;453;p74"/>
          <p:cNvSpPr txBox="1"/>
          <p:nvPr>
            <p:ph idx="4" type="subTitle"/>
          </p:nvPr>
        </p:nvSpPr>
        <p:spPr>
          <a:xfrm>
            <a:off x="2372046" y="3141171"/>
            <a:ext cx="5249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54" name="Google Shape;454;p74"/>
          <p:cNvSpPr/>
          <p:nvPr/>
        </p:nvSpPr>
        <p:spPr>
          <a:xfrm>
            <a:off x="25" y="4600200"/>
            <a:ext cx="9144000" cy="54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5"/>
          <p:cNvSpPr txBox="1"/>
          <p:nvPr>
            <p:ph type="title"/>
          </p:nvPr>
        </p:nvSpPr>
        <p:spPr>
          <a:xfrm flipH="1">
            <a:off x="5649534" y="1868025"/>
            <a:ext cx="291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7" name="Google Shape;457;p75"/>
          <p:cNvSpPr txBox="1"/>
          <p:nvPr>
            <p:ph idx="1" type="subTitle"/>
          </p:nvPr>
        </p:nvSpPr>
        <p:spPr>
          <a:xfrm flipH="1">
            <a:off x="5649534" y="2226375"/>
            <a:ext cx="29100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75"/>
          <p:cNvSpPr/>
          <p:nvPr/>
        </p:nvSpPr>
        <p:spPr>
          <a:xfrm flipH="1">
            <a:off x="-100" y="0"/>
            <a:ext cx="5090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6"/>
          <p:cNvSpPr/>
          <p:nvPr/>
        </p:nvSpPr>
        <p:spPr>
          <a:xfrm flipH="1">
            <a:off x="5069400" y="100"/>
            <a:ext cx="4074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1" name="Google Shape;461;p76"/>
          <p:cNvSpPr txBox="1"/>
          <p:nvPr>
            <p:ph type="title"/>
          </p:nvPr>
        </p:nvSpPr>
        <p:spPr>
          <a:xfrm>
            <a:off x="637075" y="387600"/>
            <a:ext cx="3810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2" name="Google Shape;462;p76"/>
          <p:cNvSpPr txBox="1"/>
          <p:nvPr>
            <p:ph idx="1" type="subTitle"/>
          </p:nvPr>
        </p:nvSpPr>
        <p:spPr>
          <a:xfrm>
            <a:off x="637075" y="1560800"/>
            <a:ext cx="38106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76"/>
          <p:cNvSpPr txBox="1"/>
          <p:nvPr/>
        </p:nvSpPr>
        <p:spPr>
          <a:xfrm>
            <a:off x="637075" y="3391356"/>
            <a:ext cx="38130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i="0" lang="en" sz="1200" u="sng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2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  <a:r>
              <a:rPr b="0" i="0" lang="en" sz="12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and includes icons by </a:t>
            </a:r>
            <a:r>
              <a:rPr b="1" i="0" lang="en" sz="1200" u="sng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i="0" lang="en" sz="1200" u="sng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1200" u="sng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i="0" sz="1200" u="sng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1"/>
          <p:cNvSpPr/>
          <p:nvPr/>
        </p:nvSpPr>
        <p:spPr>
          <a:xfrm>
            <a:off x="25" y="4600200"/>
            <a:ext cx="9144000" cy="54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67" name="Google Shape;467;p81"/>
          <p:cNvGrpSpPr/>
          <p:nvPr/>
        </p:nvGrpSpPr>
        <p:grpSpPr>
          <a:xfrm>
            <a:off x="174338" y="4316990"/>
            <a:ext cx="406275" cy="677786"/>
            <a:chOff x="2066225" y="-729912"/>
            <a:chExt cx="406275" cy="677786"/>
          </a:xfrm>
        </p:grpSpPr>
        <p:sp>
          <p:nvSpPr>
            <p:cNvPr id="468" name="Google Shape;468;p81"/>
            <p:cNvSpPr/>
            <p:nvPr/>
          </p:nvSpPr>
          <p:spPr>
            <a:xfrm>
              <a:off x="2256200" y="-729912"/>
              <a:ext cx="134975" cy="223250"/>
            </a:xfrm>
            <a:custGeom>
              <a:rect b="b" l="l" r="r" t="t"/>
              <a:pathLst>
                <a:path extrusionOk="0" h="8930" w="5399">
                  <a:moveTo>
                    <a:pt x="5343" y="0"/>
                  </a:moveTo>
                  <a:lnTo>
                    <a:pt x="5158" y="37"/>
                  </a:lnTo>
                  <a:lnTo>
                    <a:pt x="4936" y="130"/>
                  </a:lnTo>
                  <a:lnTo>
                    <a:pt x="4659" y="241"/>
                  </a:lnTo>
                  <a:lnTo>
                    <a:pt x="4308" y="407"/>
                  </a:lnTo>
                  <a:lnTo>
                    <a:pt x="3919" y="611"/>
                  </a:lnTo>
                  <a:lnTo>
                    <a:pt x="3513" y="906"/>
                  </a:lnTo>
                  <a:lnTo>
                    <a:pt x="3291" y="1054"/>
                  </a:lnTo>
                  <a:lnTo>
                    <a:pt x="3069" y="1239"/>
                  </a:lnTo>
                  <a:lnTo>
                    <a:pt x="3032" y="2108"/>
                  </a:lnTo>
                  <a:lnTo>
                    <a:pt x="2755" y="1535"/>
                  </a:lnTo>
                  <a:lnTo>
                    <a:pt x="2514" y="1775"/>
                  </a:lnTo>
                  <a:lnTo>
                    <a:pt x="2274" y="2053"/>
                  </a:lnTo>
                  <a:lnTo>
                    <a:pt x="2034" y="2348"/>
                  </a:lnTo>
                  <a:lnTo>
                    <a:pt x="1793" y="2663"/>
                  </a:lnTo>
                  <a:lnTo>
                    <a:pt x="1571" y="3014"/>
                  </a:lnTo>
                  <a:lnTo>
                    <a:pt x="1350" y="3384"/>
                  </a:lnTo>
                  <a:lnTo>
                    <a:pt x="1146" y="3790"/>
                  </a:lnTo>
                  <a:lnTo>
                    <a:pt x="943" y="4234"/>
                  </a:lnTo>
                  <a:lnTo>
                    <a:pt x="758" y="4696"/>
                  </a:lnTo>
                  <a:lnTo>
                    <a:pt x="592" y="5195"/>
                  </a:lnTo>
                  <a:lnTo>
                    <a:pt x="444" y="5731"/>
                  </a:lnTo>
                  <a:lnTo>
                    <a:pt x="314" y="6305"/>
                  </a:lnTo>
                  <a:lnTo>
                    <a:pt x="203" y="6896"/>
                  </a:lnTo>
                  <a:lnTo>
                    <a:pt x="111" y="7543"/>
                  </a:lnTo>
                  <a:lnTo>
                    <a:pt x="37" y="8209"/>
                  </a:lnTo>
                  <a:lnTo>
                    <a:pt x="0" y="8930"/>
                  </a:lnTo>
                  <a:lnTo>
                    <a:pt x="0" y="8930"/>
                  </a:lnTo>
                  <a:lnTo>
                    <a:pt x="296" y="8819"/>
                  </a:lnTo>
                  <a:lnTo>
                    <a:pt x="629" y="8671"/>
                  </a:lnTo>
                  <a:lnTo>
                    <a:pt x="1054" y="8449"/>
                  </a:lnTo>
                  <a:lnTo>
                    <a:pt x="1553" y="8153"/>
                  </a:lnTo>
                  <a:lnTo>
                    <a:pt x="1812" y="7968"/>
                  </a:lnTo>
                  <a:lnTo>
                    <a:pt x="2089" y="7783"/>
                  </a:lnTo>
                  <a:lnTo>
                    <a:pt x="2385" y="7562"/>
                  </a:lnTo>
                  <a:lnTo>
                    <a:pt x="2662" y="7321"/>
                  </a:lnTo>
                  <a:lnTo>
                    <a:pt x="2958" y="7044"/>
                  </a:lnTo>
                  <a:lnTo>
                    <a:pt x="3235" y="6767"/>
                  </a:lnTo>
                  <a:lnTo>
                    <a:pt x="869" y="7192"/>
                  </a:lnTo>
                  <a:lnTo>
                    <a:pt x="4160" y="5547"/>
                  </a:lnTo>
                  <a:lnTo>
                    <a:pt x="4326" y="5288"/>
                  </a:lnTo>
                  <a:lnTo>
                    <a:pt x="4474" y="5010"/>
                  </a:lnTo>
                  <a:lnTo>
                    <a:pt x="4603" y="4733"/>
                  </a:lnTo>
                  <a:lnTo>
                    <a:pt x="4733" y="4437"/>
                  </a:lnTo>
                  <a:lnTo>
                    <a:pt x="4862" y="4123"/>
                  </a:lnTo>
                  <a:lnTo>
                    <a:pt x="4973" y="3809"/>
                  </a:lnTo>
                  <a:lnTo>
                    <a:pt x="5066" y="3476"/>
                  </a:lnTo>
                  <a:lnTo>
                    <a:pt x="5158" y="3143"/>
                  </a:lnTo>
                  <a:lnTo>
                    <a:pt x="3124" y="3495"/>
                  </a:lnTo>
                  <a:lnTo>
                    <a:pt x="3124" y="3495"/>
                  </a:lnTo>
                  <a:lnTo>
                    <a:pt x="5287" y="2422"/>
                  </a:lnTo>
                  <a:lnTo>
                    <a:pt x="5361" y="1868"/>
                  </a:lnTo>
                  <a:lnTo>
                    <a:pt x="5398" y="1276"/>
                  </a:lnTo>
                  <a:lnTo>
                    <a:pt x="5380" y="648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81"/>
            <p:cNvSpPr/>
            <p:nvPr/>
          </p:nvSpPr>
          <p:spPr>
            <a:xfrm>
              <a:off x="2225675" y="-648562"/>
              <a:ext cx="65200" cy="438150"/>
            </a:xfrm>
            <a:custGeom>
              <a:rect b="b" l="l" r="r" t="t"/>
              <a:pathLst>
                <a:path extrusionOk="0" h="17526" w="2608">
                  <a:moveTo>
                    <a:pt x="130" y="0"/>
                  </a:moveTo>
                  <a:lnTo>
                    <a:pt x="75" y="37"/>
                  </a:lnTo>
                  <a:lnTo>
                    <a:pt x="19" y="111"/>
                  </a:lnTo>
                  <a:lnTo>
                    <a:pt x="1" y="167"/>
                  </a:lnTo>
                  <a:lnTo>
                    <a:pt x="1" y="259"/>
                  </a:lnTo>
                  <a:lnTo>
                    <a:pt x="149" y="777"/>
                  </a:lnTo>
                  <a:lnTo>
                    <a:pt x="500" y="2182"/>
                  </a:lnTo>
                  <a:lnTo>
                    <a:pt x="722" y="3124"/>
                  </a:lnTo>
                  <a:lnTo>
                    <a:pt x="981" y="4215"/>
                  </a:lnTo>
                  <a:lnTo>
                    <a:pt x="1221" y="5417"/>
                  </a:lnTo>
                  <a:lnTo>
                    <a:pt x="1461" y="6711"/>
                  </a:lnTo>
                  <a:lnTo>
                    <a:pt x="1702" y="8079"/>
                  </a:lnTo>
                  <a:lnTo>
                    <a:pt x="1887" y="9466"/>
                  </a:lnTo>
                  <a:lnTo>
                    <a:pt x="1979" y="10187"/>
                  </a:lnTo>
                  <a:lnTo>
                    <a:pt x="2053" y="10889"/>
                  </a:lnTo>
                  <a:lnTo>
                    <a:pt x="2127" y="11592"/>
                  </a:lnTo>
                  <a:lnTo>
                    <a:pt x="2164" y="12276"/>
                  </a:lnTo>
                  <a:lnTo>
                    <a:pt x="2201" y="12978"/>
                  </a:lnTo>
                  <a:lnTo>
                    <a:pt x="2219" y="13644"/>
                  </a:lnTo>
                  <a:lnTo>
                    <a:pt x="2219" y="14309"/>
                  </a:lnTo>
                  <a:lnTo>
                    <a:pt x="2182" y="14956"/>
                  </a:lnTo>
                  <a:lnTo>
                    <a:pt x="2145" y="15566"/>
                  </a:lnTo>
                  <a:lnTo>
                    <a:pt x="2072" y="16176"/>
                  </a:lnTo>
                  <a:lnTo>
                    <a:pt x="1998" y="16731"/>
                  </a:lnTo>
                  <a:lnTo>
                    <a:pt x="1868" y="17286"/>
                  </a:lnTo>
                  <a:lnTo>
                    <a:pt x="1868" y="17359"/>
                  </a:lnTo>
                  <a:lnTo>
                    <a:pt x="1887" y="17433"/>
                  </a:lnTo>
                  <a:lnTo>
                    <a:pt x="1942" y="17489"/>
                  </a:lnTo>
                  <a:lnTo>
                    <a:pt x="2016" y="17507"/>
                  </a:lnTo>
                  <a:lnTo>
                    <a:pt x="2072" y="17526"/>
                  </a:lnTo>
                  <a:lnTo>
                    <a:pt x="2127" y="17507"/>
                  </a:lnTo>
                  <a:lnTo>
                    <a:pt x="2182" y="17470"/>
                  </a:lnTo>
                  <a:lnTo>
                    <a:pt x="2219" y="17433"/>
                  </a:lnTo>
                  <a:lnTo>
                    <a:pt x="2256" y="17378"/>
                  </a:lnTo>
                  <a:lnTo>
                    <a:pt x="2349" y="16916"/>
                  </a:lnTo>
                  <a:lnTo>
                    <a:pt x="2441" y="16417"/>
                  </a:lnTo>
                  <a:lnTo>
                    <a:pt x="2515" y="15899"/>
                  </a:lnTo>
                  <a:lnTo>
                    <a:pt x="2552" y="15344"/>
                  </a:lnTo>
                  <a:lnTo>
                    <a:pt x="2589" y="14771"/>
                  </a:lnTo>
                  <a:lnTo>
                    <a:pt x="2608" y="14161"/>
                  </a:lnTo>
                  <a:lnTo>
                    <a:pt x="2608" y="13533"/>
                  </a:lnTo>
                  <a:lnTo>
                    <a:pt x="2589" y="12867"/>
                  </a:lnTo>
                  <a:lnTo>
                    <a:pt x="2552" y="12183"/>
                  </a:lnTo>
                  <a:lnTo>
                    <a:pt x="2515" y="11462"/>
                  </a:lnTo>
                  <a:lnTo>
                    <a:pt x="2441" y="10723"/>
                  </a:lnTo>
                  <a:lnTo>
                    <a:pt x="2349" y="9946"/>
                  </a:lnTo>
                  <a:lnTo>
                    <a:pt x="2256" y="9151"/>
                  </a:lnTo>
                  <a:lnTo>
                    <a:pt x="2127" y="8319"/>
                  </a:lnTo>
                  <a:lnTo>
                    <a:pt x="1998" y="7469"/>
                  </a:lnTo>
                  <a:lnTo>
                    <a:pt x="1850" y="6600"/>
                  </a:lnTo>
                  <a:lnTo>
                    <a:pt x="1591" y="5306"/>
                  </a:lnTo>
                  <a:lnTo>
                    <a:pt x="1351" y="4104"/>
                  </a:lnTo>
                  <a:lnTo>
                    <a:pt x="1110" y="3014"/>
                  </a:lnTo>
                  <a:lnTo>
                    <a:pt x="870" y="2052"/>
                  </a:lnTo>
                  <a:lnTo>
                    <a:pt x="519" y="666"/>
                  </a:lnTo>
                  <a:lnTo>
                    <a:pt x="371" y="148"/>
                  </a:lnTo>
                  <a:lnTo>
                    <a:pt x="334" y="74"/>
                  </a:lnTo>
                  <a:lnTo>
                    <a:pt x="278" y="19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81"/>
            <p:cNvSpPr/>
            <p:nvPr/>
          </p:nvSpPr>
          <p:spPr>
            <a:xfrm>
              <a:off x="2066225" y="-618537"/>
              <a:ext cx="219575" cy="319400"/>
            </a:xfrm>
            <a:custGeom>
              <a:rect b="b" l="l" r="r" t="t"/>
              <a:pathLst>
                <a:path extrusionOk="0" h="12776" w="8783">
                  <a:moveTo>
                    <a:pt x="1" y="1"/>
                  </a:moveTo>
                  <a:lnTo>
                    <a:pt x="1" y="500"/>
                  </a:lnTo>
                  <a:lnTo>
                    <a:pt x="1" y="981"/>
                  </a:lnTo>
                  <a:lnTo>
                    <a:pt x="19" y="1443"/>
                  </a:lnTo>
                  <a:lnTo>
                    <a:pt x="56" y="1905"/>
                  </a:lnTo>
                  <a:lnTo>
                    <a:pt x="93" y="2349"/>
                  </a:lnTo>
                  <a:lnTo>
                    <a:pt x="149" y="2774"/>
                  </a:lnTo>
                  <a:lnTo>
                    <a:pt x="223" y="3199"/>
                  </a:lnTo>
                  <a:lnTo>
                    <a:pt x="297" y="3606"/>
                  </a:lnTo>
                  <a:lnTo>
                    <a:pt x="3624" y="5011"/>
                  </a:lnTo>
                  <a:lnTo>
                    <a:pt x="574" y="4660"/>
                  </a:lnTo>
                  <a:lnTo>
                    <a:pt x="722" y="5159"/>
                  </a:lnTo>
                  <a:lnTo>
                    <a:pt x="907" y="5639"/>
                  </a:lnTo>
                  <a:lnTo>
                    <a:pt x="1110" y="6120"/>
                  </a:lnTo>
                  <a:lnTo>
                    <a:pt x="1314" y="6564"/>
                  </a:lnTo>
                  <a:lnTo>
                    <a:pt x="1535" y="6989"/>
                  </a:lnTo>
                  <a:lnTo>
                    <a:pt x="1776" y="7396"/>
                  </a:lnTo>
                  <a:lnTo>
                    <a:pt x="2016" y="7784"/>
                  </a:lnTo>
                  <a:lnTo>
                    <a:pt x="2275" y="8154"/>
                  </a:lnTo>
                  <a:lnTo>
                    <a:pt x="7340" y="10280"/>
                  </a:lnTo>
                  <a:lnTo>
                    <a:pt x="3772" y="9873"/>
                  </a:lnTo>
                  <a:lnTo>
                    <a:pt x="4234" y="10261"/>
                  </a:lnTo>
                  <a:lnTo>
                    <a:pt x="4678" y="10631"/>
                  </a:lnTo>
                  <a:lnTo>
                    <a:pt x="5122" y="10964"/>
                  </a:lnTo>
                  <a:lnTo>
                    <a:pt x="5566" y="11259"/>
                  </a:lnTo>
                  <a:lnTo>
                    <a:pt x="5991" y="11537"/>
                  </a:lnTo>
                  <a:lnTo>
                    <a:pt x="6416" y="11777"/>
                  </a:lnTo>
                  <a:lnTo>
                    <a:pt x="6804" y="11980"/>
                  </a:lnTo>
                  <a:lnTo>
                    <a:pt x="7174" y="12165"/>
                  </a:lnTo>
                  <a:lnTo>
                    <a:pt x="7821" y="12443"/>
                  </a:lnTo>
                  <a:lnTo>
                    <a:pt x="8339" y="12646"/>
                  </a:lnTo>
                  <a:lnTo>
                    <a:pt x="8671" y="12738"/>
                  </a:lnTo>
                  <a:lnTo>
                    <a:pt x="8782" y="12775"/>
                  </a:lnTo>
                  <a:lnTo>
                    <a:pt x="8653" y="11722"/>
                  </a:lnTo>
                  <a:lnTo>
                    <a:pt x="8505" y="10723"/>
                  </a:lnTo>
                  <a:lnTo>
                    <a:pt x="8302" y="9780"/>
                  </a:lnTo>
                  <a:lnTo>
                    <a:pt x="8080" y="8893"/>
                  </a:lnTo>
                  <a:lnTo>
                    <a:pt x="7839" y="8061"/>
                  </a:lnTo>
                  <a:lnTo>
                    <a:pt x="7562" y="7285"/>
                  </a:lnTo>
                  <a:lnTo>
                    <a:pt x="7266" y="6564"/>
                  </a:lnTo>
                  <a:lnTo>
                    <a:pt x="6952" y="5880"/>
                  </a:lnTo>
                  <a:lnTo>
                    <a:pt x="6619" y="5251"/>
                  </a:lnTo>
                  <a:lnTo>
                    <a:pt x="6268" y="4678"/>
                  </a:lnTo>
                  <a:lnTo>
                    <a:pt x="5898" y="4142"/>
                  </a:lnTo>
                  <a:lnTo>
                    <a:pt x="5529" y="3643"/>
                  </a:lnTo>
                  <a:lnTo>
                    <a:pt x="5140" y="3181"/>
                  </a:lnTo>
                  <a:lnTo>
                    <a:pt x="4771" y="2755"/>
                  </a:lnTo>
                  <a:lnTo>
                    <a:pt x="4382" y="2386"/>
                  </a:lnTo>
                  <a:lnTo>
                    <a:pt x="3994" y="2034"/>
                  </a:lnTo>
                  <a:lnTo>
                    <a:pt x="3643" y="2940"/>
                  </a:lnTo>
                  <a:lnTo>
                    <a:pt x="3495" y="1646"/>
                  </a:lnTo>
                  <a:lnTo>
                    <a:pt x="3144" y="1406"/>
                  </a:lnTo>
                  <a:lnTo>
                    <a:pt x="2811" y="1166"/>
                  </a:lnTo>
                  <a:lnTo>
                    <a:pt x="2478" y="981"/>
                  </a:lnTo>
                  <a:lnTo>
                    <a:pt x="2164" y="796"/>
                  </a:lnTo>
                  <a:lnTo>
                    <a:pt x="1868" y="648"/>
                  </a:lnTo>
                  <a:lnTo>
                    <a:pt x="1572" y="518"/>
                  </a:lnTo>
                  <a:lnTo>
                    <a:pt x="1055" y="297"/>
                  </a:lnTo>
                  <a:lnTo>
                    <a:pt x="611" y="149"/>
                  </a:lnTo>
                  <a:lnTo>
                    <a:pt x="278" y="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81"/>
            <p:cNvSpPr/>
            <p:nvPr/>
          </p:nvSpPr>
          <p:spPr>
            <a:xfrm>
              <a:off x="2285775" y="-587112"/>
              <a:ext cx="186725" cy="310150"/>
            </a:xfrm>
            <a:custGeom>
              <a:rect b="b" l="l" r="r" t="t"/>
              <a:pathLst>
                <a:path extrusionOk="0" h="12406" w="7469">
                  <a:moveTo>
                    <a:pt x="7395" y="1"/>
                  </a:moveTo>
                  <a:lnTo>
                    <a:pt x="7136" y="75"/>
                  </a:lnTo>
                  <a:lnTo>
                    <a:pt x="6840" y="186"/>
                  </a:lnTo>
                  <a:lnTo>
                    <a:pt x="6452" y="334"/>
                  </a:lnTo>
                  <a:lnTo>
                    <a:pt x="5972" y="574"/>
                  </a:lnTo>
                  <a:lnTo>
                    <a:pt x="5713" y="703"/>
                  </a:lnTo>
                  <a:lnTo>
                    <a:pt x="5435" y="870"/>
                  </a:lnTo>
                  <a:lnTo>
                    <a:pt x="5158" y="1055"/>
                  </a:lnTo>
                  <a:lnTo>
                    <a:pt x="4862" y="1258"/>
                  </a:lnTo>
                  <a:lnTo>
                    <a:pt x="4548" y="1480"/>
                  </a:lnTo>
                  <a:lnTo>
                    <a:pt x="4252" y="1739"/>
                  </a:lnTo>
                  <a:lnTo>
                    <a:pt x="4197" y="2940"/>
                  </a:lnTo>
                  <a:lnTo>
                    <a:pt x="3809" y="2127"/>
                  </a:lnTo>
                  <a:lnTo>
                    <a:pt x="3476" y="2478"/>
                  </a:lnTo>
                  <a:lnTo>
                    <a:pt x="3143" y="2848"/>
                  </a:lnTo>
                  <a:lnTo>
                    <a:pt x="2810" y="3273"/>
                  </a:lnTo>
                  <a:lnTo>
                    <a:pt x="2478" y="3717"/>
                  </a:lnTo>
                  <a:lnTo>
                    <a:pt x="2163" y="4197"/>
                  </a:lnTo>
                  <a:lnTo>
                    <a:pt x="1849" y="4715"/>
                  </a:lnTo>
                  <a:lnTo>
                    <a:pt x="1572" y="5288"/>
                  </a:lnTo>
                  <a:lnTo>
                    <a:pt x="1294" y="5880"/>
                  </a:lnTo>
                  <a:lnTo>
                    <a:pt x="1036" y="6545"/>
                  </a:lnTo>
                  <a:lnTo>
                    <a:pt x="795" y="7229"/>
                  </a:lnTo>
                  <a:lnTo>
                    <a:pt x="592" y="7969"/>
                  </a:lnTo>
                  <a:lnTo>
                    <a:pt x="407" y="8764"/>
                  </a:lnTo>
                  <a:lnTo>
                    <a:pt x="259" y="9596"/>
                  </a:lnTo>
                  <a:lnTo>
                    <a:pt x="130" y="10483"/>
                  </a:lnTo>
                  <a:lnTo>
                    <a:pt x="56" y="11407"/>
                  </a:lnTo>
                  <a:lnTo>
                    <a:pt x="0" y="12406"/>
                  </a:lnTo>
                  <a:lnTo>
                    <a:pt x="0" y="12406"/>
                  </a:lnTo>
                  <a:lnTo>
                    <a:pt x="111" y="12369"/>
                  </a:lnTo>
                  <a:lnTo>
                    <a:pt x="407" y="12258"/>
                  </a:lnTo>
                  <a:lnTo>
                    <a:pt x="869" y="12036"/>
                  </a:lnTo>
                  <a:lnTo>
                    <a:pt x="1461" y="11740"/>
                  </a:lnTo>
                  <a:lnTo>
                    <a:pt x="1793" y="11555"/>
                  </a:lnTo>
                  <a:lnTo>
                    <a:pt x="2145" y="11333"/>
                  </a:lnTo>
                  <a:lnTo>
                    <a:pt x="2514" y="11093"/>
                  </a:lnTo>
                  <a:lnTo>
                    <a:pt x="2903" y="10816"/>
                  </a:lnTo>
                  <a:lnTo>
                    <a:pt x="3291" y="10502"/>
                  </a:lnTo>
                  <a:lnTo>
                    <a:pt x="3679" y="10169"/>
                  </a:lnTo>
                  <a:lnTo>
                    <a:pt x="4086" y="9799"/>
                  </a:lnTo>
                  <a:lnTo>
                    <a:pt x="4474" y="9411"/>
                  </a:lnTo>
                  <a:lnTo>
                    <a:pt x="1183" y="9984"/>
                  </a:lnTo>
                  <a:lnTo>
                    <a:pt x="5768" y="7710"/>
                  </a:lnTo>
                  <a:lnTo>
                    <a:pt x="5990" y="7359"/>
                  </a:lnTo>
                  <a:lnTo>
                    <a:pt x="6193" y="6989"/>
                  </a:lnTo>
                  <a:lnTo>
                    <a:pt x="6378" y="6582"/>
                  </a:lnTo>
                  <a:lnTo>
                    <a:pt x="6563" y="6176"/>
                  </a:lnTo>
                  <a:lnTo>
                    <a:pt x="6729" y="5750"/>
                  </a:lnTo>
                  <a:lnTo>
                    <a:pt x="6896" y="5307"/>
                  </a:lnTo>
                  <a:lnTo>
                    <a:pt x="7025" y="4845"/>
                  </a:lnTo>
                  <a:lnTo>
                    <a:pt x="7155" y="4364"/>
                  </a:lnTo>
                  <a:lnTo>
                    <a:pt x="4326" y="4863"/>
                  </a:lnTo>
                  <a:lnTo>
                    <a:pt x="7340" y="3384"/>
                  </a:lnTo>
                  <a:lnTo>
                    <a:pt x="7395" y="2996"/>
                  </a:lnTo>
                  <a:lnTo>
                    <a:pt x="7432" y="2589"/>
                  </a:lnTo>
                  <a:lnTo>
                    <a:pt x="7450" y="2182"/>
                  </a:lnTo>
                  <a:lnTo>
                    <a:pt x="7469" y="1776"/>
                  </a:lnTo>
                  <a:lnTo>
                    <a:pt x="7469" y="1351"/>
                  </a:lnTo>
                  <a:lnTo>
                    <a:pt x="7469" y="907"/>
                  </a:lnTo>
                  <a:lnTo>
                    <a:pt x="7432" y="463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81"/>
            <p:cNvSpPr/>
            <p:nvPr/>
          </p:nvSpPr>
          <p:spPr>
            <a:xfrm>
              <a:off x="2105050" y="-224762"/>
              <a:ext cx="354975" cy="22225"/>
            </a:xfrm>
            <a:custGeom>
              <a:rect b="b" l="l" r="r" t="t"/>
              <a:pathLst>
                <a:path extrusionOk="0" h="889" w="14199">
                  <a:moveTo>
                    <a:pt x="5676" y="1"/>
                  </a:moveTo>
                  <a:lnTo>
                    <a:pt x="4345" y="38"/>
                  </a:lnTo>
                  <a:lnTo>
                    <a:pt x="3125" y="75"/>
                  </a:lnTo>
                  <a:lnTo>
                    <a:pt x="2090" y="130"/>
                  </a:lnTo>
                  <a:lnTo>
                    <a:pt x="1221" y="186"/>
                  </a:lnTo>
                  <a:lnTo>
                    <a:pt x="555" y="260"/>
                  </a:lnTo>
                  <a:lnTo>
                    <a:pt x="315" y="297"/>
                  </a:lnTo>
                  <a:lnTo>
                    <a:pt x="149" y="352"/>
                  </a:lnTo>
                  <a:lnTo>
                    <a:pt x="38" y="389"/>
                  </a:lnTo>
                  <a:lnTo>
                    <a:pt x="19" y="407"/>
                  </a:lnTo>
                  <a:lnTo>
                    <a:pt x="1" y="444"/>
                  </a:lnTo>
                  <a:lnTo>
                    <a:pt x="19" y="463"/>
                  </a:lnTo>
                  <a:lnTo>
                    <a:pt x="38" y="481"/>
                  </a:lnTo>
                  <a:lnTo>
                    <a:pt x="149" y="518"/>
                  </a:lnTo>
                  <a:lnTo>
                    <a:pt x="315" y="574"/>
                  </a:lnTo>
                  <a:lnTo>
                    <a:pt x="555" y="611"/>
                  </a:lnTo>
                  <a:lnTo>
                    <a:pt x="1221" y="685"/>
                  </a:lnTo>
                  <a:lnTo>
                    <a:pt x="2090" y="759"/>
                  </a:lnTo>
                  <a:lnTo>
                    <a:pt x="3125" y="796"/>
                  </a:lnTo>
                  <a:lnTo>
                    <a:pt x="4345" y="851"/>
                  </a:lnTo>
                  <a:lnTo>
                    <a:pt x="5676" y="870"/>
                  </a:lnTo>
                  <a:lnTo>
                    <a:pt x="7100" y="888"/>
                  </a:lnTo>
                  <a:lnTo>
                    <a:pt x="8542" y="870"/>
                  </a:lnTo>
                  <a:lnTo>
                    <a:pt x="9873" y="851"/>
                  </a:lnTo>
                  <a:lnTo>
                    <a:pt x="11075" y="796"/>
                  </a:lnTo>
                  <a:lnTo>
                    <a:pt x="12128" y="759"/>
                  </a:lnTo>
                  <a:lnTo>
                    <a:pt x="12997" y="685"/>
                  </a:lnTo>
                  <a:lnTo>
                    <a:pt x="13644" y="611"/>
                  </a:lnTo>
                  <a:lnTo>
                    <a:pt x="13885" y="574"/>
                  </a:lnTo>
                  <a:lnTo>
                    <a:pt x="14069" y="518"/>
                  </a:lnTo>
                  <a:lnTo>
                    <a:pt x="14162" y="481"/>
                  </a:lnTo>
                  <a:lnTo>
                    <a:pt x="14199" y="463"/>
                  </a:lnTo>
                  <a:lnTo>
                    <a:pt x="14199" y="444"/>
                  </a:lnTo>
                  <a:lnTo>
                    <a:pt x="14199" y="407"/>
                  </a:lnTo>
                  <a:lnTo>
                    <a:pt x="14162" y="389"/>
                  </a:lnTo>
                  <a:lnTo>
                    <a:pt x="14069" y="352"/>
                  </a:lnTo>
                  <a:lnTo>
                    <a:pt x="13885" y="297"/>
                  </a:lnTo>
                  <a:lnTo>
                    <a:pt x="13644" y="260"/>
                  </a:lnTo>
                  <a:lnTo>
                    <a:pt x="12997" y="186"/>
                  </a:lnTo>
                  <a:lnTo>
                    <a:pt x="12128" y="130"/>
                  </a:lnTo>
                  <a:lnTo>
                    <a:pt x="11075" y="75"/>
                  </a:lnTo>
                  <a:lnTo>
                    <a:pt x="9873" y="38"/>
                  </a:lnTo>
                  <a:lnTo>
                    <a:pt x="85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81"/>
            <p:cNvSpPr/>
            <p:nvPr/>
          </p:nvSpPr>
          <p:spPr>
            <a:xfrm>
              <a:off x="2102750" y="-213662"/>
              <a:ext cx="357275" cy="109550"/>
            </a:xfrm>
            <a:custGeom>
              <a:rect b="b" l="l" r="r" t="t"/>
              <a:pathLst>
                <a:path extrusionOk="0" h="4382" w="14291">
                  <a:moveTo>
                    <a:pt x="0" y="0"/>
                  </a:moveTo>
                  <a:lnTo>
                    <a:pt x="1535" y="2718"/>
                  </a:lnTo>
                  <a:lnTo>
                    <a:pt x="1609" y="2866"/>
                  </a:lnTo>
                  <a:lnTo>
                    <a:pt x="1794" y="3217"/>
                  </a:lnTo>
                  <a:lnTo>
                    <a:pt x="1886" y="3365"/>
                  </a:lnTo>
                  <a:lnTo>
                    <a:pt x="1997" y="3494"/>
                  </a:lnTo>
                  <a:lnTo>
                    <a:pt x="2108" y="3624"/>
                  </a:lnTo>
                  <a:lnTo>
                    <a:pt x="2219" y="3753"/>
                  </a:lnTo>
                  <a:lnTo>
                    <a:pt x="2367" y="3883"/>
                  </a:lnTo>
                  <a:lnTo>
                    <a:pt x="2515" y="3994"/>
                  </a:lnTo>
                  <a:lnTo>
                    <a:pt x="2681" y="4086"/>
                  </a:lnTo>
                  <a:lnTo>
                    <a:pt x="2847" y="4178"/>
                  </a:lnTo>
                  <a:lnTo>
                    <a:pt x="3032" y="4252"/>
                  </a:lnTo>
                  <a:lnTo>
                    <a:pt x="3217" y="4308"/>
                  </a:lnTo>
                  <a:lnTo>
                    <a:pt x="3402" y="4345"/>
                  </a:lnTo>
                  <a:lnTo>
                    <a:pt x="3605" y="4363"/>
                  </a:lnTo>
                  <a:lnTo>
                    <a:pt x="3790" y="4382"/>
                  </a:lnTo>
                  <a:lnTo>
                    <a:pt x="10667" y="4382"/>
                  </a:lnTo>
                  <a:lnTo>
                    <a:pt x="10834" y="4363"/>
                  </a:lnTo>
                  <a:lnTo>
                    <a:pt x="11000" y="4326"/>
                  </a:lnTo>
                  <a:lnTo>
                    <a:pt x="11148" y="4289"/>
                  </a:lnTo>
                  <a:lnTo>
                    <a:pt x="11296" y="4234"/>
                  </a:lnTo>
                  <a:lnTo>
                    <a:pt x="11444" y="4178"/>
                  </a:lnTo>
                  <a:lnTo>
                    <a:pt x="11592" y="4105"/>
                  </a:lnTo>
                  <a:lnTo>
                    <a:pt x="11740" y="4031"/>
                  </a:lnTo>
                  <a:lnTo>
                    <a:pt x="11888" y="3920"/>
                  </a:lnTo>
                  <a:lnTo>
                    <a:pt x="12072" y="3772"/>
                  </a:lnTo>
                  <a:lnTo>
                    <a:pt x="12239" y="3587"/>
                  </a:lnTo>
                  <a:lnTo>
                    <a:pt x="12387" y="3402"/>
                  </a:lnTo>
                  <a:lnTo>
                    <a:pt x="12498" y="3217"/>
                  </a:lnTo>
                  <a:lnTo>
                    <a:pt x="12535" y="3143"/>
                  </a:lnTo>
                  <a:lnTo>
                    <a:pt x="12627" y="2995"/>
                  </a:lnTo>
                  <a:lnTo>
                    <a:pt x="142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81"/>
            <p:cNvSpPr/>
            <p:nvPr/>
          </p:nvSpPr>
          <p:spPr>
            <a:xfrm>
              <a:off x="2141100" y="-213662"/>
              <a:ext cx="23150" cy="71650"/>
            </a:xfrm>
            <a:custGeom>
              <a:rect b="b" l="l" r="r" t="t"/>
              <a:pathLst>
                <a:path extrusionOk="0" h="2866" w="926">
                  <a:moveTo>
                    <a:pt x="537" y="0"/>
                  </a:moveTo>
                  <a:lnTo>
                    <a:pt x="629" y="222"/>
                  </a:lnTo>
                  <a:lnTo>
                    <a:pt x="685" y="444"/>
                  </a:lnTo>
                  <a:lnTo>
                    <a:pt x="740" y="684"/>
                  </a:lnTo>
                  <a:lnTo>
                    <a:pt x="759" y="925"/>
                  </a:lnTo>
                  <a:lnTo>
                    <a:pt x="759" y="1184"/>
                  </a:lnTo>
                  <a:lnTo>
                    <a:pt x="722" y="1442"/>
                  </a:lnTo>
                  <a:lnTo>
                    <a:pt x="666" y="1683"/>
                  </a:lnTo>
                  <a:lnTo>
                    <a:pt x="574" y="1923"/>
                  </a:lnTo>
                  <a:lnTo>
                    <a:pt x="463" y="2145"/>
                  </a:lnTo>
                  <a:lnTo>
                    <a:pt x="334" y="2367"/>
                  </a:lnTo>
                  <a:lnTo>
                    <a:pt x="167" y="2552"/>
                  </a:lnTo>
                  <a:lnTo>
                    <a:pt x="1" y="2718"/>
                  </a:lnTo>
                  <a:lnTo>
                    <a:pt x="75" y="2866"/>
                  </a:lnTo>
                  <a:lnTo>
                    <a:pt x="260" y="2700"/>
                  </a:lnTo>
                  <a:lnTo>
                    <a:pt x="426" y="2515"/>
                  </a:lnTo>
                  <a:lnTo>
                    <a:pt x="555" y="2311"/>
                  </a:lnTo>
                  <a:lnTo>
                    <a:pt x="685" y="2089"/>
                  </a:lnTo>
                  <a:lnTo>
                    <a:pt x="777" y="1868"/>
                  </a:lnTo>
                  <a:lnTo>
                    <a:pt x="851" y="1627"/>
                  </a:lnTo>
                  <a:lnTo>
                    <a:pt x="907" y="1368"/>
                  </a:lnTo>
                  <a:lnTo>
                    <a:pt x="925" y="1128"/>
                  </a:lnTo>
                  <a:lnTo>
                    <a:pt x="925" y="832"/>
                  </a:lnTo>
                  <a:lnTo>
                    <a:pt x="870" y="537"/>
                  </a:lnTo>
                  <a:lnTo>
                    <a:pt x="814" y="259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81"/>
            <p:cNvSpPr/>
            <p:nvPr/>
          </p:nvSpPr>
          <p:spPr>
            <a:xfrm>
              <a:off x="2179925" y="-213662"/>
              <a:ext cx="178425" cy="45775"/>
            </a:xfrm>
            <a:custGeom>
              <a:rect b="b" l="l" r="r" t="t"/>
              <a:pathLst>
                <a:path extrusionOk="0" h="1831" w="7137">
                  <a:moveTo>
                    <a:pt x="1" y="0"/>
                  </a:moveTo>
                  <a:lnTo>
                    <a:pt x="130" y="222"/>
                  </a:lnTo>
                  <a:lnTo>
                    <a:pt x="278" y="463"/>
                  </a:lnTo>
                  <a:lnTo>
                    <a:pt x="444" y="666"/>
                  </a:lnTo>
                  <a:lnTo>
                    <a:pt x="611" y="869"/>
                  </a:lnTo>
                  <a:lnTo>
                    <a:pt x="814" y="1054"/>
                  </a:lnTo>
                  <a:lnTo>
                    <a:pt x="1036" y="1221"/>
                  </a:lnTo>
                  <a:lnTo>
                    <a:pt x="1258" y="1368"/>
                  </a:lnTo>
                  <a:lnTo>
                    <a:pt x="1498" y="1479"/>
                  </a:lnTo>
                  <a:lnTo>
                    <a:pt x="1757" y="1590"/>
                  </a:lnTo>
                  <a:lnTo>
                    <a:pt x="2034" y="1683"/>
                  </a:lnTo>
                  <a:lnTo>
                    <a:pt x="2293" y="1757"/>
                  </a:lnTo>
                  <a:lnTo>
                    <a:pt x="2570" y="1794"/>
                  </a:lnTo>
                  <a:lnTo>
                    <a:pt x="2848" y="1812"/>
                  </a:lnTo>
                  <a:lnTo>
                    <a:pt x="3144" y="1831"/>
                  </a:lnTo>
                  <a:lnTo>
                    <a:pt x="3421" y="1812"/>
                  </a:lnTo>
                  <a:lnTo>
                    <a:pt x="3698" y="1775"/>
                  </a:lnTo>
                  <a:lnTo>
                    <a:pt x="3975" y="1738"/>
                  </a:lnTo>
                  <a:lnTo>
                    <a:pt x="4253" y="1664"/>
                  </a:lnTo>
                  <a:lnTo>
                    <a:pt x="4512" y="1590"/>
                  </a:lnTo>
                  <a:lnTo>
                    <a:pt x="4789" y="1498"/>
                  </a:lnTo>
                  <a:lnTo>
                    <a:pt x="5048" y="1387"/>
                  </a:lnTo>
                  <a:lnTo>
                    <a:pt x="5307" y="1276"/>
                  </a:lnTo>
                  <a:lnTo>
                    <a:pt x="5565" y="1147"/>
                  </a:lnTo>
                  <a:lnTo>
                    <a:pt x="5806" y="999"/>
                  </a:lnTo>
                  <a:lnTo>
                    <a:pt x="6157" y="777"/>
                  </a:lnTo>
                  <a:lnTo>
                    <a:pt x="6490" y="537"/>
                  </a:lnTo>
                  <a:lnTo>
                    <a:pt x="6822" y="259"/>
                  </a:lnTo>
                  <a:lnTo>
                    <a:pt x="7137" y="0"/>
                  </a:lnTo>
                  <a:lnTo>
                    <a:pt x="6878" y="0"/>
                  </a:lnTo>
                  <a:lnTo>
                    <a:pt x="6471" y="333"/>
                  </a:lnTo>
                  <a:lnTo>
                    <a:pt x="6027" y="647"/>
                  </a:lnTo>
                  <a:lnTo>
                    <a:pt x="5584" y="943"/>
                  </a:lnTo>
                  <a:lnTo>
                    <a:pt x="5343" y="1073"/>
                  </a:lnTo>
                  <a:lnTo>
                    <a:pt x="5103" y="1184"/>
                  </a:lnTo>
                  <a:lnTo>
                    <a:pt x="4863" y="1295"/>
                  </a:lnTo>
                  <a:lnTo>
                    <a:pt x="4622" y="1387"/>
                  </a:lnTo>
                  <a:lnTo>
                    <a:pt x="4364" y="1461"/>
                  </a:lnTo>
                  <a:lnTo>
                    <a:pt x="4105" y="1535"/>
                  </a:lnTo>
                  <a:lnTo>
                    <a:pt x="3846" y="1590"/>
                  </a:lnTo>
                  <a:lnTo>
                    <a:pt x="3587" y="1627"/>
                  </a:lnTo>
                  <a:lnTo>
                    <a:pt x="3310" y="1646"/>
                  </a:lnTo>
                  <a:lnTo>
                    <a:pt x="3033" y="1664"/>
                  </a:lnTo>
                  <a:lnTo>
                    <a:pt x="2700" y="1646"/>
                  </a:lnTo>
                  <a:lnTo>
                    <a:pt x="2386" y="1590"/>
                  </a:lnTo>
                  <a:lnTo>
                    <a:pt x="2071" y="1516"/>
                  </a:lnTo>
                  <a:lnTo>
                    <a:pt x="1757" y="1405"/>
                  </a:lnTo>
                  <a:lnTo>
                    <a:pt x="1461" y="1276"/>
                  </a:lnTo>
                  <a:lnTo>
                    <a:pt x="1184" y="1110"/>
                  </a:lnTo>
                  <a:lnTo>
                    <a:pt x="925" y="925"/>
                  </a:lnTo>
                  <a:lnTo>
                    <a:pt x="685" y="703"/>
                  </a:lnTo>
                  <a:lnTo>
                    <a:pt x="537" y="537"/>
                  </a:lnTo>
                  <a:lnTo>
                    <a:pt x="407" y="370"/>
                  </a:lnTo>
                  <a:lnTo>
                    <a:pt x="297" y="18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81"/>
            <p:cNvSpPr/>
            <p:nvPr/>
          </p:nvSpPr>
          <p:spPr>
            <a:xfrm>
              <a:off x="2394375" y="-213662"/>
              <a:ext cx="24050" cy="78600"/>
            </a:xfrm>
            <a:custGeom>
              <a:rect b="b" l="l" r="r" t="t"/>
              <a:pathLst>
                <a:path extrusionOk="0" h="3144" w="962">
                  <a:moveTo>
                    <a:pt x="296" y="0"/>
                  </a:moveTo>
                  <a:lnTo>
                    <a:pt x="204" y="167"/>
                  </a:lnTo>
                  <a:lnTo>
                    <a:pt x="130" y="333"/>
                  </a:lnTo>
                  <a:lnTo>
                    <a:pt x="75" y="500"/>
                  </a:lnTo>
                  <a:lnTo>
                    <a:pt x="38" y="684"/>
                  </a:lnTo>
                  <a:lnTo>
                    <a:pt x="19" y="869"/>
                  </a:lnTo>
                  <a:lnTo>
                    <a:pt x="1" y="1054"/>
                  </a:lnTo>
                  <a:lnTo>
                    <a:pt x="1" y="1258"/>
                  </a:lnTo>
                  <a:lnTo>
                    <a:pt x="19" y="1442"/>
                  </a:lnTo>
                  <a:lnTo>
                    <a:pt x="75" y="1683"/>
                  </a:lnTo>
                  <a:lnTo>
                    <a:pt x="149" y="1923"/>
                  </a:lnTo>
                  <a:lnTo>
                    <a:pt x="223" y="2145"/>
                  </a:lnTo>
                  <a:lnTo>
                    <a:pt x="333" y="2367"/>
                  </a:lnTo>
                  <a:lnTo>
                    <a:pt x="444" y="2570"/>
                  </a:lnTo>
                  <a:lnTo>
                    <a:pt x="574" y="2773"/>
                  </a:lnTo>
                  <a:lnTo>
                    <a:pt x="722" y="2958"/>
                  </a:lnTo>
                  <a:lnTo>
                    <a:pt x="870" y="3143"/>
                  </a:lnTo>
                  <a:lnTo>
                    <a:pt x="962" y="2995"/>
                  </a:lnTo>
                  <a:lnTo>
                    <a:pt x="722" y="2681"/>
                  </a:lnTo>
                  <a:lnTo>
                    <a:pt x="611" y="2515"/>
                  </a:lnTo>
                  <a:lnTo>
                    <a:pt x="500" y="2330"/>
                  </a:lnTo>
                  <a:lnTo>
                    <a:pt x="407" y="2163"/>
                  </a:lnTo>
                  <a:lnTo>
                    <a:pt x="333" y="1979"/>
                  </a:lnTo>
                  <a:lnTo>
                    <a:pt x="278" y="1775"/>
                  </a:lnTo>
                  <a:lnTo>
                    <a:pt x="223" y="1572"/>
                  </a:lnTo>
                  <a:lnTo>
                    <a:pt x="186" y="1368"/>
                  </a:lnTo>
                  <a:lnTo>
                    <a:pt x="167" y="1165"/>
                  </a:lnTo>
                  <a:lnTo>
                    <a:pt x="167" y="962"/>
                  </a:lnTo>
                  <a:lnTo>
                    <a:pt x="204" y="758"/>
                  </a:lnTo>
                  <a:lnTo>
                    <a:pt x="241" y="555"/>
                  </a:lnTo>
                  <a:lnTo>
                    <a:pt x="296" y="352"/>
                  </a:lnTo>
                  <a:lnTo>
                    <a:pt x="389" y="167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81"/>
            <p:cNvSpPr/>
            <p:nvPr/>
          </p:nvSpPr>
          <p:spPr>
            <a:xfrm>
              <a:off x="2158200" y="-145262"/>
              <a:ext cx="241750" cy="32375"/>
            </a:xfrm>
            <a:custGeom>
              <a:rect b="b" l="l" r="r" t="t"/>
              <a:pathLst>
                <a:path extrusionOk="0" h="1295" w="9670">
                  <a:moveTo>
                    <a:pt x="4271" y="1"/>
                  </a:moveTo>
                  <a:lnTo>
                    <a:pt x="3735" y="19"/>
                  </a:lnTo>
                  <a:lnTo>
                    <a:pt x="3181" y="56"/>
                  </a:lnTo>
                  <a:lnTo>
                    <a:pt x="2626" y="130"/>
                  </a:lnTo>
                  <a:lnTo>
                    <a:pt x="2090" y="222"/>
                  </a:lnTo>
                  <a:lnTo>
                    <a:pt x="1554" y="370"/>
                  </a:lnTo>
                  <a:lnTo>
                    <a:pt x="1018" y="555"/>
                  </a:lnTo>
                  <a:lnTo>
                    <a:pt x="519" y="758"/>
                  </a:lnTo>
                  <a:lnTo>
                    <a:pt x="260" y="888"/>
                  </a:lnTo>
                  <a:lnTo>
                    <a:pt x="1" y="1017"/>
                  </a:lnTo>
                  <a:lnTo>
                    <a:pt x="149" y="1147"/>
                  </a:lnTo>
                  <a:lnTo>
                    <a:pt x="260" y="1073"/>
                  </a:lnTo>
                  <a:lnTo>
                    <a:pt x="611" y="906"/>
                  </a:lnTo>
                  <a:lnTo>
                    <a:pt x="981" y="740"/>
                  </a:lnTo>
                  <a:lnTo>
                    <a:pt x="1350" y="611"/>
                  </a:lnTo>
                  <a:lnTo>
                    <a:pt x="1739" y="500"/>
                  </a:lnTo>
                  <a:lnTo>
                    <a:pt x="2108" y="407"/>
                  </a:lnTo>
                  <a:lnTo>
                    <a:pt x="2478" y="315"/>
                  </a:lnTo>
                  <a:lnTo>
                    <a:pt x="2866" y="259"/>
                  </a:lnTo>
                  <a:lnTo>
                    <a:pt x="3255" y="222"/>
                  </a:lnTo>
                  <a:lnTo>
                    <a:pt x="3624" y="185"/>
                  </a:lnTo>
                  <a:lnTo>
                    <a:pt x="4401" y="185"/>
                  </a:lnTo>
                  <a:lnTo>
                    <a:pt x="4789" y="204"/>
                  </a:lnTo>
                  <a:lnTo>
                    <a:pt x="5399" y="241"/>
                  </a:lnTo>
                  <a:lnTo>
                    <a:pt x="5991" y="333"/>
                  </a:lnTo>
                  <a:lnTo>
                    <a:pt x="6601" y="444"/>
                  </a:lnTo>
                  <a:lnTo>
                    <a:pt x="7192" y="574"/>
                  </a:lnTo>
                  <a:lnTo>
                    <a:pt x="7784" y="722"/>
                  </a:lnTo>
                  <a:lnTo>
                    <a:pt x="8357" y="906"/>
                  </a:lnTo>
                  <a:lnTo>
                    <a:pt x="8930" y="1091"/>
                  </a:lnTo>
                  <a:lnTo>
                    <a:pt x="9522" y="1295"/>
                  </a:lnTo>
                  <a:lnTo>
                    <a:pt x="9670" y="1184"/>
                  </a:lnTo>
                  <a:lnTo>
                    <a:pt x="9152" y="999"/>
                  </a:lnTo>
                  <a:lnTo>
                    <a:pt x="8616" y="814"/>
                  </a:lnTo>
                  <a:lnTo>
                    <a:pt x="8080" y="648"/>
                  </a:lnTo>
                  <a:lnTo>
                    <a:pt x="7544" y="500"/>
                  </a:lnTo>
                  <a:lnTo>
                    <a:pt x="7007" y="370"/>
                  </a:lnTo>
                  <a:lnTo>
                    <a:pt x="6471" y="241"/>
                  </a:lnTo>
                  <a:lnTo>
                    <a:pt x="5917" y="148"/>
                  </a:lnTo>
                  <a:lnTo>
                    <a:pt x="5362" y="74"/>
                  </a:lnTo>
                  <a:lnTo>
                    <a:pt x="4826" y="37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81"/>
            <p:cNvSpPr/>
            <p:nvPr/>
          </p:nvSpPr>
          <p:spPr>
            <a:xfrm>
              <a:off x="2207650" y="-114287"/>
              <a:ext cx="142375" cy="39775"/>
            </a:xfrm>
            <a:custGeom>
              <a:rect b="b" l="l" r="r" t="t"/>
              <a:pathLst>
                <a:path extrusionOk="0" h="1591" w="5695">
                  <a:moveTo>
                    <a:pt x="1" y="0"/>
                  </a:moveTo>
                  <a:lnTo>
                    <a:pt x="1" y="1479"/>
                  </a:lnTo>
                  <a:lnTo>
                    <a:pt x="722" y="1535"/>
                  </a:lnTo>
                  <a:lnTo>
                    <a:pt x="1424" y="1553"/>
                  </a:lnTo>
                  <a:lnTo>
                    <a:pt x="2145" y="1590"/>
                  </a:lnTo>
                  <a:lnTo>
                    <a:pt x="3569" y="1590"/>
                  </a:lnTo>
                  <a:lnTo>
                    <a:pt x="4271" y="1553"/>
                  </a:lnTo>
                  <a:lnTo>
                    <a:pt x="4974" y="1535"/>
                  </a:lnTo>
                  <a:lnTo>
                    <a:pt x="5695" y="1479"/>
                  </a:lnTo>
                  <a:lnTo>
                    <a:pt x="56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81"/>
            <p:cNvSpPr/>
            <p:nvPr/>
          </p:nvSpPr>
          <p:spPr>
            <a:xfrm>
              <a:off x="2102977" y="-101026"/>
              <a:ext cx="359100" cy="489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80" name="Google Shape;480;p81"/>
          <p:cNvGrpSpPr/>
          <p:nvPr/>
        </p:nvGrpSpPr>
        <p:grpSpPr>
          <a:xfrm>
            <a:off x="8563388" y="4316990"/>
            <a:ext cx="406275" cy="677786"/>
            <a:chOff x="2066225" y="-729912"/>
            <a:chExt cx="406275" cy="677786"/>
          </a:xfrm>
        </p:grpSpPr>
        <p:sp>
          <p:nvSpPr>
            <p:cNvPr id="481" name="Google Shape;481;p81"/>
            <p:cNvSpPr/>
            <p:nvPr/>
          </p:nvSpPr>
          <p:spPr>
            <a:xfrm>
              <a:off x="2256200" y="-729912"/>
              <a:ext cx="134975" cy="223250"/>
            </a:xfrm>
            <a:custGeom>
              <a:rect b="b" l="l" r="r" t="t"/>
              <a:pathLst>
                <a:path extrusionOk="0" h="8930" w="5399">
                  <a:moveTo>
                    <a:pt x="5343" y="0"/>
                  </a:moveTo>
                  <a:lnTo>
                    <a:pt x="5158" y="37"/>
                  </a:lnTo>
                  <a:lnTo>
                    <a:pt x="4936" y="130"/>
                  </a:lnTo>
                  <a:lnTo>
                    <a:pt x="4659" y="241"/>
                  </a:lnTo>
                  <a:lnTo>
                    <a:pt x="4308" y="407"/>
                  </a:lnTo>
                  <a:lnTo>
                    <a:pt x="3919" y="611"/>
                  </a:lnTo>
                  <a:lnTo>
                    <a:pt x="3513" y="906"/>
                  </a:lnTo>
                  <a:lnTo>
                    <a:pt x="3291" y="1054"/>
                  </a:lnTo>
                  <a:lnTo>
                    <a:pt x="3069" y="1239"/>
                  </a:lnTo>
                  <a:lnTo>
                    <a:pt x="3032" y="2108"/>
                  </a:lnTo>
                  <a:lnTo>
                    <a:pt x="2755" y="1535"/>
                  </a:lnTo>
                  <a:lnTo>
                    <a:pt x="2514" y="1775"/>
                  </a:lnTo>
                  <a:lnTo>
                    <a:pt x="2274" y="2053"/>
                  </a:lnTo>
                  <a:lnTo>
                    <a:pt x="2034" y="2348"/>
                  </a:lnTo>
                  <a:lnTo>
                    <a:pt x="1793" y="2663"/>
                  </a:lnTo>
                  <a:lnTo>
                    <a:pt x="1571" y="3014"/>
                  </a:lnTo>
                  <a:lnTo>
                    <a:pt x="1350" y="3384"/>
                  </a:lnTo>
                  <a:lnTo>
                    <a:pt x="1146" y="3790"/>
                  </a:lnTo>
                  <a:lnTo>
                    <a:pt x="943" y="4234"/>
                  </a:lnTo>
                  <a:lnTo>
                    <a:pt x="758" y="4696"/>
                  </a:lnTo>
                  <a:lnTo>
                    <a:pt x="592" y="5195"/>
                  </a:lnTo>
                  <a:lnTo>
                    <a:pt x="444" y="5731"/>
                  </a:lnTo>
                  <a:lnTo>
                    <a:pt x="314" y="6305"/>
                  </a:lnTo>
                  <a:lnTo>
                    <a:pt x="203" y="6896"/>
                  </a:lnTo>
                  <a:lnTo>
                    <a:pt x="111" y="7543"/>
                  </a:lnTo>
                  <a:lnTo>
                    <a:pt x="37" y="8209"/>
                  </a:lnTo>
                  <a:lnTo>
                    <a:pt x="0" y="8930"/>
                  </a:lnTo>
                  <a:lnTo>
                    <a:pt x="0" y="8930"/>
                  </a:lnTo>
                  <a:lnTo>
                    <a:pt x="296" y="8819"/>
                  </a:lnTo>
                  <a:lnTo>
                    <a:pt x="629" y="8671"/>
                  </a:lnTo>
                  <a:lnTo>
                    <a:pt x="1054" y="8449"/>
                  </a:lnTo>
                  <a:lnTo>
                    <a:pt x="1553" y="8153"/>
                  </a:lnTo>
                  <a:lnTo>
                    <a:pt x="1812" y="7968"/>
                  </a:lnTo>
                  <a:lnTo>
                    <a:pt x="2089" y="7783"/>
                  </a:lnTo>
                  <a:lnTo>
                    <a:pt x="2385" y="7562"/>
                  </a:lnTo>
                  <a:lnTo>
                    <a:pt x="2662" y="7321"/>
                  </a:lnTo>
                  <a:lnTo>
                    <a:pt x="2958" y="7044"/>
                  </a:lnTo>
                  <a:lnTo>
                    <a:pt x="3235" y="6767"/>
                  </a:lnTo>
                  <a:lnTo>
                    <a:pt x="869" y="7192"/>
                  </a:lnTo>
                  <a:lnTo>
                    <a:pt x="4160" y="5547"/>
                  </a:lnTo>
                  <a:lnTo>
                    <a:pt x="4326" y="5288"/>
                  </a:lnTo>
                  <a:lnTo>
                    <a:pt x="4474" y="5010"/>
                  </a:lnTo>
                  <a:lnTo>
                    <a:pt x="4603" y="4733"/>
                  </a:lnTo>
                  <a:lnTo>
                    <a:pt x="4733" y="4437"/>
                  </a:lnTo>
                  <a:lnTo>
                    <a:pt x="4862" y="4123"/>
                  </a:lnTo>
                  <a:lnTo>
                    <a:pt x="4973" y="3809"/>
                  </a:lnTo>
                  <a:lnTo>
                    <a:pt x="5066" y="3476"/>
                  </a:lnTo>
                  <a:lnTo>
                    <a:pt x="5158" y="3143"/>
                  </a:lnTo>
                  <a:lnTo>
                    <a:pt x="3124" y="3495"/>
                  </a:lnTo>
                  <a:lnTo>
                    <a:pt x="3124" y="3495"/>
                  </a:lnTo>
                  <a:lnTo>
                    <a:pt x="5287" y="2422"/>
                  </a:lnTo>
                  <a:lnTo>
                    <a:pt x="5361" y="1868"/>
                  </a:lnTo>
                  <a:lnTo>
                    <a:pt x="5398" y="1276"/>
                  </a:lnTo>
                  <a:lnTo>
                    <a:pt x="5380" y="648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81"/>
            <p:cNvSpPr/>
            <p:nvPr/>
          </p:nvSpPr>
          <p:spPr>
            <a:xfrm>
              <a:off x="2225675" y="-648562"/>
              <a:ext cx="65200" cy="438150"/>
            </a:xfrm>
            <a:custGeom>
              <a:rect b="b" l="l" r="r" t="t"/>
              <a:pathLst>
                <a:path extrusionOk="0" h="17526" w="2608">
                  <a:moveTo>
                    <a:pt x="130" y="0"/>
                  </a:moveTo>
                  <a:lnTo>
                    <a:pt x="75" y="37"/>
                  </a:lnTo>
                  <a:lnTo>
                    <a:pt x="19" y="111"/>
                  </a:lnTo>
                  <a:lnTo>
                    <a:pt x="1" y="167"/>
                  </a:lnTo>
                  <a:lnTo>
                    <a:pt x="1" y="259"/>
                  </a:lnTo>
                  <a:lnTo>
                    <a:pt x="149" y="777"/>
                  </a:lnTo>
                  <a:lnTo>
                    <a:pt x="500" y="2182"/>
                  </a:lnTo>
                  <a:lnTo>
                    <a:pt x="722" y="3124"/>
                  </a:lnTo>
                  <a:lnTo>
                    <a:pt x="981" y="4215"/>
                  </a:lnTo>
                  <a:lnTo>
                    <a:pt x="1221" y="5417"/>
                  </a:lnTo>
                  <a:lnTo>
                    <a:pt x="1461" y="6711"/>
                  </a:lnTo>
                  <a:lnTo>
                    <a:pt x="1702" y="8079"/>
                  </a:lnTo>
                  <a:lnTo>
                    <a:pt x="1887" y="9466"/>
                  </a:lnTo>
                  <a:lnTo>
                    <a:pt x="1979" y="10187"/>
                  </a:lnTo>
                  <a:lnTo>
                    <a:pt x="2053" y="10889"/>
                  </a:lnTo>
                  <a:lnTo>
                    <a:pt x="2127" y="11592"/>
                  </a:lnTo>
                  <a:lnTo>
                    <a:pt x="2164" y="12276"/>
                  </a:lnTo>
                  <a:lnTo>
                    <a:pt x="2201" y="12978"/>
                  </a:lnTo>
                  <a:lnTo>
                    <a:pt x="2219" y="13644"/>
                  </a:lnTo>
                  <a:lnTo>
                    <a:pt x="2219" y="14309"/>
                  </a:lnTo>
                  <a:lnTo>
                    <a:pt x="2182" y="14956"/>
                  </a:lnTo>
                  <a:lnTo>
                    <a:pt x="2145" y="15566"/>
                  </a:lnTo>
                  <a:lnTo>
                    <a:pt x="2072" y="16176"/>
                  </a:lnTo>
                  <a:lnTo>
                    <a:pt x="1998" y="16731"/>
                  </a:lnTo>
                  <a:lnTo>
                    <a:pt x="1868" y="17286"/>
                  </a:lnTo>
                  <a:lnTo>
                    <a:pt x="1868" y="17359"/>
                  </a:lnTo>
                  <a:lnTo>
                    <a:pt x="1887" y="17433"/>
                  </a:lnTo>
                  <a:lnTo>
                    <a:pt x="1942" y="17489"/>
                  </a:lnTo>
                  <a:lnTo>
                    <a:pt x="2016" y="17507"/>
                  </a:lnTo>
                  <a:lnTo>
                    <a:pt x="2072" y="17526"/>
                  </a:lnTo>
                  <a:lnTo>
                    <a:pt x="2127" y="17507"/>
                  </a:lnTo>
                  <a:lnTo>
                    <a:pt x="2182" y="17470"/>
                  </a:lnTo>
                  <a:lnTo>
                    <a:pt x="2219" y="17433"/>
                  </a:lnTo>
                  <a:lnTo>
                    <a:pt x="2256" y="17378"/>
                  </a:lnTo>
                  <a:lnTo>
                    <a:pt x="2349" y="16916"/>
                  </a:lnTo>
                  <a:lnTo>
                    <a:pt x="2441" y="16417"/>
                  </a:lnTo>
                  <a:lnTo>
                    <a:pt x="2515" y="15899"/>
                  </a:lnTo>
                  <a:lnTo>
                    <a:pt x="2552" y="15344"/>
                  </a:lnTo>
                  <a:lnTo>
                    <a:pt x="2589" y="14771"/>
                  </a:lnTo>
                  <a:lnTo>
                    <a:pt x="2608" y="14161"/>
                  </a:lnTo>
                  <a:lnTo>
                    <a:pt x="2608" y="13533"/>
                  </a:lnTo>
                  <a:lnTo>
                    <a:pt x="2589" y="12867"/>
                  </a:lnTo>
                  <a:lnTo>
                    <a:pt x="2552" y="12183"/>
                  </a:lnTo>
                  <a:lnTo>
                    <a:pt x="2515" y="11462"/>
                  </a:lnTo>
                  <a:lnTo>
                    <a:pt x="2441" y="10723"/>
                  </a:lnTo>
                  <a:lnTo>
                    <a:pt x="2349" y="9946"/>
                  </a:lnTo>
                  <a:lnTo>
                    <a:pt x="2256" y="9151"/>
                  </a:lnTo>
                  <a:lnTo>
                    <a:pt x="2127" y="8319"/>
                  </a:lnTo>
                  <a:lnTo>
                    <a:pt x="1998" y="7469"/>
                  </a:lnTo>
                  <a:lnTo>
                    <a:pt x="1850" y="6600"/>
                  </a:lnTo>
                  <a:lnTo>
                    <a:pt x="1591" y="5306"/>
                  </a:lnTo>
                  <a:lnTo>
                    <a:pt x="1351" y="4104"/>
                  </a:lnTo>
                  <a:lnTo>
                    <a:pt x="1110" y="3014"/>
                  </a:lnTo>
                  <a:lnTo>
                    <a:pt x="870" y="2052"/>
                  </a:lnTo>
                  <a:lnTo>
                    <a:pt x="519" y="666"/>
                  </a:lnTo>
                  <a:lnTo>
                    <a:pt x="371" y="148"/>
                  </a:lnTo>
                  <a:lnTo>
                    <a:pt x="334" y="74"/>
                  </a:lnTo>
                  <a:lnTo>
                    <a:pt x="278" y="19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81"/>
            <p:cNvSpPr/>
            <p:nvPr/>
          </p:nvSpPr>
          <p:spPr>
            <a:xfrm>
              <a:off x="2066225" y="-618537"/>
              <a:ext cx="219575" cy="319400"/>
            </a:xfrm>
            <a:custGeom>
              <a:rect b="b" l="l" r="r" t="t"/>
              <a:pathLst>
                <a:path extrusionOk="0" h="12776" w="8783">
                  <a:moveTo>
                    <a:pt x="1" y="1"/>
                  </a:moveTo>
                  <a:lnTo>
                    <a:pt x="1" y="500"/>
                  </a:lnTo>
                  <a:lnTo>
                    <a:pt x="1" y="981"/>
                  </a:lnTo>
                  <a:lnTo>
                    <a:pt x="19" y="1443"/>
                  </a:lnTo>
                  <a:lnTo>
                    <a:pt x="56" y="1905"/>
                  </a:lnTo>
                  <a:lnTo>
                    <a:pt x="93" y="2349"/>
                  </a:lnTo>
                  <a:lnTo>
                    <a:pt x="149" y="2774"/>
                  </a:lnTo>
                  <a:lnTo>
                    <a:pt x="223" y="3199"/>
                  </a:lnTo>
                  <a:lnTo>
                    <a:pt x="297" y="3606"/>
                  </a:lnTo>
                  <a:lnTo>
                    <a:pt x="3624" y="5011"/>
                  </a:lnTo>
                  <a:lnTo>
                    <a:pt x="574" y="4660"/>
                  </a:lnTo>
                  <a:lnTo>
                    <a:pt x="722" y="5159"/>
                  </a:lnTo>
                  <a:lnTo>
                    <a:pt x="907" y="5639"/>
                  </a:lnTo>
                  <a:lnTo>
                    <a:pt x="1110" y="6120"/>
                  </a:lnTo>
                  <a:lnTo>
                    <a:pt x="1314" y="6564"/>
                  </a:lnTo>
                  <a:lnTo>
                    <a:pt x="1535" y="6989"/>
                  </a:lnTo>
                  <a:lnTo>
                    <a:pt x="1776" y="7396"/>
                  </a:lnTo>
                  <a:lnTo>
                    <a:pt x="2016" y="7784"/>
                  </a:lnTo>
                  <a:lnTo>
                    <a:pt x="2275" y="8154"/>
                  </a:lnTo>
                  <a:lnTo>
                    <a:pt x="7340" y="10280"/>
                  </a:lnTo>
                  <a:lnTo>
                    <a:pt x="3772" y="9873"/>
                  </a:lnTo>
                  <a:lnTo>
                    <a:pt x="4234" y="10261"/>
                  </a:lnTo>
                  <a:lnTo>
                    <a:pt x="4678" y="10631"/>
                  </a:lnTo>
                  <a:lnTo>
                    <a:pt x="5122" y="10964"/>
                  </a:lnTo>
                  <a:lnTo>
                    <a:pt x="5566" y="11259"/>
                  </a:lnTo>
                  <a:lnTo>
                    <a:pt x="5991" y="11537"/>
                  </a:lnTo>
                  <a:lnTo>
                    <a:pt x="6416" y="11777"/>
                  </a:lnTo>
                  <a:lnTo>
                    <a:pt x="6804" y="11980"/>
                  </a:lnTo>
                  <a:lnTo>
                    <a:pt x="7174" y="12165"/>
                  </a:lnTo>
                  <a:lnTo>
                    <a:pt x="7821" y="12443"/>
                  </a:lnTo>
                  <a:lnTo>
                    <a:pt x="8339" y="12646"/>
                  </a:lnTo>
                  <a:lnTo>
                    <a:pt x="8671" y="12738"/>
                  </a:lnTo>
                  <a:lnTo>
                    <a:pt x="8782" y="12775"/>
                  </a:lnTo>
                  <a:lnTo>
                    <a:pt x="8653" y="11722"/>
                  </a:lnTo>
                  <a:lnTo>
                    <a:pt x="8505" y="10723"/>
                  </a:lnTo>
                  <a:lnTo>
                    <a:pt x="8302" y="9780"/>
                  </a:lnTo>
                  <a:lnTo>
                    <a:pt x="8080" y="8893"/>
                  </a:lnTo>
                  <a:lnTo>
                    <a:pt x="7839" y="8061"/>
                  </a:lnTo>
                  <a:lnTo>
                    <a:pt x="7562" y="7285"/>
                  </a:lnTo>
                  <a:lnTo>
                    <a:pt x="7266" y="6564"/>
                  </a:lnTo>
                  <a:lnTo>
                    <a:pt x="6952" y="5880"/>
                  </a:lnTo>
                  <a:lnTo>
                    <a:pt x="6619" y="5251"/>
                  </a:lnTo>
                  <a:lnTo>
                    <a:pt x="6268" y="4678"/>
                  </a:lnTo>
                  <a:lnTo>
                    <a:pt x="5898" y="4142"/>
                  </a:lnTo>
                  <a:lnTo>
                    <a:pt x="5529" y="3643"/>
                  </a:lnTo>
                  <a:lnTo>
                    <a:pt x="5140" y="3181"/>
                  </a:lnTo>
                  <a:lnTo>
                    <a:pt x="4771" y="2755"/>
                  </a:lnTo>
                  <a:lnTo>
                    <a:pt x="4382" y="2386"/>
                  </a:lnTo>
                  <a:lnTo>
                    <a:pt x="3994" y="2034"/>
                  </a:lnTo>
                  <a:lnTo>
                    <a:pt x="3643" y="2940"/>
                  </a:lnTo>
                  <a:lnTo>
                    <a:pt x="3495" y="1646"/>
                  </a:lnTo>
                  <a:lnTo>
                    <a:pt x="3144" y="1406"/>
                  </a:lnTo>
                  <a:lnTo>
                    <a:pt x="2811" y="1166"/>
                  </a:lnTo>
                  <a:lnTo>
                    <a:pt x="2478" y="981"/>
                  </a:lnTo>
                  <a:lnTo>
                    <a:pt x="2164" y="796"/>
                  </a:lnTo>
                  <a:lnTo>
                    <a:pt x="1868" y="648"/>
                  </a:lnTo>
                  <a:lnTo>
                    <a:pt x="1572" y="518"/>
                  </a:lnTo>
                  <a:lnTo>
                    <a:pt x="1055" y="297"/>
                  </a:lnTo>
                  <a:lnTo>
                    <a:pt x="611" y="149"/>
                  </a:lnTo>
                  <a:lnTo>
                    <a:pt x="278" y="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81"/>
            <p:cNvSpPr/>
            <p:nvPr/>
          </p:nvSpPr>
          <p:spPr>
            <a:xfrm>
              <a:off x="2285775" y="-587112"/>
              <a:ext cx="186725" cy="310150"/>
            </a:xfrm>
            <a:custGeom>
              <a:rect b="b" l="l" r="r" t="t"/>
              <a:pathLst>
                <a:path extrusionOk="0" h="12406" w="7469">
                  <a:moveTo>
                    <a:pt x="7395" y="1"/>
                  </a:moveTo>
                  <a:lnTo>
                    <a:pt x="7136" y="75"/>
                  </a:lnTo>
                  <a:lnTo>
                    <a:pt x="6840" y="186"/>
                  </a:lnTo>
                  <a:lnTo>
                    <a:pt x="6452" y="334"/>
                  </a:lnTo>
                  <a:lnTo>
                    <a:pt x="5972" y="574"/>
                  </a:lnTo>
                  <a:lnTo>
                    <a:pt x="5713" y="703"/>
                  </a:lnTo>
                  <a:lnTo>
                    <a:pt x="5435" y="870"/>
                  </a:lnTo>
                  <a:lnTo>
                    <a:pt x="5158" y="1055"/>
                  </a:lnTo>
                  <a:lnTo>
                    <a:pt x="4862" y="1258"/>
                  </a:lnTo>
                  <a:lnTo>
                    <a:pt x="4548" y="1480"/>
                  </a:lnTo>
                  <a:lnTo>
                    <a:pt x="4252" y="1739"/>
                  </a:lnTo>
                  <a:lnTo>
                    <a:pt x="4197" y="2940"/>
                  </a:lnTo>
                  <a:lnTo>
                    <a:pt x="3809" y="2127"/>
                  </a:lnTo>
                  <a:lnTo>
                    <a:pt x="3476" y="2478"/>
                  </a:lnTo>
                  <a:lnTo>
                    <a:pt x="3143" y="2848"/>
                  </a:lnTo>
                  <a:lnTo>
                    <a:pt x="2810" y="3273"/>
                  </a:lnTo>
                  <a:lnTo>
                    <a:pt x="2478" y="3717"/>
                  </a:lnTo>
                  <a:lnTo>
                    <a:pt x="2163" y="4197"/>
                  </a:lnTo>
                  <a:lnTo>
                    <a:pt x="1849" y="4715"/>
                  </a:lnTo>
                  <a:lnTo>
                    <a:pt x="1572" y="5288"/>
                  </a:lnTo>
                  <a:lnTo>
                    <a:pt x="1294" y="5880"/>
                  </a:lnTo>
                  <a:lnTo>
                    <a:pt x="1036" y="6545"/>
                  </a:lnTo>
                  <a:lnTo>
                    <a:pt x="795" y="7229"/>
                  </a:lnTo>
                  <a:lnTo>
                    <a:pt x="592" y="7969"/>
                  </a:lnTo>
                  <a:lnTo>
                    <a:pt x="407" y="8764"/>
                  </a:lnTo>
                  <a:lnTo>
                    <a:pt x="259" y="9596"/>
                  </a:lnTo>
                  <a:lnTo>
                    <a:pt x="130" y="10483"/>
                  </a:lnTo>
                  <a:lnTo>
                    <a:pt x="56" y="11407"/>
                  </a:lnTo>
                  <a:lnTo>
                    <a:pt x="0" y="12406"/>
                  </a:lnTo>
                  <a:lnTo>
                    <a:pt x="0" y="12406"/>
                  </a:lnTo>
                  <a:lnTo>
                    <a:pt x="111" y="12369"/>
                  </a:lnTo>
                  <a:lnTo>
                    <a:pt x="407" y="12258"/>
                  </a:lnTo>
                  <a:lnTo>
                    <a:pt x="869" y="12036"/>
                  </a:lnTo>
                  <a:lnTo>
                    <a:pt x="1461" y="11740"/>
                  </a:lnTo>
                  <a:lnTo>
                    <a:pt x="1793" y="11555"/>
                  </a:lnTo>
                  <a:lnTo>
                    <a:pt x="2145" y="11333"/>
                  </a:lnTo>
                  <a:lnTo>
                    <a:pt x="2514" y="11093"/>
                  </a:lnTo>
                  <a:lnTo>
                    <a:pt x="2903" y="10816"/>
                  </a:lnTo>
                  <a:lnTo>
                    <a:pt x="3291" y="10502"/>
                  </a:lnTo>
                  <a:lnTo>
                    <a:pt x="3679" y="10169"/>
                  </a:lnTo>
                  <a:lnTo>
                    <a:pt x="4086" y="9799"/>
                  </a:lnTo>
                  <a:lnTo>
                    <a:pt x="4474" y="9411"/>
                  </a:lnTo>
                  <a:lnTo>
                    <a:pt x="1183" y="9984"/>
                  </a:lnTo>
                  <a:lnTo>
                    <a:pt x="5768" y="7710"/>
                  </a:lnTo>
                  <a:lnTo>
                    <a:pt x="5990" y="7359"/>
                  </a:lnTo>
                  <a:lnTo>
                    <a:pt x="6193" y="6989"/>
                  </a:lnTo>
                  <a:lnTo>
                    <a:pt x="6378" y="6582"/>
                  </a:lnTo>
                  <a:lnTo>
                    <a:pt x="6563" y="6176"/>
                  </a:lnTo>
                  <a:lnTo>
                    <a:pt x="6729" y="5750"/>
                  </a:lnTo>
                  <a:lnTo>
                    <a:pt x="6896" y="5307"/>
                  </a:lnTo>
                  <a:lnTo>
                    <a:pt x="7025" y="4845"/>
                  </a:lnTo>
                  <a:lnTo>
                    <a:pt x="7155" y="4364"/>
                  </a:lnTo>
                  <a:lnTo>
                    <a:pt x="4326" y="4863"/>
                  </a:lnTo>
                  <a:lnTo>
                    <a:pt x="7340" y="3384"/>
                  </a:lnTo>
                  <a:lnTo>
                    <a:pt x="7395" y="2996"/>
                  </a:lnTo>
                  <a:lnTo>
                    <a:pt x="7432" y="2589"/>
                  </a:lnTo>
                  <a:lnTo>
                    <a:pt x="7450" y="2182"/>
                  </a:lnTo>
                  <a:lnTo>
                    <a:pt x="7469" y="1776"/>
                  </a:lnTo>
                  <a:lnTo>
                    <a:pt x="7469" y="1351"/>
                  </a:lnTo>
                  <a:lnTo>
                    <a:pt x="7469" y="907"/>
                  </a:lnTo>
                  <a:lnTo>
                    <a:pt x="7432" y="463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81"/>
            <p:cNvSpPr/>
            <p:nvPr/>
          </p:nvSpPr>
          <p:spPr>
            <a:xfrm>
              <a:off x="2105050" y="-224762"/>
              <a:ext cx="354975" cy="22225"/>
            </a:xfrm>
            <a:custGeom>
              <a:rect b="b" l="l" r="r" t="t"/>
              <a:pathLst>
                <a:path extrusionOk="0" h="889" w="14199">
                  <a:moveTo>
                    <a:pt x="5676" y="1"/>
                  </a:moveTo>
                  <a:lnTo>
                    <a:pt x="4345" y="38"/>
                  </a:lnTo>
                  <a:lnTo>
                    <a:pt x="3125" y="75"/>
                  </a:lnTo>
                  <a:lnTo>
                    <a:pt x="2090" y="130"/>
                  </a:lnTo>
                  <a:lnTo>
                    <a:pt x="1221" y="186"/>
                  </a:lnTo>
                  <a:lnTo>
                    <a:pt x="555" y="260"/>
                  </a:lnTo>
                  <a:lnTo>
                    <a:pt x="315" y="297"/>
                  </a:lnTo>
                  <a:lnTo>
                    <a:pt x="149" y="352"/>
                  </a:lnTo>
                  <a:lnTo>
                    <a:pt x="38" y="389"/>
                  </a:lnTo>
                  <a:lnTo>
                    <a:pt x="19" y="407"/>
                  </a:lnTo>
                  <a:lnTo>
                    <a:pt x="1" y="444"/>
                  </a:lnTo>
                  <a:lnTo>
                    <a:pt x="19" y="463"/>
                  </a:lnTo>
                  <a:lnTo>
                    <a:pt x="38" y="481"/>
                  </a:lnTo>
                  <a:lnTo>
                    <a:pt x="149" y="518"/>
                  </a:lnTo>
                  <a:lnTo>
                    <a:pt x="315" y="574"/>
                  </a:lnTo>
                  <a:lnTo>
                    <a:pt x="555" y="611"/>
                  </a:lnTo>
                  <a:lnTo>
                    <a:pt x="1221" y="685"/>
                  </a:lnTo>
                  <a:lnTo>
                    <a:pt x="2090" y="759"/>
                  </a:lnTo>
                  <a:lnTo>
                    <a:pt x="3125" y="796"/>
                  </a:lnTo>
                  <a:lnTo>
                    <a:pt x="4345" y="851"/>
                  </a:lnTo>
                  <a:lnTo>
                    <a:pt x="5676" y="870"/>
                  </a:lnTo>
                  <a:lnTo>
                    <a:pt x="7100" y="888"/>
                  </a:lnTo>
                  <a:lnTo>
                    <a:pt x="8542" y="870"/>
                  </a:lnTo>
                  <a:lnTo>
                    <a:pt x="9873" y="851"/>
                  </a:lnTo>
                  <a:lnTo>
                    <a:pt x="11075" y="796"/>
                  </a:lnTo>
                  <a:lnTo>
                    <a:pt x="12128" y="759"/>
                  </a:lnTo>
                  <a:lnTo>
                    <a:pt x="12997" y="685"/>
                  </a:lnTo>
                  <a:lnTo>
                    <a:pt x="13644" y="611"/>
                  </a:lnTo>
                  <a:lnTo>
                    <a:pt x="13885" y="574"/>
                  </a:lnTo>
                  <a:lnTo>
                    <a:pt x="14069" y="518"/>
                  </a:lnTo>
                  <a:lnTo>
                    <a:pt x="14162" y="481"/>
                  </a:lnTo>
                  <a:lnTo>
                    <a:pt x="14199" y="463"/>
                  </a:lnTo>
                  <a:lnTo>
                    <a:pt x="14199" y="444"/>
                  </a:lnTo>
                  <a:lnTo>
                    <a:pt x="14199" y="407"/>
                  </a:lnTo>
                  <a:lnTo>
                    <a:pt x="14162" y="389"/>
                  </a:lnTo>
                  <a:lnTo>
                    <a:pt x="14069" y="352"/>
                  </a:lnTo>
                  <a:lnTo>
                    <a:pt x="13885" y="297"/>
                  </a:lnTo>
                  <a:lnTo>
                    <a:pt x="13644" y="260"/>
                  </a:lnTo>
                  <a:lnTo>
                    <a:pt x="12997" y="186"/>
                  </a:lnTo>
                  <a:lnTo>
                    <a:pt x="12128" y="130"/>
                  </a:lnTo>
                  <a:lnTo>
                    <a:pt x="11075" y="75"/>
                  </a:lnTo>
                  <a:lnTo>
                    <a:pt x="9873" y="38"/>
                  </a:lnTo>
                  <a:lnTo>
                    <a:pt x="85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81"/>
            <p:cNvSpPr/>
            <p:nvPr/>
          </p:nvSpPr>
          <p:spPr>
            <a:xfrm>
              <a:off x="2102750" y="-213662"/>
              <a:ext cx="357275" cy="109550"/>
            </a:xfrm>
            <a:custGeom>
              <a:rect b="b" l="l" r="r" t="t"/>
              <a:pathLst>
                <a:path extrusionOk="0" h="4382" w="14291">
                  <a:moveTo>
                    <a:pt x="0" y="0"/>
                  </a:moveTo>
                  <a:lnTo>
                    <a:pt x="1535" y="2718"/>
                  </a:lnTo>
                  <a:lnTo>
                    <a:pt x="1609" y="2866"/>
                  </a:lnTo>
                  <a:lnTo>
                    <a:pt x="1794" y="3217"/>
                  </a:lnTo>
                  <a:lnTo>
                    <a:pt x="1886" y="3365"/>
                  </a:lnTo>
                  <a:lnTo>
                    <a:pt x="1997" y="3494"/>
                  </a:lnTo>
                  <a:lnTo>
                    <a:pt x="2108" y="3624"/>
                  </a:lnTo>
                  <a:lnTo>
                    <a:pt x="2219" y="3753"/>
                  </a:lnTo>
                  <a:lnTo>
                    <a:pt x="2367" y="3883"/>
                  </a:lnTo>
                  <a:lnTo>
                    <a:pt x="2515" y="3994"/>
                  </a:lnTo>
                  <a:lnTo>
                    <a:pt x="2681" y="4086"/>
                  </a:lnTo>
                  <a:lnTo>
                    <a:pt x="2847" y="4178"/>
                  </a:lnTo>
                  <a:lnTo>
                    <a:pt x="3032" y="4252"/>
                  </a:lnTo>
                  <a:lnTo>
                    <a:pt x="3217" y="4308"/>
                  </a:lnTo>
                  <a:lnTo>
                    <a:pt x="3402" y="4345"/>
                  </a:lnTo>
                  <a:lnTo>
                    <a:pt x="3605" y="4363"/>
                  </a:lnTo>
                  <a:lnTo>
                    <a:pt x="3790" y="4382"/>
                  </a:lnTo>
                  <a:lnTo>
                    <a:pt x="10667" y="4382"/>
                  </a:lnTo>
                  <a:lnTo>
                    <a:pt x="10834" y="4363"/>
                  </a:lnTo>
                  <a:lnTo>
                    <a:pt x="11000" y="4326"/>
                  </a:lnTo>
                  <a:lnTo>
                    <a:pt x="11148" y="4289"/>
                  </a:lnTo>
                  <a:lnTo>
                    <a:pt x="11296" y="4234"/>
                  </a:lnTo>
                  <a:lnTo>
                    <a:pt x="11444" y="4178"/>
                  </a:lnTo>
                  <a:lnTo>
                    <a:pt x="11592" y="4105"/>
                  </a:lnTo>
                  <a:lnTo>
                    <a:pt x="11740" y="4031"/>
                  </a:lnTo>
                  <a:lnTo>
                    <a:pt x="11888" y="3920"/>
                  </a:lnTo>
                  <a:lnTo>
                    <a:pt x="12072" y="3772"/>
                  </a:lnTo>
                  <a:lnTo>
                    <a:pt x="12239" y="3587"/>
                  </a:lnTo>
                  <a:lnTo>
                    <a:pt x="12387" y="3402"/>
                  </a:lnTo>
                  <a:lnTo>
                    <a:pt x="12498" y="3217"/>
                  </a:lnTo>
                  <a:lnTo>
                    <a:pt x="12535" y="3143"/>
                  </a:lnTo>
                  <a:lnTo>
                    <a:pt x="12627" y="2995"/>
                  </a:lnTo>
                  <a:lnTo>
                    <a:pt x="142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81"/>
            <p:cNvSpPr/>
            <p:nvPr/>
          </p:nvSpPr>
          <p:spPr>
            <a:xfrm>
              <a:off x="2141100" y="-213662"/>
              <a:ext cx="23150" cy="71650"/>
            </a:xfrm>
            <a:custGeom>
              <a:rect b="b" l="l" r="r" t="t"/>
              <a:pathLst>
                <a:path extrusionOk="0" h="2866" w="926">
                  <a:moveTo>
                    <a:pt x="537" y="0"/>
                  </a:moveTo>
                  <a:lnTo>
                    <a:pt x="629" y="222"/>
                  </a:lnTo>
                  <a:lnTo>
                    <a:pt x="685" y="444"/>
                  </a:lnTo>
                  <a:lnTo>
                    <a:pt x="740" y="684"/>
                  </a:lnTo>
                  <a:lnTo>
                    <a:pt x="759" y="925"/>
                  </a:lnTo>
                  <a:lnTo>
                    <a:pt x="759" y="1184"/>
                  </a:lnTo>
                  <a:lnTo>
                    <a:pt x="722" y="1442"/>
                  </a:lnTo>
                  <a:lnTo>
                    <a:pt x="666" y="1683"/>
                  </a:lnTo>
                  <a:lnTo>
                    <a:pt x="574" y="1923"/>
                  </a:lnTo>
                  <a:lnTo>
                    <a:pt x="463" y="2145"/>
                  </a:lnTo>
                  <a:lnTo>
                    <a:pt x="334" y="2367"/>
                  </a:lnTo>
                  <a:lnTo>
                    <a:pt x="167" y="2552"/>
                  </a:lnTo>
                  <a:lnTo>
                    <a:pt x="1" y="2718"/>
                  </a:lnTo>
                  <a:lnTo>
                    <a:pt x="75" y="2866"/>
                  </a:lnTo>
                  <a:lnTo>
                    <a:pt x="260" y="2700"/>
                  </a:lnTo>
                  <a:lnTo>
                    <a:pt x="426" y="2515"/>
                  </a:lnTo>
                  <a:lnTo>
                    <a:pt x="555" y="2311"/>
                  </a:lnTo>
                  <a:lnTo>
                    <a:pt x="685" y="2089"/>
                  </a:lnTo>
                  <a:lnTo>
                    <a:pt x="777" y="1868"/>
                  </a:lnTo>
                  <a:lnTo>
                    <a:pt x="851" y="1627"/>
                  </a:lnTo>
                  <a:lnTo>
                    <a:pt x="907" y="1368"/>
                  </a:lnTo>
                  <a:lnTo>
                    <a:pt x="925" y="1128"/>
                  </a:lnTo>
                  <a:lnTo>
                    <a:pt x="925" y="832"/>
                  </a:lnTo>
                  <a:lnTo>
                    <a:pt x="870" y="537"/>
                  </a:lnTo>
                  <a:lnTo>
                    <a:pt x="814" y="259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81"/>
            <p:cNvSpPr/>
            <p:nvPr/>
          </p:nvSpPr>
          <p:spPr>
            <a:xfrm>
              <a:off x="2179925" y="-213662"/>
              <a:ext cx="178425" cy="45775"/>
            </a:xfrm>
            <a:custGeom>
              <a:rect b="b" l="l" r="r" t="t"/>
              <a:pathLst>
                <a:path extrusionOk="0" h="1831" w="7137">
                  <a:moveTo>
                    <a:pt x="1" y="0"/>
                  </a:moveTo>
                  <a:lnTo>
                    <a:pt x="130" y="222"/>
                  </a:lnTo>
                  <a:lnTo>
                    <a:pt x="278" y="463"/>
                  </a:lnTo>
                  <a:lnTo>
                    <a:pt x="444" y="666"/>
                  </a:lnTo>
                  <a:lnTo>
                    <a:pt x="611" y="869"/>
                  </a:lnTo>
                  <a:lnTo>
                    <a:pt x="814" y="1054"/>
                  </a:lnTo>
                  <a:lnTo>
                    <a:pt x="1036" y="1221"/>
                  </a:lnTo>
                  <a:lnTo>
                    <a:pt x="1258" y="1368"/>
                  </a:lnTo>
                  <a:lnTo>
                    <a:pt x="1498" y="1479"/>
                  </a:lnTo>
                  <a:lnTo>
                    <a:pt x="1757" y="1590"/>
                  </a:lnTo>
                  <a:lnTo>
                    <a:pt x="2034" y="1683"/>
                  </a:lnTo>
                  <a:lnTo>
                    <a:pt x="2293" y="1757"/>
                  </a:lnTo>
                  <a:lnTo>
                    <a:pt x="2570" y="1794"/>
                  </a:lnTo>
                  <a:lnTo>
                    <a:pt x="2848" y="1812"/>
                  </a:lnTo>
                  <a:lnTo>
                    <a:pt x="3144" y="1831"/>
                  </a:lnTo>
                  <a:lnTo>
                    <a:pt x="3421" y="1812"/>
                  </a:lnTo>
                  <a:lnTo>
                    <a:pt x="3698" y="1775"/>
                  </a:lnTo>
                  <a:lnTo>
                    <a:pt x="3975" y="1738"/>
                  </a:lnTo>
                  <a:lnTo>
                    <a:pt x="4253" y="1664"/>
                  </a:lnTo>
                  <a:lnTo>
                    <a:pt x="4512" y="1590"/>
                  </a:lnTo>
                  <a:lnTo>
                    <a:pt x="4789" y="1498"/>
                  </a:lnTo>
                  <a:lnTo>
                    <a:pt x="5048" y="1387"/>
                  </a:lnTo>
                  <a:lnTo>
                    <a:pt x="5307" y="1276"/>
                  </a:lnTo>
                  <a:lnTo>
                    <a:pt x="5565" y="1147"/>
                  </a:lnTo>
                  <a:lnTo>
                    <a:pt x="5806" y="999"/>
                  </a:lnTo>
                  <a:lnTo>
                    <a:pt x="6157" y="777"/>
                  </a:lnTo>
                  <a:lnTo>
                    <a:pt x="6490" y="537"/>
                  </a:lnTo>
                  <a:lnTo>
                    <a:pt x="6822" y="259"/>
                  </a:lnTo>
                  <a:lnTo>
                    <a:pt x="7137" y="0"/>
                  </a:lnTo>
                  <a:lnTo>
                    <a:pt x="6878" y="0"/>
                  </a:lnTo>
                  <a:lnTo>
                    <a:pt x="6471" y="333"/>
                  </a:lnTo>
                  <a:lnTo>
                    <a:pt x="6027" y="647"/>
                  </a:lnTo>
                  <a:lnTo>
                    <a:pt x="5584" y="943"/>
                  </a:lnTo>
                  <a:lnTo>
                    <a:pt x="5343" y="1073"/>
                  </a:lnTo>
                  <a:lnTo>
                    <a:pt x="5103" y="1184"/>
                  </a:lnTo>
                  <a:lnTo>
                    <a:pt x="4863" y="1295"/>
                  </a:lnTo>
                  <a:lnTo>
                    <a:pt x="4622" y="1387"/>
                  </a:lnTo>
                  <a:lnTo>
                    <a:pt x="4364" y="1461"/>
                  </a:lnTo>
                  <a:lnTo>
                    <a:pt x="4105" y="1535"/>
                  </a:lnTo>
                  <a:lnTo>
                    <a:pt x="3846" y="1590"/>
                  </a:lnTo>
                  <a:lnTo>
                    <a:pt x="3587" y="1627"/>
                  </a:lnTo>
                  <a:lnTo>
                    <a:pt x="3310" y="1646"/>
                  </a:lnTo>
                  <a:lnTo>
                    <a:pt x="3033" y="1664"/>
                  </a:lnTo>
                  <a:lnTo>
                    <a:pt x="2700" y="1646"/>
                  </a:lnTo>
                  <a:lnTo>
                    <a:pt x="2386" y="1590"/>
                  </a:lnTo>
                  <a:lnTo>
                    <a:pt x="2071" y="1516"/>
                  </a:lnTo>
                  <a:lnTo>
                    <a:pt x="1757" y="1405"/>
                  </a:lnTo>
                  <a:lnTo>
                    <a:pt x="1461" y="1276"/>
                  </a:lnTo>
                  <a:lnTo>
                    <a:pt x="1184" y="1110"/>
                  </a:lnTo>
                  <a:lnTo>
                    <a:pt x="925" y="925"/>
                  </a:lnTo>
                  <a:lnTo>
                    <a:pt x="685" y="703"/>
                  </a:lnTo>
                  <a:lnTo>
                    <a:pt x="537" y="537"/>
                  </a:lnTo>
                  <a:lnTo>
                    <a:pt x="407" y="370"/>
                  </a:lnTo>
                  <a:lnTo>
                    <a:pt x="297" y="18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81"/>
            <p:cNvSpPr/>
            <p:nvPr/>
          </p:nvSpPr>
          <p:spPr>
            <a:xfrm>
              <a:off x="2394375" y="-213662"/>
              <a:ext cx="24050" cy="78600"/>
            </a:xfrm>
            <a:custGeom>
              <a:rect b="b" l="l" r="r" t="t"/>
              <a:pathLst>
                <a:path extrusionOk="0" h="3144" w="962">
                  <a:moveTo>
                    <a:pt x="296" y="0"/>
                  </a:moveTo>
                  <a:lnTo>
                    <a:pt x="204" y="167"/>
                  </a:lnTo>
                  <a:lnTo>
                    <a:pt x="130" y="333"/>
                  </a:lnTo>
                  <a:lnTo>
                    <a:pt x="75" y="500"/>
                  </a:lnTo>
                  <a:lnTo>
                    <a:pt x="38" y="684"/>
                  </a:lnTo>
                  <a:lnTo>
                    <a:pt x="19" y="869"/>
                  </a:lnTo>
                  <a:lnTo>
                    <a:pt x="1" y="1054"/>
                  </a:lnTo>
                  <a:lnTo>
                    <a:pt x="1" y="1258"/>
                  </a:lnTo>
                  <a:lnTo>
                    <a:pt x="19" y="1442"/>
                  </a:lnTo>
                  <a:lnTo>
                    <a:pt x="75" y="1683"/>
                  </a:lnTo>
                  <a:lnTo>
                    <a:pt x="149" y="1923"/>
                  </a:lnTo>
                  <a:lnTo>
                    <a:pt x="223" y="2145"/>
                  </a:lnTo>
                  <a:lnTo>
                    <a:pt x="333" y="2367"/>
                  </a:lnTo>
                  <a:lnTo>
                    <a:pt x="444" y="2570"/>
                  </a:lnTo>
                  <a:lnTo>
                    <a:pt x="574" y="2773"/>
                  </a:lnTo>
                  <a:lnTo>
                    <a:pt x="722" y="2958"/>
                  </a:lnTo>
                  <a:lnTo>
                    <a:pt x="870" y="3143"/>
                  </a:lnTo>
                  <a:lnTo>
                    <a:pt x="962" y="2995"/>
                  </a:lnTo>
                  <a:lnTo>
                    <a:pt x="722" y="2681"/>
                  </a:lnTo>
                  <a:lnTo>
                    <a:pt x="611" y="2515"/>
                  </a:lnTo>
                  <a:lnTo>
                    <a:pt x="500" y="2330"/>
                  </a:lnTo>
                  <a:lnTo>
                    <a:pt x="407" y="2163"/>
                  </a:lnTo>
                  <a:lnTo>
                    <a:pt x="333" y="1979"/>
                  </a:lnTo>
                  <a:lnTo>
                    <a:pt x="278" y="1775"/>
                  </a:lnTo>
                  <a:lnTo>
                    <a:pt x="223" y="1572"/>
                  </a:lnTo>
                  <a:lnTo>
                    <a:pt x="186" y="1368"/>
                  </a:lnTo>
                  <a:lnTo>
                    <a:pt x="167" y="1165"/>
                  </a:lnTo>
                  <a:lnTo>
                    <a:pt x="167" y="962"/>
                  </a:lnTo>
                  <a:lnTo>
                    <a:pt x="204" y="758"/>
                  </a:lnTo>
                  <a:lnTo>
                    <a:pt x="241" y="555"/>
                  </a:lnTo>
                  <a:lnTo>
                    <a:pt x="296" y="352"/>
                  </a:lnTo>
                  <a:lnTo>
                    <a:pt x="389" y="167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81"/>
            <p:cNvSpPr/>
            <p:nvPr/>
          </p:nvSpPr>
          <p:spPr>
            <a:xfrm>
              <a:off x="2158200" y="-145262"/>
              <a:ext cx="241750" cy="32375"/>
            </a:xfrm>
            <a:custGeom>
              <a:rect b="b" l="l" r="r" t="t"/>
              <a:pathLst>
                <a:path extrusionOk="0" h="1295" w="9670">
                  <a:moveTo>
                    <a:pt x="4271" y="1"/>
                  </a:moveTo>
                  <a:lnTo>
                    <a:pt x="3735" y="19"/>
                  </a:lnTo>
                  <a:lnTo>
                    <a:pt x="3181" y="56"/>
                  </a:lnTo>
                  <a:lnTo>
                    <a:pt x="2626" y="130"/>
                  </a:lnTo>
                  <a:lnTo>
                    <a:pt x="2090" y="222"/>
                  </a:lnTo>
                  <a:lnTo>
                    <a:pt x="1554" y="370"/>
                  </a:lnTo>
                  <a:lnTo>
                    <a:pt x="1018" y="555"/>
                  </a:lnTo>
                  <a:lnTo>
                    <a:pt x="519" y="758"/>
                  </a:lnTo>
                  <a:lnTo>
                    <a:pt x="260" y="888"/>
                  </a:lnTo>
                  <a:lnTo>
                    <a:pt x="1" y="1017"/>
                  </a:lnTo>
                  <a:lnTo>
                    <a:pt x="149" y="1147"/>
                  </a:lnTo>
                  <a:lnTo>
                    <a:pt x="260" y="1073"/>
                  </a:lnTo>
                  <a:lnTo>
                    <a:pt x="611" y="906"/>
                  </a:lnTo>
                  <a:lnTo>
                    <a:pt x="981" y="740"/>
                  </a:lnTo>
                  <a:lnTo>
                    <a:pt x="1350" y="611"/>
                  </a:lnTo>
                  <a:lnTo>
                    <a:pt x="1739" y="500"/>
                  </a:lnTo>
                  <a:lnTo>
                    <a:pt x="2108" y="407"/>
                  </a:lnTo>
                  <a:lnTo>
                    <a:pt x="2478" y="315"/>
                  </a:lnTo>
                  <a:lnTo>
                    <a:pt x="2866" y="259"/>
                  </a:lnTo>
                  <a:lnTo>
                    <a:pt x="3255" y="222"/>
                  </a:lnTo>
                  <a:lnTo>
                    <a:pt x="3624" y="185"/>
                  </a:lnTo>
                  <a:lnTo>
                    <a:pt x="4401" y="185"/>
                  </a:lnTo>
                  <a:lnTo>
                    <a:pt x="4789" y="204"/>
                  </a:lnTo>
                  <a:lnTo>
                    <a:pt x="5399" y="241"/>
                  </a:lnTo>
                  <a:lnTo>
                    <a:pt x="5991" y="333"/>
                  </a:lnTo>
                  <a:lnTo>
                    <a:pt x="6601" y="444"/>
                  </a:lnTo>
                  <a:lnTo>
                    <a:pt x="7192" y="574"/>
                  </a:lnTo>
                  <a:lnTo>
                    <a:pt x="7784" y="722"/>
                  </a:lnTo>
                  <a:lnTo>
                    <a:pt x="8357" y="906"/>
                  </a:lnTo>
                  <a:lnTo>
                    <a:pt x="8930" y="1091"/>
                  </a:lnTo>
                  <a:lnTo>
                    <a:pt x="9522" y="1295"/>
                  </a:lnTo>
                  <a:lnTo>
                    <a:pt x="9670" y="1184"/>
                  </a:lnTo>
                  <a:lnTo>
                    <a:pt x="9152" y="999"/>
                  </a:lnTo>
                  <a:lnTo>
                    <a:pt x="8616" y="814"/>
                  </a:lnTo>
                  <a:lnTo>
                    <a:pt x="8080" y="648"/>
                  </a:lnTo>
                  <a:lnTo>
                    <a:pt x="7544" y="500"/>
                  </a:lnTo>
                  <a:lnTo>
                    <a:pt x="7007" y="370"/>
                  </a:lnTo>
                  <a:lnTo>
                    <a:pt x="6471" y="241"/>
                  </a:lnTo>
                  <a:lnTo>
                    <a:pt x="5917" y="148"/>
                  </a:lnTo>
                  <a:lnTo>
                    <a:pt x="5362" y="74"/>
                  </a:lnTo>
                  <a:lnTo>
                    <a:pt x="4826" y="37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81"/>
            <p:cNvSpPr/>
            <p:nvPr/>
          </p:nvSpPr>
          <p:spPr>
            <a:xfrm>
              <a:off x="2207650" y="-114287"/>
              <a:ext cx="142375" cy="39775"/>
            </a:xfrm>
            <a:custGeom>
              <a:rect b="b" l="l" r="r" t="t"/>
              <a:pathLst>
                <a:path extrusionOk="0" h="1591" w="5695">
                  <a:moveTo>
                    <a:pt x="1" y="0"/>
                  </a:moveTo>
                  <a:lnTo>
                    <a:pt x="1" y="1479"/>
                  </a:lnTo>
                  <a:lnTo>
                    <a:pt x="722" y="1535"/>
                  </a:lnTo>
                  <a:lnTo>
                    <a:pt x="1424" y="1553"/>
                  </a:lnTo>
                  <a:lnTo>
                    <a:pt x="2145" y="1590"/>
                  </a:lnTo>
                  <a:lnTo>
                    <a:pt x="3569" y="1590"/>
                  </a:lnTo>
                  <a:lnTo>
                    <a:pt x="4271" y="1553"/>
                  </a:lnTo>
                  <a:lnTo>
                    <a:pt x="4974" y="1535"/>
                  </a:lnTo>
                  <a:lnTo>
                    <a:pt x="5695" y="1479"/>
                  </a:lnTo>
                  <a:lnTo>
                    <a:pt x="56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81"/>
            <p:cNvSpPr/>
            <p:nvPr/>
          </p:nvSpPr>
          <p:spPr>
            <a:xfrm>
              <a:off x="2102977" y="-101026"/>
              <a:ext cx="359100" cy="489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2"/>
          <p:cNvSpPr/>
          <p:nvPr/>
        </p:nvSpPr>
        <p:spPr>
          <a:xfrm>
            <a:off x="25" y="4600200"/>
            <a:ext cx="9144000" cy="54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95" name="Google Shape;495;p82"/>
          <p:cNvGrpSpPr/>
          <p:nvPr/>
        </p:nvGrpSpPr>
        <p:grpSpPr>
          <a:xfrm>
            <a:off x="8514838" y="3823922"/>
            <a:ext cx="408276" cy="1100609"/>
            <a:chOff x="8514838" y="3823922"/>
            <a:chExt cx="408276" cy="1100609"/>
          </a:xfrm>
        </p:grpSpPr>
        <p:sp>
          <p:nvSpPr>
            <p:cNvPr id="496" name="Google Shape;496;p82"/>
            <p:cNvSpPr/>
            <p:nvPr/>
          </p:nvSpPr>
          <p:spPr>
            <a:xfrm>
              <a:off x="8514838" y="4844431"/>
              <a:ext cx="382800" cy="801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7" name="Google Shape;497;p82"/>
            <p:cNvSpPr/>
            <p:nvPr/>
          </p:nvSpPr>
          <p:spPr>
            <a:xfrm>
              <a:off x="8657131" y="4844421"/>
              <a:ext cx="102407" cy="48175"/>
            </a:xfrm>
            <a:custGeom>
              <a:rect b="b" l="l" r="r" t="t"/>
              <a:pathLst>
                <a:path extrusionOk="0" h="875" w="1860">
                  <a:moveTo>
                    <a:pt x="1" y="0"/>
                  </a:moveTo>
                  <a:lnTo>
                    <a:pt x="1" y="820"/>
                  </a:lnTo>
                  <a:lnTo>
                    <a:pt x="456" y="857"/>
                  </a:lnTo>
                  <a:lnTo>
                    <a:pt x="930" y="875"/>
                  </a:lnTo>
                  <a:lnTo>
                    <a:pt x="1404" y="857"/>
                  </a:lnTo>
                  <a:lnTo>
                    <a:pt x="1860" y="820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82"/>
            <p:cNvSpPr/>
            <p:nvPr/>
          </p:nvSpPr>
          <p:spPr>
            <a:xfrm>
              <a:off x="8541729" y="4516275"/>
              <a:ext cx="333208" cy="349230"/>
            </a:xfrm>
            <a:custGeom>
              <a:rect b="b" l="l" r="r" t="t"/>
              <a:pathLst>
                <a:path extrusionOk="0" h="6343" w="6052">
                  <a:moveTo>
                    <a:pt x="1" y="1"/>
                  </a:moveTo>
                  <a:lnTo>
                    <a:pt x="74" y="602"/>
                  </a:lnTo>
                  <a:lnTo>
                    <a:pt x="74" y="693"/>
                  </a:lnTo>
                  <a:lnTo>
                    <a:pt x="220" y="1805"/>
                  </a:lnTo>
                  <a:lnTo>
                    <a:pt x="220" y="1896"/>
                  </a:lnTo>
                  <a:lnTo>
                    <a:pt x="311" y="2607"/>
                  </a:lnTo>
                  <a:lnTo>
                    <a:pt x="311" y="2716"/>
                  </a:lnTo>
                  <a:lnTo>
                    <a:pt x="347" y="2989"/>
                  </a:lnTo>
                  <a:lnTo>
                    <a:pt x="365" y="3062"/>
                  </a:lnTo>
                  <a:lnTo>
                    <a:pt x="548" y="4593"/>
                  </a:lnTo>
                  <a:lnTo>
                    <a:pt x="548" y="4703"/>
                  </a:lnTo>
                  <a:lnTo>
                    <a:pt x="657" y="5486"/>
                  </a:lnTo>
                  <a:lnTo>
                    <a:pt x="657" y="5596"/>
                  </a:lnTo>
                  <a:lnTo>
                    <a:pt x="657" y="5614"/>
                  </a:lnTo>
                  <a:lnTo>
                    <a:pt x="693" y="5760"/>
                  </a:lnTo>
                  <a:lnTo>
                    <a:pt x="766" y="5905"/>
                  </a:lnTo>
                  <a:lnTo>
                    <a:pt x="839" y="6015"/>
                  </a:lnTo>
                  <a:lnTo>
                    <a:pt x="949" y="6124"/>
                  </a:lnTo>
                  <a:lnTo>
                    <a:pt x="1058" y="6215"/>
                  </a:lnTo>
                  <a:lnTo>
                    <a:pt x="1204" y="6288"/>
                  </a:lnTo>
                  <a:lnTo>
                    <a:pt x="1350" y="6325"/>
                  </a:lnTo>
                  <a:lnTo>
                    <a:pt x="1495" y="6343"/>
                  </a:lnTo>
                  <a:lnTo>
                    <a:pt x="4575" y="6343"/>
                  </a:lnTo>
                  <a:lnTo>
                    <a:pt x="4721" y="6325"/>
                  </a:lnTo>
                  <a:lnTo>
                    <a:pt x="4885" y="6288"/>
                  </a:lnTo>
                  <a:lnTo>
                    <a:pt x="5013" y="6215"/>
                  </a:lnTo>
                  <a:lnTo>
                    <a:pt x="5140" y="6124"/>
                  </a:lnTo>
                  <a:lnTo>
                    <a:pt x="5231" y="6015"/>
                  </a:lnTo>
                  <a:lnTo>
                    <a:pt x="5323" y="5887"/>
                  </a:lnTo>
                  <a:lnTo>
                    <a:pt x="5377" y="5741"/>
                  </a:lnTo>
                  <a:lnTo>
                    <a:pt x="5414" y="5596"/>
                  </a:lnTo>
                  <a:lnTo>
                    <a:pt x="5432" y="5395"/>
                  </a:lnTo>
                  <a:lnTo>
                    <a:pt x="5450" y="5286"/>
                  </a:lnTo>
                  <a:lnTo>
                    <a:pt x="5523" y="4575"/>
                  </a:lnTo>
                  <a:lnTo>
                    <a:pt x="5541" y="4466"/>
                  </a:lnTo>
                  <a:lnTo>
                    <a:pt x="5578" y="4065"/>
                  </a:lnTo>
                  <a:lnTo>
                    <a:pt x="5596" y="3937"/>
                  </a:lnTo>
                  <a:lnTo>
                    <a:pt x="5614" y="3864"/>
                  </a:lnTo>
                  <a:lnTo>
                    <a:pt x="5614" y="3773"/>
                  </a:lnTo>
                  <a:lnTo>
                    <a:pt x="5724" y="2862"/>
                  </a:lnTo>
                  <a:lnTo>
                    <a:pt x="5742" y="2752"/>
                  </a:lnTo>
                  <a:lnTo>
                    <a:pt x="5942" y="948"/>
                  </a:lnTo>
                  <a:lnTo>
                    <a:pt x="5960" y="857"/>
                  </a:lnTo>
                  <a:lnTo>
                    <a:pt x="6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82"/>
            <p:cNvSpPr/>
            <p:nvPr/>
          </p:nvSpPr>
          <p:spPr>
            <a:xfrm>
              <a:off x="8729366" y="4516275"/>
              <a:ext cx="140562" cy="57260"/>
            </a:xfrm>
            <a:custGeom>
              <a:rect b="b" l="l" r="r" t="t"/>
              <a:pathLst>
                <a:path extrusionOk="0" h="1040" w="2553">
                  <a:moveTo>
                    <a:pt x="1" y="1"/>
                  </a:moveTo>
                  <a:lnTo>
                    <a:pt x="238" y="256"/>
                  </a:lnTo>
                  <a:lnTo>
                    <a:pt x="493" y="493"/>
                  </a:lnTo>
                  <a:lnTo>
                    <a:pt x="712" y="638"/>
                  </a:lnTo>
                  <a:lnTo>
                    <a:pt x="967" y="766"/>
                  </a:lnTo>
                  <a:lnTo>
                    <a:pt x="1204" y="875"/>
                  </a:lnTo>
                  <a:lnTo>
                    <a:pt x="1477" y="966"/>
                  </a:lnTo>
                  <a:lnTo>
                    <a:pt x="1732" y="1021"/>
                  </a:lnTo>
                  <a:lnTo>
                    <a:pt x="2006" y="1039"/>
                  </a:lnTo>
                  <a:lnTo>
                    <a:pt x="2279" y="1021"/>
                  </a:lnTo>
                  <a:lnTo>
                    <a:pt x="2534" y="948"/>
                  </a:lnTo>
                  <a:lnTo>
                    <a:pt x="2552" y="857"/>
                  </a:lnTo>
                  <a:lnTo>
                    <a:pt x="2388" y="894"/>
                  </a:lnTo>
                  <a:lnTo>
                    <a:pt x="2224" y="930"/>
                  </a:lnTo>
                  <a:lnTo>
                    <a:pt x="1732" y="930"/>
                  </a:lnTo>
                  <a:lnTo>
                    <a:pt x="1568" y="894"/>
                  </a:lnTo>
                  <a:lnTo>
                    <a:pt x="1404" y="857"/>
                  </a:lnTo>
                  <a:lnTo>
                    <a:pt x="1258" y="802"/>
                  </a:lnTo>
                  <a:lnTo>
                    <a:pt x="1094" y="730"/>
                  </a:lnTo>
                  <a:lnTo>
                    <a:pt x="930" y="657"/>
                  </a:lnTo>
                  <a:lnTo>
                    <a:pt x="785" y="565"/>
                  </a:lnTo>
                  <a:lnTo>
                    <a:pt x="639" y="474"/>
                  </a:lnTo>
                  <a:lnTo>
                    <a:pt x="365" y="256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82"/>
            <p:cNvSpPr/>
            <p:nvPr/>
          </p:nvSpPr>
          <p:spPr>
            <a:xfrm>
              <a:off x="8545748" y="4548374"/>
              <a:ext cx="305129" cy="180699"/>
            </a:xfrm>
            <a:custGeom>
              <a:rect b="b" l="l" r="r" t="t"/>
              <a:pathLst>
                <a:path extrusionOk="0" h="3282" w="5542">
                  <a:moveTo>
                    <a:pt x="292" y="1"/>
                  </a:moveTo>
                  <a:lnTo>
                    <a:pt x="1" y="19"/>
                  </a:lnTo>
                  <a:lnTo>
                    <a:pt x="1" y="110"/>
                  </a:lnTo>
                  <a:lnTo>
                    <a:pt x="292" y="92"/>
                  </a:lnTo>
                  <a:lnTo>
                    <a:pt x="584" y="110"/>
                  </a:lnTo>
                  <a:lnTo>
                    <a:pt x="876" y="147"/>
                  </a:lnTo>
                  <a:lnTo>
                    <a:pt x="1149" y="219"/>
                  </a:lnTo>
                  <a:lnTo>
                    <a:pt x="1422" y="311"/>
                  </a:lnTo>
                  <a:lnTo>
                    <a:pt x="1696" y="420"/>
                  </a:lnTo>
                  <a:lnTo>
                    <a:pt x="1951" y="547"/>
                  </a:lnTo>
                  <a:lnTo>
                    <a:pt x="2206" y="675"/>
                  </a:lnTo>
                  <a:lnTo>
                    <a:pt x="2425" y="821"/>
                  </a:lnTo>
                  <a:lnTo>
                    <a:pt x="2643" y="967"/>
                  </a:lnTo>
                  <a:lnTo>
                    <a:pt x="3063" y="1295"/>
                  </a:lnTo>
                  <a:lnTo>
                    <a:pt x="3482" y="1641"/>
                  </a:lnTo>
                  <a:lnTo>
                    <a:pt x="3883" y="1987"/>
                  </a:lnTo>
                  <a:lnTo>
                    <a:pt x="4265" y="2333"/>
                  </a:lnTo>
                  <a:lnTo>
                    <a:pt x="4685" y="2680"/>
                  </a:lnTo>
                  <a:lnTo>
                    <a:pt x="5104" y="2990"/>
                  </a:lnTo>
                  <a:lnTo>
                    <a:pt x="5322" y="3154"/>
                  </a:lnTo>
                  <a:lnTo>
                    <a:pt x="5541" y="3281"/>
                  </a:lnTo>
                  <a:lnTo>
                    <a:pt x="5541" y="3190"/>
                  </a:lnTo>
                  <a:lnTo>
                    <a:pt x="5177" y="2935"/>
                  </a:lnTo>
                  <a:lnTo>
                    <a:pt x="4812" y="2662"/>
                  </a:lnTo>
                  <a:lnTo>
                    <a:pt x="4448" y="2370"/>
                  </a:lnTo>
                  <a:lnTo>
                    <a:pt x="4120" y="2078"/>
                  </a:lnTo>
                  <a:lnTo>
                    <a:pt x="3682" y="1696"/>
                  </a:lnTo>
                  <a:lnTo>
                    <a:pt x="3227" y="1313"/>
                  </a:lnTo>
                  <a:lnTo>
                    <a:pt x="2735" y="930"/>
                  </a:lnTo>
                  <a:lnTo>
                    <a:pt x="2498" y="766"/>
                  </a:lnTo>
                  <a:lnTo>
                    <a:pt x="2242" y="602"/>
                  </a:lnTo>
                  <a:lnTo>
                    <a:pt x="1969" y="438"/>
                  </a:lnTo>
                  <a:lnTo>
                    <a:pt x="1714" y="311"/>
                  </a:lnTo>
                  <a:lnTo>
                    <a:pt x="1441" y="201"/>
                  </a:lnTo>
                  <a:lnTo>
                    <a:pt x="1167" y="110"/>
                  </a:lnTo>
                  <a:lnTo>
                    <a:pt x="876" y="3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82"/>
            <p:cNvSpPr/>
            <p:nvPr/>
          </p:nvSpPr>
          <p:spPr>
            <a:xfrm>
              <a:off x="8558797" y="4659756"/>
              <a:ext cx="61279" cy="165613"/>
            </a:xfrm>
            <a:custGeom>
              <a:rect b="b" l="l" r="r" t="t"/>
              <a:pathLst>
                <a:path extrusionOk="0" h="3008" w="1113">
                  <a:moveTo>
                    <a:pt x="1" y="1"/>
                  </a:moveTo>
                  <a:lnTo>
                    <a:pt x="1" y="110"/>
                  </a:lnTo>
                  <a:lnTo>
                    <a:pt x="147" y="146"/>
                  </a:lnTo>
                  <a:lnTo>
                    <a:pt x="274" y="201"/>
                  </a:lnTo>
                  <a:lnTo>
                    <a:pt x="402" y="274"/>
                  </a:lnTo>
                  <a:lnTo>
                    <a:pt x="529" y="347"/>
                  </a:lnTo>
                  <a:lnTo>
                    <a:pt x="639" y="456"/>
                  </a:lnTo>
                  <a:lnTo>
                    <a:pt x="748" y="566"/>
                  </a:lnTo>
                  <a:lnTo>
                    <a:pt x="821" y="675"/>
                  </a:lnTo>
                  <a:lnTo>
                    <a:pt x="912" y="821"/>
                  </a:lnTo>
                  <a:lnTo>
                    <a:pt x="967" y="948"/>
                  </a:lnTo>
                  <a:lnTo>
                    <a:pt x="1003" y="1076"/>
                  </a:lnTo>
                  <a:lnTo>
                    <a:pt x="1021" y="1204"/>
                  </a:lnTo>
                  <a:lnTo>
                    <a:pt x="1021" y="1349"/>
                  </a:lnTo>
                  <a:lnTo>
                    <a:pt x="1021" y="1477"/>
                  </a:lnTo>
                  <a:lnTo>
                    <a:pt x="1003" y="1623"/>
                  </a:lnTo>
                  <a:lnTo>
                    <a:pt x="930" y="1896"/>
                  </a:lnTo>
                  <a:lnTo>
                    <a:pt x="821" y="2169"/>
                  </a:lnTo>
                  <a:lnTo>
                    <a:pt x="693" y="2425"/>
                  </a:lnTo>
                  <a:lnTo>
                    <a:pt x="529" y="2662"/>
                  </a:lnTo>
                  <a:lnTo>
                    <a:pt x="347" y="2880"/>
                  </a:lnTo>
                  <a:lnTo>
                    <a:pt x="347" y="2990"/>
                  </a:lnTo>
                  <a:lnTo>
                    <a:pt x="347" y="3008"/>
                  </a:lnTo>
                  <a:lnTo>
                    <a:pt x="602" y="2698"/>
                  </a:lnTo>
                  <a:lnTo>
                    <a:pt x="803" y="2388"/>
                  </a:lnTo>
                  <a:lnTo>
                    <a:pt x="876" y="2224"/>
                  </a:lnTo>
                  <a:lnTo>
                    <a:pt x="967" y="2060"/>
                  </a:lnTo>
                  <a:lnTo>
                    <a:pt x="1021" y="1878"/>
                  </a:lnTo>
                  <a:lnTo>
                    <a:pt x="1076" y="1696"/>
                  </a:lnTo>
                  <a:lnTo>
                    <a:pt x="1112" y="1513"/>
                  </a:lnTo>
                  <a:lnTo>
                    <a:pt x="1112" y="1331"/>
                  </a:lnTo>
                  <a:lnTo>
                    <a:pt x="1112" y="1149"/>
                  </a:lnTo>
                  <a:lnTo>
                    <a:pt x="1058" y="967"/>
                  </a:lnTo>
                  <a:lnTo>
                    <a:pt x="1003" y="821"/>
                  </a:lnTo>
                  <a:lnTo>
                    <a:pt x="930" y="675"/>
                  </a:lnTo>
                  <a:lnTo>
                    <a:pt x="839" y="547"/>
                  </a:lnTo>
                  <a:lnTo>
                    <a:pt x="748" y="438"/>
                  </a:lnTo>
                  <a:lnTo>
                    <a:pt x="620" y="329"/>
                  </a:lnTo>
                  <a:lnTo>
                    <a:pt x="493" y="238"/>
                  </a:lnTo>
                  <a:lnTo>
                    <a:pt x="365" y="146"/>
                  </a:lnTo>
                  <a:lnTo>
                    <a:pt x="219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82"/>
            <p:cNvSpPr/>
            <p:nvPr/>
          </p:nvSpPr>
          <p:spPr>
            <a:xfrm>
              <a:off x="8627069" y="4747078"/>
              <a:ext cx="214779" cy="118429"/>
            </a:xfrm>
            <a:custGeom>
              <a:rect b="b" l="l" r="r" t="t"/>
              <a:pathLst>
                <a:path extrusionOk="0" h="2151" w="3901">
                  <a:moveTo>
                    <a:pt x="1494" y="0"/>
                  </a:moveTo>
                  <a:lnTo>
                    <a:pt x="1276" y="18"/>
                  </a:lnTo>
                  <a:lnTo>
                    <a:pt x="1075" y="55"/>
                  </a:lnTo>
                  <a:lnTo>
                    <a:pt x="875" y="146"/>
                  </a:lnTo>
                  <a:lnTo>
                    <a:pt x="765" y="201"/>
                  </a:lnTo>
                  <a:lnTo>
                    <a:pt x="674" y="274"/>
                  </a:lnTo>
                  <a:lnTo>
                    <a:pt x="529" y="401"/>
                  </a:lnTo>
                  <a:lnTo>
                    <a:pt x="401" y="547"/>
                  </a:lnTo>
                  <a:lnTo>
                    <a:pt x="292" y="711"/>
                  </a:lnTo>
                  <a:lnTo>
                    <a:pt x="201" y="893"/>
                  </a:lnTo>
                  <a:lnTo>
                    <a:pt x="128" y="1076"/>
                  </a:lnTo>
                  <a:lnTo>
                    <a:pt x="73" y="1276"/>
                  </a:lnTo>
                  <a:lnTo>
                    <a:pt x="36" y="1458"/>
                  </a:lnTo>
                  <a:lnTo>
                    <a:pt x="18" y="1659"/>
                  </a:lnTo>
                  <a:lnTo>
                    <a:pt x="0" y="1896"/>
                  </a:lnTo>
                  <a:lnTo>
                    <a:pt x="18" y="2151"/>
                  </a:lnTo>
                  <a:lnTo>
                    <a:pt x="128" y="2151"/>
                  </a:lnTo>
                  <a:lnTo>
                    <a:pt x="91" y="1896"/>
                  </a:lnTo>
                  <a:lnTo>
                    <a:pt x="109" y="1659"/>
                  </a:lnTo>
                  <a:lnTo>
                    <a:pt x="128" y="1404"/>
                  </a:lnTo>
                  <a:lnTo>
                    <a:pt x="182" y="1185"/>
                  </a:lnTo>
                  <a:lnTo>
                    <a:pt x="273" y="948"/>
                  </a:lnTo>
                  <a:lnTo>
                    <a:pt x="383" y="747"/>
                  </a:lnTo>
                  <a:lnTo>
                    <a:pt x="529" y="547"/>
                  </a:lnTo>
                  <a:lnTo>
                    <a:pt x="693" y="365"/>
                  </a:lnTo>
                  <a:lnTo>
                    <a:pt x="802" y="292"/>
                  </a:lnTo>
                  <a:lnTo>
                    <a:pt x="893" y="237"/>
                  </a:lnTo>
                  <a:lnTo>
                    <a:pt x="1002" y="182"/>
                  </a:lnTo>
                  <a:lnTo>
                    <a:pt x="1112" y="146"/>
                  </a:lnTo>
                  <a:lnTo>
                    <a:pt x="1330" y="110"/>
                  </a:lnTo>
                  <a:lnTo>
                    <a:pt x="1549" y="91"/>
                  </a:lnTo>
                  <a:lnTo>
                    <a:pt x="1786" y="128"/>
                  </a:lnTo>
                  <a:lnTo>
                    <a:pt x="2005" y="182"/>
                  </a:lnTo>
                  <a:lnTo>
                    <a:pt x="2223" y="255"/>
                  </a:lnTo>
                  <a:lnTo>
                    <a:pt x="2442" y="328"/>
                  </a:lnTo>
                  <a:lnTo>
                    <a:pt x="2825" y="529"/>
                  </a:lnTo>
                  <a:lnTo>
                    <a:pt x="3189" y="729"/>
                  </a:lnTo>
                  <a:lnTo>
                    <a:pt x="3536" y="966"/>
                  </a:lnTo>
                  <a:lnTo>
                    <a:pt x="3882" y="1203"/>
                  </a:lnTo>
                  <a:lnTo>
                    <a:pt x="3900" y="1094"/>
                  </a:lnTo>
                  <a:lnTo>
                    <a:pt x="3536" y="839"/>
                  </a:lnTo>
                  <a:lnTo>
                    <a:pt x="3153" y="602"/>
                  </a:lnTo>
                  <a:lnTo>
                    <a:pt x="2770" y="383"/>
                  </a:lnTo>
                  <a:lnTo>
                    <a:pt x="2351" y="201"/>
                  </a:lnTo>
                  <a:lnTo>
                    <a:pt x="2151" y="110"/>
                  </a:lnTo>
                  <a:lnTo>
                    <a:pt x="1932" y="55"/>
                  </a:lnTo>
                  <a:lnTo>
                    <a:pt x="1713" y="18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82"/>
            <p:cNvSpPr/>
            <p:nvPr/>
          </p:nvSpPr>
          <p:spPr>
            <a:xfrm>
              <a:off x="8541729" y="4506255"/>
              <a:ext cx="333208" cy="27143"/>
            </a:xfrm>
            <a:custGeom>
              <a:rect b="b" l="l" r="r" t="t"/>
              <a:pathLst>
                <a:path extrusionOk="0" h="493" w="6052">
                  <a:moveTo>
                    <a:pt x="3026" y="0"/>
                  </a:moveTo>
                  <a:lnTo>
                    <a:pt x="1842" y="18"/>
                  </a:lnTo>
                  <a:lnTo>
                    <a:pt x="1331" y="55"/>
                  </a:lnTo>
                  <a:lnTo>
                    <a:pt x="876" y="73"/>
                  </a:lnTo>
                  <a:lnTo>
                    <a:pt x="511" y="110"/>
                  </a:lnTo>
                  <a:lnTo>
                    <a:pt x="238" y="164"/>
                  </a:lnTo>
                  <a:lnTo>
                    <a:pt x="56" y="201"/>
                  </a:lnTo>
                  <a:lnTo>
                    <a:pt x="19" y="219"/>
                  </a:lnTo>
                  <a:lnTo>
                    <a:pt x="1" y="255"/>
                  </a:lnTo>
                  <a:lnTo>
                    <a:pt x="19" y="274"/>
                  </a:lnTo>
                  <a:lnTo>
                    <a:pt x="56" y="292"/>
                  </a:lnTo>
                  <a:lnTo>
                    <a:pt x="238" y="347"/>
                  </a:lnTo>
                  <a:lnTo>
                    <a:pt x="511" y="383"/>
                  </a:lnTo>
                  <a:lnTo>
                    <a:pt x="876" y="419"/>
                  </a:lnTo>
                  <a:lnTo>
                    <a:pt x="1331" y="456"/>
                  </a:lnTo>
                  <a:lnTo>
                    <a:pt x="1842" y="474"/>
                  </a:lnTo>
                  <a:lnTo>
                    <a:pt x="3026" y="492"/>
                  </a:lnTo>
                  <a:lnTo>
                    <a:pt x="4211" y="474"/>
                  </a:lnTo>
                  <a:lnTo>
                    <a:pt x="4721" y="456"/>
                  </a:lnTo>
                  <a:lnTo>
                    <a:pt x="5159" y="419"/>
                  </a:lnTo>
                  <a:lnTo>
                    <a:pt x="5541" y="383"/>
                  </a:lnTo>
                  <a:lnTo>
                    <a:pt x="5815" y="347"/>
                  </a:lnTo>
                  <a:lnTo>
                    <a:pt x="5997" y="292"/>
                  </a:lnTo>
                  <a:lnTo>
                    <a:pt x="6033" y="274"/>
                  </a:lnTo>
                  <a:lnTo>
                    <a:pt x="6052" y="255"/>
                  </a:lnTo>
                  <a:lnTo>
                    <a:pt x="6033" y="219"/>
                  </a:lnTo>
                  <a:lnTo>
                    <a:pt x="5997" y="201"/>
                  </a:lnTo>
                  <a:lnTo>
                    <a:pt x="5815" y="164"/>
                  </a:lnTo>
                  <a:lnTo>
                    <a:pt x="5541" y="110"/>
                  </a:lnTo>
                  <a:lnTo>
                    <a:pt x="5159" y="73"/>
                  </a:lnTo>
                  <a:lnTo>
                    <a:pt x="4721" y="55"/>
                  </a:lnTo>
                  <a:lnTo>
                    <a:pt x="4211" y="1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82"/>
            <p:cNvSpPr/>
            <p:nvPr/>
          </p:nvSpPr>
          <p:spPr>
            <a:xfrm>
              <a:off x="8650138" y="3987444"/>
              <a:ext cx="75319" cy="536921"/>
            </a:xfrm>
            <a:custGeom>
              <a:rect b="b" l="l" r="r" t="t"/>
              <a:pathLst>
                <a:path extrusionOk="0" h="9752" w="1368">
                  <a:moveTo>
                    <a:pt x="128" y="1"/>
                  </a:moveTo>
                  <a:lnTo>
                    <a:pt x="73" y="19"/>
                  </a:lnTo>
                  <a:lnTo>
                    <a:pt x="37" y="37"/>
                  </a:lnTo>
                  <a:lnTo>
                    <a:pt x="18" y="74"/>
                  </a:lnTo>
                  <a:lnTo>
                    <a:pt x="0" y="129"/>
                  </a:lnTo>
                  <a:lnTo>
                    <a:pt x="18" y="183"/>
                  </a:lnTo>
                  <a:lnTo>
                    <a:pt x="91" y="365"/>
                  </a:lnTo>
                  <a:lnTo>
                    <a:pt x="274" y="912"/>
                  </a:lnTo>
                  <a:lnTo>
                    <a:pt x="401" y="1313"/>
                  </a:lnTo>
                  <a:lnTo>
                    <a:pt x="529" y="1787"/>
                  </a:lnTo>
                  <a:lnTo>
                    <a:pt x="656" y="2334"/>
                  </a:lnTo>
                  <a:lnTo>
                    <a:pt x="766" y="2935"/>
                  </a:lnTo>
                  <a:lnTo>
                    <a:pt x="875" y="3555"/>
                  </a:lnTo>
                  <a:lnTo>
                    <a:pt x="966" y="4247"/>
                  </a:lnTo>
                  <a:lnTo>
                    <a:pt x="1057" y="5031"/>
                  </a:lnTo>
                  <a:lnTo>
                    <a:pt x="1094" y="5851"/>
                  </a:lnTo>
                  <a:lnTo>
                    <a:pt x="1112" y="6744"/>
                  </a:lnTo>
                  <a:lnTo>
                    <a:pt x="1094" y="7710"/>
                  </a:lnTo>
                  <a:lnTo>
                    <a:pt x="1075" y="8202"/>
                  </a:lnTo>
                  <a:lnTo>
                    <a:pt x="1021" y="8712"/>
                  </a:lnTo>
                  <a:lnTo>
                    <a:pt x="966" y="9223"/>
                  </a:lnTo>
                  <a:lnTo>
                    <a:pt x="911" y="9751"/>
                  </a:lnTo>
                  <a:lnTo>
                    <a:pt x="1148" y="9751"/>
                  </a:lnTo>
                  <a:lnTo>
                    <a:pt x="1221" y="9223"/>
                  </a:lnTo>
                  <a:lnTo>
                    <a:pt x="1276" y="8694"/>
                  </a:lnTo>
                  <a:lnTo>
                    <a:pt x="1312" y="8184"/>
                  </a:lnTo>
                  <a:lnTo>
                    <a:pt x="1349" y="7692"/>
                  </a:lnTo>
                  <a:lnTo>
                    <a:pt x="1367" y="6726"/>
                  </a:lnTo>
                  <a:lnTo>
                    <a:pt x="1349" y="5833"/>
                  </a:lnTo>
                  <a:lnTo>
                    <a:pt x="1294" y="4995"/>
                  </a:lnTo>
                  <a:lnTo>
                    <a:pt x="1221" y="4211"/>
                  </a:lnTo>
                  <a:lnTo>
                    <a:pt x="1130" y="3518"/>
                  </a:lnTo>
                  <a:lnTo>
                    <a:pt x="1021" y="2899"/>
                  </a:lnTo>
                  <a:lnTo>
                    <a:pt x="893" y="2279"/>
                  </a:lnTo>
                  <a:lnTo>
                    <a:pt x="766" y="1714"/>
                  </a:lnTo>
                  <a:lnTo>
                    <a:pt x="638" y="1240"/>
                  </a:lnTo>
                  <a:lnTo>
                    <a:pt x="511" y="839"/>
                  </a:lnTo>
                  <a:lnTo>
                    <a:pt x="328" y="293"/>
                  </a:lnTo>
                  <a:lnTo>
                    <a:pt x="237" y="74"/>
                  </a:lnTo>
                  <a:lnTo>
                    <a:pt x="219" y="37"/>
                  </a:lnTo>
                  <a:lnTo>
                    <a:pt x="182" y="1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82"/>
            <p:cNvSpPr/>
            <p:nvPr/>
          </p:nvSpPr>
          <p:spPr>
            <a:xfrm>
              <a:off x="8534737" y="4036666"/>
              <a:ext cx="181690" cy="358259"/>
            </a:xfrm>
            <a:custGeom>
              <a:rect b="b" l="l" r="r" t="t"/>
              <a:pathLst>
                <a:path extrusionOk="0" h="6507" w="3300">
                  <a:moveTo>
                    <a:pt x="19" y="0"/>
                  </a:moveTo>
                  <a:lnTo>
                    <a:pt x="0" y="128"/>
                  </a:lnTo>
                  <a:lnTo>
                    <a:pt x="0" y="492"/>
                  </a:lnTo>
                  <a:lnTo>
                    <a:pt x="0" y="1057"/>
                  </a:lnTo>
                  <a:lnTo>
                    <a:pt x="37" y="1731"/>
                  </a:lnTo>
                  <a:lnTo>
                    <a:pt x="91" y="2114"/>
                  </a:lnTo>
                  <a:lnTo>
                    <a:pt x="146" y="2515"/>
                  </a:lnTo>
                  <a:lnTo>
                    <a:pt x="219" y="2916"/>
                  </a:lnTo>
                  <a:lnTo>
                    <a:pt x="310" y="3317"/>
                  </a:lnTo>
                  <a:lnTo>
                    <a:pt x="438" y="3718"/>
                  </a:lnTo>
                  <a:lnTo>
                    <a:pt x="584" y="4101"/>
                  </a:lnTo>
                  <a:lnTo>
                    <a:pt x="748" y="4465"/>
                  </a:lnTo>
                  <a:lnTo>
                    <a:pt x="966" y="4811"/>
                  </a:lnTo>
                  <a:lnTo>
                    <a:pt x="2078" y="5340"/>
                  </a:lnTo>
                  <a:lnTo>
                    <a:pt x="1313" y="5267"/>
                  </a:lnTo>
                  <a:lnTo>
                    <a:pt x="1513" y="5522"/>
                  </a:lnTo>
                  <a:lnTo>
                    <a:pt x="1713" y="5723"/>
                  </a:lnTo>
                  <a:lnTo>
                    <a:pt x="1914" y="5887"/>
                  </a:lnTo>
                  <a:lnTo>
                    <a:pt x="2096" y="6032"/>
                  </a:lnTo>
                  <a:lnTo>
                    <a:pt x="2278" y="6160"/>
                  </a:lnTo>
                  <a:lnTo>
                    <a:pt x="2442" y="6269"/>
                  </a:lnTo>
                  <a:lnTo>
                    <a:pt x="2588" y="6342"/>
                  </a:lnTo>
                  <a:lnTo>
                    <a:pt x="2734" y="6397"/>
                  </a:lnTo>
                  <a:lnTo>
                    <a:pt x="2971" y="6470"/>
                  </a:lnTo>
                  <a:lnTo>
                    <a:pt x="3153" y="6506"/>
                  </a:lnTo>
                  <a:lnTo>
                    <a:pt x="3299" y="6506"/>
                  </a:lnTo>
                  <a:lnTo>
                    <a:pt x="3299" y="6233"/>
                  </a:lnTo>
                  <a:lnTo>
                    <a:pt x="3299" y="5960"/>
                  </a:lnTo>
                  <a:lnTo>
                    <a:pt x="3263" y="5686"/>
                  </a:lnTo>
                  <a:lnTo>
                    <a:pt x="3226" y="5395"/>
                  </a:lnTo>
                  <a:lnTo>
                    <a:pt x="3153" y="5121"/>
                  </a:lnTo>
                  <a:lnTo>
                    <a:pt x="3080" y="4848"/>
                  </a:lnTo>
                  <a:lnTo>
                    <a:pt x="2916" y="4283"/>
                  </a:lnTo>
                  <a:lnTo>
                    <a:pt x="2716" y="3754"/>
                  </a:lnTo>
                  <a:lnTo>
                    <a:pt x="2479" y="3244"/>
                  </a:lnTo>
                  <a:lnTo>
                    <a:pt x="2242" y="2788"/>
                  </a:lnTo>
                  <a:lnTo>
                    <a:pt x="2005" y="2369"/>
                  </a:lnTo>
                  <a:lnTo>
                    <a:pt x="1896" y="2989"/>
                  </a:lnTo>
                  <a:lnTo>
                    <a:pt x="1695" y="1895"/>
                  </a:lnTo>
                  <a:lnTo>
                    <a:pt x="1385" y="1476"/>
                  </a:lnTo>
                  <a:lnTo>
                    <a:pt x="1094" y="1094"/>
                  </a:lnTo>
                  <a:lnTo>
                    <a:pt x="802" y="784"/>
                  </a:lnTo>
                  <a:lnTo>
                    <a:pt x="547" y="510"/>
                  </a:lnTo>
                  <a:lnTo>
                    <a:pt x="164" y="12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82"/>
            <p:cNvSpPr/>
            <p:nvPr/>
          </p:nvSpPr>
          <p:spPr>
            <a:xfrm>
              <a:off x="8700296" y="3823922"/>
              <a:ext cx="130486" cy="390358"/>
            </a:xfrm>
            <a:custGeom>
              <a:rect b="b" l="l" r="r" t="t"/>
              <a:pathLst>
                <a:path extrusionOk="0" h="7090" w="2370">
                  <a:moveTo>
                    <a:pt x="1896" y="0"/>
                  </a:moveTo>
                  <a:lnTo>
                    <a:pt x="1786" y="164"/>
                  </a:lnTo>
                  <a:lnTo>
                    <a:pt x="1495" y="620"/>
                  </a:lnTo>
                  <a:lnTo>
                    <a:pt x="1294" y="948"/>
                  </a:lnTo>
                  <a:lnTo>
                    <a:pt x="1094" y="1331"/>
                  </a:lnTo>
                  <a:lnTo>
                    <a:pt x="893" y="1768"/>
                  </a:lnTo>
                  <a:lnTo>
                    <a:pt x="693" y="2242"/>
                  </a:lnTo>
                  <a:lnTo>
                    <a:pt x="748" y="3354"/>
                  </a:lnTo>
                  <a:lnTo>
                    <a:pt x="511" y="2771"/>
                  </a:lnTo>
                  <a:lnTo>
                    <a:pt x="365" y="3226"/>
                  </a:lnTo>
                  <a:lnTo>
                    <a:pt x="237" y="3736"/>
                  </a:lnTo>
                  <a:lnTo>
                    <a:pt x="128" y="4283"/>
                  </a:lnTo>
                  <a:lnTo>
                    <a:pt x="55" y="4848"/>
                  </a:lnTo>
                  <a:lnTo>
                    <a:pt x="19" y="5431"/>
                  </a:lnTo>
                  <a:lnTo>
                    <a:pt x="0" y="5705"/>
                  </a:lnTo>
                  <a:lnTo>
                    <a:pt x="19" y="5996"/>
                  </a:lnTo>
                  <a:lnTo>
                    <a:pt x="37" y="6288"/>
                  </a:lnTo>
                  <a:lnTo>
                    <a:pt x="73" y="6561"/>
                  </a:lnTo>
                  <a:lnTo>
                    <a:pt x="110" y="6835"/>
                  </a:lnTo>
                  <a:lnTo>
                    <a:pt x="183" y="7090"/>
                  </a:lnTo>
                  <a:lnTo>
                    <a:pt x="219" y="7090"/>
                  </a:lnTo>
                  <a:lnTo>
                    <a:pt x="329" y="7053"/>
                  </a:lnTo>
                  <a:lnTo>
                    <a:pt x="493" y="6980"/>
                  </a:lnTo>
                  <a:lnTo>
                    <a:pt x="711" y="6853"/>
                  </a:lnTo>
                  <a:lnTo>
                    <a:pt x="839" y="6762"/>
                  </a:lnTo>
                  <a:lnTo>
                    <a:pt x="966" y="6652"/>
                  </a:lnTo>
                  <a:lnTo>
                    <a:pt x="1112" y="6525"/>
                  </a:lnTo>
                  <a:lnTo>
                    <a:pt x="1240" y="6361"/>
                  </a:lnTo>
                  <a:lnTo>
                    <a:pt x="1386" y="6179"/>
                  </a:lnTo>
                  <a:lnTo>
                    <a:pt x="1550" y="5960"/>
                  </a:lnTo>
                  <a:lnTo>
                    <a:pt x="1695" y="5723"/>
                  </a:lnTo>
                  <a:lnTo>
                    <a:pt x="1841" y="5431"/>
                  </a:lnTo>
                  <a:lnTo>
                    <a:pt x="1841" y="5431"/>
                  </a:lnTo>
                  <a:lnTo>
                    <a:pt x="1112" y="5686"/>
                  </a:lnTo>
                  <a:lnTo>
                    <a:pt x="2078" y="4921"/>
                  </a:lnTo>
                  <a:lnTo>
                    <a:pt x="2206" y="4520"/>
                  </a:lnTo>
                  <a:lnTo>
                    <a:pt x="2279" y="4137"/>
                  </a:lnTo>
                  <a:lnTo>
                    <a:pt x="2333" y="3718"/>
                  </a:lnTo>
                  <a:lnTo>
                    <a:pt x="2370" y="3299"/>
                  </a:lnTo>
                  <a:lnTo>
                    <a:pt x="2370" y="2880"/>
                  </a:lnTo>
                  <a:lnTo>
                    <a:pt x="2351" y="2479"/>
                  </a:lnTo>
                  <a:lnTo>
                    <a:pt x="2315" y="2078"/>
                  </a:lnTo>
                  <a:lnTo>
                    <a:pt x="2260" y="1713"/>
                  </a:lnTo>
                  <a:lnTo>
                    <a:pt x="2151" y="1021"/>
                  </a:lnTo>
                  <a:lnTo>
                    <a:pt x="2023" y="492"/>
                  </a:lnTo>
                  <a:lnTo>
                    <a:pt x="1932" y="128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82"/>
            <p:cNvSpPr/>
            <p:nvPr/>
          </p:nvSpPr>
          <p:spPr>
            <a:xfrm>
              <a:off x="8712354" y="4132962"/>
              <a:ext cx="210760" cy="342237"/>
            </a:xfrm>
            <a:custGeom>
              <a:rect b="b" l="l" r="r" t="t"/>
              <a:pathLst>
                <a:path extrusionOk="0" h="6216" w="3828">
                  <a:moveTo>
                    <a:pt x="3827" y="1"/>
                  </a:moveTo>
                  <a:lnTo>
                    <a:pt x="3682" y="110"/>
                  </a:lnTo>
                  <a:lnTo>
                    <a:pt x="3262" y="456"/>
                  </a:lnTo>
                  <a:lnTo>
                    <a:pt x="2971" y="711"/>
                  </a:lnTo>
                  <a:lnTo>
                    <a:pt x="2661" y="1003"/>
                  </a:lnTo>
                  <a:lnTo>
                    <a:pt x="2333" y="1349"/>
                  </a:lnTo>
                  <a:lnTo>
                    <a:pt x="1987" y="1750"/>
                  </a:lnTo>
                  <a:lnTo>
                    <a:pt x="1695" y="2825"/>
                  </a:lnTo>
                  <a:lnTo>
                    <a:pt x="1640" y="2188"/>
                  </a:lnTo>
                  <a:lnTo>
                    <a:pt x="1367" y="2589"/>
                  </a:lnTo>
                  <a:lnTo>
                    <a:pt x="1094" y="3026"/>
                  </a:lnTo>
                  <a:lnTo>
                    <a:pt x="820" y="3518"/>
                  </a:lnTo>
                  <a:lnTo>
                    <a:pt x="565" y="4028"/>
                  </a:lnTo>
                  <a:lnTo>
                    <a:pt x="346" y="4557"/>
                  </a:lnTo>
                  <a:lnTo>
                    <a:pt x="255" y="4830"/>
                  </a:lnTo>
                  <a:lnTo>
                    <a:pt x="182" y="5104"/>
                  </a:lnTo>
                  <a:lnTo>
                    <a:pt x="110" y="5377"/>
                  </a:lnTo>
                  <a:lnTo>
                    <a:pt x="55" y="5650"/>
                  </a:lnTo>
                  <a:lnTo>
                    <a:pt x="18" y="5924"/>
                  </a:lnTo>
                  <a:lnTo>
                    <a:pt x="0" y="6197"/>
                  </a:lnTo>
                  <a:lnTo>
                    <a:pt x="37" y="6197"/>
                  </a:lnTo>
                  <a:lnTo>
                    <a:pt x="146" y="6215"/>
                  </a:lnTo>
                  <a:lnTo>
                    <a:pt x="328" y="6197"/>
                  </a:lnTo>
                  <a:lnTo>
                    <a:pt x="565" y="6142"/>
                  </a:lnTo>
                  <a:lnTo>
                    <a:pt x="711" y="6106"/>
                  </a:lnTo>
                  <a:lnTo>
                    <a:pt x="875" y="6033"/>
                  </a:lnTo>
                  <a:lnTo>
                    <a:pt x="1039" y="5942"/>
                  </a:lnTo>
                  <a:lnTo>
                    <a:pt x="1221" y="5851"/>
                  </a:lnTo>
                  <a:lnTo>
                    <a:pt x="1422" y="5705"/>
                  </a:lnTo>
                  <a:lnTo>
                    <a:pt x="1640" y="5559"/>
                  </a:lnTo>
                  <a:lnTo>
                    <a:pt x="1859" y="5377"/>
                  </a:lnTo>
                  <a:lnTo>
                    <a:pt x="2096" y="5158"/>
                  </a:lnTo>
                  <a:lnTo>
                    <a:pt x="1312" y="5158"/>
                  </a:lnTo>
                  <a:lnTo>
                    <a:pt x="2479" y="4721"/>
                  </a:lnTo>
                  <a:lnTo>
                    <a:pt x="2716" y="4393"/>
                  </a:lnTo>
                  <a:lnTo>
                    <a:pt x="2916" y="4047"/>
                  </a:lnTo>
                  <a:lnTo>
                    <a:pt x="3098" y="3664"/>
                  </a:lnTo>
                  <a:lnTo>
                    <a:pt x="3244" y="3281"/>
                  </a:lnTo>
                  <a:lnTo>
                    <a:pt x="3390" y="2898"/>
                  </a:lnTo>
                  <a:lnTo>
                    <a:pt x="3499" y="2497"/>
                  </a:lnTo>
                  <a:lnTo>
                    <a:pt x="3590" y="2115"/>
                  </a:lnTo>
                  <a:lnTo>
                    <a:pt x="3663" y="1732"/>
                  </a:lnTo>
                  <a:lnTo>
                    <a:pt x="3754" y="1058"/>
                  </a:lnTo>
                  <a:lnTo>
                    <a:pt x="3809" y="511"/>
                  </a:lnTo>
                  <a:lnTo>
                    <a:pt x="3827" y="128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Google Shape;508;p82"/>
          <p:cNvGrpSpPr/>
          <p:nvPr/>
        </p:nvGrpSpPr>
        <p:grpSpPr>
          <a:xfrm>
            <a:off x="220888" y="3823922"/>
            <a:ext cx="408276" cy="1100609"/>
            <a:chOff x="220888" y="3823922"/>
            <a:chExt cx="408276" cy="1100609"/>
          </a:xfrm>
        </p:grpSpPr>
        <p:sp>
          <p:nvSpPr>
            <p:cNvPr id="509" name="Google Shape;509;p82"/>
            <p:cNvSpPr/>
            <p:nvPr/>
          </p:nvSpPr>
          <p:spPr>
            <a:xfrm>
              <a:off x="220888" y="4844431"/>
              <a:ext cx="382800" cy="801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10" name="Google Shape;510;p82"/>
            <p:cNvSpPr/>
            <p:nvPr/>
          </p:nvSpPr>
          <p:spPr>
            <a:xfrm>
              <a:off x="363181" y="4844421"/>
              <a:ext cx="102407" cy="48175"/>
            </a:xfrm>
            <a:custGeom>
              <a:rect b="b" l="l" r="r" t="t"/>
              <a:pathLst>
                <a:path extrusionOk="0" h="875" w="1860">
                  <a:moveTo>
                    <a:pt x="1" y="0"/>
                  </a:moveTo>
                  <a:lnTo>
                    <a:pt x="1" y="820"/>
                  </a:lnTo>
                  <a:lnTo>
                    <a:pt x="456" y="857"/>
                  </a:lnTo>
                  <a:lnTo>
                    <a:pt x="930" y="875"/>
                  </a:lnTo>
                  <a:lnTo>
                    <a:pt x="1404" y="857"/>
                  </a:lnTo>
                  <a:lnTo>
                    <a:pt x="1860" y="820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82"/>
            <p:cNvSpPr/>
            <p:nvPr/>
          </p:nvSpPr>
          <p:spPr>
            <a:xfrm>
              <a:off x="247779" y="4516275"/>
              <a:ext cx="333208" cy="349230"/>
            </a:xfrm>
            <a:custGeom>
              <a:rect b="b" l="l" r="r" t="t"/>
              <a:pathLst>
                <a:path extrusionOk="0" h="6343" w="6052">
                  <a:moveTo>
                    <a:pt x="1" y="1"/>
                  </a:moveTo>
                  <a:lnTo>
                    <a:pt x="74" y="602"/>
                  </a:lnTo>
                  <a:lnTo>
                    <a:pt x="74" y="693"/>
                  </a:lnTo>
                  <a:lnTo>
                    <a:pt x="220" y="1805"/>
                  </a:lnTo>
                  <a:lnTo>
                    <a:pt x="220" y="1896"/>
                  </a:lnTo>
                  <a:lnTo>
                    <a:pt x="311" y="2607"/>
                  </a:lnTo>
                  <a:lnTo>
                    <a:pt x="311" y="2716"/>
                  </a:lnTo>
                  <a:lnTo>
                    <a:pt x="347" y="2989"/>
                  </a:lnTo>
                  <a:lnTo>
                    <a:pt x="365" y="3062"/>
                  </a:lnTo>
                  <a:lnTo>
                    <a:pt x="548" y="4593"/>
                  </a:lnTo>
                  <a:lnTo>
                    <a:pt x="548" y="4703"/>
                  </a:lnTo>
                  <a:lnTo>
                    <a:pt x="657" y="5486"/>
                  </a:lnTo>
                  <a:lnTo>
                    <a:pt x="657" y="5596"/>
                  </a:lnTo>
                  <a:lnTo>
                    <a:pt x="657" y="5614"/>
                  </a:lnTo>
                  <a:lnTo>
                    <a:pt x="693" y="5760"/>
                  </a:lnTo>
                  <a:lnTo>
                    <a:pt x="766" y="5905"/>
                  </a:lnTo>
                  <a:lnTo>
                    <a:pt x="839" y="6015"/>
                  </a:lnTo>
                  <a:lnTo>
                    <a:pt x="949" y="6124"/>
                  </a:lnTo>
                  <a:lnTo>
                    <a:pt x="1058" y="6215"/>
                  </a:lnTo>
                  <a:lnTo>
                    <a:pt x="1204" y="6288"/>
                  </a:lnTo>
                  <a:lnTo>
                    <a:pt x="1350" y="6325"/>
                  </a:lnTo>
                  <a:lnTo>
                    <a:pt x="1495" y="6343"/>
                  </a:lnTo>
                  <a:lnTo>
                    <a:pt x="4575" y="6343"/>
                  </a:lnTo>
                  <a:lnTo>
                    <a:pt x="4721" y="6325"/>
                  </a:lnTo>
                  <a:lnTo>
                    <a:pt x="4885" y="6288"/>
                  </a:lnTo>
                  <a:lnTo>
                    <a:pt x="5013" y="6215"/>
                  </a:lnTo>
                  <a:lnTo>
                    <a:pt x="5140" y="6124"/>
                  </a:lnTo>
                  <a:lnTo>
                    <a:pt x="5231" y="6015"/>
                  </a:lnTo>
                  <a:lnTo>
                    <a:pt x="5323" y="5887"/>
                  </a:lnTo>
                  <a:lnTo>
                    <a:pt x="5377" y="5741"/>
                  </a:lnTo>
                  <a:lnTo>
                    <a:pt x="5414" y="5596"/>
                  </a:lnTo>
                  <a:lnTo>
                    <a:pt x="5432" y="5395"/>
                  </a:lnTo>
                  <a:lnTo>
                    <a:pt x="5450" y="5286"/>
                  </a:lnTo>
                  <a:lnTo>
                    <a:pt x="5523" y="4575"/>
                  </a:lnTo>
                  <a:lnTo>
                    <a:pt x="5541" y="4466"/>
                  </a:lnTo>
                  <a:lnTo>
                    <a:pt x="5578" y="4065"/>
                  </a:lnTo>
                  <a:lnTo>
                    <a:pt x="5596" y="3937"/>
                  </a:lnTo>
                  <a:lnTo>
                    <a:pt x="5614" y="3864"/>
                  </a:lnTo>
                  <a:lnTo>
                    <a:pt x="5614" y="3773"/>
                  </a:lnTo>
                  <a:lnTo>
                    <a:pt x="5724" y="2862"/>
                  </a:lnTo>
                  <a:lnTo>
                    <a:pt x="5742" y="2752"/>
                  </a:lnTo>
                  <a:lnTo>
                    <a:pt x="5942" y="948"/>
                  </a:lnTo>
                  <a:lnTo>
                    <a:pt x="5960" y="857"/>
                  </a:lnTo>
                  <a:lnTo>
                    <a:pt x="6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82"/>
            <p:cNvSpPr/>
            <p:nvPr/>
          </p:nvSpPr>
          <p:spPr>
            <a:xfrm>
              <a:off x="435416" y="4516275"/>
              <a:ext cx="140562" cy="57260"/>
            </a:xfrm>
            <a:custGeom>
              <a:rect b="b" l="l" r="r" t="t"/>
              <a:pathLst>
                <a:path extrusionOk="0" h="1040" w="2553">
                  <a:moveTo>
                    <a:pt x="1" y="1"/>
                  </a:moveTo>
                  <a:lnTo>
                    <a:pt x="238" y="256"/>
                  </a:lnTo>
                  <a:lnTo>
                    <a:pt x="493" y="493"/>
                  </a:lnTo>
                  <a:lnTo>
                    <a:pt x="712" y="638"/>
                  </a:lnTo>
                  <a:lnTo>
                    <a:pt x="967" y="766"/>
                  </a:lnTo>
                  <a:lnTo>
                    <a:pt x="1204" y="875"/>
                  </a:lnTo>
                  <a:lnTo>
                    <a:pt x="1477" y="966"/>
                  </a:lnTo>
                  <a:lnTo>
                    <a:pt x="1732" y="1021"/>
                  </a:lnTo>
                  <a:lnTo>
                    <a:pt x="2006" y="1039"/>
                  </a:lnTo>
                  <a:lnTo>
                    <a:pt x="2279" y="1021"/>
                  </a:lnTo>
                  <a:lnTo>
                    <a:pt x="2534" y="948"/>
                  </a:lnTo>
                  <a:lnTo>
                    <a:pt x="2552" y="857"/>
                  </a:lnTo>
                  <a:lnTo>
                    <a:pt x="2388" y="894"/>
                  </a:lnTo>
                  <a:lnTo>
                    <a:pt x="2224" y="930"/>
                  </a:lnTo>
                  <a:lnTo>
                    <a:pt x="1732" y="930"/>
                  </a:lnTo>
                  <a:lnTo>
                    <a:pt x="1568" y="894"/>
                  </a:lnTo>
                  <a:lnTo>
                    <a:pt x="1404" y="857"/>
                  </a:lnTo>
                  <a:lnTo>
                    <a:pt x="1258" y="802"/>
                  </a:lnTo>
                  <a:lnTo>
                    <a:pt x="1094" y="730"/>
                  </a:lnTo>
                  <a:lnTo>
                    <a:pt x="930" y="657"/>
                  </a:lnTo>
                  <a:lnTo>
                    <a:pt x="785" y="565"/>
                  </a:lnTo>
                  <a:lnTo>
                    <a:pt x="639" y="474"/>
                  </a:lnTo>
                  <a:lnTo>
                    <a:pt x="365" y="256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82"/>
            <p:cNvSpPr/>
            <p:nvPr/>
          </p:nvSpPr>
          <p:spPr>
            <a:xfrm>
              <a:off x="251798" y="4548374"/>
              <a:ext cx="305129" cy="180699"/>
            </a:xfrm>
            <a:custGeom>
              <a:rect b="b" l="l" r="r" t="t"/>
              <a:pathLst>
                <a:path extrusionOk="0" h="3282" w="5542">
                  <a:moveTo>
                    <a:pt x="292" y="1"/>
                  </a:moveTo>
                  <a:lnTo>
                    <a:pt x="1" y="19"/>
                  </a:lnTo>
                  <a:lnTo>
                    <a:pt x="1" y="110"/>
                  </a:lnTo>
                  <a:lnTo>
                    <a:pt x="292" y="92"/>
                  </a:lnTo>
                  <a:lnTo>
                    <a:pt x="584" y="110"/>
                  </a:lnTo>
                  <a:lnTo>
                    <a:pt x="876" y="147"/>
                  </a:lnTo>
                  <a:lnTo>
                    <a:pt x="1149" y="219"/>
                  </a:lnTo>
                  <a:lnTo>
                    <a:pt x="1422" y="311"/>
                  </a:lnTo>
                  <a:lnTo>
                    <a:pt x="1696" y="420"/>
                  </a:lnTo>
                  <a:lnTo>
                    <a:pt x="1951" y="547"/>
                  </a:lnTo>
                  <a:lnTo>
                    <a:pt x="2206" y="675"/>
                  </a:lnTo>
                  <a:lnTo>
                    <a:pt x="2425" y="821"/>
                  </a:lnTo>
                  <a:lnTo>
                    <a:pt x="2643" y="967"/>
                  </a:lnTo>
                  <a:lnTo>
                    <a:pt x="3063" y="1295"/>
                  </a:lnTo>
                  <a:lnTo>
                    <a:pt x="3482" y="1641"/>
                  </a:lnTo>
                  <a:lnTo>
                    <a:pt x="3883" y="1987"/>
                  </a:lnTo>
                  <a:lnTo>
                    <a:pt x="4265" y="2333"/>
                  </a:lnTo>
                  <a:lnTo>
                    <a:pt x="4685" y="2680"/>
                  </a:lnTo>
                  <a:lnTo>
                    <a:pt x="5104" y="2990"/>
                  </a:lnTo>
                  <a:lnTo>
                    <a:pt x="5322" y="3154"/>
                  </a:lnTo>
                  <a:lnTo>
                    <a:pt x="5541" y="3281"/>
                  </a:lnTo>
                  <a:lnTo>
                    <a:pt x="5541" y="3190"/>
                  </a:lnTo>
                  <a:lnTo>
                    <a:pt x="5177" y="2935"/>
                  </a:lnTo>
                  <a:lnTo>
                    <a:pt x="4812" y="2662"/>
                  </a:lnTo>
                  <a:lnTo>
                    <a:pt x="4448" y="2370"/>
                  </a:lnTo>
                  <a:lnTo>
                    <a:pt x="4120" y="2078"/>
                  </a:lnTo>
                  <a:lnTo>
                    <a:pt x="3682" y="1696"/>
                  </a:lnTo>
                  <a:lnTo>
                    <a:pt x="3227" y="1313"/>
                  </a:lnTo>
                  <a:lnTo>
                    <a:pt x="2735" y="930"/>
                  </a:lnTo>
                  <a:lnTo>
                    <a:pt x="2498" y="766"/>
                  </a:lnTo>
                  <a:lnTo>
                    <a:pt x="2242" y="602"/>
                  </a:lnTo>
                  <a:lnTo>
                    <a:pt x="1969" y="438"/>
                  </a:lnTo>
                  <a:lnTo>
                    <a:pt x="1714" y="311"/>
                  </a:lnTo>
                  <a:lnTo>
                    <a:pt x="1441" y="201"/>
                  </a:lnTo>
                  <a:lnTo>
                    <a:pt x="1167" y="110"/>
                  </a:lnTo>
                  <a:lnTo>
                    <a:pt x="876" y="3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82"/>
            <p:cNvSpPr/>
            <p:nvPr/>
          </p:nvSpPr>
          <p:spPr>
            <a:xfrm>
              <a:off x="264847" y="4659756"/>
              <a:ext cx="61279" cy="165613"/>
            </a:xfrm>
            <a:custGeom>
              <a:rect b="b" l="l" r="r" t="t"/>
              <a:pathLst>
                <a:path extrusionOk="0" h="3008" w="1113">
                  <a:moveTo>
                    <a:pt x="1" y="1"/>
                  </a:moveTo>
                  <a:lnTo>
                    <a:pt x="1" y="110"/>
                  </a:lnTo>
                  <a:lnTo>
                    <a:pt x="147" y="146"/>
                  </a:lnTo>
                  <a:lnTo>
                    <a:pt x="274" y="201"/>
                  </a:lnTo>
                  <a:lnTo>
                    <a:pt x="402" y="274"/>
                  </a:lnTo>
                  <a:lnTo>
                    <a:pt x="529" y="347"/>
                  </a:lnTo>
                  <a:lnTo>
                    <a:pt x="639" y="456"/>
                  </a:lnTo>
                  <a:lnTo>
                    <a:pt x="748" y="566"/>
                  </a:lnTo>
                  <a:lnTo>
                    <a:pt x="821" y="675"/>
                  </a:lnTo>
                  <a:lnTo>
                    <a:pt x="912" y="821"/>
                  </a:lnTo>
                  <a:lnTo>
                    <a:pt x="967" y="948"/>
                  </a:lnTo>
                  <a:lnTo>
                    <a:pt x="1003" y="1076"/>
                  </a:lnTo>
                  <a:lnTo>
                    <a:pt x="1021" y="1204"/>
                  </a:lnTo>
                  <a:lnTo>
                    <a:pt x="1021" y="1349"/>
                  </a:lnTo>
                  <a:lnTo>
                    <a:pt x="1021" y="1477"/>
                  </a:lnTo>
                  <a:lnTo>
                    <a:pt x="1003" y="1623"/>
                  </a:lnTo>
                  <a:lnTo>
                    <a:pt x="930" y="1896"/>
                  </a:lnTo>
                  <a:lnTo>
                    <a:pt x="821" y="2169"/>
                  </a:lnTo>
                  <a:lnTo>
                    <a:pt x="693" y="2425"/>
                  </a:lnTo>
                  <a:lnTo>
                    <a:pt x="529" y="2662"/>
                  </a:lnTo>
                  <a:lnTo>
                    <a:pt x="347" y="2880"/>
                  </a:lnTo>
                  <a:lnTo>
                    <a:pt x="347" y="2990"/>
                  </a:lnTo>
                  <a:lnTo>
                    <a:pt x="347" y="3008"/>
                  </a:lnTo>
                  <a:lnTo>
                    <a:pt x="602" y="2698"/>
                  </a:lnTo>
                  <a:lnTo>
                    <a:pt x="803" y="2388"/>
                  </a:lnTo>
                  <a:lnTo>
                    <a:pt x="876" y="2224"/>
                  </a:lnTo>
                  <a:lnTo>
                    <a:pt x="967" y="2060"/>
                  </a:lnTo>
                  <a:lnTo>
                    <a:pt x="1021" y="1878"/>
                  </a:lnTo>
                  <a:lnTo>
                    <a:pt x="1076" y="1696"/>
                  </a:lnTo>
                  <a:lnTo>
                    <a:pt x="1112" y="1513"/>
                  </a:lnTo>
                  <a:lnTo>
                    <a:pt x="1112" y="1331"/>
                  </a:lnTo>
                  <a:lnTo>
                    <a:pt x="1112" y="1149"/>
                  </a:lnTo>
                  <a:lnTo>
                    <a:pt x="1058" y="967"/>
                  </a:lnTo>
                  <a:lnTo>
                    <a:pt x="1003" y="821"/>
                  </a:lnTo>
                  <a:lnTo>
                    <a:pt x="930" y="675"/>
                  </a:lnTo>
                  <a:lnTo>
                    <a:pt x="839" y="547"/>
                  </a:lnTo>
                  <a:lnTo>
                    <a:pt x="748" y="438"/>
                  </a:lnTo>
                  <a:lnTo>
                    <a:pt x="620" y="329"/>
                  </a:lnTo>
                  <a:lnTo>
                    <a:pt x="493" y="238"/>
                  </a:lnTo>
                  <a:lnTo>
                    <a:pt x="365" y="146"/>
                  </a:lnTo>
                  <a:lnTo>
                    <a:pt x="219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82"/>
            <p:cNvSpPr/>
            <p:nvPr/>
          </p:nvSpPr>
          <p:spPr>
            <a:xfrm>
              <a:off x="333119" y="4747078"/>
              <a:ext cx="214779" cy="118429"/>
            </a:xfrm>
            <a:custGeom>
              <a:rect b="b" l="l" r="r" t="t"/>
              <a:pathLst>
                <a:path extrusionOk="0" h="2151" w="3901">
                  <a:moveTo>
                    <a:pt x="1494" y="0"/>
                  </a:moveTo>
                  <a:lnTo>
                    <a:pt x="1276" y="18"/>
                  </a:lnTo>
                  <a:lnTo>
                    <a:pt x="1075" y="55"/>
                  </a:lnTo>
                  <a:lnTo>
                    <a:pt x="875" y="146"/>
                  </a:lnTo>
                  <a:lnTo>
                    <a:pt x="765" y="201"/>
                  </a:lnTo>
                  <a:lnTo>
                    <a:pt x="674" y="274"/>
                  </a:lnTo>
                  <a:lnTo>
                    <a:pt x="529" y="401"/>
                  </a:lnTo>
                  <a:lnTo>
                    <a:pt x="401" y="547"/>
                  </a:lnTo>
                  <a:lnTo>
                    <a:pt x="292" y="711"/>
                  </a:lnTo>
                  <a:lnTo>
                    <a:pt x="201" y="893"/>
                  </a:lnTo>
                  <a:lnTo>
                    <a:pt x="128" y="1076"/>
                  </a:lnTo>
                  <a:lnTo>
                    <a:pt x="73" y="1276"/>
                  </a:lnTo>
                  <a:lnTo>
                    <a:pt x="36" y="1458"/>
                  </a:lnTo>
                  <a:lnTo>
                    <a:pt x="18" y="1659"/>
                  </a:lnTo>
                  <a:lnTo>
                    <a:pt x="0" y="1896"/>
                  </a:lnTo>
                  <a:lnTo>
                    <a:pt x="18" y="2151"/>
                  </a:lnTo>
                  <a:lnTo>
                    <a:pt x="128" y="2151"/>
                  </a:lnTo>
                  <a:lnTo>
                    <a:pt x="91" y="1896"/>
                  </a:lnTo>
                  <a:lnTo>
                    <a:pt x="109" y="1659"/>
                  </a:lnTo>
                  <a:lnTo>
                    <a:pt x="128" y="1404"/>
                  </a:lnTo>
                  <a:lnTo>
                    <a:pt x="182" y="1185"/>
                  </a:lnTo>
                  <a:lnTo>
                    <a:pt x="273" y="948"/>
                  </a:lnTo>
                  <a:lnTo>
                    <a:pt x="383" y="747"/>
                  </a:lnTo>
                  <a:lnTo>
                    <a:pt x="529" y="547"/>
                  </a:lnTo>
                  <a:lnTo>
                    <a:pt x="693" y="365"/>
                  </a:lnTo>
                  <a:lnTo>
                    <a:pt x="802" y="292"/>
                  </a:lnTo>
                  <a:lnTo>
                    <a:pt x="893" y="237"/>
                  </a:lnTo>
                  <a:lnTo>
                    <a:pt x="1002" y="182"/>
                  </a:lnTo>
                  <a:lnTo>
                    <a:pt x="1112" y="146"/>
                  </a:lnTo>
                  <a:lnTo>
                    <a:pt x="1330" y="110"/>
                  </a:lnTo>
                  <a:lnTo>
                    <a:pt x="1549" y="91"/>
                  </a:lnTo>
                  <a:lnTo>
                    <a:pt x="1786" y="128"/>
                  </a:lnTo>
                  <a:lnTo>
                    <a:pt x="2005" y="182"/>
                  </a:lnTo>
                  <a:lnTo>
                    <a:pt x="2223" y="255"/>
                  </a:lnTo>
                  <a:lnTo>
                    <a:pt x="2442" y="328"/>
                  </a:lnTo>
                  <a:lnTo>
                    <a:pt x="2825" y="529"/>
                  </a:lnTo>
                  <a:lnTo>
                    <a:pt x="3189" y="729"/>
                  </a:lnTo>
                  <a:lnTo>
                    <a:pt x="3536" y="966"/>
                  </a:lnTo>
                  <a:lnTo>
                    <a:pt x="3882" y="1203"/>
                  </a:lnTo>
                  <a:lnTo>
                    <a:pt x="3900" y="1094"/>
                  </a:lnTo>
                  <a:lnTo>
                    <a:pt x="3536" y="839"/>
                  </a:lnTo>
                  <a:lnTo>
                    <a:pt x="3153" y="602"/>
                  </a:lnTo>
                  <a:lnTo>
                    <a:pt x="2770" y="383"/>
                  </a:lnTo>
                  <a:lnTo>
                    <a:pt x="2351" y="201"/>
                  </a:lnTo>
                  <a:lnTo>
                    <a:pt x="2151" y="110"/>
                  </a:lnTo>
                  <a:lnTo>
                    <a:pt x="1932" y="55"/>
                  </a:lnTo>
                  <a:lnTo>
                    <a:pt x="1713" y="18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82"/>
            <p:cNvSpPr/>
            <p:nvPr/>
          </p:nvSpPr>
          <p:spPr>
            <a:xfrm>
              <a:off x="247779" y="4506255"/>
              <a:ext cx="333208" cy="27143"/>
            </a:xfrm>
            <a:custGeom>
              <a:rect b="b" l="l" r="r" t="t"/>
              <a:pathLst>
                <a:path extrusionOk="0" h="493" w="6052">
                  <a:moveTo>
                    <a:pt x="3026" y="0"/>
                  </a:moveTo>
                  <a:lnTo>
                    <a:pt x="1842" y="18"/>
                  </a:lnTo>
                  <a:lnTo>
                    <a:pt x="1331" y="55"/>
                  </a:lnTo>
                  <a:lnTo>
                    <a:pt x="876" y="73"/>
                  </a:lnTo>
                  <a:lnTo>
                    <a:pt x="511" y="110"/>
                  </a:lnTo>
                  <a:lnTo>
                    <a:pt x="238" y="164"/>
                  </a:lnTo>
                  <a:lnTo>
                    <a:pt x="56" y="201"/>
                  </a:lnTo>
                  <a:lnTo>
                    <a:pt x="19" y="219"/>
                  </a:lnTo>
                  <a:lnTo>
                    <a:pt x="1" y="255"/>
                  </a:lnTo>
                  <a:lnTo>
                    <a:pt x="19" y="274"/>
                  </a:lnTo>
                  <a:lnTo>
                    <a:pt x="56" y="292"/>
                  </a:lnTo>
                  <a:lnTo>
                    <a:pt x="238" y="347"/>
                  </a:lnTo>
                  <a:lnTo>
                    <a:pt x="511" y="383"/>
                  </a:lnTo>
                  <a:lnTo>
                    <a:pt x="876" y="419"/>
                  </a:lnTo>
                  <a:lnTo>
                    <a:pt x="1331" y="456"/>
                  </a:lnTo>
                  <a:lnTo>
                    <a:pt x="1842" y="474"/>
                  </a:lnTo>
                  <a:lnTo>
                    <a:pt x="3026" y="492"/>
                  </a:lnTo>
                  <a:lnTo>
                    <a:pt x="4211" y="474"/>
                  </a:lnTo>
                  <a:lnTo>
                    <a:pt x="4721" y="456"/>
                  </a:lnTo>
                  <a:lnTo>
                    <a:pt x="5159" y="419"/>
                  </a:lnTo>
                  <a:lnTo>
                    <a:pt x="5541" y="383"/>
                  </a:lnTo>
                  <a:lnTo>
                    <a:pt x="5815" y="347"/>
                  </a:lnTo>
                  <a:lnTo>
                    <a:pt x="5997" y="292"/>
                  </a:lnTo>
                  <a:lnTo>
                    <a:pt x="6033" y="274"/>
                  </a:lnTo>
                  <a:lnTo>
                    <a:pt x="6052" y="255"/>
                  </a:lnTo>
                  <a:lnTo>
                    <a:pt x="6033" y="219"/>
                  </a:lnTo>
                  <a:lnTo>
                    <a:pt x="5997" y="201"/>
                  </a:lnTo>
                  <a:lnTo>
                    <a:pt x="5815" y="164"/>
                  </a:lnTo>
                  <a:lnTo>
                    <a:pt x="5541" y="110"/>
                  </a:lnTo>
                  <a:lnTo>
                    <a:pt x="5159" y="73"/>
                  </a:lnTo>
                  <a:lnTo>
                    <a:pt x="4721" y="55"/>
                  </a:lnTo>
                  <a:lnTo>
                    <a:pt x="4211" y="1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82"/>
            <p:cNvSpPr/>
            <p:nvPr/>
          </p:nvSpPr>
          <p:spPr>
            <a:xfrm>
              <a:off x="356188" y="3987444"/>
              <a:ext cx="75319" cy="536921"/>
            </a:xfrm>
            <a:custGeom>
              <a:rect b="b" l="l" r="r" t="t"/>
              <a:pathLst>
                <a:path extrusionOk="0" h="9752" w="1368">
                  <a:moveTo>
                    <a:pt x="128" y="1"/>
                  </a:moveTo>
                  <a:lnTo>
                    <a:pt x="73" y="19"/>
                  </a:lnTo>
                  <a:lnTo>
                    <a:pt x="37" y="37"/>
                  </a:lnTo>
                  <a:lnTo>
                    <a:pt x="18" y="74"/>
                  </a:lnTo>
                  <a:lnTo>
                    <a:pt x="0" y="129"/>
                  </a:lnTo>
                  <a:lnTo>
                    <a:pt x="18" y="183"/>
                  </a:lnTo>
                  <a:lnTo>
                    <a:pt x="91" y="365"/>
                  </a:lnTo>
                  <a:lnTo>
                    <a:pt x="274" y="912"/>
                  </a:lnTo>
                  <a:lnTo>
                    <a:pt x="401" y="1313"/>
                  </a:lnTo>
                  <a:lnTo>
                    <a:pt x="529" y="1787"/>
                  </a:lnTo>
                  <a:lnTo>
                    <a:pt x="656" y="2334"/>
                  </a:lnTo>
                  <a:lnTo>
                    <a:pt x="766" y="2935"/>
                  </a:lnTo>
                  <a:lnTo>
                    <a:pt x="875" y="3555"/>
                  </a:lnTo>
                  <a:lnTo>
                    <a:pt x="966" y="4247"/>
                  </a:lnTo>
                  <a:lnTo>
                    <a:pt x="1057" y="5031"/>
                  </a:lnTo>
                  <a:lnTo>
                    <a:pt x="1094" y="5851"/>
                  </a:lnTo>
                  <a:lnTo>
                    <a:pt x="1112" y="6744"/>
                  </a:lnTo>
                  <a:lnTo>
                    <a:pt x="1094" y="7710"/>
                  </a:lnTo>
                  <a:lnTo>
                    <a:pt x="1075" y="8202"/>
                  </a:lnTo>
                  <a:lnTo>
                    <a:pt x="1021" y="8712"/>
                  </a:lnTo>
                  <a:lnTo>
                    <a:pt x="966" y="9223"/>
                  </a:lnTo>
                  <a:lnTo>
                    <a:pt x="911" y="9751"/>
                  </a:lnTo>
                  <a:lnTo>
                    <a:pt x="1148" y="9751"/>
                  </a:lnTo>
                  <a:lnTo>
                    <a:pt x="1221" y="9223"/>
                  </a:lnTo>
                  <a:lnTo>
                    <a:pt x="1276" y="8694"/>
                  </a:lnTo>
                  <a:lnTo>
                    <a:pt x="1312" y="8184"/>
                  </a:lnTo>
                  <a:lnTo>
                    <a:pt x="1349" y="7692"/>
                  </a:lnTo>
                  <a:lnTo>
                    <a:pt x="1367" y="6726"/>
                  </a:lnTo>
                  <a:lnTo>
                    <a:pt x="1349" y="5833"/>
                  </a:lnTo>
                  <a:lnTo>
                    <a:pt x="1294" y="4995"/>
                  </a:lnTo>
                  <a:lnTo>
                    <a:pt x="1221" y="4211"/>
                  </a:lnTo>
                  <a:lnTo>
                    <a:pt x="1130" y="3518"/>
                  </a:lnTo>
                  <a:lnTo>
                    <a:pt x="1021" y="2899"/>
                  </a:lnTo>
                  <a:lnTo>
                    <a:pt x="893" y="2279"/>
                  </a:lnTo>
                  <a:lnTo>
                    <a:pt x="766" y="1714"/>
                  </a:lnTo>
                  <a:lnTo>
                    <a:pt x="638" y="1240"/>
                  </a:lnTo>
                  <a:lnTo>
                    <a:pt x="511" y="839"/>
                  </a:lnTo>
                  <a:lnTo>
                    <a:pt x="328" y="293"/>
                  </a:lnTo>
                  <a:lnTo>
                    <a:pt x="237" y="74"/>
                  </a:lnTo>
                  <a:lnTo>
                    <a:pt x="219" y="37"/>
                  </a:lnTo>
                  <a:lnTo>
                    <a:pt x="182" y="1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82"/>
            <p:cNvSpPr/>
            <p:nvPr/>
          </p:nvSpPr>
          <p:spPr>
            <a:xfrm>
              <a:off x="240787" y="4036666"/>
              <a:ext cx="181690" cy="358259"/>
            </a:xfrm>
            <a:custGeom>
              <a:rect b="b" l="l" r="r" t="t"/>
              <a:pathLst>
                <a:path extrusionOk="0" h="6507" w="3300">
                  <a:moveTo>
                    <a:pt x="19" y="0"/>
                  </a:moveTo>
                  <a:lnTo>
                    <a:pt x="0" y="128"/>
                  </a:lnTo>
                  <a:lnTo>
                    <a:pt x="0" y="492"/>
                  </a:lnTo>
                  <a:lnTo>
                    <a:pt x="0" y="1057"/>
                  </a:lnTo>
                  <a:lnTo>
                    <a:pt x="37" y="1731"/>
                  </a:lnTo>
                  <a:lnTo>
                    <a:pt x="91" y="2114"/>
                  </a:lnTo>
                  <a:lnTo>
                    <a:pt x="146" y="2515"/>
                  </a:lnTo>
                  <a:lnTo>
                    <a:pt x="219" y="2916"/>
                  </a:lnTo>
                  <a:lnTo>
                    <a:pt x="310" y="3317"/>
                  </a:lnTo>
                  <a:lnTo>
                    <a:pt x="438" y="3718"/>
                  </a:lnTo>
                  <a:lnTo>
                    <a:pt x="584" y="4101"/>
                  </a:lnTo>
                  <a:lnTo>
                    <a:pt x="748" y="4465"/>
                  </a:lnTo>
                  <a:lnTo>
                    <a:pt x="966" y="4811"/>
                  </a:lnTo>
                  <a:lnTo>
                    <a:pt x="2078" y="5340"/>
                  </a:lnTo>
                  <a:lnTo>
                    <a:pt x="1313" y="5267"/>
                  </a:lnTo>
                  <a:lnTo>
                    <a:pt x="1513" y="5522"/>
                  </a:lnTo>
                  <a:lnTo>
                    <a:pt x="1713" y="5723"/>
                  </a:lnTo>
                  <a:lnTo>
                    <a:pt x="1914" y="5887"/>
                  </a:lnTo>
                  <a:lnTo>
                    <a:pt x="2096" y="6032"/>
                  </a:lnTo>
                  <a:lnTo>
                    <a:pt x="2278" y="6160"/>
                  </a:lnTo>
                  <a:lnTo>
                    <a:pt x="2442" y="6269"/>
                  </a:lnTo>
                  <a:lnTo>
                    <a:pt x="2588" y="6342"/>
                  </a:lnTo>
                  <a:lnTo>
                    <a:pt x="2734" y="6397"/>
                  </a:lnTo>
                  <a:lnTo>
                    <a:pt x="2971" y="6470"/>
                  </a:lnTo>
                  <a:lnTo>
                    <a:pt x="3153" y="6506"/>
                  </a:lnTo>
                  <a:lnTo>
                    <a:pt x="3299" y="6506"/>
                  </a:lnTo>
                  <a:lnTo>
                    <a:pt x="3299" y="6233"/>
                  </a:lnTo>
                  <a:lnTo>
                    <a:pt x="3299" y="5960"/>
                  </a:lnTo>
                  <a:lnTo>
                    <a:pt x="3263" y="5686"/>
                  </a:lnTo>
                  <a:lnTo>
                    <a:pt x="3226" y="5395"/>
                  </a:lnTo>
                  <a:lnTo>
                    <a:pt x="3153" y="5121"/>
                  </a:lnTo>
                  <a:lnTo>
                    <a:pt x="3080" y="4848"/>
                  </a:lnTo>
                  <a:lnTo>
                    <a:pt x="2916" y="4283"/>
                  </a:lnTo>
                  <a:lnTo>
                    <a:pt x="2716" y="3754"/>
                  </a:lnTo>
                  <a:lnTo>
                    <a:pt x="2479" y="3244"/>
                  </a:lnTo>
                  <a:lnTo>
                    <a:pt x="2242" y="2788"/>
                  </a:lnTo>
                  <a:lnTo>
                    <a:pt x="2005" y="2369"/>
                  </a:lnTo>
                  <a:lnTo>
                    <a:pt x="1896" y="2989"/>
                  </a:lnTo>
                  <a:lnTo>
                    <a:pt x="1695" y="1895"/>
                  </a:lnTo>
                  <a:lnTo>
                    <a:pt x="1385" y="1476"/>
                  </a:lnTo>
                  <a:lnTo>
                    <a:pt x="1094" y="1094"/>
                  </a:lnTo>
                  <a:lnTo>
                    <a:pt x="802" y="784"/>
                  </a:lnTo>
                  <a:lnTo>
                    <a:pt x="547" y="510"/>
                  </a:lnTo>
                  <a:lnTo>
                    <a:pt x="164" y="12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82"/>
            <p:cNvSpPr/>
            <p:nvPr/>
          </p:nvSpPr>
          <p:spPr>
            <a:xfrm>
              <a:off x="406346" y="3823922"/>
              <a:ext cx="130486" cy="390358"/>
            </a:xfrm>
            <a:custGeom>
              <a:rect b="b" l="l" r="r" t="t"/>
              <a:pathLst>
                <a:path extrusionOk="0" h="7090" w="2370">
                  <a:moveTo>
                    <a:pt x="1896" y="0"/>
                  </a:moveTo>
                  <a:lnTo>
                    <a:pt x="1786" y="164"/>
                  </a:lnTo>
                  <a:lnTo>
                    <a:pt x="1495" y="620"/>
                  </a:lnTo>
                  <a:lnTo>
                    <a:pt x="1294" y="948"/>
                  </a:lnTo>
                  <a:lnTo>
                    <a:pt x="1094" y="1331"/>
                  </a:lnTo>
                  <a:lnTo>
                    <a:pt x="893" y="1768"/>
                  </a:lnTo>
                  <a:lnTo>
                    <a:pt x="693" y="2242"/>
                  </a:lnTo>
                  <a:lnTo>
                    <a:pt x="748" y="3354"/>
                  </a:lnTo>
                  <a:lnTo>
                    <a:pt x="511" y="2771"/>
                  </a:lnTo>
                  <a:lnTo>
                    <a:pt x="365" y="3226"/>
                  </a:lnTo>
                  <a:lnTo>
                    <a:pt x="237" y="3736"/>
                  </a:lnTo>
                  <a:lnTo>
                    <a:pt x="128" y="4283"/>
                  </a:lnTo>
                  <a:lnTo>
                    <a:pt x="55" y="4848"/>
                  </a:lnTo>
                  <a:lnTo>
                    <a:pt x="19" y="5431"/>
                  </a:lnTo>
                  <a:lnTo>
                    <a:pt x="0" y="5705"/>
                  </a:lnTo>
                  <a:lnTo>
                    <a:pt x="19" y="5996"/>
                  </a:lnTo>
                  <a:lnTo>
                    <a:pt x="37" y="6288"/>
                  </a:lnTo>
                  <a:lnTo>
                    <a:pt x="73" y="6561"/>
                  </a:lnTo>
                  <a:lnTo>
                    <a:pt x="110" y="6835"/>
                  </a:lnTo>
                  <a:lnTo>
                    <a:pt x="183" y="7090"/>
                  </a:lnTo>
                  <a:lnTo>
                    <a:pt x="219" y="7090"/>
                  </a:lnTo>
                  <a:lnTo>
                    <a:pt x="329" y="7053"/>
                  </a:lnTo>
                  <a:lnTo>
                    <a:pt x="493" y="6980"/>
                  </a:lnTo>
                  <a:lnTo>
                    <a:pt x="711" y="6853"/>
                  </a:lnTo>
                  <a:lnTo>
                    <a:pt x="839" y="6762"/>
                  </a:lnTo>
                  <a:lnTo>
                    <a:pt x="966" y="6652"/>
                  </a:lnTo>
                  <a:lnTo>
                    <a:pt x="1112" y="6525"/>
                  </a:lnTo>
                  <a:lnTo>
                    <a:pt x="1240" y="6361"/>
                  </a:lnTo>
                  <a:lnTo>
                    <a:pt x="1386" y="6179"/>
                  </a:lnTo>
                  <a:lnTo>
                    <a:pt x="1550" y="5960"/>
                  </a:lnTo>
                  <a:lnTo>
                    <a:pt x="1695" y="5723"/>
                  </a:lnTo>
                  <a:lnTo>
                    <a:pt x="1841" y="5431"/>
                  </a:lnTo>
                  <a:lnTo>
                    <a:pt x="1841" y="5431"/>
                  </a:lnTo>
                  <a:lnTo>
                    <a:pt x="1112" y="5686"/>
                  </a:lnTo>
                  <a:lnTo>
                    <a:pt x="2078" y="4921"/>
                  </a:lnTo>
                  <a:lnTo>
                    <a:pt x="2206" y="4520"/>
                  </a:lnTo>
                  <a:lnTo>
                    <a:pt x="2279" y="4137"/>
                  </a:lnTo>
                  <a:lnTo>
                    <a:pt x="2333" y="3718"/>
                  </a:lnTo>
                  <a:lnTo>
                    <a:pt x="2370" y="3299"/>
                  </a:lnTo>
                  <a:lnTo>
                    <a:pt x="2370" y="2880"/>
                  </a:lnTo>
                  <a:lnTo>
                    <a:pt x="2351" y="2479"/>
                  </a:lnTo>
                  <a:lnTo>
                    <a:pt x="2315" y="2078"/>
                  </a:lnTo>
                  <a:lnTo>
                    <a:pt x="2260" y="1713"/>
                  </a:lnTo>
                  <a:lnTo>
                    <a:pt x="2151" y="1021"/>
                  </a:lnTo>
                  <a:lnTo>
                    <a:pt x="2023" y="492"/>
                  </a:lnTo>
                  <a:lnTo>
                    <a:pt x="1932" y="128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82"/>
            <p:cNvSpPr/>
            <p:nvPr/>
          </p:nvSpPr>
          <p:spPr>
            <a:xfrm>
              <a:off x="418404" y="4132962"/>
              <a:ext cx="210760" cy="342237"/>
            </a:xfrm>
            <a:custGeom>
              <a:rect b="b" l="l" r="r" t="t"/>
              <a:pathLst>
                <a:path extrusionOk="0" h="6216" w="3828">
                  <a:moveTo>
                    <a:pt x="3827" y="1"/>
                  </a:moveTo>
                  <a:lnTo>
                    <a:pt x="3682" y="110"/>
                  </a:lnTo>
                  <a:lnTo>
                    <a:pt x="3262" y="456"/>
                  </a:lnTo>
                  <a:lnTo>
                    <a:pt x="2971" y="711"/>
                  </a:lnTo>
                  <a:lnTo>
                    <a:pt x="2661" y="1003"/>
                  </a:lnTo>
                  <a:lnTo>
                    <a:pt x="2333" y="1349"/>
                  </a:lnTo>
                  <a:lnTo>
                    <a:pt x="1987" y="1750"/>
                  </a:lnTo>
                  <a:lnTo>
                    <a:pt x="1695" y="2825"/>
                  </a:lnTo>
                  <a:lnTo>
                    <a:pt x="1640" y="2188"/>
                  </a:lnTo>
                  <a:lnTo>
                    <a:pt x="1367" y="2589"/>
                  </a:lnTo>
                  <a:lnTo>
                    <a:pt x="1094" y="3026"/>
                  </a:lnTo>
                  <a:lnTo>
                    <a:pt x="820" y="3518"/>
                  </a:lnTo>
                  <a:lnTo>
                    <a:pt x="565" y="4028"/>
                  </a:lnTo>
                  <a:lnTo>
                    <a:pt x="346" y="4557"/>
                  </a:lnTo>
                  <a:lnTo>
                    <a:pt x="255" y="4830"/>
                  </a:lnTo>
                  <a:lnTo>
                    <a:pt x="182" y="5104"/>
                  </a:lnTo>
                  <a:lnTo>
                    <a:pt x="110" y="5377"/>
                  </a:lnTo>
                  <a:lnTo>
                    <a:pt x="55" y="5650"/>
                  </a:lnTo>
                  <a:lnTo>
                    <a:pt x="18" y="5924"/>
                  </a:lnTo>
                  <a:lnTo>
                    <a:pt x="0" y="6197"/>
                  </a:lnTo>
                  <a:lnTo>
                    <a:pt x="37" y="6197"/>
                  </a:lnTo>
                  <a:lnTo>
                    <a:pt x="146" y="6215"/>
                  </a:lnTo>
                  <a:lnTo>
                    <a:pt x="328" y="6197"/>
                  </a:lnTo>
                  <a:lnTo>
                    <a:pt x="565" y="6142"/>
                  </a:lnTo>
                  <a:lnTo>
                    <a:pt x="711" y="6106"/>
                  </a:lnTo>
                  <a:lnTo>
                    <a:pt x="875" y="6033"/>
                  </a:lnTo>
                  <a:lnTo>
                    <a:pt x="1039" y="5942"/>
                  </a:lnTo>
                  <a:lnTo>
                    <a:pt x="1221" y="5851"/>
                  </a:lnTo>
                  <a:lnTo>
                    <a:pt x="1422" y="5705"/>
                  </a:lnTo>
                  <a:lnTo>
                    <a:pt x="1640" y="5559"/>
                  </a:lnTo>
                  <a:lnTo>
                    <a:pt x="1859" y="5377"/>
                  </a:lnTo>
                  <a:lnTo>
                    <a:pt x="2096" y="5158"/>
                  </a:lnTo>
                  <a:lnTo>
                    <a:pt x="1312" y="5158"/>
                  </a:lnTo>
                  <a:lnTo>
                    <a:pt x="2479" y="4721"/>
                  </a:lnTo>
                  <a:lnTo>
                    <a:pt x="2716" y="4393"/>
                  </a:lnTo>
                  <a:lnTo>
                    <a:pt x="2916" y="4047"/>
                  </a:lnTo>
                  <a:lnTo>
                    <a:pt x="3098" y="3664"/>
                  </a:lnTo>
                  <a:lnTo>
                    <a:pt x="3244" y="3281"/>
                  </a:lnTo>
                  <a:lnTo>
                    <a:pt x="3390" y="2898"/>
                  </a:lnTo>
                  <a:lnTo>
                    <a:pt x="3499" y="2497"/>
                  </a:lnTo>
                  <a:lnTo>
                    <a:pt x="3590" y="2115"/>
                  </a:lnTo>
                  <a:lnTo>
                    <a:pt x="3663" y="1732"/>
                  </a:lnTo>
                  <a:lnTo>
                    <a:pt x="3754" y="1058"/>
                  </a:lnTo>
                  <a:lnTo>
                    <a:pt x="3809" y="511"/>
                  </a:lnTo>
                  <a:lnTo>
                    <a:pt x="3827" y="128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55"/>
          <p:cNvSpPr txBox="1"/>
          <p:nvPr>
            <p:ph idx="1" type="subTitle"/>
          </p:nvPr>
        </p:nvSpPr>
        <p:spPr>
          <a:xfrm>
            <a:off x="1722023" y="1728056"/>
            <a:ext cx="2799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2" type="subTitle"/>
          </p:nvPr>
        </p:nvSpPr>
        <p:spPr>
          <a:xfrm>
            <a:off x="5457331" y="1728056"/>
            <a:ext cx="2799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5"/>
          <p:cNvSpPr txBox="1"/>
          <p:nvPr>
            <p:ph idx="3" type="subTitle"/>
          </p:nvPr>
        </p:nvSpPr>
        <p:spPr>
          <a:xfrm>
            <a:off x="1722023" y="3496781"/>
            <a:ext cx="2799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5"/>
          <p:cNvSpPr txBox="1"/>
          <p:nvPr>
            <p:ph idx="4" type="subTitle"/>
          </p:nvPr>
        </p:nvSpPr>
        <p:spPr>
          <a:xfrm>
            <a:off x="5457331" y="3496781"/>
            <a:ext cx="2799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5"/>
          <p:cNvSpPr txBox="1"/>
          <p:nvPr>
            <p:ph idx="5" type="title"/>
          </p:nvPr>
        </p:nvSpPr>
        <p:spPr>
          <a:xfrm>
            <a:off x="946749" y="1629333"/>
            <a:ext cx="64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" name="Google Shape;51;p55"/>
          <p:cNvSpPr txBox="1"/>
          <p:nvPr>
            <p:ph idx="6" type="title"/>
          </p:nvPr>
        </p:nvSpPr>
        <p:spPr>
          <a:xfrm>
            <a:off x="946749" y="3401733"/>
            <a:ext cx="64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" name="Google Shape;52;p55"/>
          <p:cNvSpPr txBox="1"/>
          <p:nvPr>
            <p:ph idx="7" type="title"/>
          </p:nvPr>
        </p:nvSpPr>
        <p:spPr>
          <a:xfrm>
            <a:off x="4680549" y="1629333"/>
            <a:ext cx="64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" name="Google Shape;53;p55"/>
          <p:cNvSpPr txBox="1"/>
          <p:nvPr>
            <p:ph idx="8" type="title"/>
          </p:nvPr>
        </p:nvSpPr>
        <p:spPr>
          <a:xfrm>
            <a:off x="4680549" y="3401733"/>
            <a:ext cx="64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55"/>
          <p:cNvSpPr txBox="1"/>
          <p:nvPr>
            <p:ph idx="9" type="subTitle"/>
          </p:nvPr>
        </p:nvSpPr>
        <p:spPr>
          <a:xfrm>
            <a:off x="1722016" y="1439106"/>
            <a:ext cx="27993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5" name="Google Shape;55;p55"/>
          <p:cNvSpPr txBox="1"/>
          <p:nvPr>
            <p:ph idx="13" type="subTitle"/>
          </p:nvPr>
        </p:nvSpPr>
        <p:spPr>
          <a:xfrm>
            <a:off x="5457332" y="1439106"/>
            <a:ext cx="27993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6" name="Google Shape;56;p55"/>
          <p:cNvSpPr txBox="1"/>
          <p:nvPr>
            <p:ph idx="14" type="subTitle"/>
          </p:nvPr>
        </p:nvSpPr>
        <p:spPr>
          <a:xfrm>
            <a:off x="1722016" y="3207881"/>
            <a:ext cx="27993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7" name="Google Shape;57;p55"/>
          <p:cNvSpPr txBox="1"/>
          <p:nvPr>
            <p:ph idx="15" type="subTitle"/>
          </p:nvPr>
        </p:nvSpPr>
        <p:spPr>
          <a:xfrm>
            <a:off x="5457332" y="3207881"/>
            <a:ext cx="27993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8" name="Google Shape;58;p55"/>
          <p:cNvSpPr/>
          <p:nvPr/>
        </p:nvSpPr>
        <p:spPr>
          <a:xfrm>
            <a:off x="25" y="4600200"/>
            <a:ext cx="9144000" cy="54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9" name="Google Shape;59;p55"/>
          <p:cNvGrpSpPr/>
          <p:nvPr/>
        </p:nvGrpSpPr>
        <p:grpSpPr>
          <a:xfrm flipH="1">
            <a:off x="131115" y="3815993"/>
            <a:ext cx="541225" cy="1095081"/>
            <a:chOff x="-804075" y="1218263"/>
            <a:chExt cx="541225" cy="1095081"/>
          </a:xfrm>
        </p:grpSpPr>
        <p:sp>
          <p:nvSpPr>
            <p:cNvPr id="60" name="Google Shape;60;p55"/>
            <p:cNvSpPr/>
            <p:nvPr/>
          </p:nvSpPr>
          <p:spPr>
            <a:xfrm>
              <a:off x="-539700" y="1218263"/>
              <a:ext cx="172400" cy="286100"/>
            </a:xfrm>
            <a:custGeom>
              <a:rect b="b" l="l" r="r" t="t"/>
              <a:pathLst>
                <a:path extrusionOk="0" h="11444" w="6896">
                  <a:moveTo>
                    <a:pt x="6840" y="0"/>
                  </a:moveTo>
                  <a:lnTo>
                    <a:pt x="6600" y="74"/>
                  </a:lnTo>
                  <a:lnTo>
                    <a:pt x="6323" y="166"/>
                  </a:lnTo>
                  <a:lnTo>
                    <a:pt x="5953" y="314"/>
                  </a:lnTo>
                  <a:lnTo>
                    <a:pt x="5528" y="518"/>
                  </a:lnTo>
                  <a:lnTo>
                    <a:pt x="5029" y="795"/>
                  </a:lnTo>
                  <a:lnTo>
                    <a:pt x="4770" y="961"/>
                  </a:lnTo>
                  <a:lnTo>
                    <a:pt x="4492" y="1165"/>
                  </a:lnTo>
                  <a:lnTo>
                    <a:pt x="4215" y="1368"/>
                  </a:lnTo>
                  <a:lnTo>
                    <a:pt x="3919" y="1608"/>
                  </a:lnTo>
                  <a:lnTo>
                    <a:pt x="3882" y="2718"/>
                  </a:lnTo>
                  <a:lnTo>
                    <a:pt x="3531" y="1960"/>
                  </a:lnTo>
                  <a:lnTo>
                    <a:pt x="3217" y="2274"/>
                  </a:lnTo>
                  <a:lnTo>
                    <a:pt x="2903" y="2625"/>
                  </a:lnTo>
                  <a:lnTo>
                    <a:pt x="2588" y="3013"/>
                  </a:lnTo>
                  <a:lnTo>
                    <a:pt x="2293" y="3420"/>
                  </a:lnTo>
                  <a:lnTo>
                    <a:pt x="1997" y="3864"/>
                  </a:lnTo>
                  <a:lnTo>
                    <a:pt x="1719" y="4344"/>
                  </a:lnTo>
                  <a:lnTo>
                    <a:pt x="1461" y="4862"/>
                  </a:lnTo>
                  <a:lnTo>
                    <a:pt x="1202" y="5435"/>
                  </a:lnTo>
                  <a:lnTo>
                    <a:pt x="961" y="6027"/>
                  </a:lnTo>
                  <a:lnTo>
                    <a:pt x="740" y="6674"/>
                  </a:lnTo>
                  <a:lnTo>
                    <a:pt x="555" y="7358"/>
                  </a:lnTo>
                  <a:lnTo>
                    <a:pt x="388" y="8079"/>
                  </a:lnTo>
                  <a:lnTo>
                    <a:pt x="241" y="8855"/>
                  </a:lnTo>
                  <a:lnTo>
                    <a:pt x="130" y="9669"/>
                  </a:lnTo>
                  <a:lnTo>
                    <a:pt x="56" y="10538"/>
                  </a:lnTo>
                  <a:lnTo>
                    <a:pt x="0" y="11443"/>
                  </a:lnTo>
                  <a:lnTo>
                    <a:pt x="0" y="11443"/>
                  </a:lnTo>
                  <a:lnTo>
                    <a:pt x="93" y="11406"/>
                  </a:lnTo>
                  <a:lnTo>
                    <a:pt x="370" y="11296"/>
                  </a:lnTo>
                  <a:lnTo>
                    <a:pt x="795" y="11111"/>
                  </a:lnTo>
                  <a:lnTo>
                    <a:pt x="1350" y="10833"/>
                  </a:lnTo>
                  <a:lnTo>
                    <a:pt x="1664" y="10649"/>
                  </a:lnTo>
                  <a:lnTo>
                    <a:pt x="1978" y="10445"/>
                  </a:lnTo>
                  <a:lnTo>
                    <a:pt x="2330" y="10223"/>
                  </a:lnTo>
                  <a:lnTo>
                    <a:pt x="2681" y="9965"/>
                  </a:lnTo>
                  <a:lnTo>
                    <a:pt x="3051" y="9687"/>
                  </a:lnTo>
                  <a:lnTo>
                    <a:pt x="3402" y="9373"/>
                  </a:lnTo>
                  <a:lnTo>
                    <a:pt x="3772" y="9040"/>
                  </a:lnTo>
                  <a:lnTo>
                    <a:pt x="4141" y="8670"/>
                  </a:lnTo>
                  <a:lnTo>
                    <a:pt x="4141" y="8670"/>
                  </a:lnTo>
                  <a:lnTo>
                    <a:pt x="1109" y="9207"/>
                  </a:lnTo>
                  <a:lnTo>
                    <a:pt x="5324" y="7118"/>
                  </a:lnTo>
                  <a:lnTo>
                    <a:pt x="5528" y="6785"/>
                  </a:lnTo>
                  <a:lnTo>
                    <a:pt x="5713" y="6433"/>
                  </a:lnTo>
                  <a:lnTo>
                    <a:pt x="5898" y="6082"/>
                  </a:lnTo>
                  <a:lnTo>
                    <a:pt x="6064" y="5694"/>
                  </a:lnTo>
                  <a:lnTo>
                    <a:pt x="6230" y="5306"/>
                  </a:lnTo>
                  <a:lnTo>
                    <a:pt x="6360" y="4899"/>
                  </a:lnTo>
                  <a:lnTo>
                    <a:pt x="6489" y="4474"/>
                  </a:lnTo>
                  <a:lnTo>
                    <a:pt x="6600" y="4030"/>
                  </a:lnTo>
                  <a:lnTo>
                    <a:pt x="6600" y="4030"/>
                  </a:lnTo>
                  <a:lnTo>
                    <a:pt x="3993" y="4492"/>
                  </a:lnTo>
                  <a:lnTo>
                    <a:pt x="6785" y="3106"/>
                  </a:lnTo>
                  <a:lnTo>
                    <a:pt x="6822" y="2755"/>
                  </a:lnTo>
                  <a:lnTo>
                    <a:pt x="6859" y="2385"/>
                  </a:lnTo>
                  <a:lnTo>
                    <a:pt x="6877" y="2015"/>
                  </a:lnTo>
                  <a:lnTo>
                    <a:pt x="6896" y="1627"/>
                  </a:lnTo>
                  <a:lnTo>
                    <a:pt x="6896" y="1239"/>
                  </a:lnTo>
                  <a:lnTo>
                    <a:pt x="6896" y="832"/>
                  </a:lnTo>
                  <a:lnTo>
                    <a:pt x="6877" y="425"/>
                  </a:lnTo>
                  <a:lnTo>
                    <a:pt x="68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5"/>
            <p:cNvSpPr/>
            <p:nvPr/>
          </p:nvSpPr>
          <p:spPr>
            <a:xfrm>
              <a:off x="-783725" y="1340738"/>
              <a:ext cx="281950" cy="409050"/>
            </a:xfrm>
            <a:custGeom>
              <a:rect b="b" l="l" r="r" t="t"/>
              <a:pathLst>
                <a:path extrusionOk="0" h="16362" w="11278">
                  <a:moveTo>
                    <a:pt x="19" y="0"/>
                  </a:moveTo>
                  <a:lnTo>
                    <a:pt x="0" y="629"/>
                  </a:lnTo>
                  <a:lnTo>
                    <a:pt x="19" y="1239"/>
                  </a:lnTo>
                  <a:lnTo>
                    <a:pt x="37" y="1830"/>
                  </a:lnTo>
                  <a:lnTo>
                    <a:pt x="74" y="2422"/>
                  </a:lnTo>
                  <a:lnTo>
                    <a:pt x="148" y="2995"/>
                  </a:lnTo>
                  <a:lnTo>
                    <a:pt x="222" y="3550"/>
                  </a:lnTo>
                  <a:lnTo>
                    <a:pt x="296" y="4086"/>
                  </a:lnTo>
                  <a:lnTo>
                    <a:pt x="407" y="4603"/>
                  </a:lnTo>
                  <a:lnTo>
                    <a:pt x="4677" y="6397"/>
                  </a:lnTo>
                  <a:lnTo>
                    <a:pt x="740" y="5953"/>
                  </a:lnTo>
                  <a:lnTo>
                    <a:pt x="740" y="5953"/>
                  </a:lnTo>
                  <a:lnTo>
                    <a:pt x="961" y="6600"/>
                  </a:lnTo>
                  <a:lnTo>
                    <a:pt x="1183" y="7228"/>
                  </a:lnTo>
                  <a:lnTo>
                    <a:pt x="1442" y="7820"/>
                  </a:lnTo>
                  <a:lnTo>
                    <a:pt x="1701" y="8393"/>
                  </a:lnTo>
                  <a:lnTo>
                    <a:pt x="1997" y="8929"/>
                  </a:lnTo>
                  <a:lnTo>
                    <a:pt x="2292" y="9465"/>
                  </a:lnTo>
                  <a:lnTo>
                    <a:pt x="2607" y="9965"/>
                  </a:lnTo>
                  <a:lnTo>
                    <a:pt x="2940" y="10427"/>
                  </a:lnTo>
                  <a:lnTo>
                    <a:pt x="9410" y="13144"/>
                  </a:lnTo>
                  <a:lnTo>
                    <a:pt x="9410" y="13144"/>
                  </a:lnTo>
                  <a:lnTo>
                    <a:pt x="4862" y="12627"/>
                  </a:lnTo>
                  <a:lnTo>
                    <a:pt x="5435" y="13144"/>
                  </a:lnTo>
                  <a:lnTo>
                    <a:pt x="6008" y="13606"/>
                  </a:lnTo>
                  <a:lnTo>
                    <a:pt x="6581" y="14032"/>
                  </a:lnTo>
                  <a:lnTo>
                    <a:pt x="7155" y="14420"/>
                  </a:lnTo>
                  <a:lnTo>
                    <a:pt x="7691" y="14771"/>
                  </a:lnTo>
                  <a:lnTo>
                    <a:pt x="8227" y="15067"/>
                  </a:lnTo>
                  <a:lnTo>
                    <a:pt x="8726" y="15344"/>
                  </a:lnTo>
                  <a:lnTo>
                    <a:pt x="9207" y="15566"/>
                  </a:lnTo>
                  <a:lnTo>
                    <a:pt x="9650" y="15769"/>
                  </a:lnTo>
                  <a:lnTo>
                    <a:pt x="10038" y="15936"/>
                  </a:lnTo>
                  <a:lnTo>
                    <a:pt x="10704" y="16176"/>
                  </a:lnTo>
                  <a:lnTo>
                    <a:pt x="11111" y="16324"/>
                  </a:lnTo>
                  <a:lnTo>
                    <a:pt x="11277" y="16361"/>
                  </a:lnTo>
                  <a:lnTo>
                    <a:pt x="11277" y="16361"/>
                  </a:lnTo>
                  <a:lnTo>
                    <a:pt x="11203" y="15677"/>
                  </a:lnTo>
                  <a:lnTo>
                    <a:pt x="11111" y="15012"/>
                  </a:lnTo>
                  <a:lnTo>
                    <a:pt x="11018" y="14364"/>
                  </a:lnTo>
                  <a:lnTo>
                    <a:pt x="10907" y="13717"/>
                  </a:lnTo>
                  <a:lnTo>
                    <a:pt x="10796" y="13107"/>
                  </a:lnTo>
                  <a:lnTo>
                    <a:pt x="10667" y="12516"/>
                  </a:lnTo>
                  <a:lnTo>
                    <a:pt x="10519" y="11943"/>
                  </a:lnTo>
                  <a:lnTo>
                    <a:pt x="10371" y="11388"/>
                  </a:lnTo>
                  <a:lnTo>
                    <a:pt x="10223" y="10852"/>
                  </a:lnTo>
                  <a:lnTo>
                    <a:pt x="10057" y="10316"/>
                  </a:lnTo>
                  <a:lnTo>
                    <a:pt x="9891" y="9817"/>
                  </a:lnTo>
                  <a:lnTo>
                    <a:pt x="9706" y="9336"/>
                  </a:lnTo>
                  <a:lnTo>
                    <a:pt x="9521" y="8855"/>
                  </a:lnTo>
                  <a:lnTo>
                    <a:pt x="9317" y="8393"/>
                  </a:lnTo>
                  <a:lnTo>
                    <a:pt x="9114" y="7949"/>
                  </a:lnTo>
                  <a:lnTo>
                    <a:pt x="8911" y="7524"/>
                  </a:lnTo>
                  <a:lnTo>
                    <a:pt x="8707" y="7118"/>
                  </a:lnTo>
                  <a:lnTo>
                    <a:pt x="8486" y="6729"/>
                  </a:lnTo>
                  <a:lnTo>
                    <a:pt x="8264" y="6341"/>
                  </a:lnTo>
                  <a:lnTo>
                    <a:pt x="8042" y="5971"/>
                  </a:lnTo>
                  <a:lnTo>
                    <a:pt x="7580" y="5287"/>
                  </a:lnTo>
                  <a:lnTo>
                    <a:pt x="7099" y="4640"/>
                  </a:lnTo>
                  <a:lnTo>
                    <a:pt x="6618" y="4067"/>
                  </a:lnTo>
                  <a:lnTo>
                    <a:pt x="6119" y="3531"/>
                  </a:lnTo>
                  <a:lnTo>
                    <a:pt x="5620" y="3032"/>
                  </a:lnTo>
                  <a:lnTo>
                    <a:pt x="5121" y="2607"/>
                  </a:lnTo>
                  <a:lnTo>
                    <a:pt x="4677" y="3753"/>
                  </a:lnTo>
                  <a:lnTo>
                    <a:pt x="4492" y="2089"/>
                  </a:lnTo>
                  <a:lnTo>
                    <a:pt x="4049" y="1775"/>
                  </a:lnTo>
                  <a:lnTo>
                    <a:pt x="3624" y="1498"/>
                  </a:lnTo>
                  <a:lnTo>
                    <a:pt x="3198" y="1239"/>
                  </a:lnTo>
                  <a:lnTo>
                    <a:pt x="2792" y="1017"/>
                  </a:lnTo>
                  <a:lnTo>
                    <a:pt x="2403" y="814"/>
                  </a:lnTo>
                  <a:lnTo>
                    <a:pt x="2034" y="647"/>
                  </a:lnTo>
                  <a:lnTo>
                    <a:pt x="1682" y="499"/>
                  </a:lnTo>
                  <a:lnTo>
                    <a:pt x="1368" y="370"/>
                  </a:lnTo>
                  <a:lnTo>
                    <a:pt x="814" y="185"/>
                  </a:lnTo>
                  <a:lnTo>
                    <a:pt x="388" y="7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5"/>
            <p:cNvSpPr/>
            <p:nvPr/>
          </p:nvSpPr>
          <p:spPr>
            <a:xfrm>
              <a:off x="-579000" y="1352988"/>
              <a:ext cx="83675" cy="561100"/>
            </a:xfrm>
            <a:custGeom>
              <a:rect b="b" l="l" r="r" t="t"/>
              <a:pathLst>
                <a:path extrusionOk="0" h="22444" w="3347">
                  <a:moveTo>
                    <a:pt x="278" y="0"/>
                  </a:moveTo>
                  <a:lnTo>
                    <a:pt x="167" y="19"/>
                  </a:lnTo>
                  <a:lnTo>
                    <a:pt x="93" y="56"/>
                  </a:lnTo>
                  <a:lnTo>
                    <a:pt x="19" y="130"/>
                  </a:lnTo>
                  <a:lnTo>
                    <a:pt x="1" y="222"/>
                  </a:lnTo>
                  <a:lnTo>
                    <a:pt x="1" y="314"/>
                  </a:lnTo>
                  <a:lnTo>
                    <a:pt x="186" y="998"/>
                  </a:lnTo>
                  <a:lnTo>
                    <a:pt x="389" y="1775"/>
                  </a:lnTo>
                  <a:lnTo>
                    <a:pt x="648" y="2792"/>
                  </a:lnTo>
                  <a:lnTo>
                    <a:pt x="925" y="4012"/>
                  </a:lnTo>
                  <a:lnTo>
                    <a:pt x="1239" y="5398"/>
                  </a:lnTo>
                  <a:lnTo>
                    <a:pt x="1572" y="6951"/>
                  </a:lnTo>
                  <a:lnTo>
                    <a:pt x="1886" y="8615"/>
                  </a:lnTo>
                  <a:lnTo>
                    <a:pt x="2164" y="10353"/>
                  </a:lnTo>
                  <a:lnTo>
                    <a:pt x="2312" y="11240"/>
                  </a:lnTo>
                  <a:lnTo>
                    <a:pt x="2423" y="12146"/>
                  </a:lnTo>
                  <a:lnTo>
                    <a:pt x="2533" y="13052"/>
                  </a:lnTo>
                  <a:lnTo>
                    <a:pt x="2644" y="13939"/>
                  </a:lnTo>
                  <a:lnTo>
                    <a:pt x="2718" y="14845"/>
                  </a:lnTo>
                  <a:lnTo>
                    <a:pt x="2774" y="15751"/>
                  </a:lnTo>
                  <a:lnTo>
                    <a:pt x="2811" y="16620"/>
                  </a:lnTo>
                  <a:lnTo>
                    <a:pt x="2848" y="17489"/>
                  </a:lnTo>
                  <a:lnTo>
                    <a:pt x="2829" y="18339"/>
                  </a:lnTo>
                  <a:lnTo>
                    <a:pt x="2811" y="19153"/>
                  </a:lnTo>
                  <a:lnTo>
                    <a:pt x="2755" y="19966"/>
                  </a:lnTo>
                  <a:lnTo>
                    <a:pt x="2663" y="20724"/>
                  </a:lnTo>
                  <a:lnTo>
                    <a:pt x="2552" y="21445"/>
                  </a:lnTo>
                  <a:lnTo>
                    <a:pt x="2404" y="22148"/>
                  </a:lnTo>
                  <a:lnTo>
                    <a:pt x="2404" y="22240"/>
                  </a:lnTo>
                  <a:lnTo>
                    <a:pt x="2423" y="22332"/>
                  </a:lnTo>
                  <a:lnTo>
                    <a:pt x="2497" y="22406"/>
                  </a:lnTo>
                  <a:lnTo>
                    <a:pt x="2589" y="22443"/>
                  </a:lnTo>
                  <a:lnTo>
                    <a:pt x="2718" y="22443"/>
                  </a:lnTo>
                  <a:lnTo>
                    <a:pt x="2792" y="22406"/>
                  </a:lnTo>
                  <a:lnTo>
                    <a:pt x="2848" y="22332"/>
                  </a:lnTo>
                  <a:lnTo>
                    <a:pt x="2885" y="22259"/>
                  </a:lnTo>
                  <a:lnTo>
                    <a:pt x="3014" y="21667"/>
                  </a:lnTo>
                  <a:lnTo>
                    <a:pt x="3125" y="21038"/>
                  </a:lnTo>
                  <a:lnTo>
                    <a:pt x="3218" y="20373"/>
                  </a:lnTo>
                  <a:lnTo>
                    <a:pt x="3273" y="19670"/>
                  </a:lnTo>
                  <a:lnTo>
                    <a:pt x="3328" y="18931"/>
                  </a:lnTo>
                  <a:lnTo>
                    <a:pt x="3347" y="18154"/>
                  </a:lnTo>
                  <a:lnTo>
                    <a:pt x="3347" y="17341"/>
                  </a:lnTo>
                  <a:lnTo>
                    <a:pt x="3328" y="16509"/>
                  </a:lnTo>
                  <a:lnTo>
                    <a:pt x="3273" y="15622"/>
                  </a:lnTo>
                  <a:lnTo>
                    <a:pt x="3218" y="14697"/>
                  </a:lnTo>
                  <a:lnTo>
                    <a:pt x="3125" y="13754"/>
                  </a:lnTo>
                  <a:lnTo>
                    <a:pt x="3014" y="12756"/>
                  </a:lnTo>
                  <a:lnTo>
                    <a:pt x="2885" y="11739"/>
                  </a:lnTo>
                  <a:lnTo>
                    <a:pt x="2737" y="10667"/>
                  </a:lnTo>
                  <a:lnTo>
                    <a:pt x="2552" y="9576"/>
                  </a:lnTo>
                  <a:lnTo>
                    <a:pt x="2367" y="8449"/>
                  </a:lnTo>
                  <a:lnTo>
                    <a:pt x="2053" y="6803"/>
                  </a:lnTo>
                  <a:lnTo>
                    <a:pt x="1720" y="5250"/>
                  </a:lnTo>
                  <a:lnTo>
                    <a:pt x="1406" y="3845"/>
                  </a:lnTo>
                  <a:lnTo>
                    <a:pt x="1128" y="2625"/>
                  </a:lnTo>
                  <a:lnTo>
                    <a:pt x="870" y="1627"/>
                  </a:lnTo>
                  <a:lnTo>
                    <a:pt x="666" y="851"/>
                  </a:lnTo>
                  <a:lnTo>
                    <a:pt x="481" y="185"/>
                  </a:lnTo>
                  <a:lnTo>
                    <a:pt x="444" y="93"/>
                  </a:lnTo>
                  <a:lnTo>
                    <a:pt x="371" y="37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5"/>
            <p:cNvSpPr/>
            <p:nvPr/>
          </p:nvSpPr>
          <p:spPr>
            <a:xfrm>
              <a:off x="-502275" y="1434088"/>
              <a:ext cx="239425" cy="397500"/>
            </a:xfrm>
            <a:custGeom>
              <a:rect b="b" l="l" r="r" t="t"/>
              <a:pathLst>
                <a:path extrusionOk="0" h="15900" w="9577">
                  <a:moveTo>
                    <a:pt x="9503" y="0"/>
                  </a:moveTo>
                  <a:lnTo>
                    <a:pt x="9170" y="93"/>
                  </a:lnTo>
                  <a:lnTo>
                    <a:pt x="8782" y="222"/>
                  </a:lnTo>
                  <a:lnTo>
                    <a:pt x="8264" y="426"/>
                  </a:lnTo>
                  <a:lnTo>
                    <a:pt x="7987" y="555"/>
                  </a:lnTo>
                  <a:lnTo>
                    <a:pt x="7673" y="721"/>
                  </a:lnTo>
                  <a:lnTo>
                    <a:pt x="7340" y="906"/>
                  </a:lnTo>
                  <a:lnTo>
                    <a:pt x="6989" y="1110"/>
                  </a:lnTo>
                  <a:lnTo>
                    <a:pt x="6619" y="1350"/>
                  </a:lnTo>
                  <a:lnTo>
                    <a:pt x="6231" y="1609"/>
                  </a:lnTo>
                  <a:lnTo>
                    <a:pt x="5842" y="1886"/>
                  </a:lnTo>
                  <a:lnTo>
                    <a:pt x="5454" y="2219"/>
                  </a:lnTo>
                  <a:lnTo>
                    <a:pt x="5380" y="3772"/>
                  </a:lnTo>
                  <a:lnTo>
                    <a:pt x="4900" y="2718"/>
                  </a:lnTo>
                  <a:lnTo>
                    <a:pt x="4456" y="3162"/>
                  </a:lnTo>
                  <a:lnTo>
                    <a:pt x="4031" y="3642"/>
                  </a:lnTo>
                  <a:lnTo>
                    <a:pt x="3606" y="4179"/>
                  </a:lnTo>
                  <a:lnTo>
                    <a:pt x="3199" y="4752"/>
                  </a:lnTo>
                  <a:lnTo>
                    <a:pt x="2792" y="5362"/>
                  </a:lnTo>
                  <a:lnTo>
                    <a:pt x="2385" y="6046"/>
                  </a:lnTo>
                  <a:lnTo>
                    <a:pt x="2016" y="6767"/>
                  </a:lnTo>
                  <a:lnTo>
                    <a:pt x="1664" y="7543"/>
                  </a:lnTo>
                  <a:lnTo>
                    <a:pt x="1498" y="7950"/>
                  </a:lnTo>
                  <a:lnTo>
                    <a:pt x="1350" y="8375"/>
                  </a:lnTo>
                  <a:lnTo>
                    <a:pt x="1184" y="8800"/>
                  </a:lnTo>
                  <a:lnTo>
                    <a:pt x="1036" y="9262"/>
                  </a:lnTo>
                  <a:lnTo>
                    <a:pt x="906" y="9725"/>
                  </a:lnTo>
                  <a:lnTo>
                    <a:pt x="777" y="10205"/>
                  </a:lnTo>
                  <a:lnTo>
                    <a:pt x="648" y="10704"/>
                  </a:lnTo>
                  <a:lnTo>
                    <a:pt x="537" y="11204"/>
                  </a:lnTo>
                  <a:lnTo>
                    <a:pt x="444" y="11740"/>
                  </a:lnTo>
                  <a:lnTo>
                    <a:pt x="333" y="12276"/>
                  </a:lnTo>
                  <a:lnTo>
                    <a:pt x="259" y="12849"/>
                  </a:lnTo>
                  <a:lnTo>
                    <a:pt x="185" y="13422"/>
                  </a:lnTo>
                  <a:lnTo>
                    <a:pt x="130" y="14014"/>
                  </a:lnTo>
                  <a:lnTo>
                    <a:pt x="75" y="14624"/>
                  </a:lnTo>
                  <a:lnTo>
                    <a:pt x="38" y="15252"/>
                  </a:lnTo>
                  <a:lnTo>
                    <a:pt x="1" y="15899"/>
                  </a:lnTo>
                  <a:lnTo>
                    <a:pt x="1" y="15899"/>
                  </a:lnTo>
                  <a:lnTo>
                    <a:pt x="149" y="15844"/>
                  </a:lnTo>
                  <a:lnTo>
                    <a:pt x="537" y="15696"/>
                  </a:lnTo>
                  <a:lnTo>
                    <a:pt x="1110" y="15419"/>
                  </a:lnTo>
                  <a:lnTo>
                    <a:pt x="1480" y="15252"/>
                  </a:lnTo>
                  <a:lnTo>
                    <a:pt x="1868" y="15030"/>
                  </a:lnTo>
                  <a:lnTo>
                    <a:pt x="2311" y="14790"/>
                  </a:lnTo>
                  <a:lnTo>
                    <a:pt x="2755" y="14513"/>
                  </a:lnTo>
                  <a:lnTo>
                    <a:pt x="3236" y="14198"/>
                  </a:lnTo>
                  <a:lnTo>
                    <a:pt x="3716" y="13847"/>
                  </a:lnTo>
                  <a:lnTo>
                    <a:pt x="4234" y="13459"/>
                  </a:lnTo>
                  <a:lnTo>
                    <a:pt x="4733" y="13015"/>
                  </a:lnTo>
                  <a:lnTo>
                    <a:pt x="5232" y="12553"/>
                  </a:lnTo>
                  <a:lnTo>
                    <a:pt x="5750" y="12035"/>
                  </a:lnTo>
                  <a:lnTo>
                    <a:pt x="1535" y="12793"/>
                  </a:lnTo>
                  <a:lnTo>
                    <a:pt x="1535" y="12793"/>
                  </a:lnTo>
                  <a:lnTo>
                    <a:pt x="7414" y="9872"/>
                  </a:lnTo>
                  <a:lnTo>
                    <a:pt x="7673" y="9410"/>
                  </a:lnTo>
                  <a:lnTo>
                    <a:pt x="7950" y="8930"/>
                  </a:lnTo>
                  <a:lnTo>
                    <a:pt x="8190" y="8431"/>
                  </a:lnTo>
                  <a:lnTo>
                    <a:pt x="8431" y="7913"/>
                  </a:lnTo>
                  <a:lnTo>
                    <a:pt x="8652" y="7358"/>
                  </a:lnTo>
                  <a:lnTo>
                    <a:pt x="8837" y="6785"/>
                  </a:lnTo>
                  <a:lnTo>
                    <a:pt x="9022" y="6194"/>
                  </a:lnTo>
                  <a:lnTo>
                    <a:pt x="9170" y="5584"/>
                  </a:lnTo>
                  <a:lnTo>
                    <a:pt x="5547" y="6231"/>
                  </a:lnTo>
                  <a:lnTo>
                    <a:pt x="5547" y="6231"/>
                  </a:lnTo>
                  <a:lnTo>
                    <a:pt x="9410" y="4308"/>
                  </a:lnTo>
                  <a:lnTo>
                    <a:pt x="9484" y="3827"/>
                  </a:lnTo>
                  <a:lnTo>
                    <a:pt x="9521" y="3310"/>
                  </a:lnTo>
                  <a:lnTo>
                    <a:pt x="9558" y="2792"/>
                  </a:lnTo>
                  <a:lnTo>
                    <a:pt x="9577" y="2256"/>
                  </a:lnTo>
                  <a:lnTo>
                    <a:pt x="9577" y="1720"/>
                  </a:lnTo>
                  <a:lnTo>
                    <a:pt x="9577" y="1147"/>
                  </a:lnTo>
                  <a:lnTo>
                    <a:pt x="9540" y="592"/>
                  </a:lnTo>
                  <a:lnTo>
                    <a:pt x="95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5"/>
            <p:cNvSpPr/>
            <p:nvPr/>
          </p:nvSpPr>
          <p:spPr>
            <a:xfrm>
              <a:off x="-804075" y="1728038"/>
              <a:ext cx="301825" cy="158075"/>
            </a:xfrm>
            <a:custGeom>
              <a:rect b="b" l="l" r="r" t="t"/>
              <a:pathLst>
                <a:path extrusionOk="0" h="6323" w="12073">
                  <a:moveTo>
                    <a:pt x="1960" y="0"/>
                  </a:moveTo>
                  <a:lnTo>
                    <a:pt x="1387" y="56"/>
                  </a:lnTo>
                  <a:lnTo>
                    <a:pt x="907" y="111"/>
                  </a:lnTo>
                  <a:lnTo>
                    <a:pt x="537" y="204"/>
                  </a:lnTo>
                  <a:lnTo>
                    <a:pt x="241" y="277"/>
                  </a:lnTo>
                  <a:lnTo>
                    <a:pt x="1" y="351"/>
                  </a:lnTo>
                  <a:lnTo>
                    <a:pt x="223" y="721"/>
                  </a:lnTo>
                  <a:lnTo>
                    <a:pt x="426" y="1072"/>
                  </a:lnTo>
                  <a:lnTo>
                    <a:pt x="648" y="1424"/>
                  </a:lnTo>
                  <a:lnTo>
                    <a:pt x="870" y="1738"/>
                  </a:lnTo>
                  <a:lnTo>
                    <a:pt x="1091" y="2052"/>
                  </a:lnTo>
                  <a:lnTo>
                    <a:pt x="1313" y="2348"/>
                  </a:lnTo>
                  <a:lnTo>
                    <a:pt x="1554" y="2625"/>
                  </a:lnTo>
                  <a:lnTo>
                    <a:pt x="1794" y="2903"/>
                  </a:lnTo>
                  <a:lnTo>
                    <a:pt x="4863" y="2496"/>
                  </a:lnTo>
                  <a:lnTo>
                    <a:pt x="4863" y="2496"/>
                  </a:lnTo>
                  <a:lnTo>
                    <a:pt x="2441" y="3568"/>
                  </a:lnTo>
                  <a:lnTo>
                    <a:pt x="2792" y="3864"/>
                  </a:lnTo>
                  <a:lnTo>
                    <a:pt x="3125" y="4160"/>
                  </a:lnTo>
                  <a:lnTo>
                    <a:pt x="3476" y="4419"/>
                  </a:lnTo>
                  <a:lnTo>
                    <a:pt x="3827" y="4659"/>
                  </a:lnTo>
                  <a:lnTo>
                    <a:pt x="4179" y="4881"/>
                  </a:lnTo>
                  <a:lnTo>
                    <a:pt x="4530" y="5066"/>
                  </a:lnTo>
                  <a:lnTo>
                    <a:pt x="4881" y="5250"/>
                  </a:lnTo>
                  <a:lnTo>
                    <a:pt x="5232" y="5417"/>
                  </a:lnTo>
                  <a:lnTo>
                    <a:pt x="9910" y="4807"/>
                  </a:lnTo>
                  <a:lnTo>
                    <a:pt x="7081" y="6045"/>
                  </a:lnTo>
                  <a:lnTo>
                    <a:pt x="7599" y="6156"/>
                  </a:lnTo>
                  <a:lnTo>
                    <a:pt x="8079" y="6230"/>
                  </a:lnTo>
                  <a:lnTo>
                    <a:pt x="8560" y="6286"/>
                  </a:lnTo>
                  <a:lnTo>
                    <a:pt x="9022" y="6304"/>
                  </a:lnTo>
                  <a:lnTo>
                    <a:pt x="9447" y="6323"/>
                  </a:lnTo>
                  <a:lnTo>
                    <a:pt x="9873" y="6323"/>
                  </a:lnTo>
                  <a:lnTo>
                    <a:pt x="10242" y="6304"/>
                  </a:lnTo>
                  <a:lnTo>
                    <a:pt x="10612" y="6286"/>
                  </a:lnTo>
                  <a:lnTo>
                    <a:pt x="11204" y="6212"/>
                  </a:lnTo>
                  <a:lnTo>
                    <a:pt x="11666" y="6138"/>
                  </a:lnTo>
                  <a:lnTo>
                    <a:pt x="11962" y="6064"/>
                  </a:lnTo>
                  <a:lnTo>
                    <a:pt x="12073" y="6045"/>
                  </a:lnTo>
                  <a:lnTo>
                    <a:pt x="11518" y="5306"/>
                  </a:lnTo>
                  <a:lnTo>
                    <a:pt x="10963" y="4640"/>
                  </a:lnTo>
                  <a:lnTo>
                    <a:pt x="10409" y="4012"/>
                  </a:lnTo>
                  <a:lnTo>
                    <a:pt x="9873" y="3457"/>
                  </a:lnTo>
                  <a:lnTo>
                    <a:pt x="9318" y="2958"/>
                  </a:lnTo>
                  <a:lnTo>
                    <a:pt x="8782" y="2496"/>
                  </a:lnTo>
                  <a:lnTo>
                    <a:pt x="8246" y="2071"/>
                  </a:lnTo>
                  <a:lnTo>
                    <a:pt x="7710" y="1719"/>
                  </a:lnTo>
                  <a:lnTo>
                    <a:pt x="7192" y="1387"/>
                  </a:lnTo>
                  <a:lnTo>
                    <a:pt x="6674" y="1109"/>
                  </a:lnTo>
                  <a:lnTo>
                    <a:pt x="6175" y="869"/>
                  </a:lnTo>
                  <a:lnTo>
                    <a:pt x="5676" y="666"/>
                  </a:lnTo>
                  <a:lnTo>
                    <a:pt x="5214" y="481"/>
                  </a:lnTo>
                  <a:lnTo>
                    <a:pt x="4733" y="333"/>
                  </a:lnTo>
                  <a:lnTo>
                    <a:pt x="4290" y="222"/>
                  </a:lnTo>
                  <a:lnTo>
                    <a:pt x="3846" y="130"/>
                  </a:lnTo>
                  <a:lnTo>
                    <a:pt x="3846" y="130"/>
                  </a:lnTo>
                  <a:lnTo>
                    <a:pt x="3975" y="961"/>
                  </a:lnTo>
                  <a:lnTo>
                    <a:pt x="3310" y="56"/>
                  </a:lnTo>
                  <a:lnTo>
                    <a:pt x="2959" y="19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5"/>
            <p:cNvSpPr/>
            <p:nvPr/>
          </p:nvSpPr>
          <p:spPr>
            <a:xfrm>
              <a:off x="-671425" y="1896488"/>
              <a:ext cx="339725" cy="27300"/>
            </a:xfrm>
            <a:custGeom>
              <a:rect b="b" l="l" r="r" t="t"/>
              <a:pathLst>
                <a:path extrusionOk="0" h="1092" w="13589">
                  <a:moveTo>
                    <a:pt x="6804" y="1"/>
                  </a:moveTo>
                  <a:lnTo>
                    <a:pt x="5436" y="19"/>
                  </a:lnTo>
                  <a:lnTo>
                    <a:pt x="4160" y="56"/>
                  </a:lnTo>
                  <a:lnTo>
                    <a:pt x="2995" y="93"/>
                  </a:lnTo>
                  <a:lnTo>
                    <a:pt x="1997" y="167"/>
                  </a:lnTo>
                  <a:lnTo>
                    <a:pt x="1165" y="241"/>
                  </a:lnTo>
                  <a:lnTo>
                    <a:pt x="537" y="334"/>
                  </a:lnTo>
                  <a:lnTo>
                    <a:pt x="315" y="389"/>
                  </a:lnTo>
                  <a:lnTo>
                    <a:pt x="148" y="445"/>
                  </a:lnTo>
                  <a:lnTo>
                    <a:pt x="37" y="500"/>
                  </a:lnTo>
                  <a:lnTo>
                    <a:pt x="19" y="519"/>
                  </a:lnTo>
                  <a:lnTo>
                    <a:pt x="0" y="555"/>
                  </a:lnTo>
                  <a:lnTo>
                    <a:pt x="19" y="574"/>
                  </a:lnTo>
                  <a:lnTo>
                    <a:pt x="37" y="611"/>
                  </a:lnTo>
                  <a:lnTo>
                    <a:pt x="148" y="666"/>
                  </a:lnTo>
                  <a:lnTo>
                    <a:pt x="315" y="722"/>
                  </a:lnTo>
                  <a:lnTo>
                    <a:pt x="537" y="759"/>
                  </a:lnTo>
                  <a:lnTo>
                    <a:pt x="1165" y="851"/>
                  </a:lnTo>
                  <a:lnTo>
                    <a:pt x="1997" y="944"/>
                  </a:lnTo>
                  <a:lnTo>
                    <a:pt x="2995" y="999"/>
                  </a:lnTo>
                  <a:lnTo>
                    <a:pt x="4160" y="1055"/>
                  </a:lnTo>
                  <a:lnTo>
                    <a:pt x="5436" y="1092"/>
                  </a:lnTo>
                  <a:lnTo>
                    <a:pt x="8172" y="1092"/>
                  </a:lnTo>
                  <a:lnTo>
                    <a:pt x="9447" y="1055"/>
                  </a:lnTo>
                  <a:lnTo>
                    <a:pt x="10593" y="999"/>
                  </a:lnTo>
                  <a:lnTo>
                    <a:pt x="11610" y="944"/>
                  </a:lnTo>
                  <a:lnTo>
                    <a:pt x="12442" y="851"/>
                  </a:lnTo>
                  <a:lnTo>
                    <a:pt x="13052" y="759"/>
                  </a:lnTo>
                  <a:lnTo>
                    <a:pt x="13292" y="722"/>
                  </a:lnTo>
                  <a:lnTo>
                    <a:pt x="13459" y="666"/>
                  </a:lnTo>
                  <a:lnTo>
                    <a:pt x="13551" y="611"/>
                  </a:lnTo>
                  <a:lnTo>
                    <a:pt x="13588" y="574"/>
                  </a:lnTo>
                  <a:lnTo>
                    <a:pt x="13588" y="555"/>
                  </a:lnTo>
                  <a:lnTo>
                    <a:pt x="13588" y="519"/>
                  </a:lnTo>
                  <a:lnTo>
                    <a:pt x="13551" y="500"/>
                  </a:lnTo>
                  <a:lnTo>
                    <a:pt x="13459" y="445"/>
                  </a:lnTo>
                  <a:lnTo>
                    <a:pt x="13292" y="389"/>
                  </a:lnTo>
                  <a:lnTo>
                    <a:pt x="13052" y="334"/>
                  </a:lnTo>
                  <a:lnTo>
                    <a:pt x="12442" y="241"/>
                  </a:lnTo>
                  <a:lnTo>
                    <a:pt x="11610" y="167"/>
                  </a:lnTo>
                  <a:lnTo>
                    <a:pt x="10593" y="93"/>
                  </a:lnTo>
                  <a:lnTo>
                    <a:pt x="9447" y="56"/>
                  </a:lnTo>
                  <a:lnTo>
                    <a:pt x="8172" y="19"/>
                  </a:lnTo>
                  <a:lnTo>
                    <a:pt x="6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5"/>
            <p:cNvSpPr/>
            <p:nvPr/>
          </p:nvSpPr>
          <p:spPr>
            <a:xfrm>
              <a:off x="-458825" y="1906663"/>
              <a:ext cx="109550" cy="159950"/>
            </a:xfrm>
            <a:custGeom>
              <a:rect b="b" l="l" r="r" t="t"/>
              <a:pathLst>
                <a:path extrusionOk="0" h="6398" w="4382">
                  <a:moveTo>
                    <a:pt x="0" y="1"/>
                  </a:moveTo>
                  <a:lnTo>
                    <a:pt x="0" y="444"/>
                  </a:lnTo>
                  <a:lnTo>
                    <a:pt x="19" y="888"/>
                  </a:lnTo>
                  <a:lnTo>
                    <a:pt x="74" y="1332"/>
                  </a:lnTo>
                  <a:lnTo>
                    <a:pt x="167" y="1775"/>
                  </a:lnTo>
                  <a:lnTo>
                    <a:pt x="296" y="2201"/>
                  </a:lnTo>
                  <a:lnTo>
                    <a:pt x="463" y="2607"/>
                  </a:lnTo>
                  <a:lnTo>
                    <a:pt x="666" y="3014"/>
                  </a:lnTo>
                  <a:lnTo>
                    <a:pt x="888" y="3402"/>
                  </a:lnTo>
                  <a:lnTo>
                    <a:pt x="1054" y="3643"/>
                  </a:lnTo>
                  <a:lnTo>
                    <a:pt x="1221" y="3864"/>
                  </a:lnTo>
                  <a:lnTo>
                    <a:pt x="1590" y="4290"/>
                  </a:lnTo>
                  <a:lnTo>
                    <a:pt x="1997" y="4715"/>
                  </a:lnTo>
                  <a:lnTo>
                    <a:pt x="2422" y="5085"/>
                  </a:lnTo>
                  <a:lnTo>
                    <a:pt x="2884" y="5454"/>
                  </a:lnTo>
                  <a:lnTo>
                    <a:pt x="3365" y="5787"/>
                  </a:lnTo>
                  <a:lnTo>
                    <a:pt x="3846" y="6101"/>
                  </a:lnTo>
                  <a:lnTo>
                    <a:pt x="4363" y="6397"/>
                  </a:lnTo>
                  <a:lnTo>
                    <a:pt x="4382" y="6175"/>
                  </a:lnTo>
                  <a:lnTo>
                    <a:pt x="3957" y="5916"/>
                  </a:lnTo>
                  <a:lnTo>
                    <a:pt x="3531" y="5639"/>
                  </a:lnTo>
                  <a:lnTo>
                    <a:pt x="3236" y="5436"/>
                  </a:lnTo>
                  <a:lnTo>
                    <a:pt x="2940" y="5232"/>
                  </a:lnTo>
                  <a:lnTo>
                    <a:pt x="2663" y="5011"/>
                  </a:lnTo>
                  <a:lnTo>
                    <a:pt x="2385" y="4770"/>
                  </a:lnTo>
                  <a:lnTo>
                    <a:pt x="2108" y="4530"/>
                  </a:lnTo>
                  <a:lnTo>
                    <a:pt x="1868" y="4271"/>
                  </a:lnTo>
                  <a:lnTo>
                    <a:pt x="1609" y="4012"/>
                  </a:lnTo>
                  <a:lnTo>
                    <a:pt x="1387" y="3735"/>
                  </a:lnTo>
                  <a:lnTo>
                    <a:pt x="1165" y="3458"/>
                  </a:lnTo>
                  <a:lnTo>
                    <a:pt x="980" y="3162"/>
                  </a:lnTo>
                  <a:lnTo>
                    <a:pt x="795" y="2848"/>
                  </a:lnTo>
                  <a:lnTo>
                    <a:pt x="647" y="2533"/>
                  </a:lnTo>
                  <a:lnTo>
                    <a:pt x="500" y="2201"/>
                  </a:lnTo>
                  <a:lnTo>
                    <a:pt x="389" y="1868"/>
                  </a:lnTo>
                  <a:lnTo>
                    <a:pt x="296" y="1517"/>
                  </a:lnTo>
                  <a:lnTo>
                    <a:pt x="222" y="1147"/>
                  </a:lnTo>
                  <a:lnTo>
                    <a:pt x="204" y="851"/>
                  </a:lnTo>
                  <a:lnTo>
                    <a:pt x="185" y="574"/>
                  </a:lnTo>
                  <a:lnTo>
                    <a:pt x="185" y="296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5"/>
            <p:cNvSpPr/>
            <p:nvPr/>
          </p:nvSpPr>
          <p:spPr>
            <a:xfrm>
              <a:off x="-659400" y="1906663"/>
              <a:ext cx="83675" cy="106325"/>
            </a:xfrm>
            <a:custGeom>
              <a:rect b="b" l="l" r="r" t="t"/>
              <a:pathLst>
                <a:path extrusionOk="0" h="4253" w="3347">
                  <a:moveTo>
                    <a:pt x="3143" y="1"/>
                  </a:moveTo>
                  <a:lnTo>
                    <a:pt x="3032" y="315"/>
                  </a:lnTo>
                  <a:lnTo>
                    <a:pt x="2903" y="611"/>
                  </a:lnTo>
                  <a:lnTo>
                    <a:pt x="2755" y="888"/>
                  </a:lnTo>
                  <a:lnTo>
                    <a:pt x="2607" y="1184"/>
                  </a:lnTo>
                  <a:lnTo>
                    <a:pt x="2440" y="1461"/>
                  </a:lnTo>
                  <a:lnTo>
                    <a:pt x="2255" y="1738"/>
                  </a:lnTo>
                  <a:lnTo>
                    <a:pt x="2071" y="1997"/>
                  </a:lnTo>
                  <a:lnTo>
                    <a:pt x="1886" y="2256"/>
                  </a:lnTo>
                  <a:lnTo>
                    <a:pt x="1682" y="2515"/>
                  </a:lnTo>
                  <a:lnTo>
                    <a:pt x="1461" y="2755"/>
                  </a:lnTo>
                  <a:lnTo>
                    <a:pt x="1239" y="2995"/>
                  </a:lnTo>
                  <a:lnTo>
                    <a:pt x="1017" y="3217"/>
                  </a:lnTo>
                  <a:lnTo>
                    <a:pt x="777" y="3439"/>
                  </a:lnTo>
                  <a:lnTo>
                    <a:pt x="518" y="3643"/>
                  </a:lnTo>
                  <a:lnTo>
                    <a:pt x="259" y="3846"/>
                  </a:lnTo>
                  <a:lnTo>
                    <a:pt x="0" y="4031"/>
                  </a:lnTo>
                  <a:lnTo>
                    <a:pt x="19" y="4253"/>
                  </a:lnTo>
                  <a:lnTo>
                    <a:pt x="314" y="4049"/>
                  </a:lnTo>
                  <a:lnTo>
                    <a:pt x="573" y="3846"/>
                  </a:lnTo>
                  <a:lnTo>
                    <a:pt x="850" y="3624"/>
                  </a:lnTo>
                  <a:lnTo>
                    <a:pt x="1091" y="3402"/>
                  </a:lnTo>
                  <a:lnTo>
                    <a:pt x="1350" y="3162"/>
                  </a:lnTo>
                  <a:lnTo>
                    <a:pt x="1590" y="2903"/>
                  </a:lnTo>
                  <a:lnTo>
                    <a:pt x="1812" y="2644"/>
                  </a:lnTo>
                  <a:lnTo>
                    <a:pt x="2034" y="2385"/>
                  </a:lnTo>
                  <a:lnTo>
                    <a:pt x="2237" y="2108"/>
                  </a:lnTo>
                  <a:lnTo>
                    <a:pt x="2422" y="1831"/>
                  </a:lnTo>
                  <a:lnTo>
                    <a:pt x="2607" y="1553"/>
                  </a:lnTo>
                  <a:lnTo>
                    <a:pt x="2792" y="1258"/>
                  </a:lnTo>
                  <a:lnTo>
                    <a:pt x="2939" y="943"/>
                  </a:lnTo>
                  <a:lnTo>
                    <a:pt x="3087" y="648"/>
                  </a:lnTo>
                  <a:lnTo>
                    <a:pt x="3235" y="333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5"/>
            <p:cNvSpPr/>
            <p:nvPr/>
          </p:nvSpPr>
          <p:spPr>
            <a:xfrm>
              <a:off x="-671425" y="1906663"/>
              <a:ext cx="339725" cy="355450"/>
            </a:xfrm>
            <a:custGeom>
              <a:rect b="b" l="l" r="r" t="t"/>
              <a:pathLst>
                <a:path extrusionOk="0" h="14218" w="13589">
                  <a:moveTo>
                    <a:pt x="0" y="1"/>
                  </a:moveTo>
                  <a:lnTo>
                    <a:pt x="481" y="4031"/>
                  </a:lnTo>
                  <a:lnTo>
                    <a:pt x="500" y="4253"/>
                  </a:lnTo>
                  <a:lnTo>
                    <a:pt x="795" y="6693"/>
                  </a:lnTo>
                  <a:lnTo>
                    <a:pt x="814" y="6878"/>
                  </a:lnTo>
                  <a:lnTo>
                    <a:pt x="1221" y="10316"/>
                  </a:lnTo>
                  <a:lnTo>
                    <a:pt x="1258" y="10538"/>
                  </a:lnTo>
                  <a:lnTo>
                    <a:pt x="1498" y="12535"/>
                  </a:lnTo>
                  <a:lnTo>
                    <a:pt x="1516" y="12720"/>
                  </a:lnTo>
                  <a:lnTo>
                    <a:pt x="1572" y="12886"/>
                  </a:lnTo>
                  <a:lnTo>
                    <a:pt x="1627" y="13052"/>
                  </a:lnTo>
                  <a:lnTo>
                    <a:pt x="1701" y="13200"/>
                  </a:lnTo>
                  <a:lnTo>
                    <a:pt x="1794" y="13348"/>
                  </a:lnTo>
                  <a:lnTo>
                    <a:pt x="1886" y="13496"/>
                  </a:lnTo>
                  <a:lnTo>
                    <a:pt x="1997" y="13607"/>
                  </a:lnTo>
                  <a:lnTo>
                    <a:pt x="2108" y="13736"/>
                  </a:lnTo>
                  <a:lnTo>
                    <a:pt x="2237" y="13847"/>
                  </a:lnTo>
                  <a:lnTo>
                    <a:pt x="2385" y="13940"/>
                  </a:lnTo>
                  <a:lnTo>
                    <a:pt x="2533" y="14014"/>
                  </a:lnTo>
                  <a:lnTo>
                    <a:pt x="2681" y="14088"/>
                  </a:lnTo>
                  <a:lnTo>
                    <a:pt x="2847" y="14143"/>
                  </a:lnTo>
                  <a:lnTo>
                    <a:pt x="3014" y="14180"/>
                  </a:lnTo>
                  <a:lnTo>
                    <a:pt x="3199" y="14199"/>
                  </a:lnTo>
                  <a:lnTo>
                    <a:pt x="3365" y="14217"/>
                  </a:lnTo>
                  <a:lnTo>
                    <a:pt x="10279" y="14217"/>
                  </a:lnTo>
                  <a:lnTo>
                    <a:pt x="10446" y="14199"/>
                  </a:lnTo>
                  <a:lnTo>
                    <a:pt x="10630" y="14180"/>
                  </a:lnTo>
                  <a:lnTo>
                    <a:pt x="10797" y="14143"/>
                  </a:lnTo>
                  <a:lnTo>
                    <a:pt x="10963" y="14088"/>
                  </a:lnTo>
                  <a:lnTo>
                    <a:pt x="11111" y="14014"/>
                  </a:lnTo>
                  <a:lnTo>
                    <a:pt x="11259" y="13940"/>
                  </a:lnTo>
                  <a:lnTo>
                    <a:pt x="11407" y="13829"/>
                  </a:lnTo>
                  <a:lnTo>
                    <a:pt x="11536" y="13736"/>
                  </a:lnTo>
                  <a:lnTo>
                    <a:pt x="11647" y="13607"/>
                  </a:lnTo>
                  <a:lnTo>
                    <a:pt x="11758" y="13478"/>
                  </a:lnTo>
                  <a:lnTo>
                    <a:pt x="11869" y="13348"/>
                  </a:lnTo>
                  <a:lnTo>
                    <a:pt x="11943" y="13200"/>
                  </a:lnTo>
                  <a:lnTo>
                    <a:pt x="12017" y="13052"/>
                  </a:lnTo>
                  <a:lnTo>
                    <a:pt x="12072" y="12886"/>
                  </a:lnTo>
                  <a:lnTo>
                    <a:pt x="12128" y="12701"/>
                  </a:lnTo>
                  <a:lnTo>
                    <a:pt x="12146" y="12535"/>
                  </a:lnTo>
                  <a:lnTo>
                    <a:pt x="12424" y="10242"/>
                  </a:lnTo>
                  <a:lnTo>
                    <a:pt x="12442" y="10002"/>
                  </a:lnTo>
                  <a:lnTo>
                    <a:pt x="12553" y="9115"/>
                  </a:lnTo>
                  <a:lnTo>
                    <a:pt x="12572" y="8837"/>
                  </a:lnTo>
                  <a:lnTo>
                    <a:pt x="12867" y="6397"/>
                  </a:lnTo>
                  <a:lnTo>
                    <a:pt x="12886" y="6175"/>
                  </a:lnTo>
                  <a:lnTo>
                    <a:pt x="135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5"/>
            <p:cNvSpPr/>
            <p:nvPr/>
          </p:nvSpPr>
          <p:spPr>
            <a:xfrm>
              <a:off x="-651550" y="2042538"/>
              <a:ext cx="294425" cy="92000"/>
            </a:xfrm>
            <a:custGeom>
              <a:rect b="b" l="l" r="r" t="t"/>
              <a:pathLst>
                <a:path extrusionOk="0" h="3680" w="11777">
                  <a:moveTo>
                    <a:pt x="5602" y="1"/>
                  </a:moveTo>
                  <a:lnTo>
                    <a:pt x="5103" y="19"/>
                  </a:lnTo>
                  <a:lnTo>
                    <a:pt x="4604" y="75"/>
                  </a:lnTo>
                  <a:lnTo>
                    <a:pt x="4123" y="130"/>
                  </a:lnTo>
                  <a:lnTo>
                    <a:pt x="3624" y="204"/>
                  </a:lnTo>
                  <a:lnTo>
                    <a:pt x="3143" y="315"/>
                  </a:lnTo>
                  <a:lnTo>
                    <a:pt x="2644" y="426"/>
                  </a:lnTo>
                  <a:lnTo>
                    <a:pt x="2163" y="537"/>
                  </a:lnTo>
                  <a:lnTo>
                    <a:pt x="1683" y="685"/>
                  </a:lnTo>
                  <a:lnTo>
                    <a:pt x="758" y="981"/>
                  </a:lnTo>
                  <a:lnTo>
                    <a:pt x="389" y="1110"/>
                  </a:lnTo>
                  <a:lnTo>
                    <a:pt x="0" y="1258"/>
                  </a:lnTo>
                  <a:lnTo>
                    <a:pt x="19" y="1443"/>
                  </a:lnTo>
                  <a:lnTo>
                    <a:pt x="555" y="1239"/>
                  </a:lnTo>
                  <a:lnTo>
                    <a:pt x="1498" y="944"/>
                  </a:lnTo>
                  <a:lnTo>
                    <a:pt x="1960" y="796"/>
                  </a:lnTo>
                  <a:lnTo>
                    <a:pt x="2441" y="666"/>
                  </a:lnTo>
                  <a:lnTo>
                    <a:pt x="2921" y="555"/>
                  </a:lnTo>
                  <a:lnTo>
                    <a:pt x="3402" y="463"/>
                  </a:lnTo>
                  <a:lnTo>
                    <a:pt x="3883" y="370"/>
                  </a:lnTo>
                  <a:lnTo>
                    <a:pt x="4363" y="297"/>
                  </a:lnTo>
                  <a:lnTo>
                    <a:pt x="4844" y="241"/>
                  </a:lnTo>
                  <a:lnTo>
                    <a:pt x="5325" y="223"/>
                  </a:lnTo>
                  <a:lnTo>
                    <a:pt x="5824" y="204"/>
                  </a:lnTo>
                  <a:lnTo>
                    <a:pt x="6304" y="223"/>
                  </a:lnTo>
                  <a:lnTo>
                    <a:pt x="6785" y="278"/>
                  </a:lnTo>
                  <a:lnTo>
                    <a:pt x="7266" y="352"/>
                  </a:lnTo>
                  <a:lnTo>
                    <a:pt x="7728" y="463"/>
                  </a:lnTo>
                  <a:lnTo>
                    <a:pt x="8190" y="611"/>
                  </a:lnTo>
                  <a:lnTo>
                    <a:pt x="8615" y="777"/>
                  </a:lnTo>
                  <a:lnTo>
                    <a:pt x="9022" y="981"/>
                  </a:lnTo>
                  <a:lnTo>
                    <a:pt x="9410" y="1202"/>
                  </a:lnTo>
                  <a:lnTo>
                    <a:pt x="9761" y="1461"/>
                  </a:lnTo>
                  <a:lnTo>
                    <a:pt x="10094" y="1739"/>
                  </a:lnTo>
                  <a:lnTo>
                    <a:pt x="10408" y="2053"/>
                  </a:lnTo>
                  <a:lnTo>
                    <a:pt x="10723" y="2367"/>
                  </a:lnTo>
                  <a:lnTo>
                    <a:pt x="11019" y="2718"/>
                  </a:lnTo>
                  <a:lnTo>
                    <a:pt x="11758" y="3680"/>
                  </a:lnTo>
                  <a:lnTo>
                    <a:pt x="11777" y="3402"/>
                  </a:lnTo>
                  <a:lnTo>
                    <a:pt x="11148" y="2589"/>
                  </a:lnTo>
                  <a:lnTo>
                    <a:pt x="10871" y="2256"/>
                  </a:lnTo>
                  <a:lnTo>
                    <a:pt x="10575" y="1942"/>
                  </a:lnTo>
                  <a:lnTo>
                    <a:pt x="10279" y="1646"/>
                  </a:lnTo>
                  <a:lnTo>
                    <a:pt x="9965" y="1369"/>
                  </a:lnTo>
                  <a:lnTo>
                    <a:pt x="9632" y="1110"/>
                  </a:lnTo>
                  <a:lnTo>
                    <a:pt x="9262" y="888"/>
                  </a:lnTo>
                  <a:lnTo>
                    <a:pt x="8893" y="685"/>
                  </a:lnTo>
                  <a:lnTo>
                    <a:pt x="8504" y="518"/>
                  </a:lnTo>
                  <a:lnTo>
                    <a:pt x="8024" y="352"/>
                  </a:lnTo>
                  <a:lnTo>
                    <a:pt x="7543" y="223"/>
                  </a:lnTo>
                  <a:lnTo>
                    <a:pt x="7062" y="112"/>
                  </a:lnTo>
                  <a:lnTo>
                    <a:pt x="6582" y="56"/>
                  </a:lnTo>
                  <a:lnTo>
                    <a:pt x="6101" y="19"/>
                  </a:lnTo>
                  <a:lnTo>
                    <a:pt x="5602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5"/>
            <p:cNvSpPr/>
            <p:nvPr/>
          </p:nvSpPr>
          <p:spPr>
            <a:xfrm>
              <a:off x="-481475" y="2103563"/>
              <a:ext cx="121125" cy="158550"/>
            </a:xfrm>
            <a:custGeom>
              <a:rect b="b" l="l" r="r" t="t"/>
              <a:pathLst>
                <a:path extrusionOk="0" h="6342" w="4845">
                  <a:moveTo>
                    <a:pt x="1479" y="0"/>
                  </a:moveTo>
                  <a:lnTo>
                    <a:pt x="1313" y="19"/>
                  </a:lnTo>
                  <a:lnTo>
                    <a:pt x="1128" y="56"/>
                  </a:lnTo>
                  <a:lnTo>
                    <a:pt x="962" y="111"/>
                  </a:lnTo>
                  <a:lnTo>
                    <a:pt x="832" y="203"/>
                  </a:lnTo>
                  <a:lnTo>
                    <a:pt x="703" y="296"/>
                  </a:lnTo>
                  <a:lnTo>
                    <a:pt x="592" y="388"/>
                  </a:lnTo>
                  <a:lnTo>
                    <a:pt x="500" y="518"/>
                  </a:lnTo>
                  <a:lnTo>
                    <a:pt x="407" y="629"/>
                  </a:lnTo>
                  <a:lnTo>
                    <a:pt x="333" y="776"/>
                  </a:lnTo>
                  <a:lnTo>
                    <a:pt x="259" y="924"/>
                  </a:lnTo>
                  <a:lnTo>
                    <a:pt x="204" y="1072"/>
                  </a:lnTo>
                  <a:lnTo>
                    <a:pt x="111" y="1368"/>
                  </a:lnTo>
                  <a:lnTo>
                    <a:pt x="56" y="1701"/>
                  </a:lnTo>
                  <a:lnTo>
                    <a:pt x="19" y="2015"/>
                  </a:lnTo>
                  <a:lnTo>
                    <a:pt x="1" y="2311"/>
                  </a:lnTo>
                  <a:lnTo>
                    <a:pt x="1" y="2644"/>
                  </a:lnTo>
                  <a:lnTo>
                    <a:pt x="19" y="2995"/>
                  </a:lnTo>
                  <a:lnTo>
                    <a:pt x="56" y="3346"/>
                  </a:lnTo>
                  <a:lnTo>
                    <a:pt x="111" y="3679"/>
                  </a:lnTo>
                  <a:lnTo>
                    <a:pt x="185" y="4012"/>
                  </a:lnTo>
                  <a:lnTo>
                    <a:pt x="278" y="4344"/>
                  </a:lnTo>
                  <a:lnTo>
                    <a:pt x="389" y="4677"/>
                  </a:lnTo>
                  <a:lnTo>
                    <a:pt x="518" y="5010"/>
                  </a:lnTo>
                  <a:lnTo>
                    <a:pt x="685" y="5361"/>
                  </a:lnTo>
                  <a:lnTo>
                    <a:pt x="888" y="5694"/>
                  </a:lnTo>
                  <a:lnTo>
                    <a:pt x="1091" y="6027"/>
                  </a:lnTo>
                  <a:lnTo>
                    <a:pt x="1332" y="6341"/>
                  </a:lnTo>
                  <a:lnTo>
                    <a:pt x="1572" y="6341"/>
                  </a:lnTo>
                  <a:lnTo>
                    <a:pt x="1295" y="5971"/>
                  </a:lnTo>
                  <a:lnTo>
                    <a:pt x="1036" y="5583"/>
                  </a:lnTo>
                  <a:lnTo>
                    <a:pt x="814" y="5176"/>
                  </a:lnTo>
                  <a:lnTo>
                    <a:pt x="629" y="4751"/>
                  </a:lnTo>
                  <a:lnTo>
                    <a:pt x="463" y="4326"/>
                  </a:lnTo>
                  <a:lnTo>
                    <a:pt x="333" y="3882"/>
                  </a:lnTo>
                  <a:lnTo>
                    <a:pt x="259" y="3420"/>
                  </a:lnTo>
                  <a:lnTo>
                    <a:pt x="204" y="2958"/>
                  </a:lnTo>
                  <a:lnTo>
                    <a:pt x="185" y="2662"/>
                  </a:lnTo>
                  <a:lnTo>
                    <a:pt x="185" y="2348"/>
                  </a:lnTo>
                  <a:lnTo>
                    <a:pt x="204" y="2034"/>
                  </a:lnTo>
                  <a:lnTo>
                    <a:pt x="241" y="1719"/>
                  </a:lnTo>
                  <a:lnTo>
                    <a:pt x="296" y="1405"/>
                  </a:lnTo>
                  <a:lnTo>
                    <a:pt x="389" y="1109"/>
                  </a:lnTo>
                  <a:lnTo>
                    <a:pt x="463" y="961"/>
                  </a:lnTo>
                  <a:lnTo>
                    <a:pt x="518" y="832"/>
                  </a:lnTo>
                  <a:lnTo>
                    <a:pt x="611" y="703"/>
                  </a:lnTo>
                  <a:lnTo>
                    <a:pt x="703" y="573"/>
                  </a:lnTo>
                  <a:lnTo>
                    <a:pt x="832" y="425"/>
                  </a:lnTo>
                  <a:lnTo>
                    <a:pt x="999" y="333"/>
                  </a:lnTo>
                  <a:lnTo>
                    <a:pt x="1147" y="259"/>
                  </a:lnTo>
                  <a:lnTo>
                    <a:pt x="1332" y="222"/>
                  </a:lnTo>
                  <a:lnTo>
                    <a:pt x="1498" y="203"/>
                  </a:lnTo>
                  <a:lnTo>
                    <a:pt x="1683" y="222"/>
                  </a:lnTo>
                  <a:lnTo>
                    <a:pt x="1868" y="259"/>
                  </a:lnTo>
                  <a:lnTo>
                    <a:pt x="2034" y="314"/>
                  </a:lnTo>
                  <a:lnTo>
                    <a:pt x="2219" y="370"/>
                  </a:lnTo>
                  <a:lnTo>
                    <a:pt x="2404" y="462"/>
                  </a:lnTo>
                  <a:lnTo>
                    <a:pt x="2755" y="666"/>
                  </a:lnTo>
                  <a:lnTo>
                    <a:pt x="3088" y="869"/>
                  </a:lnTo>
                  <a:lnTo>
                    <a:pt x="3365" y="1072"/>
                  </a:lnTo>
                  <a:lnTo>
                    <a:pt x="3753" y="1368"/>
                  </a:lnTo>
                  <a:lnTo>
                    <a:pt x="4123" y="1682"/>
                  </a:lnTo>
                  <a:lnTo>
                    <a:pt x="4493" y="2015"/>
                  </a:lnTo>
                  <a:lnTo>
                    <a:pt x="4826" y="2366"/>
                  </a:lnTo>
                  <a:lnTo>
                    <a:pt x="4844" y="2126"/>
                  </a:lnTo>
                  <a:lnTo>
                    <a:pt x="4567" y="1830"/>
                  </a:lnTo>
                  <a:lnTo>
                    <a:pt x="4271" y="1534"/>
                  </a:lnTo>
                  <a:lnTo>
                    <a:pt x="3957" y="1276"/>
                  </a:lnTo>
                  <a:lnTo>
                    <a:pt x="3624" y="1017"/>
                  </a:lnTo>
                  <a:lnTo>
                    <a:pt x="3365" y="813"/>
                  </a:lnTo>
                  <a:lnTo>
                    <a:pt x="3051" y="610"/>
                  </a:lnTo>
                  <a:lnTo>
                    <a:pt x="2718" y="407"/>
                  </a:lnTo>
                  <a:lnTo>
                    <a:pt x="2385" y="222"/>
                  </a:lnTo>
                  <a:lnTo>
                    <a:pt x="2200" y="148"/>
                  </a:lnTo>
                  <a:lnTo>
                    <a:pt x="2016" y="92"/>
                  </a:lnTo>
                  <a:lnTo>
                    <a:pt x="1831" y="37"/>
                  </a:lnTo>
                  <a:lnTo>
                    <a:pt x="1664" y="19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5"/>
            <p:cNvSpPr/>
            <p:nvPr/>
          </p:nvSpPr>
          <p:spPr>
            <a:xfrm>
              <a:off x="-640925" y="2148838"/>
              <a:ext cx="134975" cy="113275"/>
            </a:xfrm>
            <a:custGeom>
              <a:rect b="b" l="l" r="r" t="t"/>
              <a:pathLst>
                <a:path extrusionOk="0" h="4531" w="5399">
                  <a:moveTo>
                    <a:pt x="1720" y="1"/>
                  </a:moveTo>
                  <a:lnTo>
                    <a:pt x="1461" y="38"/>
                  </a:lnTo>
                  <a:lnTo>
                    <a:pt x="1202" y="75"/>
                  </a:lnTo>
                  <a:lnTo>
                    <a:pt x="943" y="149"/>
                  </a:lnTo>
                  <a:lnTo>
                    <a:pt x="703" y="241"/>
                  </a:lnTo>
                  <a:lnTo>
                    <a:pt x="463" y="352"/>
                  </a:lnTo>
                  <a:lnTo>
                    <a:pt x="222" y="481"/>
                  </a:lnTo>
                  <a:lnTo>
                    <a:pt x="1" y="629"/>
                  </a:lnTo>
                  <a:lnTo>
                    <a:pt x="38" y="851"/>
                  </a:lnTo>
                  <a:lnTo>
                    <a:pt x="296" y="666"/>
                  </a:lnTo>
                  <a:lnTo>
                    <a:pt x="574" y="518"/>
                  </a:lnTo>
                  <a:lnTo>
                    <a:pt x="851" y="389"/>
                  </a:lnTo>
                  <a:lnTo>
                    <a:pt x="1165" y="297"/>
                  </a:lnTo>
                  <a:lnTo>
                    <a:pt x="1461" y="223"/>
                  </a:lnTo>
                  <a:lnTo>
                    <a:pt x="1775" y="186"/>
                  </a:lnTo>
                  <a:lnTo>
                    <a:pt x="2108" y="186"/>
                  </a:lnTo>
                  <a:lnTo>
                    <a:pt x="2422" y="223"/>
                  </a:lnTo>
                  <a:lnTo>
                    <a:pt x="2774" y="297"/>
                  </a:lnTo>
                  <a:lnTo>
                    <a:pt x="3106" y="407"/>
                  </a:lnTo>
                  <a:lnTo>
                    <a:pt x="3421" y="555"/>
                  </a:lnTo>
                  <a:lnTo>
                    <a:pt x="3716" y="740"/>
                  </a:lnTo>
                  <a:lnTo>
                    <a:pt x="3994" y="944"/>
                  </a:lnTo>
                  <a:lnTo>
                    <a:pt x="4234" y="1184"/>
                  </a:lnTo>
                  <a:lnTo>
                    <a:pt x="4456" y="1461"/>
                  </a:lnTo>
                  <a:lnTo>
                    <a:pt x="4659" y="1757"/>
                  </a:lnTo>
                  <a:lnTo>
                    <a:pt x="4844" y="2090"/>
                  </a:lnTo>
                  <a:lnTo>
                    <a:pt x="4992" y="2423"/>
                  </a:lnTo>
                  <a:lnTo>
                    <a:pt x="5084" y="2774"/>
                  </a:lnTo>
                  <a:lnTo>
                    <a:pt x="5158" y="3125"/>
                  </a:lnTo>
                  <a:lnTo>
                    <a:pt x="5195" y="3476"/>
                  </a:lnTo>
                  <a:lnTo>
                    <a:pt x="5177" y="3828"/>
                  </a:lnTo>
                  <a:lnTo>
                    <a:pt x="5140" y="4179"/>
                  </a:lnTo>
                  <a:lnTo>
                    <a:pt x="5084" y="4530"/>
                  </a:lnTo>
                  <a:lnTo>
                    <a:pt x="5288" y="4530"/>
                  </a:lnTo>
                  <a:lnTo>
                    <a:pt x="5362" y="4123"/>
                  </a:lnTo>
                  <a:lnTo>
                    <a:pt x="5380" y="3902"/>
                  </a:lnTo>
                  <a:lnTo>
                    <a:pt x="5399" y="3698"/>
                  </a:lnTo>
                  <a:lnTo>
                    <a:pt x="5399" y="3495"/>
                  </a:lnTo>
                  <a:lnTo>
                    <a:pt x="5380" y="3273"/>
                  </a:lnTo>
                  <a:lnTo>
                    <a:pt x="5343" y="3070"/>
                  </a:lnTo>
                  <a:lnTo>
                    <a:pt x="5306" y="2866"/>
                  </a:lnTo>
                  <a:lnTo>
                    <a:pt x="5232" y="2570"/>
                  </a:lnTo>
                  <a:lnTo>
                    <a:pt x="5140" y="2293"/>
                  </a:lnTo>
                  <a:lnTo>
                    <a:pt x="5029" y="2016"/>
                  </a:lnTo>
                  <a:lnTo>
                    <a:pt x="4881" y="1757"/>
                  </a:lnTo>
                  <a:lnTo>
                    <a:pt x="4733" y="1498"/>
                  </a:lnTo>
                  <a:lnTo>
                    <a:pt x="4548" y="1258"/>
                  </a:lnTo>
                  <a:lnTo>
                    <a:pt x="4345" y="1055"/>
                  </a:lnTo>
                  <a:lnTo>
                    <a:pt x="4142" y="851"/>
                  </a:lnTo>
                  <a:lnTo>
                    <a:pt x="3920" y="666"/>
                  </a:lnTo>
                  <a:lnTo>
                    <a:pt x="3679" y="500"/>
                  </a:lnTo>
                  <a:lnTo>
                    <a:pt x="3421" y="352"/>
                  </a:lnTo>
                  <a:lnTo>
                    <a:pt x="3162" y="223"/>
                  </a:lnTo>
                  <a:lnTo>
                    <a:pt x="2885" y="130"/>
                  </a:lnTo>
                  <a:lnTo>
                    <a:pt x="2589" y="56"/>
                  </a:lnTo>
                  <a:lnTo>
                    <a:pt x="2293" y="1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5"/>
            <p:cNvSpPr/>
            <p:nvPr/>
          </p:nvSpPr>
          <p:spPr>
            <a:xfrm>
              <a:off x="-554025" y="2240813"/>
              <a:ext cx="104925" cy="49025"/>
            </a:xfrm>
            <a:custGeom>
              <a:rect b="b" l="l" r="r" t="t"/>
              <a:pathLst>
                <a:path extrusionOk="0" h="1961" w="4197">
                  <a:moveTo>
                    <a:pt x="0" y="1"/>
                  </a:moveTo>
                  <a:lnTo>
                    <a:pt x="0" y="1812"/>
                  </a:lnTo>
                  <a:lnTo>
                    <a:pt x="536" y="1886"/>
                  </a:lnTo>
                  <a:lnTo>
                    <a:pt x="1054" y="1923"/>
                  </a:lnTo>
                  <a:lnTo>
                    <a:pt x="1571" y="1960"/>
                  </a:lnTo>
                  <a:lnTo>
                    <a:pt x="2625" y="1960"/>
                  </a:lnTo>
                  <a:lnTo>
                    <a:pt x="3161" y="1923"/>
                  </a:lnTo>
                  <a:lnTo>
                    <a:pt x="3679" y="1886"/>
                  </a:lnTo>
                  <a:lnTo>
                    <a:pt x="4197" y="1812"/>
                  </a:lnTo>
                  <a:lnTo>
                    <a:pt x="41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5"/>
            <p:cNvSpPr/>
            <p:nvPr/>
          </p:nvSpPr>
          <p:spPr>
            <a:xfrm>
              <a:off x="-683886" y="2264444"/>
              <a:ext cx="359100" cy="489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4" name="Google Shape;74;p55"/>
          <p:cNvGrpSpPr/>
          <p:nvPr/>
        </p:nvGrpSpPr>
        <p:grpSpPr>
          <a:xfrm flipH="1">
            <a:off x="8473960" y="3848244"/>
            <a:ext cx="538925" cy="1062830"/>
            <a:chOff x="-951500" y="3345413"/>
            <a:chExt cx="538925" cy="1062830"/>
          </a:xfrm>
        </p:grpSpPr>
        <p:sp>
          <p:nvSpPr>
            <p:cNvPr id="75" name="Google Shape;75;p55"/>
            <p:cNvSpPr/>
            <p:nvPr/>
          </p:nvSpPr>
          <p:spPr>
            <a:xfrm>
              <a:off x="-866925" y="3345413"/>
              <a:ext cx="268075" cy="422450"/>
            </a:xfrm>
            <a:custGeom>
              <a:rect b="b" l="l" r="r" t="t"/>
              <a:pathLst>
                <a:path extrusionOk="0" h="16898" w="10723">
                  <a:moveTo>
                    <a:pt x="1701" y="8357"/>
                  </a:moveTo>
                  <a:lnTo>
                    <a:pt x="1923" y="8394"/>
                  </a:lnTo>
                  <a:lnTo>
                    <a:pt x="2145" y="8449"/>
                  </a:lnTo>
                  <a:lnTo>
                    <a:pt x="2367" y="8542"/>
                  </a:lnTo>
                  <a:lnTo>
                    <a:pt x="2570" y="8634"/>
                  </a:lnTo>
                  <a:lnTo>
                    <a:pt x="2755" y="8745"/>
                  </a:lnTo>
                  <a:lnTo>
                    <a:pt x="2940" y="8874"/>
                  </a:lnTo>
                  <a:lnTo>
                    <a:pt x="3236" y="9096"/>
                  </a:lnTo>
                  <a:lnTo>
                    <a:pt x="3421" y="9263"/>
                  </a:lnTo>
                  <a:lnTo>
                    <a:pt x="3494" y="9318"/>
                  </a:lnTo>
                  <a:lnTo>
                    <a:pt x="3605" y="9429"/>
                  </a:lnTo>
                  <a:lnTo>
                    <a:pt x="3679" y="9521"/>
                  </a:lnTo>
                  <a:lnTo>
                    <a:pt x="3716" y="9614"/>
                  </a:lnTo>
                  <a:lnTo>
                    <a:pt x="3735" y="9725"/>
                  </a:lnTo>
                  <a:lnTo>
                    <a:pt x="3716" y="9817"/>
                  </a:lnTo>
                  <a:lnTo>
                    <a:pt x="3698" y="9910"/>
                  </a:lnTo>
                  <a:lnTo>
                    <a:pt x="3642" y="10002"/>
                  </a:lnTo>
                  <a:lnTo>
                    <a:pt x="3568" y="10076"/>
                  </a:lnTo>
                  <a:lnTo>
                    <a:pt x="3476" y="10168"/>
                  </a:lnTo>
                  <a:lnTo>
                    <a:pt x="3384" y="10242"/>
                  </a:lnTo>
                  <a:lnTo>
                    <a:pt x="3180" y="10372"/>
                  </a:lnTo>
                  <a:lnTo>
                    <a:pt x="2958" y="10483"/>
                  </a:lnTo>
                  <a:lnTo>
                    <a:pt x="2737" y="10538"/>
                  </a:lnTo>
                  <a:lnTo>
                    <a:pt x="2626" y="10557"/>
                  </a:lnTo>
                  <a:lnTo>
                    <a:pt x="2478" y="10538"/>
                  </a:lnTo>
                  <a:lnTo>
                    <a:pt x="2293" y="10483"/>
                  </a:lnTo>
                  <a:lnTo>
                    <a:pt x="2089" y="10427"/>
                  </a:lnTo>
                  <a:lnTo>
                    <a:pt x="1868" y="10335"/>
                  </a:lnTo>
                  <a:lnTo>
                    <a:pt x="1646" y="10224"/>
                  </a:lnTo>
                  <a:lnTo>
                    <a:pt x="1442" y="10094"/>
                  </a:lnTo>
                  <a:lnTo>
                    <a:pt x="1239" y="9947"/>
                  </a:lnTo>
                  <a:lnTo>
                    <a:pt x="1036" y="9799"/>
                  </a:lnTo>
                  <a:lnTo>
                    <a:pt x="888" y="9632"/>
                  </a:lnTo>
                  <a:lnTo>
                    <a:pt x="758" y="9466"/>
                  </a:lnTo>
                  <a:lnTo>
                    <a:pt x="666" y="9300"/>
                  </a:lnTo>
                  <a:lnTo>
                    <a:pt x="629" y="9207"/>
                  </a:lnTo>
                  <a:lnTo>
                    <a:pt x="629" y="9115"/>
                  </a:lnTo>
                  <a:lnTo>
                    <a:pt x="629" y="9041"/>
                  </a:lnTo>
                  <a:lnTo>
                    <a:pt x="647" y="8948"/>
                  </a:lnTo>
                  <a:lnTo>
                    <a:pt x="666" y="8856"/>
                  </a:lnTo>
                  <a:lnTo>
                    <a:pt x="721" y="8782"/>
                  </a:lnTo>
                  <a:lnTo>
                    <a:pt x="795" y="8689"/>
                  </a:lnTo>
                  <a:lnTo>
                    <a:pt x="869" y="8597"/>
                  </a:lnTo>
                  <a:lnTo>
                    <a:pt x="962" y="8523"/>
                  </a:lnTo>
                  <a:lnTo>
                    <a:pt x="1073" y="8468"/>
                  </a:lnTo>
                  <a:lnTo>
                    <a:pt x="1165" y="8431"/>
                  </a:lnTo>
                  <a:lnTo>
                    <a:pt x="1276" y="8394"/>
                  </a:lnTo>
                  <a:lnTo>
                    <a:pt x="1387" y="8357"/>
                  </a:lnTo>
                  <a:close/>
                  <a:moveTo>
                    <a:pt x="7303" y="13515"/>
                  </a:moveTo>
                  <a:lnTo>
                    <a:pt x="7469" y="13533"/>
                  </a:lnTo>
                  <a:lnTo>
                    <a:pt x="7599" y="13589"/>
                  </a:lnTo>
                  <a:lnTo>
                    <a:pt x="7709" y="13662"/>
                  </a:lnTo>
                  <a:lnTo>
                    <a:pt x="7765" y="13773"/>
                  </a:lnTo>
                  <a:lnTo>
                    <a:pt x="7802" y="13884"/>
                  </a:lnTo>
                  <a:lnTo>
                    <a:pt x="7802" y="14014"/>
                  </a:lnTo>
                  <a:lnTo>
                    <a:pt x="7783" y="14143"/>
                  </a:lnTo>
                  <a:lnTo>
                    <a:pt x="7728" y="14291"/>
                  </a:lnTo>
                  <a:lnTo>
                    <a:pt x="7673" y="14439"/>
                  </a:lnTo>
                  <a:lnTo>
                    <a:pt x="7599" y="14587"/>
                  </a:lnTo>
                  <a:lnTo>
                    <a:pt x="7506" y="14735"/>
                  </a:lnTo>
                  <a:lnTo>
                    <a:pt x="7303" y="14994"/>
                  </a:lnTo>
                  <a:lnTo>
                    <a:pt x="7210" y="15086"/>
                  </a:lnTo>
                  <a:lnTo>
                    <a:pt x="7118" y="15178"/>
                  </a:lnTo>
                  <a:lnTo>
                    <a:pt x="7044" y="15234"/>
                  </a:lnTo>
                  <a:lnTo>
                    <a:pt x="6970" y="15271"/>
                  </a:lnTo>
                  <a:lnTo>
                    <a:pt x="6822" y="15289"/>
                  </a:lnTo>
                  <a:lnTo>
                    <a:pt x="6693" y="15271"/>
                  </a:lnTo>
                  <a:lnTo>
                    <a:pt x="6582" y="15215"/>
                  </a:lnTo>
                  <a:lnTo>
                    <a:pt x="6471" y="15123"/>
                  </a:lnTo>
                  <a:lnTo>
                    <a:pt x="6397" y="15012"/>
                  </a:lnTo>
                  <a:lnTo>
                    <a:pt x="6360" y="14938"/>
                  </a:lnTo>
                  <a:lnTo>
                    <a:pt x="6341" y="14864"/>
                  </a:lnTo>
                  <a:lnTo>
                    <a:pt x="6341" y="14790"/>
                  </a:lnTo>
                  <a:lnTo>
                    <a:pt x="6341" y="14716"/>
                  </a:lnTo>
                  <a:lnTo>
                    <a:pt x="6378" y="14624"/>
                  </a:lnTo>
                  <a:lnTo>
                    <a:pt x="6397" y="14531"/>
                  </a:lnTo>
                  <a:lnTo>
                    <a:pt x="6452" y="14346"/>
                  </a:lnTo>
                  <a:lnTo>
                    <a:pt x="6508" y="14162"/>
                  </a:lnTo>
                  <a:lnTo>
                    <a:pt x="6600" y="13958"/>
                  </a:lnTo>
                  <a:lnTo>
                    <a:pt x="6674" y="13866"/>
                  </a:lnTo>
                  <a:lnTo>
                    <a:pt x="6748" y="13755"/>
                  </a:lnTo>
                  <a:lnTo>
                    <a:pt x="6841" y="13681"/>
                  </a:lnTo>
                  <a:lnTo>
                    <a:pt x="6933" y="13607"/>
                  </a:lnTo>
                  <a:lnTo>
                    <a:pt x="7044" y="13552"/>
                  </a:lnTo>
                  <a:lnTo>
                    <a:pt x="7173" y="13533"/>
                  </a:lnTo>
                  <a:lnTo>
                    <a:pt x="7303" y="13515"/>
                  </a:lnTo>
                  <a:close/>
                  <a:moveTo>
                    <a:pt x="3901" y="1"/>
                  </a:moveTo>
                  <a:lnTo>
                    <a:pt x="3790" y="130"/>
                  </a:lnTo>
                  <a:lnTo>
                    <a:pt x="3531" y="537"/>
                  </a:lnTo>
                  <a:lnTo>
                    <a:pt x="3125" y="1165"/>
                  </a:lnTo>
                  <a:lnTo>
                    <a:pt x="2644" y="1997"/>
                  </a:lnTo>
                  <a:lnTo>
                    <a:pt x="2977" y="2404"/>
                  </a:lnTo>
                  <a:lnTo>
                    <a:pt x="3291" y="2811"/>
                  </a:lnTo>
                  <a:lnTo>
                    <a:pt x="3587" y="3217"/>
                  </a:lnTo>
                  <a:lnTo>
                    <a:pt x="3827" y="3606"/>
                  </a:lnTo>
                  <a:lnTo>
                    <a:pt x="4012" y="3957"/>
                  </a:lnTo>
                  <a:lnTo>
                    <a:pt x="4086" y="4123"/>
                  </a:lnTo>
                  <a:lnTo>
                    <a:pt x="4142" y="4271"/>
                  </a:lnTo>
                  <a:lnTo>
                    <a:pt x="4160" y="4400"/>
                  </a:lnTo>
                  <a:lnTo>
                    <a:pt x="4160" y="4511"/>
                  </a:lnTo>
                  <a:lnTo>
                    <a:pt x="4142" y="4604"/>
                  </a:lnTo>
                  <a:lnTo>
                    <a:pt x="4086" y="4678"/>
                  </a:lnTo>
                  <a:lnTo>
                    <a:pt x="4012" y="4715"/>
                  </a:lnTo>
                  <a:lnTo>
                    <a:pt x="3938" y="4733"/>
                  </a:lnTo>
                  <a:lnTo>
                    <a:pt x="3864" y="4715"/>
                  </a:lnTo>
                  <a:lnTo>
                    <a:pt x="3753" y="4696"/>
                  </a:lnTo>
                  <a:lnTo>
                    <a:pt x="3642" y="4641"/>
                  </a:lnTo>
                  <a:lnTo>
                    <a:pt x="3531" y="4585"/>
                  </a:lnTo>
                  <a:lnTo>
                    <a:pt x="3254" y="4419"/>
                  </a:lnTo>
                  <a:lnTo>
                    <a:pt x="2958" y="4197"/>
                  </a:lnTo>
                  <a:lnTo>
                    <a:pt x="2644" y="3920"/>
                  </a:lnTo>
                  <a:lnTo>
                    <a:pt x="2311" y="3624"/>
                  </a:lnTo>
                  <a:lnTo>
                    <a:pt x="1979" y="3291"/>
                  </a:lnTo>
                  <a:lnTo>
                    <a:pt x="1646" y="3975"/>
                  </a:lnTo>
                  <a:lnTo>
                    <a:pt x="1332" y="4696"/>
                  </a:lnTo>
                  <a:lnTo>
                    <a:pt x="1036" y="5473"/>
                  </a:lnTo>
                  <a:lnTo>
                    <a:pt x="758" y="6286"/>
                  </a:lnTo>
                  <a:lnTo>
                    <a:pt x="500" y="7118"/>
                  </a:lnTo>
                  <a:lnTo>
                    <a:pt x="389" y="7543"/>
                  </a:lnTo>
                  <a:lnTo>
                    <a:pt x="296" y="7968"/>
                  </a:lnTo>
                  <a:lnTo>
                    <a:pt x="204" y="8412"/>
                  </a:lnTo>
                  <a:lnTo>
                    <a:pt x="130" y="8856"/>
                  </a:lnTo>
                  <a:lnTo>
                    <a:pt x="74" y="9300"/>
                  </a:lnTo>
                  <a:lnTo>
                    <a:pt x="19" y="9743"/>
                  </a:lnTo>
                  <a:lnTo>
                    <a:pt x="0" y="10205"/>
                  </a:lnTo>
                  <a:lnTo>
                    <a:pt x="0" y="10649"/>
                  </a:lnTo>
                  <a:lnTo>
                    <a:pt x="56" y="11093"/>
                  </a:lnTo>
                  <a:lnTo>
                    <a:pt x="130" y="11499"/>
                  </a:lnTo>
                  <a:lnTo>
                    <a:pt x="259" y="11906"/>
                  </a:lnTo>
                  <a:lnTo>
                    <a:pt x="389" y="12294"/>
                  </a:lnTo>
                  <a:lnTo>
                    <a:pt x="555" y="12646"/>
                  </a:lnTo>
                  <a:lnTo>
                    <a:pt x="758" y="12997"/>
                  </a:lnTo>
                  <a:lnTo>
                    <a:pt x="962" y="13330"/>
                  </a:lnTo>
                  <a:lnTo>
                    <a:pt x="1202" y="13644"/>
                  </a:lnTo>
                  <a:lnTo>
                    <a:pt x="1442" y="13958"/>
                  </a:lnTo>
                  <a:lnTo>
                    <a:pt x="1701" y="14236"/>
                  </a:lnTo>
                  <a:lnTo>
                    <a:pt x="1979" y="14513"/>
                  </a:lnTo>
                  <a:lnTo>
                    <a:pt x="2256" y="14753"/>
                  </a:lnTo>
                  <a:lnTo>
                    <a:pt x="2552" y="14994"/>
                  </a:lnTo>
                  <a:lnTo>
                    <a:pt x="2829" y="15215"/>
                  </a:lnTo>
                  <a:lnTo>
                    <a:pt x="3125" y="15437"/>
                  </a:lnTo>
                  <a:lnTo>
                    <a:pt x="3421" y="15622"/>
                  </a:lnTo>
                  <a:lnTo>
                    <a:pt x="3994" y="15973"/>
                  </a:lnTo>
                  <a:lnTo>
                    <a:pt x="4530" y="16251"/>
                  </a:lnTo>
                  <a:lnTo>
                    <a:pt x="5010" y="16491"/>
                  </a:lnTo>
                  <a:lnTo>
                    <a:pt x="5417" y="16676"/>
                  </a:lnTo>
                  <a:lnTo>
                    <a:pt x="5731" y="16787"/>
                  </a:lnTo>
                  <a:lnTo>
                    <a:pt x="6009" y="16898"/>
                  </a:lnTo>
                  <a:lnTo>
                    <a:pt x="6212" y="16768"/>
                  </a:lnTo>
                  <a:lnTo>
                    <a:pt x="6748" y="16399"/>
                  </a:lnTo>
                  <a:lnTo>
                    <a:pt x="7099" y="16121"/>
                  </a:lnTo>
                  <a:lnTo>
                    <a:pt x="7506" y="15788"/>
                  </a:lnTo>
                  <a:lnTo>
                    <a:pt x="7931" y="15400"/>
                  </a:lnTo>
                  <a:lnTo>
                    <a:pt x="8375" y="14975"/>
                  </a:lnTo>
                  <a:lnTo>
                    <a:pt x="8819" y="14494"/>
                  </a:lnTo>
                  <a:lnTo>
                    <a:pt x="9022" y="14236"/>
                  </a:lnTo>
                  <a:lnTo>
                    <a:pt x="9244" y="13977"/>
                  </a:lnTo>
                  <a:lnTo>
                    <a:pt x="9447" y="13699"/>
                  </a:lnTo>
                  <a:lnTo>
                    <a:pt x="9632" y="13404"/>
                  </a:lnTo>
                  <a:lnTo>
                    <a:pt x="9817" y="13108"/>
                  </a:lnTo>
                  <a:lnTo>
                    <a:pt x="10002" y="12794"/>
                  </a:lnTo>
                  <a:lnTo>
                    <a:pt x="10150" y="12479"/>
                  </a:lnTo>
                  <a:lnTo>
                    <a:pt x="10298" y="12147"/>
                  </a:lnTo>
                  <a:lnTo>
                    <a:pt x="10427" y="11814"/>
                  </a:lnTo>
                  <a:lnTo>
                    <a:pt x="10520" y="11463"/>
                  </a:lnTo>
                  <a:lnTo>
                    <a:pt x="10612" y="11111"/>
                  </a:lnTo>
                  <a:lnTo>
                    <a:pt x="10667" y="10742"/>
                  </a:lnTo>
                  <a:lnTo>
                    <a:pt x="10723" y="10372"/>
                  </a:lnTo>
                  <a:lnTo>
                    <a:pt x="10723" y="9984"/>
                  </a:lnTo>
                  <a:lnTo>
                    <a:pt x="10298" y="10464"/>
                  </a:lnTo>
                  <a:lnTo>
                    <a:pt x="9854" y="10945"/>
                  </a:lnTo>
                  <a:lnTo>
                    <a:pt x="9410" y="11389"/>
                  </a:lnTo>
                  <a:lnTo>
                    <a:pt x="8967" y="11795"/>
                  </a:lnTo>
                  <a:lnTo>
                    <a:pt x="8763" y="11962"/>
                  </a:lnTo>
                  <a:lnTo>
                    <a:pt x="8560" y="12110"/>
                  </a:lnTo>
                  <a:lnTo>
                    <a:pt x="8375" y="12220"/>
                  </a:lnTo>
                  <a:lnTo>
                    <a:pt x="8209" y="12331"/>
                  </a:lnTo>
                  <a:lnTo>
                    <a:pt x="8042" y="12387"/>
                  </a:lnTo>
                  <a:lnTo>
                    <a:pt x="7894" y="12405"/>
                  </a:lnTo>
                  <a:lnTo>
                    <a:pt x="7783" y="12405"/>
                  </a:lnTo>
                  <a:lnTo>
                    <a:pt x="7728" y="12387"/>
                  </a:lnTo>
                  <a:lnTo>
                    <a:pt x="7673" y="12350"/>
                  </a:lnTo>
                  <a:lnTo>
                    <a:pt x="7636" y="12313"/>
                  </a:lnTo>
                  <a:lnTo>
                    <a:pt x="7617" y="12257"/>
                  </a:lnTo>
                  <a:lnTo>
                    <a:pt x="7599" y="12184"/>
                  </a:lnTo>
                  <a:lnTo>
                    <a:pt x="7599" y="12110"/>
                  </a:lnTo>
                  <a:lnTo>
                    <a:pt x="7617" y="11925"/>
                  </a:lnTo>
                  <a:lnTo>
                    <a:pt x="7673" y="11684"/>
                  </a:lnTo>
                  <a:lnTo>
                    <a:pt x="7765" y="11426"/>
                  </a:lnTo>
                  <a:lnTo>
                    <a:pt x="7876" y="11130"/>
                  </a:lnTo>
                  <a:lnTo>
                    <a:pt x="8024" y="10797"/>
                  </a:lnTo>
                  <a:lnTo>
                    <a:pt x="8190" y="10446"/>
                  </a:lnTo>
                  <a:lnTo>
                    <a:pt x="8597" y="9706"/>
                  </a:lnTo>
                  <a:lnTo>
                    <a:pt x="9059" y="8893"/>
                  </a:lnTo>
                  <a:lnTo>
                    <a:pt x="9558" y="8079"/>
                  </a:lnTo>
                  <a:lnTo>
                    <a:pt x="10076" y="7284"/>
                  </a:lnTo>
                  <a:lnTo>
                    <a:pt x="9872" y="6822"/>
                  </a:lnTo>
                  <a:lnTo>
                    <a:pt x="9651" y="6397"/>
                  </a:lnTo>
                  <a:lnTo>
                    <a:pt x="9410" y="5972"/>
                  </a:lnTo>
                  <a:lnTo>
                    <a:pt x="9170" y="5547"/>
                  </a:lnTo>
                  <a:lnTo>
                    <a:pt x="8930" y="5158"/>
                  </a:lnTo>
                  <a:lnTo>
                    <a:pt x="8671" y="4770"/>
                  </a:lnTo>
                  <a:lnTo>
                    <a:pt x="8394" y="4400"/>
                  </a:lnTo>
                  <a:lnTo>
                    <a:pt x="8135" y="4031"/>
                  </a:lnTo>
                  <a:lnTo>
                    <a:pt x="7894" y="4456"/>
                  </a:lnTo>
                  <a:lnTo>
                    <a:pt x="7654" y="4863"/>
                  </a:lnTo>
                  <a:lnTo>
                    <a:pt x="7395" y="5232"/>
                  </a:lnTo>
                  <a:lnTo>
                    <a:pt x="7155" y="5565"/>
                  </a:lnTo>
                  <a:lnTo>
                    <a:pt x="6933" y="5824"/>
                  </a:lnTo>
                  <a:lnTo>
                    <a:pt x="6822" y="5935"/>
                  </a:lnTo>
                  <a:lnTo>
                    <a:pt x="6711" y="6027"/>
                  </a:lnTo>
                  <a:lnTo>
                    <a:pt x="6619" y="6083"/>
                  </a:lnTo>
                  <a:lnTo>
                    <a:pt x="6508" y="6120"/>
                  </a:lnTo>
                  <a:lnTo>
                    <a:pt x="6434" y="6120"/>
                  </a:lnTo>
                  <a:lnTo>
                    <a:pt x="6341" y="6101"/>
                  </a:lnTo>
                  <a:lnTo>
                    <a:pt x="6286" y="6046"/>
                  </a:lnTo>
                  <a:lnTo>
                    <a:pt x="6231" y="5953"/>
                  </a:lnTo>
                  <a:lnTo>
                    <a:pt x="6212" y="5842"/>
                  </a:lnTo>
                  <a:lnTo>
                    <a:pt x="6212" y="5713"/>
                  </a:lnTo>
                  <a:lnTo>
                    <a:pt x="6212" y="5547"/>
                  </a:lnTo>
                  <a:lnTo>
                    <a:pt x="6249" y="5362"/>
                  </a:lnTo>
                  <a:lnTo>
                    <a:pt x="6360" y="4937"/>
                  </a:lnTo>
                  <a:lnTo>
                    <a:pt x="6508" y="4474"/>
                  </a:lnTo>
                  <a:lnTo>
                    <a:pt x="6711" y="3957"/>
                  </a:lnTo>
                  <a:lnTo>
                    <a:pt x="6933" y="3421"/>
                  </a:lnTo>
                  <a:lnTo>
                    <a:pt x="7155" y="2885"/>
                  </a:lnTo>
                  <a:lnTo>
                    <a:pt x="6545" y="2219"/>
                  </a:lnTo>
                  <a:lnTo>
                    <a:pt x="5953" y="1646"/>
                  </a:lnTo>
                  <a:lnTo>
                    <a:pt x="5399" y="1147"/>
                  </a:lnTo>
                  <a:lnTo>
                    <a:pt x="4899" y="740"/>
                  </a:lnTo>
                  <a:lnTo>
                    <a:pt x="4493" y="426"/>
                  </a:lnTo>
                  <a:lnTo>
                    <a:pt x="4178" y="185"/>
                  </a:lnTo>
                  <a:lnTo>
                    <a:pt x="39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5"/>
            <p:cNvSpPr/>
            <p:nvPr/>
          </p:nvSpPr>
          <p:spPr>
            <a:xfrm>
              <a:off x="-750000" y="3510413"/>
              <a:ext cx="146525" cy="623500"/>
            </a:xfrm>
            <a:custGeom>
              <a:rect b="b" l="l" r="r" t="t"/>
              <a:pathLst>
                <a:path extrusionOk="0" h="24940" w="5861">
                  <a:moveTo>
                    <a:pt x="204" y="0"/>
                  </a:moveTo>
                  <a:lnTo>
                    <a:pt x="149" y="37"/>
                  </a:lnTo>
                  <a:lnTo>
                    <a:pt x="112" y="74"/>
                  </a:lnTo>
                  <a:lnTo>
                    <a:pt x="75" y="148"/>
                  </a:lnTo>
                  <a:lnTo>
                    <a:pt x="38" y="592"/>
                  </a:lnTo>
                  <a:lnTo>
                    <a:pt x="19" y="1054"/>
                  </a:lnTo>
                  <a:lnTo>
                    <a:pt x="1" y="1516"/>
                  </a:lnTo>
                  <a:lnTo>
                    <a:pt x="19" y="1960"/>
                  </a:lnTo>
                  <a:lnTo>
                    <a:pt x="75" y="2884"/>
                  </a:lnTo>
                  <a:lnTo>
                    <a:pt x="149" y="3790"/>
                  </a:lnTo>
                  <a:lnTo>
                    <a:pt x="296" y="5084"/>
                  </a:lnTo>
                  <a:lnTo>
                    <a:pt x="463" y="6360"/>
                  </a:lnTo>
                  <a:lnTo>
                    <a:pt x="666" y="7654"/>
                  </a:lnTo>
                  <a:lnTo>
                    <a:pt x="888" y="8930"/>
                  </a:lnTo>
                  <a:lnTo>
                    <a:pt x="1165" y="10353"/>
                  </a:lnTo>
                  <a:lnTo>
                    <a:pt x="1443" y="11777"/>
                  </a:lnTo>
                  <a:lnTo>
                    <a:pt x="1757" y="13182"/>
                  </a:lnTo>
                  <a:lnTo>
                    <a:pt x="2090" y="14605"/>
                  </a:lnTo>
                  <a:lnTo>
                    <a:pt x="2441" y="16010"/>
                  </a:lnTo>
                  <a:lnTo>
                    <a:pt x="2829" y="17415"/>
                  </a:lnTo>
                  <a:lnTo>
                    <a:pt x="3236" y="18802"/>
                  </a:lnTo>
                  <a:lnTo>
                    <a:pt x="3680" y="20188"/>
                  </a:lnTo>
                  <a:lnTo>
                    <a:pt x="4068" y="21371"/>
                  </a:lnTo>
                  <a:lnTo>
                    <a:pt x="4290" y="21981"/>
                  </a:lnTo>
                  <a:lnTo>
                    <a:pt x="4511" y="22573"/>
                  </a:lnTo>
                  <a:lnTo>
                    <a:pt x="4752" y="23146"/>
                  </a:lnTo>
                  <a:lnTo>
                    <a:pt x="4992" y="23738"/>
                  </a:lnTo>
                  <a:lnTo>
                    <a:pt x="5269" y="24311"/>
                  </a:lnTo>
                  <a:lnTo>
                    <a:pt x="5565" y="24865"/>
                  </a:lnTo>
                  <a:lnTo>
                    <a:pt x="5602" y="24921"/>
                  </a:lnTo>
                  <a:lnTo>
                    <a:pt x="5658" y="24939"/>
                  </a:lnTo>
                  <a:lnTo>
                    <a:pt x="5713" y="24939"/>
                  </a:lnTo>
                  <a:lnTo>
                    <a:pt x="5769" y="24921"/>
                  </a:lnTo>
                  <a:lnTo>
                    <a:pt x="5806" y="24884"/>
                  </a:lnTo>
                  <a:lnTo>
                    <a:pt x="5843" y="24828"/>
                  </a:lnTo>
                  <a:lnTo>
                    <a:pt x="5861" y="24773"/>
                  </a:lnTo>
                  <a:lnTo>
                    <a:pt x="5824" y="24699"/>
                  </a:lnTo>
                  <a:lnTo>
                    <a:pt x="5584" y="24218"/>
                  </a:lnTo>
                  <a:lnTo>
                    <a:pt x="5343" y="23719"/>
                  </a:lnTo>
                  <a:lnTo>
                    <a:pt x="5122" y="23202"/>
                  </a:lnTo>
                  <a:lnTo>
                    <a:pt x="4900" y="22684"/>
                  </a:lnTo>
                  <a:lnTo>
                    <a:pt x="4511" y="21649"/>
                  </a:lnTo>
                  <a:lnTo>
                    <a:pt x="4142" y="20613"/>
                  </a:lnTo>
                  <a:lnTo>
                    <a:pt x="3717" y="19301"/>
                  </a:lnTo>
                  <a:lnTo>
                    <a:pt x="3328" y="17970"/>
                  </a:lnTo>
                  <a:lnTo>
                    <a:pt x="2959" y="16657"/>
                  </a:lnTo>
                  <a:lnTo>
                    <a:pt x="2607" y="15326"/>
                  </a:lnTo>
                  <a:lnTo>
                    <a:pt x="2275" y="13958"/>
                  </a:lnTo>
                  <a:lnTo>
                    <a:pt x="1960" y="12590"/>
                  </a:lnTo>
                  <a:lnTo>
                    <a:pt x="1664" y="11222"/>
                  </a:lnTo>
                  <a:lnTo>
                    <a:pt x="1369" y="9854"/>
                  </a:lnTo>
                  <a:lnTo>
                    <a:pt x="1128" y="8467"/>
                  </a:lnTo>
                  <a:lnTo>
                    <a:pt x="888" y="7081"/>
                  </a:lnTo>
                  <a:lnTo>
                    <a:pt x="703" y="5694"/>
                  </a:lnTo>
                  <a:lnTo>
                    <a:pt x="518" y="4308"/>
                  </a:lnTo>
                  <a:lnTo>
                    <a:pt x="426" y="3273"/>
                  </a:lnTo>
                  <a:lnTo>
                    <a:pt x="370" y="2755"/>
                  </a:lnTo>
                  <a:lnTo>
                    <a:pt x="352" y="2219"/>
                  </a:lnTo>
                  <a:lnTo>
                    <a:pt x="333" y="1701"/>
                  </a:lnTo>
                  <a:lnTo>
                    <a:pt x="333" y="1184"/>
                  </a:lnTo>
                  <a:lnTo>
                    <a:pt x="352" y="666"/>
                  </a:lnTo>
                  <a:lnTo>
                    <a:pt x="407" y="148"/>
                  </a:lnTo>
                  <a:lnTo>
                    <a:pt x="389" y="74"/>
                  </a:lnTo>
                  <a:lnTo>
                    <a:pt x="370" y="37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5"/>
            <p:cNvSpPr/>
            <p:nvPr/>
          </p:nvSpPr>
          <p:spPr>
            <a:xfrm>
              <a:off x="-680675" y="3576963"/>
              <a:ext cx="268100" cy="405350"/>
            </a:xfrm>
            <a:custGeom>
              <a:rect b="b" l="l" r="r" t="t"/>
              <a:pathLst>
                <a:path extrusionOk="0" h="16214" w="10724">
                  <a:moveTo>
                    <a:pt x="9263" y="8615"/>
                  </a:moveTo>
                  <a:lnTo>
                    <a:pt x="9484" y="8671"/>
                  </a:lnTo>
                  <a:lnTo>
                    <a:pt x="9688" y="8745"/>
                  </a:lnTo>
                  <a:lnTo>
                    <a:pt x="9780" y="8800"/>
                  </a:lnTo>
                  <a:lnTo>
                    <a:pt x="9873" y="8856"/>
                  </a:lnTo>
                  <a:lnTo>
                    <a:pt x="9965" y="8948"/>
                  </a:lnTo>
                  <a:lnTo>
                    <a:pt x="10039" y="9041"/>
                  </a:lnTo>
                  <a:lnTo>
                    <a:pt x="10113" y="9133"/>
                  </a:lnTo>
                  <a:lnTo>
                    <a:pt x="10150" y="9226"/>
                  </a:lnTo>
                  <a:lnTo>
                    <a:pt x="10187" y="9318"/>
                  </a:lnTo>
                  <a:lnTo>
                    <a:pt x="10205" y="9410"/>
                  </a:lnTo>
                  <a:lnTo>
                    <a:pt x="10205" y="9503"/>
                  </a:lnTo>
                  <a:lnTo>
                    <a:pt x="10187" y="9577"/>
                  </a:lnTo>
                  <a:lnTo>
                    <a:pt x="10150" y="9669"/>
                  </a:lnTo>
                  <a:lnTo>
                    <a:pt x="10113" y="9743"/>
                  </a:lnTo>
                  <a:lnTo>
                    <a:pt x="10002" y="9910"/>
                  </a:lnTo>
                  <a:lnTo>
                    <a:pt x="9836" y="10039"/>
                  </a:lnTo>
                  <a:lnTo>
                    <a:pt x="9651" y="10168"/>
                  </a:lnTo>
                  <a:lnTo>
                    <a:pt x="9429" y="10279"/>
                  </a:lnTo>
                  <a:lnTo>
                    <a:pt x="9207" y="10390"/>
                  </a:lnTo>
                  <a:lnTo>
                    <a:pt x="8967" y="10464"/>
                  </a:lnTo>
                  <a:lnTo>
                    <a:pt x="8726" y="10538"/>
                  </a:lnTo>
                  <a:lnTo>
                    <a:pt x="8505" y="10594"/>
                  </a:lnTo>
                  <a:lnTo>
                    <a:pt x="8301" y="10612"/>
                  </a:lnTo>
                  <a:lnTo>
                    <a:pt x="8098" y="10631"/>
                  </a:lnTo>
                  <a:lnTo>
                    <a:pt x="7950" y="10612"/>
                  </a:lnTo>
                  <a:lnTo>
                    <a:pt x="7839" y="10594"/>
                  </a:lnTo>
                  <a:lnTo>
                    <a:pt x="7636" y="10483"/>
                  </a:lnTo>
                  <a:lnTo>
                    <a:pt x="7451" y="10335"/>
                  </a:lnTo>
                  <a:lnTo>
                    <a:pt x="7266" y="10168"/>
                  </a:lnTo>
                  <a:lnTo>
                    <a:pt x="7192" y="10076"/>
                  </a:lnTo>
                  <a:lnTo>
                    <a:pt x="7118" y="9984"/>
                  </a:lnTo>
                  <a:lnTo>
                    <a:pt x="7063" y="9873"/>
                  </a:lnTo>
                  <a:lnTo>
                    <a:pt x="7026" y="9780"/>
                  </a:lnTo>
                  <a:lnTo>
                    <a:pt x="7007" y="9688"/>
                  </a:lnTo>
                  <a:lnTo>
                    <a:pt x="7026" y="9595"/>
                  </a:lnTo>
                  <a:lnTo>
                    <a:pt x="7044" y="9503"/>
                  </a:lnTo>
                  <a:lnTo>
                    <a:pt x="7118" y="9410"/>
                  </a:lnTo>
                  <a:lnTo>
                    <a:pt x="7192" y="9318"/>
                  </a:lnTo>
                  <a:lnTo>
                    <a:pt x="7321" y="9244"/>
                  </a:lnTo>
                  <a:lnTo>
                    <a:pt x="7414" y="9189"/>
                  </a:lnTo>
                  <a:lnTo>
                    <a:pt x="7636" y="9059"/>
                  </a:lnTo>
                  <a:lnTo>
                    <a:pt x="7969" y="8911"/>
                  </a:lnTo>
                  <a:lnTo>
                    <a:pt x="8153" y="8819"/>
                  </a:lnTo>
                  <a:lnTo>
                    <a:pt x="8375" y="8745"/>
                  </a:lnTo>
                  <a:lnTo>
                    <a:pt x="8597" y="8689"/>
                  </a:lnTo>
                  <a:lnTo>
                    <a:pt x="8819" y="8634"/>
                  </a:lnTo>
                  <a:lnTo>
                    <a:pt x="9041" y="8615"/>
                  </a:lnTo>
                  <a:close/>
                  <a:moveTo>
                    <a:pt x="2792" y="12646"/>
                  </a:moveTo>
                  <a:lnTo>
                    <a:pt x="2940" y="12683"/>
                  </a:lnTo>
                  <a:lnTo>
                    <a:pt x="3051" y="12738"/>
                  </a:lnTo>
                  <a:lnTo>
                    <a:pt x="3162" y="12812"/>
                  </a:lnTo>
                  <a:lnTo>
                    <a:pt x="3236" y="12904"/>
                  </a:lnTo>
                  <a:lnTo>
                    <a:pt x="3310" y="12997"/>
                  </a:lnTo>
                  <a:lnTo>
                    <a:pt x="3365" y="13108"/>
                  </a:lnTo>
                  <a:lnTo>
                    <a:pt x="3402" y="13219"/>
                  </a:lnTo>
                  <a:lnTo>
                    <a:pt x="3458" y="13441"/>
                  </a:lnTo>
                  <a:lnTo>
                    <a:pt x="3495" y="13625"/>
                  </a:lnTo>
                  <a:lnTo>
                    <a:pt x="3495" y="13810"/>
                  </a:lnTo>
                  <a:lnTo>
                    <a:pt x="3513" y="13921"/>
                  </a:lnTo>
                  <a:lnTo>
                    <a:pt x="3513" y="14014"/>
                  </a:lnTo>
                  <a:lnTo>
                    <a:pt x="3513" y="14088"/>
                  </a:lnTo>
                  <a:lnTo>
                    <a:pt x="3495" y="14162"/>
                  </a:lnTo>
                  <a:lnTo>
                    <a:pt x="3458" y="14236"/>
                  </a:lnTo>
                  <a:lnTo>
                    <a:pt x="3421" y="14291"/>
                  </a:lnTo>
                  <a:lnTo>
                    <a:pt x="3328" y="14383"/>
                  </a:lnTo>
                  <a:lnTo>
                    <a:pt x="3199" y="14457"/>
                  </a:lnTo>
                  <a:lnTo>
                    <a:pt x="3070" y="14476"/>
                  </a:lnTo>
                  <a:lnTo>
                    <a:pt x="2940" y="14476"/>
                  </a:lnTo>
                  <a:lnTo>
                    <a:pt x="2811" y="14439"/>
                  </a:lnTo>
                  <a:lnTo>
                    <a:pt x="2737" y="14383"/>
                  </a:lnTo>
                  <a:lnTo>
                    <a:pt x="2663" y="14309"/>
                  </a:lnTo>
                  <a:lnTo>
                    <a:pt x="2589" y="14217"/>
                  </a:lnTo>
                  <a:lnTo>
                    <a:pt x="2515" y="14106"/>
                  </a:lnTo>
                  <a:lnTo>
                    <a:pt x="2385" y="13810"/>
                  </a:lnTo>
                  <a:lnTo>
                    <a:pt x="2312" y="13662"/>
                  </a:lnTo>
                  <a:lnTo>
                    <a:pt x="2275" y="13496"/>
                  </a:lnTo>
                  <a:lnTo>
                    <a:pt x="2238" y="13330"/>
                  </a:lnTo>
                  <a:lnTo>
                    <a:pt x="2219" y="13182"/>
                  </a:lnTo>
                  <a:lnTo>
                    <a:pt x="2219" y="13052"/>
                  </a:lnTo>
                  <a:lnTo>
                    <a:pt x="2238" y="12923"/>
                  </a:lnTo>
                  <a:lnTo>
                    <a:pt x="2293" y="12812"/>
                  </a:lnTo>
                  <a:lnTo>
                    <a:pt x="2385" y="12720"/>
                  </a:lnTo>
                  <a:lnTo>
                    <a:pt x="2496" y="12664"/>
                  </a:lnTo>
                  <a:lnTo>
                    <a:pt x="2644" y="12646"/>
                  </a:lnTo>
                  <a:close/>
                  <a:moveTo>
                    <a:pt x="8690" y="1"/>
                  </a:moveTo>
                  <a:lnTo>
                    <a:pt x="8375" y="148"/>
                  </a:lnTo>
                  <a:lnTo>
                    <a:pt x="8024" y="315"/>
                  </a:lnTo>
                  <a:lnTo>
                    <a:pt x="7562" y="555"/>
                  </a:lnTo>
                  <a:lnTo>
                    <a:pt x="6989" y="869"/>
                  </a:lnTo>
                  <a:lnTo>
                    <a:pt x="6360" y="1258"/>
                  </a:lnTo>
                  <a:lnTo>
                    <a:pt x="5658" y="1701"/>
                  </a:lnTo>
                  <a:lnTo>
                    <a:pt x="4937" y="2237"/>
                  </a:lnTo>
                  <a:lnTo>
                    <a:pt x="5066" y="2811"/>
                  </a:lnTo>
                  <a:lnTo>
                    <a:pt x="5177" y="3365"/>
                  </a:lnTo>
                  <a:lnTo>
                    <a:pt x="5269" y="3920"/>
                  </a:lnTo>
                  <a:lnTo>
                    <a:pt x="5343" y="4419"/>
                  </a:lnTo>
                  <a:lnTo>
                    <a:pt x="5362" y="4844"/>
                  </a:lnTo>
                  <a:lnTo>
                    <a:pt x="5362" y="5029"/>
                  </a:lnTo>
                  <a:lnTo>
                    <a:pt x="5343" y="5195"/>
                  </a:lnTo>
                  <a:lnTo>
                    <a:pt x="5306" y="5325"/>
                  </a:lnTo>
                  <a:lnTo>
                    <a:pt x="5269" y="5436"/>
                  </a:lnTo>
                  <a:lnTo>
                    <a:pt x="5214" y="5510"/>
                  </a:lnTo>
                  <a:lnTo>
                    <a:pt x="5140" y="5547"/>
                  </a:lnTo>
                  <a:lnTo>
                    <a:pt x="5048" y="5547"/>
                  </a:lnTo>
                  <a:lnTo>
                    <a:pt x="4955" y="5528"/>
                  </a:lnTo>
                  <a:lnTo>
                    <a:pt x="4881" y="5473"/>
                  </a:lnTo>
                  <a:lnTo>
                    <a:pt x="4789" y="5399"/>
                  </a:lnTo>
                  <a:lnTo>
                    <a:pt x="4696" y="5288"/>
                  </a:lnTo>
                  <a:lnTo>
                    <a:pt x="4604" y="5177"/>
                  </a:lnTo>
                  <a:lnTo>
                    <a:pt x="4438" y="4863"/>
                  </a:lnTo>
                  <a:lnTo>
                    <a:pt x="4253" y="4493"/>
                  </a:lnTo>
                  <a:lnTo>
                    <a:pt x="4086" y="4086"/>
                  </a:lnTo>
                  <a:lnTo>
                    <a:pt x="3920" y="3642"/>
                  </a:lnTo>
                  <a:lnTo>
                    <a:pt x="3772" y="3180"/>
                  </a:lnTo>
                  <a:lnTo>
                    <a:pt x="3439" y="3495"/>
                  </a:lnTo>
                  <a:lnTo>
                    <a:pt x="3106" y="3809"/>
                  </a:lnTo>
                  <a:lnTo>
                    <a:pt x="2774" y="4142"/>
                  </a:lnTo>
                  <a:lnTo>
                    <a:pt x="2459" y="4474"/>
                  </a:lnTo>
                  <a:lnTo>
                    <a:pt x="2145" y="4844"/>
                  </a:lnTo>
                  <a:lnTo>
                    <a:pt x="1831" y="5214"/>
                  </a:lnTo>
                  <a:lnTo>
                    <a:pt x="1535" y="5602"/>
                  </a:lnTo>
                  <a:lnTo>
                    <a:pt x="1258" y="6009"/>
                  </a:lnTo>
                  <a:lnTo>
                    <a:pt x="1609" y="6896"/>
                  </a:lnTo>
                  <a:lnTo>
                    <a:pt x="1942" y="7784"/>
                  </a:lnTo>
                  <a:lnTo>
                    <a:pt x="2238" y="8652"/>
                  </a:lnTo>
                  <a:lnTo>
                    <a:pt x="2496" y="9466"/>
                  </a:lnTo>
                  <a:lnTo>
                    <a:pt x="2607" y="9854"/>
                  </a:lnTo>
                  <a:lnTo>
                    <a:pt x="2681" y="10205"/>
                  </a:lnTo>
                  <a:lnTo>
                    <a:pt x="2755" y="10520"/>
                  </a:lnTo>
                  <a:lnTo>
                    <a:pt x="2792" y="10797"/>
                  </a:lnTo>
                  <a:lnTo>
                    <a:pt x="2792" y="11019"/>
                  </a:lnTo>
                  <a:lnTo>
                    <a:pt x="2792" y="11222"/>
                  </a:lnTo>
                  <a:lnTo>
                    <a:pt x="2755" y="11296"/>
                  </a:lnTo>
                  <a:lnTo>
                    <a:pt x="2737" y="11352"/>
                  </a:lnTo>
                  <a:lnTo>
                    <a:pt x="2700" y="11407"/>
                  </a:lnTo>
                  <a:lnTo>
                    <a:pt x="2663" y="11444"/>
                  </a:lnTo>
                  <a:lnTo>
                    <a:pt x="2607" y="11462"/>
                  </a:lnTo>
                  <a:lnTo>
                    <a:pt x="2422" y="11462"/>
                  </a:lnTo>
                  <a:lnTo>
                    <a:pt x="2293" y="11407"/>
                  </a:lnTo>
                  <a:lnTo>
                    <a:pt x="2145" y="11315"/>
                  </a:lnTo>
                  <a:lnTo>
                    <a:pt x="1997" y="11185"/>
                  </a:lnTo>
                  <a:lnTo>
                    <a:pt x="1831" y="11037"/>
                  </a:lnTo>
                  <a:lnTo>
                    <a:pt x="1664" y="10852"/>
                  </a:lnTo>
                  <a:lnTo>
                    <a:pt x="1480" y="10631"/>
                  </a:lnTo>
                  <a:lnTo>
                    <a:pt x="1128" y="10168"/>
                  </a:lnTo>
                  <a:lnTo>
                    <a:pt x="777" y="9651"/>
                  </a:lnTo>
                  <a:lnTo>
                    <a:pt x="426" y="9096"/>
                  </a:lnTo>
                  <a:lnTo>
                    <a:pt x="93" y="8542"/>
                  </a:lnTo>
                  <a:lnTo>
                    <a:pt x="38" y="8911"/>
                  </a:lnTo>
                  <a:lnTo>
                    <a:pt x="1" y="9300"/>
                  </a:lnTo>
                  <a:lnTo>
                    <a:pt x="1" y="9669"/>
                  </a:lnTo>
                  <a:lnTo>
                    <a:pt x="19" y="10021"/>
                  </a:lnTo>
                  <a:lnTo>
                    <a:pt x="56" y="10390"/>
                  </a:lnTo>
                  <a:lnTo>
                    <a:pt x="112" y="10741"/>
                  </a:lnTo>
                  <a:lnTo>
                    <a:pt x="204" y="11093"/>
                  </a:lnTo>
                  <a:lnTo>
                    <a:pt x="296" y="11444"/>
                  </a:lnTo>
                  <a:lnTo>
                    <a:pt x="407" y="11777"/>
                  </a:lnTo>
                  <a:lnTo>
                    <a:pt x="537" y="12110"/>
                  </a:lnTo>
                  <a:lnTo>
                    <a:pt x="666" y="12424"/>
                  </a:lnTo>
                  <a:lnTo>
                    <a:pt x="814" y="12738"/>
                  </a:lnTo>
                  <a:lnTo>
                    <a:pt x="980" y="13034"/>
                  </a:lnTo>
                  <a:lnTo>
                    <a:pt x="1147" y="13330"/>
                  </a:lnTo>
                  <a:lnTo>
                    <a:pt x="1480" y="13884"/>
                  </a:lnTo>
                  <a:lnTo>
                    <a:pt x="1831" y="14402"/>
                  </a:lnTo>
                  <a:lnTo>
                    <a:pt x="2182" y="14846"/>
                  </a:lnTo>
                  <a:lnTo>
                    <a:pt x="2515" y="15252"/>
                  </a:lnTo>
                  <a:lnTo>
                    <a:pt x="2811" y="15585"/>
                  </a:lnTo>
                  <a:lnTo>
                    <a:pt x="3273" y="16047"/>
                  </a:lnTo>
                  <a:lnTo>
                    <a:pt x="3439" y="16214"/>
                  </a:lnTo>
                  <a:lnTo>
                    <a:pt x="3735" y="16158"/>
                  </a:lnTo>
                  <a:lnTo>
                    <a:pt x="4068" y="16103"/>
                  </a:lnTo>
                  <a:lnTo>
                    <a:pt x="4511" y="16010"/>
                  </a:lnTo>
                  <a:lnTo>
                    <a:pt x="5029" y="15862"/>
                  </a:lnTo>
                  <a:lnTo>
                    <a:pt x="5602" y="15678"/>
                  </a:lnTo>
                  <a:lnTo>
                    <a:pt x="6231" y="15456"/>
                  </a:lnTo>
                  <a:lnTo>
                    <a:pt x="6545" y="15308"/>
                  </a:lnTo>
                  <a:lnTo>
                    <a:pt x="6878" y="15160"/>
                  </a:lnTo>
                  <a:lnTo>
                    <a:pt x="7211" y="14994"/>
                  </a:lnTo>
                  <a:lnTo>
                    <a:pt x="7525" y="14809"/>
                  </a:lnTo>
                  <a:lnTo>
                    <a:pt x="7858" y="14624"/>
                  </a:lnTo>
                  <a:lnTo>
                    <a:pt x="8172" y="14402"/>
                  </a:lnTo>
                  <a:lnTo>
                    <a:pt x="8486" y="14180"/>
                  </a:lnTo>
                  <a:lnTo>
                    <a:pt x="8782" y="13921"/>
                  </a:lnTo>
                  <a:lnTo>
                    <a:pt x="9059" y="13662"/>
                  </a:lnTo>
                  <a:lnTo>
                    <a:pt x="9337" y="13367"/>
                  </a:lnTo>
                  <a:lnTo>
                    <a:pt x="9595" y="13071"/>
                  </a:lnTo>
                  <a:lnTo>
                    <a:pt x="9817" y="12738"/>
                  </a:lnTo>
                  <a:lnTo>
                    <a:pt x="10039" y="12387"/>
                  </a:lnTo>
                  <a:lnTo>
                    <a:pt x="10224" y="12017"/>
                  </a:lnTo>
                  <a:lnTo>
                    <a:pt x="10372" y="11629"/>
                  </a:lnTo>
                  <a:lnTo>
                    <a:pt x="10501" y="11204"/>
                  </a:lnTo>
                  <a:lnTo>
                    <a:pt x="10594" y="10778"/>
                  </a:lnTo>
                  <a:lnTo>
                    <a:pt x="10668" y="10298"/>
                  </a:lnTo>
                  <a:lnTo>
                    <a:pt x="10705" y="9854"/>
                  </a:lnTo>
                  <a:lnTo>
                    <a:pt x="10723" y="9410"/>
                  </a:lnTo>
                  <a:lnTo>
                    <a:pt x="10723" y="8967"/>
                  </a:lnTo>
                  <a:lnTo>
                    <a:pt x="10723" y="8523"/>
                  </a:lnTo>
                  <a:lnTo>
                    <a:pt x="10705" y="8079"/>
                  </a:lnTo>
                  <a:lnTo>
                    <a:pt x="10668" y="7636"/>
                  </a:lnTo>
                  <a:lnTo>
                    <a:pt x="10594" y="6767"/>
                  </a:lnTo>
                  <a:lnTo>
                    <a:pt x="10464" y="5935"/>
                  </a:lnTo>
                  <a:lnTo>
                    <a:pt x="10316" y="5121"/>
                  </a:lnTo>
                  <a:lnTo>
                    <a:pt x="10131" y="4345"/>
                  </a:lnTo>
                  <a:lnTo>
                    <a:pt x="9947" y="3606"/>
                  </a:lnTo>
                  <a:lnTo>
                    <a:pt x="9558" y="3864"/>
                  </a:lnTo>
                  <a:lnTo>
                    <a:pt x="9170" y="4105"/>
                  </a:lnTo>
                  <a:lnTo>
                    <a:pt x="8800" y="4308"/>
                  </a:lnTo>
                  <a:lnTo>
                    <a:pt x="8468" y="4474"/>
                  </a:lnTo>
                  <a:lnTo>
                    <a:pt x="8190" y="4585"/>
                  </a:lnTo>
                  <a:lnTo>
                    <a:pt x="8061" y="4622"/>
                  </a:lnTo>
                  <a:lnTo>
                    <a:pt x="7932" y="4641"/>
                  </a:lnTo>
                  <a:lnTo>
                    <a:pt x="7839" y="4659"/>
                  </a:lnTo>
                  <a:lnTo>
                    <a:pt x="7747" y="4641"/>
                  </a:lnTo>
                  <a:lnTo>
                    <a:pt x="7673" y="4622"/>
                  </a:lnTo>
                  <a:lnTo>
                    <a:pt x="7617" y="4567"/>
                  </a:lnTo>
                  <a:lnTo>
                    <a:pt x="7580" y="4493"/>
                  </a:lnTo>
                  <a:lnTo>
                    <a:pt x="7580" y="4400"/>
                  </a:lnTo>
                  <a:lnTo>
                    <a:pt x="7599" y="4290"/>
                  </a:lnTo>
                  <a:lnTo>
                    <a:pt x="7654" y="4160"/>
                  </a:lnTo>
                  <a:lnTo>
                    <a:pt x="7728" y="4031"/>
                  </a:lnTo>
                  <a:lnTo>
                    <a:pt x="7821" y="3883"/>
                  </a:lnTo>
                  <a:lnTo>
                    <a:pt x="8079" y="3569"/>
                  </a:lnTo>
                  <a:lnTo>
                    <a:pt x="8394" y="3236"/>
                  </a:lnTo>
                  <a:lnTo>
                    <a:pt x="8745" y="2903"/>
                  </a:lnTo>
                  <a:lnTo>
                    <a:pt x="9133" y="2552"/>
                  </a:lnTo>
                  <a:lnTo>
                    <a:pt x="9540" y="2219"/>
                  </a:lnTo>
                  <a:lnTo>
                    <a:pt x="9207" y="1295"/>
                  </a:lnTo>
                  <a:lnTo>
                    <a:pt x="8948" y="611"/>
                  </a:lnTo>
                  <a:lnTo>
                    <a:pt x="8745" y="167"/>
                  </a:lnTo>
                  <a:lnTo>
                    <a:pt x="86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5"/>
            <p:cNvSpPr/>
            <p:nvPr/>
          </p:nvSpPr>
          <p:spPr>
            <a:xfrm>
              <a:off x="-951500" y="3698988"/>
              <a:ext cx="277325" cy="373000"/>
            </a:xfrm>
            <a:custGeom>
              <a:rect b="b" l="l" r="r" t="t"/>
              <a:pathLst>
                <a:path extrusionOk="0" h="14920" w="11093">
                  <a:moveTo>
                    <a:pt x="2385" y="8504"/>
                  </a:moveTo>
                  <a:lnTo>
                    <a:pt x="2607" y="8523"/>
                  </a:lnTo>
                  <a:lnTo>
                    <a:pt x="2829" y="8560"/>
                  </a:lnTo>
                  <a:lnTo>
                    <a:pt x="3032" y="8597"/>
                  </a:lnTo>
                  <a:lnTo>
                    <a:pt x="3402" y="8689"/>
                  </a:lnTo>
                  <a:lnTo>
                    <a:pt x="3642" y="8781"/>
                  </a:lnTo>
                  <a:lnTo>
                    <a:pt x="3735" y="8818"/>
                  </a:lnTo>
                  <a:lnTo>
                    <a:pt x="3864" y="8874"/>
                  </a:lnTo>
                  <a:lnTo>
                    <a:pt x="3975" y="8929"/>
                  </a:lnTo>
                  <a:lnTo>
                    <a:pt x="4049" y="9003"/>
                  </a:lnTo>
                  <a:lnTo>
                    <a:pt x="4104" y="9096"/>
                  </a:lnTo>
                  <a:lnTo>
                    <a:pt x="4123" y="9188"/>
                  </a:lnTo>
                  <a:lnTo>
                    <a:pt x="4123" y="9281"/>
                  </a:lnTo>
                  <a:lnTo>
                    <a:pt x="4104" y="9392"/>
                  </a:lnTo>
                  <a:lnTo>
                    <a:pt x="4067" y="9502"/>
                  </a:lnTo>
                  <a:lnTo>
                    <a:pt x="4030" y="9613"/>
                  </a:lnTo>
                  <a:lnTo>
                    <a:pt x="3975" y="9706"/>
                  </a:lnTo>
                  <a:lnTo>
                    <a:pt x="3827" y="9909"/>
                  </a:lnTo>
                  <a:lnTo>
                    <a:pt x="3661" y="10094"/>
                  </a:lnTo>
                  <a:lnTo>
                    <a:pt x="3476" y="10223"/>
                  </a:lnTo>
                  <a:lnTo>
                    <a:pt x="3383" y="10279"/>
                  </a:lnTo>
                  <a:lnTo>
                    <a:pt x="3217" y="10316"/>
                  </a:lnTo>
                  <a:lnTo>
                    <a:pt x="3032" y="10353"/>
                  </a:lnTo>
                  <a:lnTo>
                    <a:pt x="2589" y="10353"/>
                  </a:lnTo>
                  <a:lnTo>
                    <a:pt x="2348" y="10334"/>
                  </a:lnTo>
                  <a:lnTo>
                    <a:pt x="2108" y="10297"/>
                  </a:lnTo>
                  <a:lnTo>
                    <a:pt x="1849" y="10242"/>
                  </a:lnTo>
                  <a:lnTo>
                    <a:pt x="1627" y="10168"/>
                  </a:lnTo>
                  <a:lnTo>
                    <a:pt x="1424" y="10076"/>
                  </a:lnTo>
                  <a:lnTo>
                    <a:pt x="1239" y="9965"/>
                  </a:lnTo>
                  <a:lnTo>
                    <a:pt x="1091" y="9854"/>
                  </a:lnTo>
                  <a:lnTo>
                    <a:pt x="1036" y="9780"/>
                  </a:lnTo>
                  <a:lnTo>
                    <a:pt x="980" y="9706"/>
                  </a:lnTo>
                  <a:lnTo>
                    <a:pt x="962" y="9613"/>
                  </a:lnTo>
                  <a:lnTo>
                    <a:pt x="943" y="9521"/>
                  </a:lnTo>
                  <a:lnTo>
                    <a:pt x="925" y="9428"/>
                  </a:lnTo>
                  <a:lnTo>
                    <a:pt x="943" y="9336"/>
                  </a:lnTo>
                  <a:lnTo>
                    <a:pt x="980" y="9244"/>
                  </a:lnTo>
                  <a:lnTo>
                    <a:pt x="1017" y="9133"/>
                  </a:lnTo>
                  <a:lnTo>
                    <a:pt x="1091" y="9022"/>
                  </a:lnTo>
                  <a:lnTo>
                    <a:pt x="1165" y="8929"/>
                  </a:lnTo>
                  <a:lnTo>
                    <a:pt x="1239" y="8837"/>
                  </a:lnTo>
                  <a:lnTo>
                    <a:pt x="1313" y="8781"/>
                  </a:lnTo>
                  <a:lnTo>
                    <a:pt x="1498" y="8652"/>
                  </a:lnTo>
                  <a:lnTo>
                    <a:pt x="1701" y="8578"/>
                  </a:lnTo>
                  <a:lnTo>
                    <a:pt x="1923" y="8523"/>
                  </a:lnTo>
                  <a:lnTo>
                    <a:pt x="2145" y="8504"/>
                  </a:lnTo>
                  <a:close/>
                  <a:moveTo>
                    <a:pt x="9133" y="11259"/>
                  </a:moveTo>
                  <a:lnTo>
                    <a:pt x="9244" y="11277"/>
                  </a:lnTo>
                  <a:lnTo>
                    <a:pt x="9355" y="11351"/>
                  </a:lnTo>
                  <a:lnTo>
                    <a:pt x="9410" y="11444"/>
                  </a:lnTo>
                  <a:lnTo>
                    <a:pt x="9466" y="11573"/>
                  </a:lnTo>
                  <a:lnTo>
                    <a:pt x="9503" y="11702"/>
                  </a:lnTo>
                  <a:lnTo>
                    <a:pt x="9503" y="11850"/>
                  </a:lnTo>
                  <a:lnTo>
                    <a:pt x="9503" y="12017"/>
                  </a:lnTo>
                  <a:lnTo>
                    <a:pt x="9484" y="12183"/>
                  </a:lnTo>
                  <a:lnTo>
                    <a:pt x="9466" y="12349"/>
                  </a:lnTo>
                  <a:lnTo>
                    <a:pt x="9373" y="12664"/>
                  </a:lnTo>
                  <a:lnTo>
                    <a:pt x="9318" y="12793"/>
                  </a:lnTo>
                  <a:lnTo>
                    <a:pt x="9262" y="12904"/>
                  </a:lnTo>
                  <a:lnTo>
                    <a:pt x="9207" y="12996"/>
                  </a:lnTo>
                  <a:lnTo>
                    <a:pt x="9151" y="13052"/>
                  </a:lnTo>
                  <a:lnTo>
                    <a:pt x="9040" y="13107"/>
                  </a:lnTo>
                  <a:lnTo>
                    <a:pt x="8911" y="13144"/>
                  </a:lnTo>
                  <a:lnTo>
                    <a:pt x="8782" y="13144"/>
                  </a:lnTo>
                  <a:lnTo>
                    <a:pt x="8652" y="13107"/>
                  </a:lnTo>
                  <a:lnTo>
                    <a:pt x="8523" y="13015"/>
                  </a:lnTo>
                  <a:lnTo>
                    <a:pt x="8486" y="12978"/>
                  </a:lnTo>
                  <a:lnTo>
                    <a:pt x="8430" y="12904"/>
                  </a:lnTo>
                  <a:lnTo>
                    <a:pt x="8412" y="12849"/>
                  </a:lnTo>
                  <a:lnTo>
                    <a:pt x="8375" y="12756"/>
                  </a:lnTo>
                  <a:lnTo>
                    <a:pt x="8356" y="12664"/>
                  </a:lnTo>
                  <a:lnTo>
                    <a:pt x="8356" y="12571"/>
                  </a:lnTo>
                  <a:lnTo>
                    <a:pt x="8338" y="12386"/>
                  </a:lnTo>
                  <a:lnTo>
                    <a:pt x="8319" y="12183"/>
                  </a:lnTo>
                  <a:lnTo>
                    <a:pt x="8338" y="11961"/>
                  </a:lnTo>
                  <a:lnTo>
                    <a:pt x="8356" y="11850"/>
                  </a:lnTo>
                  <a:lnTo>
                    <a:pt x="8393" y="11739"/>
                  </a:lnTo>
                  <a:lnTo>
                    <a:pt x="8449" y="11628"/>
                  </a:lnTo>
                  <a:lnTo>
                    <a:pt x="8504" y="11518"/>
                  </a:lnTo>
                  <a:lnTo>
                    <a:pt x="8597" y="11425"/>
                  </a:lnTo>
                  <a:lnTo>
                    <a:pt x="8689" y="11351"/>
                  </a:lnTo>
                  <a:lnTo>
                    <a:pt x="8819" y="11296"/>
                  </a:lnTo>
                  <a:lnTo>
                    <a:pt x="8985" y="11259"/>
                  </a:lnTo>
                  <a:close/>
                  <a:moveTo>
                    <a:pt x="629" y="0"/>
                  </a:moveTo>
                  <a:lnTo>
                    <a:pt x="592" y="167"/>
                  </a:lnTo>
                  <a:lnTo>
                    <a:pt x="499" y="647"/>
                  </a:lnTo>
                  <a:lnTo>
                    <a:pt x="352" y="1368"/>
                  </a:lnTo>
                  <a:lnTo>
                    <a:pt x="222" y="2329"/>
                  </a:lnTo>
                  <a:lnTo>
                    <a:pt x="666" y="2588"/>
                  </a:lnTo>
                  <a:lnTo>
                    <a:pt x="1110" y="2847"/>
                  </a:lnTo>
                  <a:lnTo>
                    <a:pt x="1535" y="3124"/>
                  </a:lnTo>
                  <a:lnTo>
                    <a:pt x="1904" y="3383"/>
                  </a:lnTo>
                  <a:lnTo>
                    <a:pt x="2219" y="3642"/>
                  </a:lnTo>
                  <a:lnTo>
                    <a:pt x="2348" y="3771"/>
                  </a:lnTo>
                  <a:lnTo>
                    <a:pt x="2441" y="3882"/>
                  </a:lnTo>
                  <a:lnTo>
                    <a:pt x="2515" y="3993"/>
                  </a:lnTo>
                  <a:lnTo>
                    <a:pt x="2552" y="4104"/>
                  </a:lnTo>
                  <a:lnTo>
                    <a:pt x="2570" y="4197"/>
                  </a:lnTo>
                  <a:lnTo>
                    <a:pt x="2552" y="4289"/>
                  </a:lnTo>
                  <a:lnTo>
                    <a:pt x="2496" y="4345"/>
                  </a:lnTo>
                  <a:lnTo>
                    <a:pt x="2441" y="4382"/>
                  </a:lnTo>
                  <a:lnTo>
                    <a:pt x="2348" y="4400"/>
                  </a:lnTo>
                  <a:lnTo>
                    <a:pt x="2256" y="4419"/>
                  </a:lnTo>
                  <a:lnTo>
                    <a:pt x="2126" y="4419"/>
                  </a:lnTo>
                  <a:lnTo>
                    <a:pt x="1997" y="4400"/>
                  </a:lnTo>
                  <a:lnTo>
                    <a:pt x="1683" y="4345"/>
                  </a:lnTo>
                  <a:lnTo>
                    <a:pt x="1331" y="4252"/>
                  </a:lnTo>
                  <a:lnTo>
                    <a:pt x="943" y="4123"/>
                  </a:lnTo>
                  <a:lnTo>
                    <a:pt x="518" y="3956"/>
                  </a:lnTo>
                  <a:lnTo>
                    <a:pt x="74" y="3771"/>
                  </a:lnTo>
                  <a:lnTo>
                    <a:pt x="19" y="4529"/>
                  </a:lnTo>
                  <a:lnTo>
                    <a:pt x="0" y="5324"/>
                  </a:lnTo>
                  <a:lnTo>
                    <a:pt x="19" y="6156"/>
                  </a:lnTo>
                  <a:lnTo>
                    <a:pt x="56" y="7007"/>
                  </a:lnTo>
                  <a:lnTo>
                    <a:pt x="130" y="7876"/>
                  </a:lnTo>
                  <a:lnTo>
                    <a:pt x="185" y="8319"/>
                  </a:lnTo>
                  <a:lnTo>
                    <a:pt x="259" y="8744"/>
                  </a:lnTo>
                  <a:lnTo>
                    <a:pt x="333" y="9188"/>
                  </a:lnTo>
                  <a:lnTo>
                    <a:pt x="426" y="9632"/>
                  </a:lnTo>
                  <a:lnTo>
                    <a:pt x="536" y="10057"/>
                  </a:lnTo>
                  <a:lnTo>
                    <a:pt x="647" y="10501"/>
                  </a:lnTo>
                  <a:lnTo>
                    <a:pt x="795" y="10944"/>
                  </a:lnTo>
                  <a:lnTo>
                    <a:pt x="980" y="11351"/>
                  </a:lnTo>
                  <a:lnTo>
                    <a:pt x="1184" y="11739"/>
                  </a:lnTo>
                  <a:lnTo>
                    <a:pt x="1424" y="12091"/>
                  </a:lnTo>
                  <a:lnTo>
                    <a:pt x="1664" y="12423"/>
                  </a:lnTo>
                  <a:lnTo>
                    <a:pt x="1941" y="12719"/>
                  </a:lnTo>
                  <a:lnTo>
                    <a:pt x="2237" y="12996"/>
                  </a:lnTo>
                  <a:lnTo>
                    <a:pt x="2552" y="13255"/>
                  </a:lnTo>
                  <a:lnTo>
                    <a:pt x="2866" y="13477"/>
                  </a:lnTo>
                  <a:lnTo>
                    <a:pt x="3199" y="13680"/>
                  </a:lnTo>
                  <a:lnTo>
                    <a:pt x="3531" y="13884"/>
                  </a:lnTo>
                  <a:lnTo>
                    <a:pt x="3883" y="14050"/>
                  </a:lnTo>
                  <a:lnTo>
                    <a:pt x="4234" y="14198"/>
                  </a:lnTo>
                  <a:lnTo>
                    <a:pt x="4604" y="14328"/>
                  </a:lnTo>
                  <a:lnTo>
                    <a:pt x="4955" y="14438"/>
                  </a:lnTo>
                  <a:lnTo>
                    <a:pt x="5306" y="14531"/>
                  </a:lnTo>
                  <a:lnTo>
                    <a:pt x="5657" y="14623"/>
                  </a:lnTo>
                  <a:lnTo>
                    <a:pt x="5990" y="14697"/>
                  </a:lnTo>
                  <a:lnTo>
                    <a:pt x="6656" y="14808"/>
                  </a:lnTo>
                  <a:lnTo>
                    <a:pt x="7266" y="14864"/>
                  </a:lnTo>
                  <a:lnTo>
                    <a:pt x="7783" y="14901"/>
                  </a:lnTo>
                  <a:lnTo>
                    <a:pt x="8246" y="14919"/>
                  </a:lnTo>
                  <a:lnTo>
                    <a:pt x="8874" y="14919"/>
                  </a:lnTo>
                  <a:lnTo>
                    <a:pt x="9022" y="14716"/>
                  </a:lnTo>
                  <a:lnTo>
                    <a:pt x="9373" y="14161"/>
                  </a:lnTo>
                  <a:lnTo>
                    <a:pt x="9595" y="13791"/>
                  </a:lnTo>
                  <a:lnTo>
                    <a:pt x="9854" y="13329"/>
                  </a:lnTo>
                  <a:lnTo>
                    <a:pt x="10113" y="12812"/>
                  </a:lnTo>
                  <a:lnTo>
                    <a:pt x="10353" y="12257"/>
                  </a:lnTo>
                  <a:lnTo>
                    <a:pt x="10593" y="11647"/>
                  </a:lnTo>
                  <a:lnTo>
                    <a:pt x="10686" y="11333"/>
                  </a:lnTo>
                  <a:lnTo>
                    <a:pt x="10778" y="11000"/>
                  </a:lnTo>
                  <a:lnTo>
                    <a:pt x="10871" y="10667"/>
                  </a:lnTo>
                  <a:lnTo>
                    <a:pt x="10945" y="10334"/>
                  </a:lnTo>
                  <a:lnTo>
                    <a:pt x="11000" y="9983"/>
                  </a:lnTo>
                  <a:lnTo>
                    <a:pt x="11056" y="9632"/>
                  </a:lnTo>
                  <a:lnTo>
                    <a:pt x="11074" y="9262"/>
                  </a:lnTo>
                  <a:lnTo>
                    <a:pt x="11092" y="8911"/>
                  </a:lnTo>
                  <a:lnTo>
                    <a:pt x="11074" y="8560"/>
                  </a:lnTo>
                  <a:lnTo>
                    <a:pt x="11056" y="8190"/>
                  </a:lnTo>
                  <a:lnTo>
                    <a:pt x="11000" y="7820"/>
                  </a:lnTo>
                  <a:lnTo>
                    <a:pt x="10926" y="7469"/>
                  </a:lnTo>
                  <a:lnTo>
                    <a:pt x="10815" y="7099"/>
                  </a:lnTo>
                  <a:lnTo>
                    <a:pt x="10686" y="6748"/>
                  </a:lnTo>
                  <a:lnTo>
                    <a:pt x="10464" y="7339"/>
                  </a:lnTo>
                  <a:lnTo>
                    <a:pt x="10242" y="7950"/>
                  </a:lnTo>
                  <a:lnTo>
                    <a:pt x="9983" y="8541"/>
                  </a:lnTo>
                  <a:lnTo>
                    <a:pt x="9724" y="9077"/>
                  </a:lnTo>
                  <a:lnTo>
                    <a:pt x="9595" y="9299"/>
                  </a:lnTo>
                  <a:lnTo>
                    <a:pt x="9466" y="9521"/>
                  </a:lnTo>
                  <a:lnTo>
                    <a:pt x="9336" y="9706"/>
                  </a:lnTo>
                  <a:lnTo>
                    <a:pt x="9207" y="9854"/>
                  </a:lnTo>
                  <a:lnTo>
                    <a:pt x="9077" y="9965"/>
                  </a:lnTo>
                  <a:lnTo>
                    <a:pt x="8966" y="10057"/>
                  </a:lnTo>
                  <a:lnTo>
                    <a:pt x="8837" y="10076"/>
                  </a:lnTo>
                  <a:lnTo>
                    <a:pt x="8726" y="10076"/>
                  </a:lnTo>
                  <a:lnTo>
                    <a:pt x="8689" y="10039"/>
                  </a:lnTo>
                  <a:lnTo>
                    <a:pt x="8634" y="10002"/>
                  </a:lnTo>
                  <a:lnTo>
                    <a:pt x="8597" y="9946"/>
                  </a:lnTo>
                  <a:lnTo>
                    <a:pt x="8560" y="9872"/>
                  </a:lnTo>
                  <a:lnTo>
                    <a:pt x="8504" y="9687"/>
                  </a:lnTo>
                  <a:lnTo>
                    <a:pt x="8486" y="9465"/>
                  </a:lnTo>
                  <a:lnTo>
                    <a:pt x="8467" y="9188"/>
                  </a:lnTo>
                  <a:lnTo>
                    <a:pt x="8467" y="8855"/>
                  </a:lnTo>
                  <a:lnTo>
                    <a:pt x="8486" y="8504"/>
                  </a:lnTo>
                  <a:lnTo>
                    <a:pt x="8504" y="8116"/>
                  </a:lnTo>
                  <a:lnTo>
                    <a:pt x="8615" y="7266"/>
                  </a:lnTo>
                  <a:lnTo>
                    <a:pt x="8745" y="6360"/>
                  </a:lnTo>
                  <a:lnTo>
                    <a:pt x="8893" y="5398"/>
                  </a:lnTo>
                  <a:lnTo>
                    <a:pt x="9077" y="4474"/>
                  </a:lnTo>
                  <a:lnTo>
                    <a:pt x="8708" y="4141"/>
                  </a:lnTo>
                  <a:lnTo>
                    <a:pt x="8356" y="3808"/>
                  </a:lnTo>
                  <a:lnTo>
                    <a:pt x="7987" y="3494"/>
                  </a:lnTo>
                  <a:lnTo>
                    <a:pt x="7598" y="3198"/>
                  </a:lnTo>
                  <a:lnTo>
                    <a:pt x="7229" y="2921"/>
                  </a:lnTo>
                  <a:lnTo>
                    <a:pt x="6841" y="2662"/>
                  </a:lnTo>
                  <a:lnTo>
                    <a:pt x="6452" y="2422"/>
                  </a:lnTo>
                  <a:lnTo>
                    <a:pt x="6064" y="2182"/>
                  </a:lnTo>
                  <a:lnTo>
                    <a:pt x="6009" y="2662"/>
                  </a:lnTo>
                  <a:lnTo>
                    <a:pt x="5916" y="3124"/>
                  </a:lnTo>
                  <a:lnTo>
                    <a:pt x="5842" y="3568"/>
                  </a:lnTo>
                  <a:lnTo>
                    <a:pt x="5731" y="3956"/>
                  </a:lnTo>
                  <a:lnTo>
                    <a:pt x="5620" y="4289"/>
                  </a:lnTo>
                  <a:lnTo>
                    <a:pt x="5546" y="4437"/>
                  </a:lnTo>
                  <a:lnTo>
                    <a:pt x="5491" y="4548"/>
                  </a:lnTo>
                  <a:lnTo>
                    <a:pt x="5417" y="4640"/>
                  </a:lnTo>
                  <a:lnTo>
                    <a:pt x="5343" y="4714"/>
                  </a:lnTo>
                  <a:lnTo>
                    <a:pt x="5251" y="4751"/>
                  </a:lnTo>
                  <a:lnTo>
                    <a:pt x="5177" y="4770"/>
                  </a:lnTo>
                  <a:lnTo>
                    <a:pt x="5084" y="4733"/>
                  </a:lnTo>
                  <a:lnTo>
                    <a:pt x="5029" y="4677"/>
                  </a:lnTo>
                  <a:lnTo>
                    <a:pt x="4955" y="4585"/>
                  </a:lnTo>
                  <a:lnTo>
                    <a:pt x="4899" y="4455"/>
                  </a:lnTo>
                  <a:lnTo>
                    <a:pt x="4862" y="4289"/>
                  </a:lnTo>
                  <a:lnTo>
                    <a:pt x="4807" y="4123"/>
                  </a:lnTo>
                  <a:lnTo>
                    <a:pt x="4751" y="3698"/>
                  </a:lnTo>
                  <a:lnTo>
                    <a:pt x="4733" y="3198"/>
                  </a:lnTo>
                  <a:lnTo>
                    <a:pt x="4715" y="2644"/>
                  </a:lnTo>
                  <a:lnTo>
                    <a:pt x="4715" y="2052"/>
                  </a:lnTo>
                  <a:lnTo>
                    <a:pt x="4733" y="1479"/>
                  </a:lnTo>
                  <a:lnTo>
                    <a:pt x="3920" y="1091"/>
                  </a:lnTo>
                  <a:lnTo>
                    <a:pt x="3143" y="777"/>
                  </a:lnTo>
                  <a:lnTo>
                    <a:pt x="2459" y="536"/>
                  </a:lnTo>
                  <a:lnTo>
                    <a:pt x="1849" y="333"/>
                  </a:lnTo>
                  <a:lnTo>
                    <a:pt x="1331" y="185"/>
                  </a:lnTo>
                  <a:lnTo>
                    <a:pt x="962" y="74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5"/>
            <p:cNvSpPr/>
            <p:nvPr/>
          </p:nvSpPr>
          <p:spPr>
            <a:xfrm>
              <a:off x="-677900" y="3734113"/>
              <a:ext cx="161775" cy="404875"/>
            </a:xfrm>
            <a:custGeom>
              <a:rect b="b" l="l" r="r" t="t"/>
              <a:pathLst>
                <a:path extrusionOk="0" h="16195" w="6471">
                  <a:moveTo>
                    <a:pt x="6305" y="0"/>
                  </a:moveTo>
                  <a:lnTo>
                    <a:pt x="6249" y="19"/>
                  </a:lnTo>
                  <a:lnTo>
                    <a:pt x="6194" y="37"/>
                  </a:lnTo>
                  <a:lnTo>
                    <a:pt x="6157" y="93"/>
                  </a:lnTo>
                  <a:lnTo>
                    <a:pt x="6138" y="167"/>
                  </a:lnTo>
                  <a:lnTo>
                    <a:pt x="6083" y="906"/>
                  </a:lnTo>
                  <a:lnTo>
                    <a:pt x="5990" y="1645"/>
                  </a:lnTo>
                  <a:lnTo>
                    <a:pt x="5879" y="2403"/>
                  </a:lnTo>
                  <a:lnTo>
                    <a:pt x="5750" y="3124"/>
                  </a:lnTo>
                  <a:lnTo>
                    <a:pt x="5584" y="3864"/>
                  </a:lnTo>
                  <a:lnTo>
                    <a:pt x="5417" y="4603"/>
                  </a:lnTo>
                  <a:lnTo>
                    <a:pt x="5232" y="5324"/>
                  </a:lnTo>
                  <a:lnTo>
                    <a:pt x="5011" y="6045"/>
                  </a:lnTo>
                  <a:lnTo>
                    <a:pt x="4752" y="6877"/>
                  </a:lnTo>
                  <a:lnTo>
                    <a:pt x="4474" y="7709"/>
                  </a:lnTo>
                  <a:lnTo>
                    <a:pt x="4160" y="8541"/>
                  </a:lnTo>
                  <a:lnTo>
                    <a:pt x="3846" y="9355"/>
                  </a:lnTo>
                  <a:lnTo>
                    <a:pt x="3495" y="10168"/>
                  </a:lnTo>
                  <a:lnTo>
                    <a:pt x="3106" y="10963"/>
                  </a:lnTo>
                  <a:lnTo>
                    <a:pt x="2718" y="11758"/>
                  </a:lnTo>
                  <a:lnTo>
                    <a:pt x="2293" y="12534"/>
                  </a:lnTo>
                  <a:lnTo>
                    <a:pt x="1794" y="13403"/>
                  </a:lnTo>
                  <a:lnTo>
                    <a:pt x="1239" y="14272"/>
                  </a:lnTo>
                  <a:lnTo>
                    <a:pt x="943" y="14697"/>
                  </a:lnTo>
                  <a:lnTo>
                    <a:pt x="648" y="15104"/>
                  </a:lnTo>
                  <a:lnTo>
                    <a:pt x="352" y="15511"/>
                  </a:lnTo>
                  <a:lnTo>
                    <a:pt x="38" y="15917"/>
                  </a:lnTo>
                  <a:lnTo>
                    <a:pt x="1" y="15973"/>
                  </a:lnTo>
                  <a:lnTo>
                    <a:pt x="1" y="16047"/>
                  </a:lnTo>
                  <a:lnTo>
                    <a:pt x="19" y="16102"/>
                  </a:lnTo>
                  <a:lnTo>
                    <a:pt x="56" y="16158"/>
                  </a:lnTo>
                  <a:lnTo>
                    <a:pt x="93" y="16176"/>
                  </a:lnTo>
                  <a:lnTo>
                    <a:pt x="148" y="16195"/>
                  </a:lnTo>
                  <a:lnTo>
                    <a:pt x="204" y="16195"/>
                  </a:lnTo>
                  <a:lnTo>
                    <a:pt x="259" y="16139"/>
                  </a:lnTo>
                  <a:lnTo>
                    <a:pt x="796" y="15455"/>
                  </a:lnTo>
                  <a:lnTo>
                    <a:pt x="1313" y="14734"/>
                  </a:lnTo>
                  <a:lnTo>
                    <a:pt x="1794" y="13995"/>
                  </a:lnTo>
                  <a:lnTo>
                    <a:pt x="2274" y="13255"/>
                  </a:lnTo>
                  <a:lnTo>
                    <a:pt x="2700" y="12479"/>
                  </a:lnTo>
                  <a:lnTo>
                    <a:pt x="3125" y="11702"/>
                  </a:lnTo>
                  <a:lnTo>
                    <a:pt x="3513" y="10907"/>
                  </a:lnTo>
                  <a:lnTo>
                    <a:pt x="3901" y="10094"/>
                  </a:lnTo>
                  <a:lnTo>
                    <a:pt x="4234" y="9281"/>
                  </a:lnTo>
                  <a:lnTo>
                    <a:pt x="4567" y="8467"/>
                  </a:lnTo>
                  <a:lnTo>
                    <a:pt x="4863" y="7617"/>
                  </a:lnTo>
                  <a:lnTo>
                    <a:pt x="5140" y="6785"/>
                  </a:lnTo>
                  <a:lnTo>
                    <a:pt x="5399" y="5934"/>
                  </a:lnTo>
                  <a:lnTo>
                    <a:pt x="5621" y="5084"/>
                  </a:lnTo>
                  <a:lnTo>
                    <a:pt x="5842" y="4234"/>
                  </a:lnTo>
                  <a:lnTo>
                    <a:pt x="6027" y="3365"/>
                  </a:lnTo>
                  <a:lnTo>
                    <a:pt x="6175" y="2570"/>
                  </a:lnTo>
                  <a:lnTo>
                    <a:pt x="6305" y="1775"/>
                  </a:lnTo>
                  <a:lnTo>
                    <a:pt x="6397" y="961"/>
                  </a:lnTo>
                  <a:lnTo>
                    <a:pt x="6471" y="167"/>
                  </a:lnTo>
                  <a:lnTo>
                    <a:pt x="6453" y="93"/>
                  </a:lnTo>
                  <a:lnTo>
                    <a:pt x="6416" y="37"/>
                  </a:lnTo>
                  <a:lnTo>
                    <a:pt x="6379" y="19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5"/>
            <p:cNvSpPr/>
            <p:nvPr/>
          </p:nvSpPr>
          <p:spPr>
            <a:xfrm>
              <a:off x="-875250" y="3775238"/>
              <a:ext cx="198775" cy="363750"/>
            </a:xfrm>
            <a:custGeom>
              <a:rect b="b" l="l" r="r" t="t"/>
              <a:pathLst>
                <a:path extrusionOk="0" h="14550" w="7951">
                  <a:moveTo>
                    <a:pt x="130" y="0"/>
                  </a:moveTo>
                  <a:lnTo>
                    <a:pt x="75" y="19"/>
                  </a:lnTo>
                  <a:lnTo>
                    <a:pt x="38" y="74"/>
                  </a:lnTo>
                  <a:lnTo>
                    <a:pt x="1" y="130"/>
                  </a:lnTo>
                  <a:lnTo>
                    <a:pt x="1" y="185"/>
                  </a:lnTo>
                  <a:lnTo>
                    <a:pt x="167" y="962"/>
                  </a:lnTo>
                  <a:lnTo>
                    <a:pt x="370" y="1701"/>
                  </a:lnTo>
                  <a:lnTo>
                    <a:pt x="611" y="2459"/>
                  </a:lnTo>
                  <a:lnTo>
                    <a:pt x="870" y="3199"/>
                  </a:lnTo>
                  <a:lnTo>
                    <a:pt x="1147" y="3920"/>
                  </a:lnTo>
                  <a:lnTo>
                    <a:pt x="1443" y="4641"/>
                  </a:lnTo>
                  <a:lnTo>
                    <a:pt x="1757" y="5362"/>
                  </a:lnTo>
                  <a:lnTo>
                    <a:pt x="2090" y="6064"/>
                  </a:lnTo>
                  <a:lnTo>
                    <a:pt x="2459" y="6841"/>
                  </a:lnTo>
                  <a:lnTo>
                    <a:pt x="2866" y="7599"/>
                  </a:lnTo>
                  <a:lnTo>
                    <a:pt x="3273" y="8357"/>
                  </a:lnTo>
                  <a:lnTo>
                    <a:pt x="3698" y="9115"/>
                  </a:lnTo>
                  <a:lnTo>
                    <a:pt x="4142" y="9854"/>
                  </a:lnTo>
                  <a:lnTo>
                    <a:pt x="4604" y="10575"/>
                  </a:lnTo>
                  <a:lnTo>
                    <a:pt x="5085" y="11296"/>
                  </a:lnTo>
                  <a:lnTo>
                    <a:pt x="5565" y="11999"/>
                  </a:lnTo>
                  <a:lnTo>
                    <a:pt x="6064" y="12646"/>
                  </a:lnTo>
                  <a:lnTo>
                    <a:pt x="6564" y="13293"/>
                  </a:lnTo>
                  <a:lnTo>
                    <a:pt x="7100" y="13903"/>
                  </a:lnTo>
                  <a:lnTo>
                    <a:pt x="7673" y="14494"/>
                  </a:lnTo>
                  <a:lnTo>
                    <a:pt x="7728" y="14531"/>
                  </a:lnTo>
                  <a:lnTo>
                    <a:pt x="7784" y="14550"/>
                  </a:lnTo>
                  <a:lnTo>
                    <a:pt x="7839" y="14531"/>
                  </a:lnTo>
                  <a:lnTo>
                    <a:pt x="7895" y="14494"/>
                  </a:lnTo>
                  <a:lnTo>
                    <a:pt x="7932" y="14439"/>
                  </a:lnTo>
                  <a:lnTo>
                    <a:pt x="7950" y="14383"/>
                  </a:lnTo>
                  <a:lnTo>
                    <a:pt x="7932" y="14328"/>
                  </a:lnTo>
                  <a:lnTo>
                    <a:pt x="7895" y="14272"/>
                  </a:lnTo>
                  <a:lnTo>
                    <a:pt x="7358" y="13718"/>
                  </a:lnTo>
                  <a:lnTo>
                    <a:pt x="6859" y="13145"/>
                  </a:lnTo>
                  <a:lnTo>
                    <a:pt x="6379" y="12535"/>
                  </a:lnTo>
                  <a:lnTo>
                    <a:pt x="5898" y="11925"/>
                  </a:lnTo>
                  <a:lnTo>
                    <a:pt x="5454" y="11296"/>
                  </a:lnTo>
                  <a:lnTo>
                    <a:pt x="5029" y="10649"/>
                  </a:lnTo>
                  <a:lnTo>
                    <a:pt x="4622" y="10002"/>
                  </a:lnTo>
                  <a:lnTo>
                    <a:pt x="4216" y="9355"/>
                  </a:lnTo>
                  <a:lnTo>
                    <a:pt x="3791" y="8615"/>
                  </a:lnTo>
                  <a:lnTo>
                    <a:pt x="3365" y="7876"/>
                  </a:lnTo>
                  <a:lnTo>
                    <a:pt x="2977" y="7136"/>
                  </a:lnTo>
                  <a:lnTo>
                    <a:pt x="2589" y="6360"/>
                  </a:lnTo>
                  <a:lnTo>
                    <a:pt x="2219" y="5602"/>
                  </a:lnTo>
                  <a:lnTo>
                    <a:pt x="1868" y="4826"/>
                  </a:lnTo>
                  <a:lnTo>
                    <a:pt x="1554" y="4031"/>
                  </a:lnTo>
                  <a:lnTo>
                    <a:pt x="1239" y="3254"/>
                  </a:lnTo>
                  <a:lnTo>
                    <a:pt x="962" y="2478"/>
                  </a:lnTo>
                  <a:lnTo>
                    <a:pt x="722" y="1701"/>
                  </a:lnTo>
                  <a:lnTo>
                    <a:pt x="500" y="906"/>
                  </a:lnTo>
                  <a:lnTo>
                    <a:pt x="315" y="111"/>
                  </a:lnTo>
                  <a:lnTo>
                    <a:pt x="296" y="37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5"/>
            <p:cNvSpPr/>
            <p:nvPr/>
          </p:nvSpPr>
          <p:spPr>
            <a:xfrm>
              <a:off x="-820250" y="4124188"/>
              <a:ext cx="309225" cy="21275"/>
            </a:xfrm>
            <a:custGeom>
              <a:rect b="b" l="l" r="r" t="t"/>
              <a:pathLst>
                <a:path extrusionOk="0" h="851" w="12369">
                  <a:moveTo>
                    <a:pt x="4937" y="0"/>
                  </a:moveTo>
                  <a:lnTo>
                    <a:pt x="3790" y="37"/>
                  </a:lnTo>
                  <a:lnTo>
                    <a:pt x="2737" y="74"/>
                  </a:lnTo>
                  <a:lnTo>
                    <a:pt x="1812" y="130"/>
                  </a:lnTo>
                  <a:lnTo>
                    <a:pt x="1054" y="185"/>
                  </a:lnTo>
                  <a:lnTo>
                    <a:pt x="500" y="259"/>
                  </a:lnTo>
                  <a:lnTo>
                    <a:pt x="278" y="296"/>
                  </a:lnTo>
                  <a:lnTo>
                    <a:pt x="130" y="333"/>
                  </a:lnTo>
                  <a:lnTo>
                    <a:pt x="38" y="388"/>
                  </a:lnTo>
                  <a:lnTo>
                    <a:pt x="19" y="407"/>
                  </a:lnTo>
                  <a:lnTo>
                    <a:pt x="1" y="425"/>
                  </a:lnTo>
                  <a:lnTo>
                    <a:pt x="19" y="444"/>
                  </a:lnTo>
                  <a:lnTo>
                    <a:pt x="38" y="462"/>
                  </a:lnTo>
                  <a:lnTo>
                    <a:pt x="130" y="518"/>
                  </a:lnTo>
                  <a:lnTo>
                    <a:pt x="278" y="555"/>
                  </a:lnTo>
                  <a:lnTo>
                    <a:pt x="500" y="592"/>
                  </a:lnTo>
                  <a:lnTo>
                    <a:pt x="1054" y="666"/>
                  </a:lnTo>
                  <a:lnTo>
                    <a:pt x="1812" y="740"/>
                  </a:lnTo>
                  <a:lnTo>
                    <a:pt x="2737" y="777"/>
                  </a:lnTo>
                  <a:lnTo>
                    <a:pt x="3790" y="832"/>
                  </a:lnTo>
                  <a:lnTo>
                    <a:pt x="4937" y="851"/>
                  </a:lnTo>
                  <a:lnTo>
                    <a:pt x="7432" y="851"/>
                  </a:lnTo>
                  <a:lnTo>
                    <a:pt x="8597" y="832"/>
                  </a:lnTo>
                  <a:lnTo>
                    <a:pt x="9651" y="777"/>
                  </a:lnTo>
                  <a:lnTo>
                    <a:pt x="10557" y="740"/>
                  </a:lnTo>
                  <a:lnTo>
                    <a:pt x="11315" y="666"/>
                  </a:lnTo>
                  <a:lnTo>
                    <a:pt x="11888" y="592"/>
                  </a:lnTo>
                  <a:lnTo>
                    <a:pt x="12091" y="555"/>
                  </a:lnTo>
                  <a:lnTo>
                    <a:pt x="12239" y="518"/>
                  </a:lnTo>
                  <a:lnTo>
                    <a:pt x="12350" y="462"/>
                  </a:lnTo>
                  <a:lnTo>
                    <a:pt x="12368" y="444"/>
                  </a:lnTo>
                  <a:lnTo>
                    <a:pt x="12368" y="425"/>
                  </a:lnTo>
                  <a:lnTo>
                    <a:pt x="12368" y="407"/>
                  </a:lnTo>
                  <a:lnTo>
                    <a:pt x="12350" y="388"/>
                  </a:lnTo>
                  <a:lnTo>
                    <a:pt x="12239" y="333"/>
                  </a:lnTo>
                  <a:lnTo>
                    <a:pt x="12091" y="296"/>
                  </a:lnTo>
                  <a:lnTo>
                    <a:pt x="11888" y="259"/>
                  </a:lnTo>
                  <a:lnTo>
                    <a:pt x="11315" y="185"/>
                  </a:lnTo>
                  <a:lnTo>
                    <a:pt x="10557" y="130"/>
                  </a:lnTo>
                  <a:lnTo>
                    <a:pt x="9651" y="74"/>
                  </a:lnTo>
                  <a:lnTo>
                    <a:pt x="8597" y="37"/>
                  </a:lnTo>
                  <a:lnTo>
                    <a:pt x="74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5"/>
            <p:cNvSpPr/>
            <p:nvPr/>
          </p:nvSpPr>
          <p:spPr>
            <a:xfrm>
              <a:off x="-704250" y="4134813"/>
              <a:ext cx="193225" cy="59650"/>
            </a:xfrm>
            <a:custGeom>
              <a:rect b="b" l="l" r="r" t="t"/>
              <a:pathLst>
                <a:path extrusionOk="0" h="2386" w="7729">
                  <a:moveTo>
                    <a:pt x="1" y="0"/>
                  </a:moveTo>
                  <a:lnTo>
                    <a:pt x="186" y="278"/>
                  </a:lnTo>
                  <a:lnTo>
                    <a:pt x="389" y="536"/>
                  </a:lnTo>
                  <a:lnTo>
                    <a:pt x="611" y="777"/>
                  </a:lnTo>
                  <a:lnTo>
                    <a:pt x="851" y="999"/>
                  </a:lnTo>
                  <a:lnTo>
                    <a:pt x="1092" y="1220"/>
                  </a:lnTo>
                  <a:lnTo>
                    <a:pt x="1350" y="1424"/>
                  </a:lnTo>
                  <a:lnTo>
                    <a:pt x="1628" y="1609"/>
                  </a:lnTo>
                  <a:lnTo>
                    <a:pt x="1905" y="1775"/>
                  </a:lnTo>
                  <a:lnTo>
                    <a:pt x="2182" y="1923"/>
                  </a:lnTo>
                  <a:lnTo>
                    <a:pt x="2497" y="2052"/>
                  </a:lnTo>
                  <a:lnTo>
                    <a:pt x="2792" y="2163"/>
                  </a:lnTo>
                  <a:lnTo>
                    <a:pt x="3107" y="2256"/>
                  </a:lnTo>
                  <a:lnTo>
                    <a:pt x="3439" y="2330"/>
                  </a:lnTo>
                  <a:lnTo>
                    <a:pt x="3754" y="2367"/>
                  </a:lnTo>
                  <a:lnTo>
                    <a:pt x="4086" y="2385"/>
                  </a:lnTo>
                  <a:lnTo>
                    <a:pt x="4438" y="2367"/>
                  </a:lnTo>
                  <a:lnTo>
                    <a:pt x="4697" y="2348"/>
                  </a:lnTo>
                  <a:lnTo>
                    <a:pt x="4955" y="2293"/>
                  </a:lnTo>
                  <a:lnTo>
                    <a:pt x="5214" y="2237"/>
                  </a:lnTo>
                  <a:lnTo>
                    <a:pt x="5473" y="2163"/>
                  </a:lnTo>
                  <a:lnTo>
                    <a:pt x="5713" y="2071"/>
                  </a:lnTo>
                  <a:lnTo>
                    <a:pt x="5954" y="1960"/>
                  </a:lnTo>
                  <a:lnTo>
                    <a:pt x="6175" y="1831"/>
                  </a:lnTo>
                  <a:lnTo>
                    <a:pt x="6397" y="1683"/>
                  </a:lnTo>
                  <a:lnTo>
                    <a:pt x="6619" y="1535"/>
                  </a:lnTo>
                  <a:lnTo>
                    <a:pt x="6804" y="1368"/>
                  </a:lnTo>
                  <a:lnTo>
                    <a:pt x="6989" y="1202"/>
                  </a:lnTo>
                  <a:lnTo>
                    <a:pt x="7174" y="999"/>
                  </a:lnTo>
                  <a:lnTo>
                    <a:pt x="7322" y="795"/>
                  </a:lnTo>
                  <a:lnTo>
                    <a:pt x="7470" y="592"/>
                  </a:lnTo>
                  <a:lnTo>
                    <a:pt x="7599" y="370"/>
                  </a:lnTo>
                  <a:lnTo>
                    <a:pt x="7710" y="130"/>
                  </a:lnTo>
                  <a:lnTo>
                    <a:pt x="7728" y="0"/>
                  </a:lnTo>
                  <a:lnTo>
                    <a:pt x="7543" y="0"/>
                  </a:lnTo>
                  <a:lnTo>
                    <a:pt x="7433" y="241"/>
                  </a:lnTo>
                  <a:lnTo>
                    <a:pt x="7303" y="463"/>
                  </a:lnTo>
                  <a:lnTo>
                    <a:pt x="7155" y="684"/>
                  </a:lnTo>
                  <a:lnTo>
                    <a:pt x="6989" y="888"/>
                  </a:lnTo>
                  <a:lnTo>
                    <a:pt x="6823" y="1073"/>
                  </a:lnTo>
                  <a:lnTo>
                    <a:pt x="6638" y="1239"/>
                  </a:lnTo>
                  <a:lnTo>
                    <a:pt x="6434" y="1405"/>
                  </a:lnTo>
                  <a:lnTo>
                    <a:pt x="6212" y="1553"/>
                  </a:lnTo>
                  <a:lnTo>
                    <a:pt x="5991" y="1701"/>
                  </a:lnTo>
                  <a:lnTo>
                    <a:pt x="5750" y="1812"/>
                  </a:lnTo>
                  <a:lnTo>
                    <a:pt x="5510" y="1905"/>
                  </a:lnTo>
                  <a:lnTo>
                    <a:pt x="5251" y="1997"/>
                  </a:lnTo>
                  <a:lnTo>
                    <a:pt x="5011" y="2071"/>
                  </a:lnTo>
                  <a:lnTo>
                    <a:pt x="4733" y="2126"/>
                  </a:lnTo>
                  <a:lnTo>
                    <a:pt x="4475" y="2145"/>
                  </a:lnTo>
                  <a:lnTo>
                    <a:pt x="4197" y="2163"/>
                  </a:lnTo>
                  <a:lnTo>
                    <a:pt x="3902" y="2163"/>
                  </a:lnTo>
                  <a:lnTo>
                    <a:pt x="3606" y="2126"/>
                  </a:lnTo>
                  <a:lnTo>
                    <a:pt x="3310" y="2089"/>
                  </a:lnTo>
                  <a:lnTo>
                    <a:pt x="3033" y="2015"/>
                  </a:lnTo>
                  <a:lnTo>
                    <a:pt x="2755" y="1923"/>
                  </a:lnTo>
                  <a:lnTo>
                    <a:pt x="2478" y="1831"/>
                  </a:lnTo>
                  <a:lnTo>
                    <a:pt x="2219" y="1701"/>
                  </a:lnTo>
                  <a:lnTo>
                    <a:pt x="1960" y="1572"/>
                  </a:lnTo>
                  <a:lnTo>
                    <a:pt x="1720" y="1424"/>
                  </a:lnTo>
                  <a:lnTo>
                    <a:pt x="1480" y="1257"/>
                  </a:lnTo>
                  <a:lnTo>
                    <a:pt x="1239" y="1073"/>
                  </a:lnTo>
                  <a:lnTo>
                    <a:pt x="1036" y="888"/>
                  </a:lnTo>
                  <a:lnTo>
                    <a:pt x="814" y="684"/>
                  </a:lnTo>
                  <a:lnTo>
                    <a:pt x="629" y="463"/>
                  </a:lnTo>
                  <a:lnTo>
                    <a:pt x="426" y="24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5"/>
            <p:cNvSpPr/>
            <p:nvPr/>
          </p:nvSpPr>
          <p:spPr>
            <a:xfrm>
              <a:off x="-813325" y="4134813"/>
              <a:ext cx="50400" cy="66100"/>
            </a:xfrm>
            <a:custGeom>
              <a:rect b="b" l="l" r="r" t="t"/>
              <a:pathLst>
                <a:path extrusionOk="0" h="2644" w="2016">
                  <a:moveTo>
                    <a:pt x="1813" y="0"/>
                  </a:moveTo>
                  <a:lnTo>
                    <a:pt x="1794" y="204"/>
                  </a:lnTo>
                  <a:lnTo>
                    <a:pt x="1776" y="389"/>
                  </a:lnTo>
                  <a:lnTo>
                    <a:pt x="1720" y="573"/>
                  </a:lnTo>
                  <a:lnTo>
                    <a:pt x="1646" y="758"/>
                  </a:lnTo>
                  <a:lnTo>
                    <a:pt x="1572" y="925"/>
                  </a:lnTo>
                  <a:lnTo>
                    <a:pt x="1480" y="1091"/>
                  </a:lnTo>
                  <a:lnTo>
                    <a:pt x="1369" y="1257"/>
                  </a:lnTo>
                  <a:lnTo>
                    <a:pt x="1258" y="1405"/>
                  </a:lnTo>
                  <a:lnTo>
                    <a:pt x="1129" y="1553"/>
                  </a:lnTo>
                  <a:lnTo>
                    <a:pt x="981" y="1683"/>
                  </a:lnTo>
                  <a:lnTo>
                    <a:pt x="685" y="1941"/>
                  </a:lnTo>
                  <a:lnTo>
                    <a:pt x="352" y="2182"/>
                  </a:lnTo>
                  <a:lnTo>
                    <a:pt x="1" y="2385"/>
                  </a:lnTo>
                  <a:lnTo>
                    <a:pt x="38" y="2644"/>
                  </a:lnTo>
                  <a:lnTo>
                    <a:pt x="315" y="2478"/>
                  </a:lnTo>
                  <a:lnTo>
                    <a:pt x="593" y="2311"/>
                  </a:lnTo>
                  <a:lnTo>
                    <a:pt x="851" y="2108"/>
                  </a:lnTo>
                  <a:lnTo>
                    <a:pt x="1110" y="1886"/>
                  </a:lnTo>
                  <a:lnTo>
                    <a:pt x="1295" y="1683"/>
                  </a:lnTo>
                  <a:lnTo>
                    <a:pt x="1461" y="1479"/>
                  </a:lnTo>
                  <a:lnTo>
                    <a:pt x="1609" y="1257"/>
                  </a:lnTo>
                  <a:lnTo>
                    <a:pt x="1739" y="1017"/>
                  </a:lnTo>
                  <a:lnTo>
                    <a:pt x="1850" y="777"/>
                  </a:lnTo>
                  <a:lnTo>
                    <a:pt x="1924" y="518"/>
                  </a:lnTo>
                  <a:lnTo>
                    <a:pt x="1979" y="259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5"/>
            <p:cNvSpPr/>
            <p:nvPr/>
          </p:nvSpPr>
          <p:spPr>
            <a:xfrm>
              <a:off x="-820250" y="4134813"/>
              <a:ext cx="309225" cy="224175"/>
            </a:xfrm>
            <a:custGeom>
              <a:rect b="b" l="l" r="r" t="t"/>
              <a:pathLst>
                <a:path extrusionOk="0" h="8967" w="12369">
                  <a:moveTo>
                    <a:pt x="1" y="0"/>
                  </a:moveTo>
                  <a:lnTo>
                    <a:pt x="112" y="943"/>
                  </a:lnTo>
                  <a:lnTo>
                    <a:pt x="149" y="1165"/>
                  </a:lnTo>
                  <a:lnTo>
                    <a:pt x="278" y="2385"/>
                  </a:lnTo>
                  <a:lnTo>
                    <a:pt x="315" y="2644"/>
                  </a:lnTo>
                  <a:lnTo>
                    <a:pt x="426" y="3605"/>
                  </a:lnTo>
                  <a:lnTo>
                    <a:pt x="444" y="3883"/>
                  </a:lnTo>
                  <a:lnTo>
                    <a:pt x="481" y="4049"/>
                  </a:lnTo>
                  <a:lnTo>
                    <a:pt x="500" y="4308"/>
                  </a:lnTo>
                  <a:lnTo>
                    <a:pt x="555" y="4770"/>
                  </a:lnTo>
                  <a:lnTo>
                    <a:pt x="592" y="5010"/>
                  </a:lnTo>
                  <a:lnTo>
                    <a:pt x="851" y="7303"/>
                  </a:lnTo>
                  <a:lnTo>
                    <a:pt x="870" y="7469"/>
                  </a:lnTo>
                  <a:lnTo>
                    <a:pt x="925" y="7635"/>
                  </a:lnTo>
                  <a:lnTo>
                    <a:pt x="980" y="7802"/>
                  </a:lnTo>
                  <a:lnTo>
                    <a:pt x="1054" y="7968"/>
                  </a:lnTo>
                  <a:lnTo>
                    <a:pt x="1147" y="8116"/>
                  </a:lnTo>
                  <a:lnTo>
                    <a:pt x="1239" y="8246"/>
                  </a:lnTo>
                  <a:lnTo>
                    <a:pt x="1350" y="8375"/>
                  </a:lnTo>
                  <a:lnTo>
                    <a:pt x="1461" y="8486"/>
                  </a:lnTo>
                  <a:lnTo>
                    <a:pt x="1591" y="8597"/>
                  </a:lnTo>
                  <a:lnTo>
                    <a:pt x="1738" y="8689"/>
                  </a:lnTo>
                  <a:lnTo>
                    <a:pt x="1886" y="8782"/>
                  </a:lnTo>
                  <a:lnTo>
                    <a:pt x="2053" y="8837"/>
                  </a:lnTo>
                  <a:lnTo>
                    <a:pt x="2201" y="8893"/>
                  </a:lnTo>
                  <a:lnTo>
                    <a:pt x="2367" y="8948"/>
                  </a:lnTo>
                  <a:lnTo>
                    <a:pt x="2552" y="8967"/>
                  </a:lnTo>
                  <a:lnTo>
                    <a:pt x="9799" y="8967"/>
                  </a:lnTo>
                  <a:lnTo>
                    <a:pt x="9984" y="8948"/>
                  </a:lnTo>
                  <a:lnTo>
                    <a:pt x="10150" y="8893"/>
                  </a:lnTo>
                  <a:lnTo>
                    <a:pt x="10316" y="8856"/>
                  </a:lnTo>
                  <a:lnTo>
                    <a:pt x="10464" y="8782"/>
                  </a:lnTo>
                  <a:lnTo>
                    <a:pt x="10612" y="8689"/>
                  </a:lnTo>
                  <a:lnTo>
                    <a:pt x="10760" y="8597"/>
                  </a:lnTo>
                  <a:lnTo>
                    <a:pt x="10889" y="8504"/>
                  </a:lnTo>
                  <a:lnTo>
                    <a:pt x="11000" y="8375"/>
                  </a:lnTo>
                  <a:lnTo>
                    <a:pt x="11111" y="8246"/>
                  </a:lnTo>
                  <a:lnTo>
                    <a:pt x="11222" y="8116"/>
                  </a:lnTo>
                  <a:lnTo>
                    <a:pt x="11296" y="7968"/>
                  </a:lnTo>
                  <a:lnTo>
                    <a:pt x="11370" y="7820"/>
                  </a:lnTo>
                  <a:lnTo>
                    <a:pt x="11426" y="7654"/>
                  </a:lnTo>
                  <a:lnTo>
                    <a:pt x="11481" y="7488"/>
                  </a:lnTo>
                  <a:lnTo>
                    <a:pt x="11499" y="7303"/>
                  </a:lnTo>
                  <a:lnTo>
                    <a:pt x="11740" y="5306"/>
                  </a:lnTo>
                  <a:lnTo>
                    <a:pt x="11777" y="5084"/>
                  </a:lnTo>
                  <a:lnTo>
                    <a:pt x="12128" y="2126"/>
                  </a:lnTo>
                  <a:lnTo>
                    <a:pt x="12147" y="1923"/>
                  </a:lnTo>
                  <a:lnTo>
                    <a:pt x="12183" y="1646"/>
                  </a:lnTo>
                  <a:lnTo>
                    <a:pt x="12202" y="1442"/>
                  </a:lnTo>
                  <a:lnTo>
                    <a:pt x="12350" y="130"/>
                  </a:lnTo>
                  <a:lnTo>
                    <a:pt x="12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5"/>
            <p:cNvSpPr/>
            <p:nvPr/>
          </p:nvSpPr>
          <p:spPr>
            <a:xfrm>
              <a:off x="-806375" y="4200888"/>
              <a:ext cx="121100" cy="158100"/>
            </a:xfrm>
            <a:custGeom>
              <a:rect b="b" l="l" r="r" t="t"/>
              <a:pathLst>
                <a:path extrusionOk="0" h="6324" w="4844">
                  <a:moveTo>
                    <a:pt x="3180" y="1"/>
                  </a:moveTo>
                  <a:lnTo>
                    <a:pt x="3014" y="38"/>
                  </a:lnTo>
                  <a:lnTo>
                    <a:pt x="2829" y="75"/>
                  </a:lnTo>
                  <a:lnTo>
                    <a:pt x="2644" y="149"/>
                  </a:lnTo>
                  <a:lnTo>
                    <a:pt x="2477" y="223"/>
                  </a:lnTo>
                  <a:lnTo>
                    <a:pt x="2126" y="408"/>
                  </a:lnTo>
                  <a:lnTo>
                    <a:pt x="1793" y="611"/>
                  </a:lnTo>
                  <a:lnTo>
                    <a:pt x="1479" y="814"/>
                  </a:lnTo>
                  <a:lnTo>
                    <a:pt x="1220" y="1018"/>
                  </a:lnTo>
                  <a:lnTo>
                    <a:pt x="888" y="1277"/>
                  </a:lnTo>
                  <a:lnTo>
                    <a:pt x="573" y="1535"/>
                  </a:lnTo>
                  <a:lnTo>
                    <a:pt x="278" y="1813"/>
                  </a:lnTo>
                  <a:lnTo>
                    <a:pt x="0" y="2127"/>
                  </a:lnTo>
                  <a:lnTo>
                    <a:pt x="37" y="2367"/>
                  </a:lnTo>
                  <a:lnTo>
                    <a:pt x="370" y="2016"/>
                  </a:lnTo>
                  <a:lnTo>
                    <a:pt x="721" y="1665"/>
                  </a:lnTo>
                  <a:lnTo>
                    <a:pt x="1091" y="1351"/>
                  </a:lnTo>
                  <a:lnTo>
                    <a:pt x="1479" y="1055"/>
                  </a:lnTo>
                  <a:lnTo>
                    <a:pt x="1756" y="870"/>
                  </a:lnTo>
                  <a:lnTo>
                    <a:pt x="2089" y="648"/>
                  </a:lnTo>
                  <a:lnTo>
                    <a:pt x="2441" y="463"/>
                  </a:lnTo>
                  <a:lnTo>
                    <a:pt x="2625" y="371"/>
                  </a:lnTo>
                  <a:lnTo>
                    <a:pt x="2810" y="297"/>
                  </a:lnTo>
                  <a:lnTo>
                    <a:pt x="2995" y="241"/>
                  </a:lnTo>
                  <a:lnTo>
                    <a:pt x="3161" y="204"/>
                  </a:lnTo>
                  <a:lnTo>
                    <a:pt x="3531" y="204"/>
                  </a:lnTo>
                  <a:lnTo>
                    <a:pt x="3698" y="241"/>
                  </a:lnTo>
                  <a:lnTo>
                    <a:pt x="3846" y="315"/>
                  </a:lnTo>
                  <a:lnTo>
                    <a:pt x="4012" y="426"/>
                  </a:lnTo>
                  <a:lnTo>
                    <a:pt x="4141" y="574"/>
                  </a:lnTo>
                  <a:lnTo>
                    <a:pt x="4234" y="685"/>
                  </a:lnTo>
                  <a:lnTo>
                    <a:pt x="4326" y="814"/>
                  </a:lnTo>
                  <a:lnTo>
                    <a:pt x="4382" y="962"/>
                  </a:lnTo>
                  <a:lnTo>
                    <a:pt x="4456" y="1092"/>
                  </a:lnTo>
                  <a:lnTo>
                    <a:pt x="4548" y="1388"/>
                  </a:lnTo>
                  <a:lnTo>
                    <a:pt x="4603" y="1702"/>
                  </a:lnTo>
                  <a:lnTo>
                    <a:pt x="4640" y="2035"/>
                  </a:lnTo>
                  <a:lnTo>
                    <a:pt x="4659" y="2349"/>
                  </a:lnTo>
                  <a:lnTo>
                    <a:pt x="4659" y="2663"/>
                  </a:lnTo>
                  <a:lnTo>
                    <a:pt x="4640" y="2959"/>
                  </a:lnTo>
                  <a:lnTo>
                    <a:pt x="4585" y="3421"/>
                  </a:lnTo>
                  <a:lnTo>
                    <a:pt x="4511" y="3865"/>
                  </a:lnTo>
                  <a:lnTo>
                    <a:pt x="4382" y="4327"/>
                  </a:lnTo>
                  <a:lnTo>
                    <a:pt x="4215" y="4752"/>
                  </a:lnTo>
                  <a:lnTo>
                    <a:pt x="4030" y="5177"/>
                  </a:lnTo>
                  <a:lnTo>
                    <a:pt x="3809" y="5584"/>
                  </a:lnTo>
                  <a:lnTo>
                    <a:pt x="3550" y="5972"/>
                  </a:lnTo>
                  <a:lnTo>
                    <a:pt x="3272" y="6324"/>
                  </a:lnTo>
                  <a:lnTo>
                    <a:pt x="3513" y="6324"/>
                  </a:lnTo>
                  <a:lnTo>
                    <a:pt x="3753" y="6028"/>
                  </a:lnTo>
                  <a:lnTo>
                    <a:pt x="3956" y="5695"/>
                  </a:lnTo>
                  <a:lnTo>
                    <a:pt x="4160" y="5344"/>
                  </a:lnTo>
                  <a:lnTo>
                    <a:pt x="4326" y="4992"/>
                  </a:lnTo>
                  <a:lnTo>
                    <a:pt x="4456" y="4678"/>
                  </a:lnTo>
                  <a:lnTo>
                    <a:pt x="4567" y="4345"/>
                  </a:lnTo>
                  <a:lnTo>
                    <a:pt x="4659" y="4013"/>
                  </a:lnTo>
                  <a:lnTo>
                    <a:pt x="4751" y="3680"/>
                  </a:lnTo>
                  <a:lnTo>
                    <a:pt x="4807" y="3329"/>
                  </a:lnTo>
                  <a:lnTo>
                    <a:pt x="4844" y="2996"/>
                  </a:lnTo>
                  <a:lnTo>
                    <a:pt x="4844" y="2645"/>
                  </a:lnTo>
                  <a:lnTo>
                    <a:pt x="4844" y="2293"/>
                  </a:lnTo>
                  <a:lnTo>
                    <a:pt x="4825" y="1998"/>
                  </a:lnTo>
                  <a:lnTo>
                    <a:pt x="4788" y="1683"/>
                  </a:lnTo>
                  <a:lnTo>
                    <a:pt x="4733" y="1369"/>
                  </a:lnTo>
                  <a:lnTo>
                    <a:pt x="4640" y="1055"/>
                  </a:lnTo>
                  <a:lnTo>
                    <a:pt x="4585" y="907"/>
                  </a:lnTo>
                  <a:lnTo>
                    <a:pt x="4511" y="777"/>
                  </a:lnTo>
                  <a:lnTo>
                    <a:pt x="4437" y="630"/>
                  </a:lnTo>
                  <a:lnTo>
                    <a:pt x="4345" y="500"/>
                  </a:lnTo>
                  <a:lnTo>
                    <a:pt x="4252" y="389"/>
                  </a:lnTo>
                  <a:lnTo>
                    <a:pt x="4141" y="278"/>
                  </a:lnTo>
                  <a:lnTo>
                    <a:pt x="4030" y="186"/>
                  </a:lnTo>
                  <a:lnTo>
                    <a:pt x="3882" y="112"/>
                  </a:lnTo>
                  <a:lnTo>
                    <a:pt x="3716" y="56"/>
                  </a:lnTo>
                  <a:lnTo>
                    <a:pt x="3550" y="19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5"/>
            <p:cNvSpPr/>
            <p:nvPr/>
          </p:nvSpPr>
          <p:spPr>
            <a:xfrm>
              <a:off x="-660800" y="4246188"/>
              <a:ext cx="134975" cy="112800"/>
            </a:xfrm>
            <a:custGeom>
              <a:rect b="b" l="l" r="r" t="t"/>
              <a:pathLst>
                <a:path extrusionOk="0" h="4512" w="5399">
                  <a:moveTo>
                    <a:pt x="3402" y="1"/>
                  </a:moveTo>
                  <a:lnTo>
                    <a:pt x="3106" y="19"/>
                  </a:lnTo>
                  <a:lnTo>
                    <a:pt x="2811" y="56"/>
                  </a:lnTo>
                  <a:lnTo>
                    <a:pt x="2515" y="130"/>
                  </a:lnTo>
                  <a:lnTo>
                    <a:pt x="2238" y="223"/>
                  </a:lnTo>
                  <a:lnTo>
                    <a:pt x="1979" y="352"/>
                  </a:lnTo>
                  <a:lnTo>
                    <a:pt x="1720" y="500"/>
                  </a:lnTo>
                  <a:lnTo>
                    <a:pt x="1480" y="648"/>
                  </a:lnTo>
                  <a:lnTo>
                    <a:pt x="1258" y="833"/>
                  </a:lnTo>
                  <a:lnTo>
                    <a:pt x="1054" y="1036"/>
                  </a:lnTo>
                  <a:lnTo>
                    <a:pt x="851" y="1258"/>
                  </a:lnTo>
                  <a:lnTo>
                    <a:pt x="685" y="1498"/>
                  </a:lnTo>
                  <a:lnTo>
                    <a:pt x="518" y="1738"/>
                  </a:lnTo>
                  <a:lnTo>
                    <a:pt x="389" y="2016"/>
                  </a:lnTo>
                  <a:lnTo>
                    <a:pt x="259" y="2275"/>
                  </a:lnTo>
                  <a:lnTo>
                    <a:pt x="167" y="2570"/>
                  </a:lnTo>
                  <a:lnTo>
                    <a:pt x="93" y="2848"/>
                  </a:lnTo>
                  <a:lnTo>
                    <a:pt x="56" y="3070"/>
                  </a:lnTo>
                  <a:lnTo>
                    <a:pt x="19" y="3273"/>
                  </a:lnTo>
                  <a:lnTo>
                    <a:pt x="19" y="3495"/>
                  </a:lnTo>
                  <a:lnTo>
                    <a:pt x="1" y="3698"/>
                  </a:lnTo>
                  <a:lnTo>
                    <a:pt x="19" y="3901"/>
                  </a:lnTo>
                  <a:lnTo>
                    <a:pt x="38" y="4105"/>
                  </a:lnTo>
                  <a:lnTo>
                    <a:pt x="112" y="4512"/>
                  </a:lnTo>
                  <a:lnTo>
                    <a:pt x="315" y="4512"/>
                  </a:lnTo>
                  <a:lnTo>
                    <a:pt x="259" y="4179"/>
                  </a:lnTo>
                  <a:lnTo>
                    <a:pt x="222" y="3828"/>
                  </a:lnTo>
                  <a:lnTo>
                    <a:pt x="222" y="3476"/>
                  </a:lnTo>
                  <a:lnTo>
                    <a:pt x="241" y="3125"/>
                  </a:lnTo>
                  <a:lnTo>
                    <a:pt x="315" y="2774"/>
                  </a:lnTo>
                  <a:lnTo>
                    <a:pt x="426" y="2423"/>
                  </a:lnTo>
                  <a:lnTo>
                    <a:pt x="555" y="2071"/>
                  </a:lnTo>
                  <a:lnTo>
                    <a:pt x="740" y="1738"/>
                  </a:lnTo>
                  <a:lnTo>
                    <a:pt x="943" y="1461"/>
                  </a:lnTo>
                  <a:lnTo>
                    <a:pt x="1165" y="1184"/>
                  </a:lnTo>
                  <a:lnTo>
                    <a:pt x="1424" y="944"/>
                  </a:lnTo>
                  <a:lnTo>
                    <a:pt x="1683" y="740"/>
                  </a:lnTo>
                  <a:lnTo>
                    <a:pt x="1979" y="555"/>
                  </a:lnTo>
                  <a:lnTo>
                    <a:pt x="2311" y="407"/>
                  </a:lnTo>
                  <a:lnTo>
                    <a:pt x="2644" y="297"/>
                  </a:lnTo>
                  <a:lnTo>
                    <a:pt x="2977" y="223"/>
                  </a:lnTo>
                  <a:lnTo>
                    <a:pt x="3310" y="186"/>
                  </a:lnTo>
                  <a:lnTo>
                    <a:pt x="3624" y="186"/>
                  </a:lnTo>
                  <a:lnTo>
                    <a:pt x="3938" y="223"/>
                  </a:lnTo>
                  <a:lnTo>
                    <a:pt x="4253" y="278"/>
                  </a:lnTo>
                  <a:lnTo>
                    <a:pt x="4548" y="389"/>
                  </a:lnTo>
                  <a:lnTo>
                    <a:pt x="4826" y="500"/>
                  </a:lnTo>
                  <a:lnTo>
                    <a:pt x="5103" y="666"/>
                  </a:lnTo>
                  <a:lnTo>
                    <a:pt x="5362" y="851"/>
                  </a:lnTo>
                  <a:lnTo>
                    <a:pt x="5399" y="629"/>
                  </a:lnTo>
                  <a:lnTo>
                    <a:pt x="5177" y="481"/>
                  </a:lnTo>
                  <a:lnTo>
                    <a:pt x="4937" y="352"/>
                  </a:lnTo>
                  <a:lnTo>
                    <a:pt x="4696" y="241"/>
                  </a:lnTo>
                  <a:lnTo>
                    <a:pt x="4456" y="149"/>
                  </a:lnTo>
                  <a:lnTo>
                    <a:pt x="4197" y="75"/>
                  </a:lnTo>
                  <a:lnTo>
                    <a:pt x="3938" y="19"/>
                  </a:lnTo>
                  <a:lnTo>
                    <a:pt x="3680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5"/>
            <p:cNvSpPr/>
            <p:nvPr/>
          </p:nvSpPr>
          <p:spPr>
            <a:xfrm>
              <a:off x="-718100" y="4338163"/>
              <a:ext cx="104925" cy="49025"/>
            </a:xfrm>
            <a:custGeom>
              <a:rect b="b" l="l" r="r" t="t"/>
              <a:pathLst>
                <a:path extrusionOk="0" h="1961" w="4197">
                  <a:moveTo>
                    <a:pt x="0" y="1"/>
                  </a:moveTo>
                  <a:lnTo>
                    <a:pt x="0" y="1812"/>
                  </a:lnTo>
                  <a:lnTo>
                    <a:pt x="518" y="1886"/>
                  </a:lnTo>
                  <a:lnTo>
                    <a:pt x="1054" y="1923"/>
                  </a:lnTo>
                  <a:lnTo>
                    <a:pt x="1572" y="1942"/>
                  </a:lnTo>
                  <a:lnTo>
                    <a:pt x="2089" y="1960"/>
                  </a:lnTo>
                  <a:lnTo>
                    <a:pt x="2625" y="1942"/>
                  </a:lnTo>
                  <a:lnTo>
                    <a:pt x="3143" y="1923"/>
                  </a:lnTo>
                  <a:lnTo>
                    <a:pt x="3661" y="1886"/>
                  </a:lnTo>
                  <a:lnTo>
                    <a:pt x="4197" y="1812"/>
                  </a:lnTo>
                  <a:lnTo>
                    <a:pt x="4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5"/>
            <p:cNvSpPr/>
            <p:nvPr/>
          </p:nvSpPr>
          <p:spPr>
            <a:xfrm>
              <a:off x="-851042" y="4359343"/>
              <a:ext cx="359100" cy="489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6"/>
          <p:cNvSpPr/>
          <p:nvPr/>
        </p:nvSpPr>
        <p:spPr>
          <a:xfrm flipH="1">
            <a:off x="0" y="0"/>
            <a:ext cx="4074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" name="Google Shape;91;p56"/>
          <p:cNvSpPr txBox="1"/>
          <p:nvPr>
            <p:ph type="title"/>
          </p:nvPr>
        </p:nvSpPr>
        <p:spPr>
          <a:xfrm>
            <a:off x="4720928" y="2126449"/>
            <a:ext cx="37392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56"/>
          <p:cNvSpPr txBox="1"/>
          <p:nvPr>
            <p:ph idx="2" type="title"/>
          </p:nvPr>
        </p:nvSpPr>
        <p:spPr>
          <a:xfrm>
            <a:off x="6041828" y="1158020"/>
            <a:ext cx="109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93" name="Google Shape;93;p56"/>
          <p:cNvSpPr txBox="1"/>
          <p:nvPr>
            <p:ph idx="1" type="subTitle"/>
          </p:nvPr>
        </p:nvSpPr>
        <p:spPr>
          <a:xfrm>
            <a:off x="4720928" y="3848199"/>
            <a:ext cx="3739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57"/>
          <p:cNvSpPr txBox="1"/>
          <p:nvPr>
            <p:ph idx="1" type="subTitle"/>
          </p:nvPr>
        </p:nvSpPr>
        <p:spPr>
          <a:xfrm>
            <a:off x="4662524" y="1798044"/>
            <a:ext cx="3318600" cy="1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7"/>
          <p:cNvSpPr txBox="1"/>
          <p:nvPr>
            <p:ph idx="2" type="subTitle"/>
          </p:nvPr>
        </p:nvSpPr>
        <p:spPr>
          <a:xfrm>
            <a:off x="1162876" y="1798044"/>
            <a:ext cx="3318600" cy="1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7"/>
          <p:cNvSpPr/>
          <p:nvPr/>
        </p:nvSpPr>
        <p:spPr>
          <a:xfrm>
            <a:off x="25" y="4600200"/>
            <a:ext cx="9144000" cy="54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99" name="Google Shape;99;p57"/>
          <p:cNvGrpSpPr/>
          <p:nvPr/>
        </p:nvGrpSpPr>
        <p:grpSpPr>
          <a:xfrm>
            <a:off x="157356" y="3631575"/>
            <a:ext cx="474683" cy="1279500"/>
            <a:chOff x="9497889" y="2770875"/>
            <a:chExt cx="474683" cy="1279500"/>
          </a:xfrm>
        </p:grpSpPr>
        <p:sp>
          <p:nvSpPr>
            <p:cNvPr id="100" name="Google Shape;100;p57"/>
            <p:cNvSpPr/>
            <p:nvPr/>
          </p:nvSpPr>
          <p:spPr>
            <a:xfrm>
              <a:off x="9663327" y="3957363"/>
              <a:ext cx="119063" cy="56011"/>
            </a:xfrm>
            <a:custGeom>
              <a:rect b="b" l="l" r="r" t="t"/>
              <a:pathLst>
                <a:path extrusionOk="0" h="875" w="1860">
                  <a:moveTo>
                    <a:pt x="1" y="0"/>
                  </a:moveTo>
                  <a:lnTo>
                    <a:pt x="1" y="820"/>
                  </a:lnTo>
                  <a:lnTo>
                    <a:pt x="456" y="857"/>
                  </a:lnTo>
                  <a:lnTo>
                    <a:pt x="930" y="875"/>
                  </a:lnTo>
                  <a:lnTo>
                    <a:pt x="1404" y="857"/>
                  </a:lnTo>
                  <a:lnTo>
                    <a:pt x="1860" y="820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7"/>
            <p:cNvSpPr/>
            <p:nvPr/>
          </p:nvSpPr>
          <p:spPr>
            <a:xfrm>
              <a:off x="9529155" y="3575843"/>
              <a:ext cx="387404" cy="406031"/>
            </a:xfrm>
            <a:custGeom>
              <a:rect b="b" l="l" r="r" t="t"/>
              <a:pathLst>
                <a:path extrusionOk="0" h="6343" w="6052">
                  <a:moveTo>
                    <a:pt x="1" y="1"/>
                  </a:moveTo>
                  <a:lnTo>
                    <a:pt x="74" y="602"/>
                  </a:lnTo>
                  <a:lnTo>
                    <a:pt x="74" y="693"/>
                  </a:lnTo>
                  <a:lnTo>
                    <a:pt x="220" y="1805"/>
                  </a:lnTo>
                  <a:lnTo>
                    <a:pt x="220" y="1896"/>
                  </a:lnTo>
                  <a:lnTo>
                    <a:pt x="311" y="2607"/>
                  </a:lnTo>
                  <a:lnTo>
                    <a:pt x="311" y="2716"/>
                  </a:lnTo>
                  <a:lnTo>
                    <a:pt x="347" y="2989"/>
                  </a:lnTo>
                  <a:lnTo>
                    <a:pt x="365" y="3062"/>
                  </a:lnTo>
                  <a:lnTo>
                    <a:pt x="548" y="4593"/>
                  </a:lnTo>
                  <a:lnTo>
                    <a:pt x="548" y="4703"/>
                  </a:lnTo>
                  <a:lnTo>
                    <a:pt x="657" y="5486"/>
                  </a:lnTo>
                  <a:lnTo>
                    <a:pt x="657" y="5596"/>
                  </a:lnTo>
                  <a:lnTo>
                    <a:pt x="657" y="5614"/>
                  </a:lnTo>
                  <a:lnTo>
                    <a:pt x="693" y="5760"/>
                  </a:lnTo>
                  <a:lnTo>
                    <a:pt x="766" y="5905"/>
                  </a:lnTo>
                  <a:lnTo>
                    <a:pt x="839" y="6015"/>
                  </a:lnTo>
                  <a:lnTo>
                    <a:pt x="949" y="6124"/>
                  </a:lnTo>
                  <a:lnTo>
                    <a:pt x="1058" y="6215"/>
                  </a:lnTo>
                  <a:lnTo>
                    <a:pt x="1204" y="6288"/>
                  </a:lnTo>
                  <a:lnTo>
                    <a:pt x="1350" y="6325"/>
                  </a:lnTo>
                  <a:lnTo>
                    <a:pt x="1495" y="6343"/>
                  </a:lnTo>
                  <a:lnTo>
                    <a:pt x="4575" y="6343"/>
                  </a:lnTo>
                  <a:lnTo>
                    <a:pt x="4721" y="6325"/>
                  </a:lnTo>
                  <a:lnTo>
                    <a:pt x="4885" y="6288"/>
                  </a:lnTo>
                  <a:lnTo>
                    <a:pt x="5013" y="6215"/>
                  </a:lnTo>
                  <a:lnTo>
                    <a:pt x="5140" y="6124"/>
                  </a:lnTo>
                  <a:lnTo>
                    <a:pt x="5231" y="6015"/>
                  </a:lnTo>
                  <a:lnTo>
                    <a:pt x="5323" y="5887"/>
                  </a:lnTo>
                  <a:lnTo>
                    <a:pt x="5377" y="5741"/>
                  </a:lnTo>
                  <a:lnTo>
                    <a:pt x="5414" y="5596"/>
                  </a:lnTo>
                  <a:lnTo>
                    <a:pt x="5432" y="5395"/>
                  </a:lnTo>
                  <a:lnTo>
                    <a:pt x="5450" y="5286"/>
                  </a:lnTo>
                  <a:lnTo>
                    <a:pt x="5523" y="4575"/>
                  </a:lnTo>
                  <a:lnTo>
                    <a:pt x="5541" y="4466"/>
                  </a:lnTo>
                  <a:lnTo>
                    <a:pt x="5578" y="4065"/>
                  </a:lnTo>
                  <a:lnTo>
                    <a:pt x="5596" y="3937"/>
                  </a:lnTo>
                  <a:lnTo>
                    <a:pt x="5614" y="3864"/>
                  </a:lnTo>
                  <a:lnTo>
                    <a:pt x="5614" y="3773"/>
                  </a:lnTo>
                  <a:lnTo>
                    <a:pt x="5724" y="2862"/>
                  </a:lnTo>
                  <a:lnTo>
                    <a:pt x="5742" y="2752"/>
                  </a:lnTo>
                  <a:lnTo>
                    <a:pt x="5942" y="948"/>
                  </a:lnTo>
                  <a:lnTo>
                    <a:pt x="5960" y="857"/>
                  </a:lnTo>
                  <a:lnTo>
                    <a:pt x="60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7"/>
            <p:cNvSpPr/>
            <p:nvPr/>
          </p:nvSpPr>
          <p:spPr>
            <a:xfrm>
              <a:off x="9747312" y="3575843"/>
              <a:ext cx="163424" cy="66573"/>
            </a:xfrm>
            <a:custGeom>
              <a:rect b="b" l="l" r="r" t="t"/>
              <a:pathLst>
                <a:path extrusionOk="0" h="1040" w="2553">
                  <a:moveTo>
                    <a:pt x="1" y="1"/>
                  </a:moveTo>
                  <a:lnTo>
                    <a:pt x="238" y="256"/>
                  </a:lnTo>
                  <a:lnTo>
                    <a:pt x="493" y="493"/>
                  </a:lnTo>
                  <a:lnTo>
                    <a:pt x="712" y="638"/>
                  </a:lnTo>
                  <a:lnTo>
                    <a:pt x="967" y="766"/>
                  </a:lnTo>
                  <a:lnTo>
                    <a:pt x="1204" y="875"/>
                  </a:lnTo>
                  <a:lnTo>
                    <a:pt x="1477" y="966"/>
                  </a:lnTo>
                  <a:lnTo>
                    <a:pt x="1732" y="1021"/>
                  </a:lnTo>
                  <a:lnTo>
                    <a:pt x="2006" y="1039"/>
                  </a:lnTo>
                  <a:lnTo>
                    <a:pt x="2279" y="1021"/>
                  </a:lnTo>
                  <a:lnTo>
                    <a:pt x="2534" y="948"/>
                  </a:lnTo>
                  <a:lnTo>
                    <a:pt x="2552" y="857"/>
                  </a:lnTo>
                  <a:lnTo>
                    <a:pt x="2388" y="894"/>
                  </a:lnTo>
                  <a:lnTo>
                    <a:pt x="2224" y="930"/>
                  </a:lnTo>
                  <a:lnTo>
                    <a:pt x="1732" y="930"/>
                  </a:lnTo>
                  <a:lnTo>
                    <a:pt x="1568" y="894"/>
                  </a:lnTo>
                  <a:lnTo>
                    <a:pt x="1404" y="857"/>
                  </a:lnTo>
                  <a:lnTo>
                    <a:pt x="1258" y="802"/>
                  </a:lnTo>
                  <a:lnTo>
                    <a:pt x="1094" y="730"/>
                  </a:lnTo>
                  <a:lnTo>
                    <a:pt x="930" y="657"/>
                  </a:lnTo>
                  <a:lnTo>
                    <a:pt x="785" y="565"/>
                  </a:lnTo>
                  <a:lnTo>
                    <a:pt x="639" y="474"/>
                  </a:lnTo>
                  <a:lnTo>
                    <a:pt x="365" y="256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7"/>
            <p:cNvSpPr/>
            <p:nvPr/>
          </p:nvSpPr>
          <p:spPr>
            <a:xfrm>
              <a:off x="9533828" y="3613163"/>
              <a:ext cx="354757" cy="210089"/>
            </a:xfrm>
            <a:custGeom>
              <a:rect b="b" l="l" r="r" t="t"/>
              <a:pathLst>
                <a:path extrusionOk="0" h="3282" w="5542">
                  <a:moveTo>
                    <a:pt x="292" y="1"/>
                  </a:moveTo>
                  <a:lnTo>
                    <a:pt x="1" y="19"/>
                  </a:lnTo>
                  <a:lnTo>
                    <a:pt x="1" y="110"/>
                  </a:lnTo>
                  <a:lnTo>
                    <a:pt x="292" y="92"/>
                  </a:lnTo>
                  <a:lnTo>
                    <a:pt x="584" y="110"/>
                  </a:lnTo>
                  <a:lnTo>
                    <a:pt x="876" y="147"/>
                  </a:lnTo>
                  <a:lnTo>
                    <a:pt x="1149" y="219"/>
                  </a:lnTo>
                  <a:lnTo>
                    <a:pt x="1422" y="311"/>
                  </a:lnTo>
                  <a:lnTo>
                    <a:pt x="1696" y="420"/>
                  </a:lnTo>
                  <a:lnTo>
                    <a:pt x="1951" y="547"/>
                  </a:lnTo>
                  <a:lnTo>
                    <a:pt x="2206" y="675"/>
                  </a:lnTo>
                  <a:lnTo>
                    <a:pt x="2425" y="821"/>
                  </a:lnTo>
                  <a:lnTo>
                    <a:pt x="2643" y="967"/>
                  </a:lnTo>
                  <a:lnTo>
                    <a:pt x="3063" y="1295"/>
                  </a:lnTo>
                  <a:lnTo>
                    <a:pt x="3482" y="1641"/>
                  </a:lnTo>
                  <a:lnTo>
                    <a:pt x="3883" y="1987"/>
                  </a:lnTo>
                  <a:lnTo>
                    <a:pt x="4265" y="2333"/>
                  </a:lnTo>
                  <a:lnTo>
                    <a:pt x="4685" y="2680"/>
                  </a:lnTo>
                  <a:lnTo>
                    <a:pt x="5104" y="2990"/>
                  </a:lnTo>
                  <a:lnTo>
                    <a:pt x="5322" y="3154"/>
                  </a:lnTo>
                  <a:lnTo>
                    <a:pt x="5541" y="3281"/>
                  </a:lnTo>
                  <a:lnTo>
                    <a:pt x="5541" y="3190"/>
                  </a:lnTo>
                  <a:lnTo>
                    <a:pt x="5177" y="2935"/>
                  </a:lnTo>
                  <a:lnTo>
                    <a:pt x="4812" y="2662"/>
                  </a:lnTo>
                  <a:lnTo>
                    <a:pt x="4448" y="2370"/>
                  </a:lnTo>
                  <a:lnTo>
                    <a:pt x="4120" y="2078"/>
                  </a:lnTo>
                  <a:lnTo>
                    <a:pt x="3682" y="1696"/>
                  </a:lnTo>
                  <a:lnTo>
                    <a:pt x="3227" y="1313"/>
                  </a:lnTo>
                  <a:lnTo>
                    <a:pt x="2735" y="930"/>
                  </a:lnTo>
                  <a:lnTo>
                    <a:pt x="2498" y="766"/>
                  </a:lnTo>
                  <a:lnTo>
                    <a:pt x="2242" y="602"/>
                  </a:lnTo>
                  <a:lnTo>
                    <a:pt x="1969" y="438"/>
                  </a:lnTo>
                  <a:lnTo>
                    <a:pt x="1714" y="311"/>
                  </a:lnTo>
                  <a:lnTo>
                    <a:pt x="1441" y="201"/>
                  </a:lnTo>
                  <a:lnTo>
                    <a:pt x="1167" y="110"/>
                  </a:lnTo>
                  <a:lnTo>
                    <a:pt x="876" y="3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7"/>
            <p:cNvSpPr/>
            <p:nvPr/>
          </p:nvSpPr>
          <p:spPr>
            <a:xfrm>
              <a:off x="9548999" y="3742662"/>
              <a:ext cx="71246" cy="192550"/>
            </a:xfrm>
            <a:custGeom>
              <a:rect b="b" l="l" r="r" t="t"/>
              <a:pathLst>
                <a:path extrusionOk="0" h="3008" w="1113">
                  <a:moveTo>
                    <a:pt x="1" y="1"/>
                  </a:moveTo>
                  <a:lnTo>
                    <a:pt x="1" y="110"/>
                  </a:lnTo>
                  <a:lnTo>
                    <a:pt x="147" y="146"/>
                  </a:lnTo>
                  <a:lnTo>
                    <a:pt x="274" y="201"/>
                  </a:lnTo>
                  <a:lnTo>
                    <a:pt x="402" y="274"/>
                  </a:lnTo>
                  <a:lnTo>
                    <a:pt x="529" y="347"/>
                  </a:lnTo>
                  <a:lnTo>
                    <a:pt x="639" y="456"/>
                  </a:lnTo>
                  <a:lnTo>
                    <a:pt x="748" y="566"/>
                  </a:lnTo>
                  <a:lnTo>
                    <a:pt x="821" y="675"/>
                  </a:lnTo>
                  <a:lnTo>
                    <a:pt x="912" y="821"/>
                  </a:lnTo>
                  <a:lnTo>
                    <a:pt x="967" y="948"/>
                  </a:lnTo>
                  <a:lnTo>
                    <a:pt x="1003" y="1076"/>
                  </a:lnTo>
                  <a:lnTo>
                    <a:pt x="1021" y="1204"/>
                  </a:lnTo>
                  <a:lnTo>
                    <a:pt x="1021" y="1349"/>
                  </a:lnTo>
                  <a:lnTo>
                    <a:pt x="1021" y="1477"/>
                  </a:lnTo>
                  <a:lnTo>
                    <a:pt x="1003" y="1623"/>
                  </a:lnTo>
                  <a:lnTo>
                    <a:pt x="930" y="1896"/>
                  </a:lnTo>
                  <a:lnTo>
                    <a:pt x="821" y="2169"/>
                  </a:lnTo>
                  <a:lnTo>
                    <a:pt x="693" y="2425"/>
                  </a:lnTo>
                  <a:lnTo>
                    <a:pt x="529" y="2662"/>
                  </a:lnTo>
                  <a:lnTo>
                    <a:pt x="347" y="2880"/>
                  </a:lnTo>
                  <a:lnTo>
                    <a:pt x="347" y="2990"/>
                  </a:lnTo>
                  <a:lnTo>
                    <a:pt x="347" y="3008"/>
                  </a:lnTo>
                  <a:lnTo>
                    <a:pt x="602" y="2698"/>
                  </a:lnTo>
                  <a:lnTo>
                    <a:pt x="803" y="2388"/>
                  </a:lnTo>
                  <a:lnTo>
                    <a:pt x="876" y="2224"/>
                  </a:lnTo>
                  <a:lnTo>
                    <a:pt x="967" y="2060"/>
                  </a:lnTo>
                  <a:lnTo>
                    <a:pt x="1021" y="1878"/>
                  </a:lnTo>
                  <a:lnTo>
                    <a:pt x="1076" y="1696"/>
                  </a:lnTo>
                  <a:lnTo>
                    <a:pt x="1112" y="1513"/>
                  </a:lnTo>
                  <a:lnTo>
                    <a:pt x="1112" y="1331"/>
                  </a:lnTo>
                  <a:lnTo>
                    <a:pt x="1112" y="1149"/>
                  </a:lnTo>
                  <a:lnTo>
                    <a:pt x="1058" y="967"/>
                  </a:lnTo>
                  <a:lnTo>
                    <a:pt x="1003" y="821"/>
                  </a:lnTo>
                  <a:lnTo>
                    <a:pt x="930" y="675"/>
                  </a:lnTo>
                  <a:lnTo>
                    <a:pt x="839" y="547"/>
                  </a:lnTo>
                  <a:lnTo>
                    <a:pt x="748" y="438"/>
                  </a:lnTo>
                  <a:lnTo>
                    <a:pt x="620" y="329"/>
                  </a:lnTo>
                  <a:lnTo>
                    <a:pt x="493" y="238"/>
                  </a:lnTo>
                  <a:lnTo>
                    <a:pt x="365" y="146"/>
                  </a:lnTo>
                  <a:lnTo>
                    <a:pt x="219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7"/>
            <p:cNvSpPr/>
            <p:nvPr/>
          </p:nvSpPr>
          <p:spPr>
            <a:xfrm>
              <a:off x="9628375" y="3844188"/>
              <a:ext cx="249713" cy="137691"/>
            </a:xfrm>
            <a:custGeom>
              <a:rect b="b" l="l" r="r" t="t"/>
              <a:pathLst>
                <a:path extrusionOk="0" h="2151" w="3901">
                  <a:moveTo>
                    <a:pt x="1494" y="0"/>
                  </a:moveTo>
                  <a:lnTo>
                    <a:pt x="1276" y="18"/>
                  </a:lnTo>
                  <a:lnTo>
                    <a:pt x="1075" y="55"/>
                  </a:lnTo>
                  <a:lnTo>
                    <a:pt x="875" y="146"/>
                  </a:lnTo>
                  <a:lnTo>
                    <a:pt x="765" y="201"/>
                  </a:lnTo>
                  <a:lnTo>
                    <a:pt x="674" y="274"/>
                  </a:lnTo>
                  <a:lnTo>
                    <a:pt x="529" y="401"/>
                  </a:lnTo>
                  <a:lnTo>
                    <a:pt x="401" y="547"/>
                  </a:lnTo>
                  <a:lnTo>
                    <a:pt x="292" y="711"/>
                  </a:lnTo>
                  <a:lnTo>
                    <a:pt x="201" y="893"/>
                  </a:lnTo>
                  <a:lnTo>
                    <a:pt x="128" y="1076"/>
                  </a:lnTo>
                  <a:lnTo>
                    <a:pt x="73" y="1276"/>
                  </a:lnTo>
                  <a:lnTo>
                    <a:pt x="36" y="1458"/>
                  </a:lnTo>
                  <a:lnTo>
                    <a:pt x="18" y="1659"/>
                  </a:lnTo>
                  <a:lnTo>
                    <a:pt x="0" y="1896"/>
                  </a:lnTo>
                  <a:lnTo>
                    <a:pt x="18" y="2151"/>
                  </a:lnTo>
                  <a:lnTo>
                    <a:pt x="128" y="2151"/>
                  </a:lnTo>
                  <a:lnTo>
                    <a:pt x="91" y="1896"/>
                  </a:lnTo>
                  <a:lnTo>
                    <a:pt x="109" y="1659"/>
                  </a:lnTo>
                  <a:lnTo>
                    <a:pt x="128" y="1404"/>
                  </a:lnTo>
                  <a:lnTo>
                    <a:pt x="182" y="1185"/>
                  </a:lnTo>
                  <a:lnTo>
                    <a:pt x="273" y="948"/>
                  </a:lnTo>
                  <a:lnTo>
                    <a:pt x="383" y="747"/>
                  </a:lnTo>
                  <a:lnTo>
                    <a:pt x="529" y="547"/>
                  </a:lnTo>
                  <a:lnTo>
                    <a:pt x="693" y="365"/>
                  </a:lnTo>
                  <a:lnTo>
                    <a:pt x="802" y="292"/>
                  </a:lnTo>
                  <a:lnTo>
                    <a:pt x="893" y="237"/>
                  </a:lnTo>
                  <a:lnTo>
                    <a:pt x="1002" y="182"/>
                  </a:lnTo>
                  <a:lnTo>
                    <a:pt x="1112" y="146"/>
                  </a:lnTo>
                  <a:lnTo>
                    <a:pt x="1330" y="110"/>
                  </a:lnTo>
                  <a:lnTo>
                    <a:pt x="1549" y="91"/>
                  </a:lnTo>
                  <a:lnTo>
                    <a:pt x="1786" y="128"/>
                  </a:lnTo>
                  <a:lnTo>
                    <a:pt x="2005" y="182"/>
                  </a:lnTo>
                  <a:lnTo>
                    <a:pt x="2223" y="255"/>
                  </a:lnTo>
                  <a:lnTo>
                    <a:pt x="2442" y="328"/>
                  </a:lnTo>
                  <a:lnTo>
                    <a:pt x="2825" y="529"/>
                  </a:lnTo>
                  <a:lnTo>
                    <a:pt x="3189" y="729"/>
                  </a:lnTo>
                  <a:lnTo>
                    <a:pt x="3536" y="966"/>
                  </a:lnTo>
                  <a:lnTo>
                    <a:pt x="3882" y="1203"/>
                  </a:lnTo>
                  <a:lnTo>
                    <a:pt x="3900" y="1094"/>
                  </a:lnTo>
                  <a:lnTo>
                    <a:pt x="3536" y="839"/>
                  </a:lnTo>
                  <a:lnTo>
                    <a:pt x="3153" y="602"/>
                  </a:lnTo>
                  <a:lnTo>
                    <a:pt x="2770" y="383"/>
                  </a:lnTo>
                  <a:lnTo>
                    <a:pt x="2351" y="201"/>
                  </a:lnTo>
                  <a:lnTo>
                    <a:pt x="2151" y="110"/>
                  </a:lnTo>
                  <a:lnTo>
                    <a:pt x="1932" y="55"/>
                  </a:lnTo>
                  <a:lnTo>
                    <a:pt x="1713" y="18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7"/>
            <p:cNvSpPr/>
            <p:nvPr/>
          </p:nvSpPr>
          <p:spPr>
            <a:xfrm>
              <a:off x="9529155" y="3564193"/>
              <a:ext cx="387404" cy="31558"/>
            </a:xfrm>
            <a:custGeom>
              <a:rect b="b" l="l" r="r" t="t"/>
              <a:pathLst>
                <a:path extrusionOk="0" h="493" w="6052">
                  <a:moveTo>
                    <a:pt x="3026" y="0"/>
                  </a:moveTo>
                  <a:lnTo>
                    <a:pt x="1842" y="18"/>
                  </a:lnTo>
                  <a:lnTo>
                    <a:pt x="1331" y="55"/>
                  </a:lnTo>
                  <a:lnTo>
                    <a:pt x="876" y="73"/>
                  </a:lnTo>
                  <a:lnTo>
                    <a:pt x="511" y="110"/>
                  </a:lnTo>
                  <a:lnTo>
                    <a:pt x="238" y="164"/>
                  </a:lnTo>
                  <a:lnTo>
                    <a:pt x="56" y="201"/>
                  </a:lnTo>
                  <a:lnTo>
                    <a:pt x="19" y="219"/>
                  </a:lnTo>
                  <a:lnTo>
                    <a:pt x="1" y="255"/>
                  </a:lnTo>
                  <a:lnTo>
                    <a:pt x="19" y="274"/>
                  </a:lnTo>
                  <a:lnTo>
                    <a:pt x="56" y="292"/>
                  </a:lnTo>
                  <a:lnTo>
                    <a:pt x="238" y="347"/>
                  </a:lnTo>
                  <a:lnTo>
                    <a:pt x="511" y="383"/>
                  </a:lnTo>
                  <a:lnTo>
                    <a:pt x="876" y="419"/>
                  </a:lnTo>
                  <a:lnTo>
                    <a:pt x="1331" y="456"/>
                  </a:lnTo>
                  <a:lnTo>
                    <a:pt x="1842" y="474"/>
                  </a:lnTo>
                  <a:lnTo>
                    <a:pt x="3026" y="492"/>
                  </a:lnTo>
                  <a:lnTo>
                    <a:pt x="4211" y="474"/>
                  </a:lnTo>
                  <a:lnTo>
                    <a:pt x="4721" y="456"/>
                  </a:lnTo>
                  <a:lnTo>
                    <a:pt x="5159" y="419"/>
                  </a:lnTo>
                  <a:lnTo>
                    <a:pt x="5541" y="383"/>
                  </a:lnTo>
                  <a:lnTo>
                    <a:pt x="5815" y="347"/>
                  </a:lnTo>
                  <a:lnTo>
                    <a:pt x="5997" y="292"/>
                  </a:lnTo>
                  <a:lnTo>
                    <a:pt x="6033" y="274"/>
                  </a:lnTo>
                  <a:lnTo>
                    <a:pt x="6052" y="255"/>
                  </a:lnTo>
                  <a:lnTo>
                    <a:pt x="6033" y="219"/>
                  </a:lnTo>
                  <a:lnTo>
                    <a:pt x="5997" y="201"/>
                  </a:lnTo>
                  <a:lnTo>
                    <a:pt x="5815" y="164"/>
                  </a:lnTo>
                  <a:lnTo>
                    <a:pt x="5541" y="110"/>
                  </a:lnTo>
                  <a:lnTo>
                    <a:pt x="5159" y="73"/>
                  </a:lnTo>
                  <a:lnTo>
                    <a:pt x="4721" y="55"/>
                  </a:lnTo>
                  <a:lnTo>
                    <a:pt x="4211" y="1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7"/>
            <p:cNvSpPr/>
            <p:nvPr/>
          </p:nvSpPr>
          <p:spPr>
            <a:xfrm>
              <a:off x="9655197" y="2960995"/>
              <a:ext cx="87569" cy="624250"/>
            </a:xfrm>
            <a:custGeom>
              <a:rect b="b" l="l" r="r" t="t"/>
              <a:pathLst>
                <a:path extrusionOk="0" h="9752" w="1368">
                  <a:moveTo>
                    <a:pt x="128" y="1"/>
                  </a:moveTo>
                  <a:lnTo>
                    <a:pt x="73" y="19"/>
                  </a:lnTo>
                  <a:lnTo>
                    <a:pt x="37" y="37"/>
                  </a:lnTo>
                  <a:lnTo>
                    <a:pt x="18" y="74"/>
                  </a:lnTo>
                  <a:lnTo>
                    <a:pt x="0" y="129"/>
                  </a:lnTo>
                  <a:lnTo>
                    <a:pt x="18" y="183"/>
                  </a:lnTo>
                  <a:lnTo>
                    <a:pt x="91" y="365"/>
                  </a:lnTo>
                  <a:lnTo>
                    <a:pt x="274" y="912"/>
                  </a:lnTo>
                  <a:lnTo>
                    <a:pt x="401" y="1313"/>
                  </a:lnTo>
                  <a:lnTo>
                    <a:pt x="529" y="1787"/>
                  </a:lnTo>
                  <a:lnTo>
                    <a:pt x="656" y="2334"/>
                  </a:lnTo>
                  <a:lnTo>
                    <a:pt x="766" y="2935"/>
                  </a:lnTo>
                  <a:lnTo>
                    <a:pt x="875" y="3555"/>
                  </a:lnTo>
                  <a:lnTo>
                    <a:pt x="966" y="4247"/>
                  </a:lnTo>
                  <a:lnTo>
                    <a:pt x="1057" y="5031"/>
                  </a:lnTo>
                  <a:lnTo>
                    <a:pt x="1094" y="5851"/>
                  </a:lnTo>
                  <a:lnTo>
                    <a:pt x="1112" y="6744"/>
                  </a:lnTo>
                  <a:lnTo>
                    <a:pt x="1094" y="7710"/>
                  </a:lnTo>
                  <a:lnTo>
                    <a:pt x="1075" y="8202"/>
                  </a:lnTo>
                  <a:lnTo>
                    <a:pt x="1021" y="8712"/>
                  </a:lnTo>
                  <a:lnTo>
                    <a:pt x="966" y="9223"/>
                  </a:lnTo>
                  <a:lnTo>
                    <a:pt x="911" y="9751"/>
                  </a:lnTo>
                  <a:lnTo>
                    <a:pt x="1148" y="9751"/>
                  </a:lnTo>
                  <a:lnTo>
                    <a:pt x="1221" y="9223"/>
                  </a:lnTo>
                  <a:lnTo>
                    <a:pt x="1276" y="8694"/>
                  </a:lnTo>
                  <a:lnTo>
                    <a:pt x="1312" y="8184"/>
                  </a:lnTo>
                  <a:lnTo>
                    <a:pt x="1349" y="7692"/>
                  </a:lnTo>
                  <a:lnTo>
                    <a:pt x="1367" y="6726"/>
                  </a:lnTo>
                  <a:lnTo>
                    <a:pt x="1349" y="5833"/>
                  </a:lnTo>
                  <a:lnTo>
                    <a:pt x="1294" y="4995"/>
                  </a:lnTo>
                  <a:lnTo>
                    <a:pt x="1221" y="4211"/>
                  </a:lnTo>
                  <a:lnTo>
                    <a:pt x="1130" y="3518"/>
                  </a:lnTo>
                  <a:lnTo>
                    <a:pt x="1021" y="2899"/>
                  </a:lnTo>
                  <a:lnTo>
                    <a:pt x="893" y="2279"/>
                  </a:lnTo>
                  <a:lnTo>
                    <a:pt x="766" y="1714"/>
                  </a:lnTo>
                  <a:lnTo>
                    <a:pt x="638" y="1240"/>
                  </a:lnTo>
                  <a:lnTo>
                    <a:pt x="511" y="839"/>
                  </a:lnTo>
                  <a:lnTo>
                    <a:pt x="328" y="293"/>
                  </a:lnTo>
                  <a:lnTo>
                    <a:pt x="237" y="74"/>
                  </a:lnTo>
                  <a:lnTo>
                    <a:pt x="219" y="37"/>
                  </a:lnTo>
                  <a:lnTo>
                    <a:pt x="182" y="1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7"/>
            <p:cNvSpPr/>
            <p:nvPr/>
          </p:nvSpPr>
          <p:spPr>
            <a:xfrm>
              <a:off x="9521025" y="3018223"/>
              <a:ext cx="211241" cy="416529"/>
            </a:xfrm>
            <a:custGeom>
              <a:rect b="b" l="l" r="r" t="t"/>
              <a:pathLst>
                <a:path extrusionOk="0" h="6507" w="3300">
                  <a:moveTo>
                    <a:pt x="19" y="0"/>
                  </a:moveTo>
                  <a:lnTo>
                    <a:pt x="0" y="128"/>
                  </a:lnTo>
                  <a:lnTo>
                    <a:pt x="0" y="492"/>
                  </a:lnTo>
                  <a:lnTo>
                    <a:pt x="0" y="1057"/>
                  </a:lnTo>
                  <a:lnTo>
                    <a:pt x="37" y="1731"/>
                  </a:lnTo>
                  <a:lnTo>
                    <a:pt x="91" y="2114"/>
                  </a:lnTo>
                  <a:lnTo>
                    <a:pt x="146" y="2515"/>
                  </a:lnTo>
                  <a:lnTo>
                    <a:pt x="219" y="2916"/>
                  </a:lnTo>
                  <a:lnTo>
                    <a:pt x="310" y="3317"/>
                  </a:lnTo>
                  <a:lnTo>
                    <a:pt x="438" y="3718"/>
                  </a:lnTo>
                  <a:lnTo>
                    <a:pt x="584" y="4101"/>
                  </a:lnTo>
                  <a:lnTo>
                    <a:pt x="748" y="4465"/>
                  </a:lnTo>
                  <a:lnTo>
                    <a:pt x="966" y="4811"/>
                  </a:lnTo>
                  <a:lnTo>
                    <a:pt x="2078" y="5340"/>
                  </a:lnTo>
                  <a:lnTo>
                    <a:pt x="1313" y="5267"/>
                  </a:lnTo>
                  <a:lnTo>
                    <a:pt x="1513" y="5522"/>
                  </a:lnTo>
                  <a:lnTo>
                    <a:pt x="1713" y="5723"/>
                  </a:lnTo>
                  <a:lnTo>
                    <a:pt x="1914" y="5887"/>
                  </a:lnTo>
                  <a:lnTo>
                    <a:pt x="2096" y="6032"/>
                  </a:lnTo>
                  <a:lnTo>
                    <a:pt x="2278" y="6160"/>
                  </a:lnTo>
                  <a:lnTo>
                    <a:pt x="2442" y="6269"/>
                  </a:lnTo>
                  <a:lnTo>
                    <a:pt x="2588" y="6342"/>
                  </a:lnTo>
                  <a:lnTo>
                    <a:pt x="2734" y="6397"/>
                  </a:lnTo>
                  <a:lnTo>
                    <a:pt x="2971" y="6470"/>
                  </a:lnTo>
                  <a:lnTo>
                    <a:pt x="3153" y="6506"/>
                  </a:lnTo>
                  <a:lnTo>
                    <a:pt x="3299" y="6506"/>
                  </a:lnTo>
                  <a:lnTo>
                    <a:pt x="3299" y="6233"/>
                  </a:lnTo>
                  <a:lnTo>
                    <a:pt x="3299" y="5960"/>
                  </a:lnTo>
                  <a:lnTo>
                    <a:pt x="3263" y="5686"/>
                  </a:lnTo>
                  <a:lnTo>
                    <a:pt x="3226" y="5395"/>
                  </a:lnTo>
                  <a:lnTo>
                    <a:pt x="3153" y="5121"/>
                  </a:lnTo>
                  <a:lnTo>
                    <a:pt x="3080" y="4848"/>
                  </a:lnTo>
                  <a:lnTo>
                    <a:pt x="2916" y="4283"/>
                  </a:lnTo>
                  <a:lnTo>
                    <a:pt x="2716" y="3754"/>
                  </a:lnTo>
                  <a:lnTo>
                    <a:pt x="2479" y="3244"/>
                  </a:lnTo>
                  <a:lnTo>
                    <a:pt x="2242" y="2788"/>
                  </a:lnTo>
                  <a:lnTo>
                    <a:pt x="2005" y="2369"/>
                  </a:lnTo>
                  <a:lnTo>
                    <a:pt x="1896" y="2989"/>
                  </a:lnTo>
                  <a:lnTo>
                    <a:pt x="1695" y="1895"/>
                  </a:lnTo>
                  <a:lnTo>
                    <a:pt x="1385" y="1476"/>
                  </a:lnTo>
                  <a:lnTo>
                    <a:pt x="1094" y="1094"/>
                  </a:lnTo>
                  <a:lnTo>
                    <a:pt x="802" y="784"/>
                  </a:lnTo>
                  <a:lnTo>
                    <a:pt x="547" y="510"/>
                  </a:lnTo>
                  <a:lnTo>
                    <a:pt x="164" y="12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7"/>
            <p:cNvSpPr/>
            <p:nvPr/>
          </p:nvSpPr>
          <p:spPr>
            <a:xfrm>
              <a:off x="9713513" y="2770875"/>
              <a:ext cx="151710" cy="453849"/>
            </a:xfrm>
            <a:custGeom>
              <a:rect b="b" l="l" r="r" t="t"/>
              <a:pathLst>
                <a:path extrusionOk="0" h="7090" w="2370">
                  <a:moveTo>
                    <a:pt x="1896" y="0"/>
                  </a:moveTo>
                  <a:lnTo>
                    <a:pt x="1786" y="164"/>
                  </a:lnTo>
                  <a:lnTo>
                    <a:pt x="1495" y="620"/>
                  </a:lnTo>
                  <a:lnTo>
                    <a:pt x="1294" y="948"/>
                  </a:lnTo>
                  <a:lnTo>
                    <a:pt x="1094" y="1331"/>
                  </a:lnTo>
                  <a:lnTo>
                    <a:pt x="893" y="1768"/>
                  </a:lnTo>
                  <a:lnTo>
                    <a:pt x="693" y="2242"/>
                  </a:lnTo>
                  <a:lnTo>
                    <a:pt x="748" y="3354"/>
                  </a:lnTo>
                  <a:lnTo>
                    <a:pt x="511" y="2771"/>
                  </a:lnTo>
                  <a:lnTo>
                    <a:pt x="365" y="3226"/>
                  </a:lnTo>
                  <a:lnTo>
                    <a:pt x="237" y="3736"/>
                  </a:lnTo>
                  <a:lnTo>
                    <a:pt x="128" y="4283"/>
                  </a:lnTo>
                  <a:lnTo>
                    <a:pt x="55" y="4848"/>
                  </a:lnTo>
                  <a:lnTo>
                    <a:pt x="19" y="5431"/>
                  </a:lnTo>
                  <a:lnTo>
                    <a:pt x="0" y="5705"/>
                  </a:lnTo>
                  <a:lnTo>
                    <a:pt x="19" y="5996"/>
                  </a:lnTo>
                  <a:lnTo>
                    <a:pt x="37" y="6288"/>
                  </a:lnTo>
                  <a:lnTo>
                    <a:pt x="73" y="6561"/>
                  </a:lnTo>
                  <a:lnTo>
                    <a:pt x="110" y="6835"/>
                  </a:lnTo>
                  <a:lnTo>
                    <a:pt x="183" y="7090"/>
                  </a:lnTo>
                  <a:lnTo>
                    <a:pt x="219" y="7090"/>
                  </a:lnTo>
                  <a:lnTo>
                    <a:pt x="329" y="7053"/>
                  </a:lnTo>
                  <a:lnTo>
                    <a:pt x="493" y="6980"/>
                  </a:lnTo>
                  <a:lnTo>
                    <a:pt x="711" y="6853"/>
                  </a:lnTo>
                  <a:lnTo>
                    <a:pt x="839" y="6762"/>
                  </a:lnTo>
                  <a:lnTo>
                    <a:pt x="966" y="6652"/>
                  </a:lnTo>
                  <a:lnTo>
                    <a:pt x="1112" y="6525"/>
                  </a:lnTo>
                  <a:lnTo>
                    <a:pt x="1240" y="6361"/>
                  </a:lnTo>
                  <a:lnTo>
                    <a:pt x="1386" y="6179"/>
                  </a:lnTo>
                  <a:lnTo>
                    <a:pt x="1550" y="5960"/>
                  </a:lnTo>
                  <a:lnTo>
                    <a:pt x="1695" y="5723"/>
                  </a:lnTo>
                  <a:lnTo>
                    <a:pt x="1841" y="5431"/>
                  </a:lnTo>
                  <a:lnTo>
                    <a:pt x="1841" y="5431"/>
                  </a:lnTo>
                  <a:lnTo>
                    <a:pt x="1112" y="5686"/>
                  </a:lnTo>
                  <a:lnTo>
                    <a:pt x="2078" y="4921"/>
                  </a:lnTo>
                  <a:lnTo>
                    <a:pt x="2206" y="4520"/>
                  </a:lnTo>
                  <a:lnTo>
                    <a:pt x="2279" y="4137"/>
                  </a:lnTo>
                  <a:lnTo>
                    <a:pt x="2333" y="3718"/>
                  </a:lnTo>
                  <a:lnTo>
                    <a:pt x="2370" y="3299"/>
                  </a:lnTo>
                  <a:lnTo>
                    <a:pt x="2370" y="2880"/>
                  </a:lnTo>
                  <a:lnTo>
                    <a:pt x="2351" y="2479"/>
                  </a:lnTo>
                  <a:lnTo>
                    <a:pt x="2315" y="2078"/>
                  </a:lnTo>
                  <a:lnTo>
                    <a:pt x="2260" y="1713"/>
                  </a:lnTo>
                  <a:lnTo>
                    <a:pt x="2151" y="1021"/>
                  </a:lnTo>
                  <a:lnTo>
                    <a:pt x="2023" y="492"/>
                  </a:lnTo>
                  <a:lnTo>
                    <a:pt x="1932" y="128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7"/>
            <p:cNvSpPr/>
            <p:nvPr/>
          </p:nvSpPr>
          <p:spPr>
            <a:xfrm>
              <a:off x="9727532" y="3130182"/>
              <a:ext cx="245040" cy="397902"/>
            </a:xfrm>
            <a:custGeom>
              <a:rect b="b" l="l" r="r" t="t"/>
              <a:pathLst>
                <a:path extrusionOk="0" h="6216" w="3828">
                  <a:moveTo>
                    <a:pt x="3827" y="1"/>
                  </a:moveTo>
                  <a:lnTo>
                    <a:pt x="3682" y="110"/>
                  </a:lnTo>
                  <a:lnTo>
                    <a:pt x="3262" y="456"/>
                  </a:lnTo>
                  <a:lnTo>
                    <a:pt x="2971" y="711"/>
                  </a:lnTo>
                  <a:lnTo>
                    <a:pt x="2661" y="1003"/>
                  </a:lnTo>
                  <a:lnTo>
                    <a:pt x="2333" y="1349"/>
                  </a:lnTo>
                  <a:lnTo>
                    <a:pt x="1987" y="1750"/>
                  </a:lnTo>
                  <a:lnTo>
                    <a:pt x="1695" y="2825"/>
                  </a:lnTo>
                  <a:lnTo>
                    <a:pt x="1640" y="2188"/>
                  </a:lnTo>
                  <a:lnTo>
                    <a:pt x="1367" y="2589"/>
                  </a:lnTo>
                  <a:lnTo>
                    <a:pt x="1094" y="3026"/>
                  </a:lnTo>
                  <a:lnTo>
                    <a:pt x="820" y="3518"/>
                  </a:lnTo>
                  <a:lnTo>
                    <a:pt x="565" y="4028"/>
                  </a:lnTo>
                  <a:lnTo>
                    <a:pt x="346" y="4557"/>
                  </a:lnTo>
                  <a:lnTo>
                    <a:pt x="255" y="4830"/>
                  </a:lnTo>
                  <a:lnTo>
                    <a:pt x="182" y="5104"/>
                  </a:lnTo>
                  <a:lnTo>
                    <a:pt x="110" y="5377"/>
                  </a:lnTo>
                  <a:lnTo>
                    <a:pt x="55" y="5650"/>
                  </a:lnTo>
                  <a:lnTo>
                    <a:pt x="18" y="5924"/>
                  </a:lnTo>
                  <a:lnTo>
                    <a:pt x="0" y="6197"/>
                  </a:lnTo>
                  <a:lnTo>
                    <a:pt x="37" y="6197"/>
                  </a:lnTo>
                  <a:lnTo>
                    <a:pt x="146" y="6215"/>
                  </a:lnTo>
                  <a:lnTo>
                    <a:pt x="328" y="6197"/>
                  </a:lnTo>
                  <a:lnTo>
                    <a:pt x="565" y="6142"/>
                  </a:lnTo>
                  <a:lnTo>
                    <a:pt x="711" y="6106"/>
                  </a:lnTo>
                  <a:lnTo>
                    <a:pt x="875" y="6033"/>
                  </a:lnTo>
                  <a:lnTo>
                    <a:pt x="1039" y="5942"/>
                  </a:lnTo>
                  <a:lnTo>
                    <a:pt x="1221" y="5851"/>
                  </a:lnTo>
                  <a:lnTo>
                    <a:pt x="1422" y="5705"/>
                  </a:lnTo>
                  <a:lnTo>
                    <a:pt x="1640" y="5559"/>
                  </a:lnTo>
                  <a:lnTo>
                    <a:pt x="1859" y="5377"/>
                  </a:lnTo>
                  <a:lnTo>
                    <a:pt x="2096" y="5158"/>
                  </a:lnTo>
                  <a:lnTo>
                    <a:pt x="1312" y="5158"/>
                  </a:lnTo>
                  <a:lnTo>
                    <a:pt x="2479" y="4721"/>
                  </a:lnTo>
                  <a:lnTo>
                    <a:pt x="2716" y="4393"/>
                  </a:lnTo>
                  <a:lnTo>
                    <a:pt x="2916" y="4047"/>
                  </a:lnTo>
                  <a:lnTo>
                    <a:pt x="3098" y="3664"/>
                  </a:lnTo>
                  <a:lnTo>
                    <a:pt x="3244" y="3281"/>
                  </a:lnTo>
                  <a:lnTo>
                    <a:pt x="3390" y="2898"/>
                  </a:lnTo>
                  <a:lnTo>
                    <a:pt x="3499" y="2497"/>
                  </a:lnTo>
                  <a:lnTo>
                    <a:pt x="3590" y="2115"/>
                  </a:lnTo>
                  <a:lnTo>
                    <a:pt x="3663" y="1732"/>
                  </a:lnTo>
                  <a:lnTo>
                    <a:pt x="3754" y="1058"/>
                  </a:lnTo>
                  <a:lnTo>
                    <a:pt x="3809" y="511"/>
                  </a:lnTo>
                  <a:lnTo>
                    <a:pt x="3827" y="128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7"/>
            <p:cNvSpPr/>
            <p:nvPr/>
          </p:nvSpPr>
          <p:spPr>
            <a:xfrm>
              <a:off x="9497889" y="3957375"/>
              <a:ext cx="445200" cy="930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2" name="Google Shape;112;p57"/>
          <p:cNvGrpSpPr/>
          <p:nvPr/>
        </p:nvGrpSpPr>
        <p:grpSpPr>
          <a:xfrm flipH="1">
            <a:off x="8473960" y="3848244"/>
            <a:ext cx="538925" cy="1062830"/>
            <a:chOff x="-951500" y="3345413"/>
            <a:chExt cx="538925" cy="1062830"/>
          </a:xfrm>
        </p:grpSpPr>
        <p:sp>
          <p:nvSpPr>
            <p:cNvPr id="113" name="Google Shape;113;p57"/>
            <p:cNvSpPr/>
            <p:nvPr/>
          </p:nvSpPr>
          <p:spPr>
            <a:xfrm>
              <a:off x="-851042" y="4359343"/>
              <a:ext cx="359100" cy="489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4" name="Google Shape;114;p57"/>
            <p:cNvSpPr/>
            <p:nvPr/>
          </p:nvSpPr>
          <p:spPr>
            <a:xfrm>
              <a:off x="-718100" y="4338163"/>
              <a:ext cx="104925" cy="49025"/>
            </a:xfrm>
            <a:custGeom>
              <a:rect b="b" l="l" r="r" t="t"/>
              <a:pathLst>
                <a:path extrusionOk="0" h="1961" w="4197">
                  <a:moveTo>
                    <a:pt x="0" y="1"/>
                  </a:moveTo>
                  <a:lnTo>
                    <a:pt x="0" y="1812"/>
                  </a:lnTo>
                  <a:lnTo>
                    <a:pt x="518" y="1886"/>
                  </a:lnTo>
                  <a:lnTo>
                    <a:pt x="1054" y="1923"/>
                  </a:lnTo>
                  <a:lnTo>
                    <a:pt x="1572" y="1942"/>
                  </a:lnTo>
                  <a:lnTo>
                    <a:pt x="2089" y="1960"/>
                  </a:lnTo>
                  <a:lnTo>
                    <a:pt x="2625" y="1942"/>
                  </a:lnTo>
                  <a:lnTo>
                    <a:pt x="3143" y="1923"/>
                  </a:lnTo>
                  <a:lnTo>
                    <a:pt x="3661" y="1886"/>
                  </a:lnTo>
                  <a:lnTo>
                    <a:pt x="4197" y="1812"/>
                  </a:lnTo>
                  <a:lnTo>
                    <a:pt x="4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7"/>
            <p:cNvSpPr/>
            <p:nvPr/>
          </p:nvSpPr>
          <p:spPr>
            <a:xfrm>
              <a:off x="-820250" y="4134813"/>
              <a:ext cx="309225" cy="224175"/>
            </a:xfrm>
            <a:custGeom>
              <a:rect b="b" l="l" r="r" t="t"/>
              <a:pathLst>
                <a:path extrusionOk="0" h="8967" w="12369">
                  <a:moveTo>
                    <a:pt x="1" y="0"/>
                  </a:moveTo>
                  <a:lnTo>
                    <a:pt x="112" y="943"/>
                  </a:lnTo>
                  <a:lnTo>
                    <a:pt x="149" y="1165"/>
                  </a:lnTo>
                  <a:lnTo>
                    <a:pt x="278" y="2385"/>
                  </a:lnTo>
                  <a:lnTo>
                    <a:pt x="315" y="2644"/>
                  </a:lnTo>
                  <a:lnTo>
                    <a:pt x="426" y="3605"/>
                  </a:lnTo>
                  <a:lnTo>
                    <a:pt x="444" y="3883"/>
                  </a:lnTo>
                  <a:lnTo>
                    <a:pt x="481" y="4049"/>
                  </a:lnTo>
                  <a:lnTo>
                    <a:pt x="500" y="4308"/>
                  </a:lnTo>
                  <a:lnTo>
                    <a:pt x="555" y="4770"/>
                  </a:lnTo>
                  <a:lnTo>
                    <a:pt x="592" y="5010"/>
                  </a:lnTo>
                  <a:lnTo>
                    <a:pt x="851" y="7303"/>
                  </a:lnTo>
                  <a:lnTo>
                    <a:pt x="870" y="7469"/>
                  </a:lnTo>
                  <a:lnTo>
                    <a:pt x="925" y="7635"/>
                  </a:lnTo>
                  <a:lnTo>
                    <a:pt x="980" y="7802"/>
                  </a:lnTo>
                  <a:lnTo>
                    <a:pt x="1054" y="7968"/>
                  </a:lnTo>
                  <a:lnTo>
                    <a:pt x="1147" y="8116"/>
                  </a:lnTo>
                  <a:lnTo>
                    <a:pt x="1239" y="8246"/>
                  </a:lnTo>
                  <a:lnTo>
                    <a:pt x="1350" y="8375"/>
                  </a:lnTo>
                  <a:lnTo>
                    <a:pt x="1461" y="8486"/>
                  </a:lnTo>
                  <a:lnTo>
                    <a:pt x="1591" y="8597"/>
                  </a:lnTo>
                  <a:lnTo>
                    <a:pt x="1738" y="8689"/>
                  </a:lnTo>
                  <a:lnTo>
                    <a:pt x="1886" y="8782"/>
                  </a:lnTo>
                  <a:lnTo>
                    <a:pt x="2053" y="8837"/>
                  </a:lnTo>
                  <a:lnTo>
                    <a:pt x="2201" y="8893"/>
                  </a:lnTo>
                  <a:lnTo>
                    <a:pt x="2367" y="8948"/>
                  </a:lnTo>
                  <a:lnTo>
                    <a:pt x="2552" y="8967"/>
                  </a:lnTo>
                  <a:lnTo>
                    <a:pt x="9799" y="8967"/>
                  </a:lnTo>
                  <a:lnTo>
                    <a:pt x="9984" y="8948"/>
                  </a:lnTo>
                  <a:lnTo>
                    <a:pt x="10150" y="8893"/>
                  </a:lnTo>
                  <a:lnTo>
                    <a:pt x="10316" y="8856"/>
                  </a:lnTo>
                  <a:lnTo>
                    <a:pt x="10464" y="8782"/>
                  </a:lnTo>
                  <a:lnTo>
                    <a:pt x="10612" y="8689"/>
                  </a:lnTo>
                  <a:lnTo>
                    <a:pt x="10760" y="8597"/>
                  </a:lnTo>
                  <a:lnTo>
                    <a:pt x="10889" y="8504"/>
                  </a:lnTo>
                  <a:lnTo>
                    <a:pt x="11000" y="8375"/>
                  </a:lnTo>
                  <a:lnTo>
                    <a:pt x="11111" y="8246"/>
                  </a:lnTo>
                  <a:lnTo>
                    <a:pt x="11222" y="8116"/>
                  </a:lnTo>
                  <a:lnTo>
                    <a:pt x="11296" y="7968"/>
                  </a:lnTo>
                  <a:lnTo>
                    <a:pt x="11370" y="7820"/>
                  </a:lnTo>
                  <a:lnTo>
                    <a:pt x="11426" y="7654"/>
                  </a:lnTo>
                  <a:lnTo>
                    <a:pt x="11481" y="7488"/>
                  </a:lnTo>
                  <a:lnTo>
                    <a:pt x="11499" y="7303"/>
                  </a:lnTo>
                  <a:lnTo>
                    <a:pt x="11740" y="5306"/>
                  </a:lnTo>
                  <a:lnTo>
                    <a:pt x="11777" y="5084"/>
                  </a:lnTo>
                  <a:lnTo>
                    <a:pt x="12128" y="2126"/>
                  </a:lnTo>
                  <a:lnTo>
                    <a:pt x="12147" y="1923"/>
                  </a:lnTo>
                  <a:lnTo>
                    <a:pt x="12183" y="1646"/>
                  </a:lnTo>
                  <a:lnTo>
                    <a:pt x="12202" y="1442"/>
                  </a:lnTo>
                  <a:lnTo>
                    <a:pt x="12350" y="130"/>
                  </a:lnTo>
                  <a:lnTo>
                    <a:pt x="12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7"/>
            <p:cNvSpPr/>
            <p:nvPr/>
          </p:nvSpPr>
          <p:spPr>
            <a:xfrm>
              <a:off x="-704250" y="4134813"/>
              <a:ext cx="193225" cy="59650"/>
            </a:xfrm>
            <a:custGeom>
              <a:rect b="b" l="l" r="r" t="t"/>
              <a:pathLst>
                <a:path extrusionOk="0" h="2386" w="7729">
                  <a:moveTo>
                    <a:pt x="1" y="0"/>
                  </a:moveTo>
                  <a:lnTo>
                    <a:pt x="186" y="278"/>
                  </a:lnTo>
                  <a:lnTo>
                    <a:pt x="389" y="536"/>
                  </a:lnTo>
                  <a:lnTo>
                    <a:pt x="611" y="777"/>
                  </a:lnTo>
                  <a:lnTo>
                    <a:pt x="851" y="999"/>
                  </a:lnTo>
                  <a:lnTo>
                    <a:pt x="1092" y="1220"/>
                  </a:lnTo>
                  <a:lnTo>
                    <a:pt x="1350" y="1424"/>
                  </a:lnTo>
                  <a:lnTo>
                    <a:pt x="1628" y="1609"/>
                  </a:lnTo>
                  <a:lnTo>
                    <a:pt x="1905" y="1775"/>
                  </a:lnTo>
                  <a:lnTo>
                    <a:pt x="2182" y="1923"/>
                  </a:lnTo>
                  <a:lnTo>
                    <a:pt x="2497" y="2052"/>
                  </a:lnTo>
                  <a:lnTo>
                    <a:pt x="2792" y="2163"/>
                  </a:lnTo>
                  <a:lnTo>
                    <a:pt x="3107" y="2256"/>
                  </a:lnTo>
                  <a:lnTo>
                    <a:pt x="3439" y="2330"/>
                  </a:lnTo>
                  <a:lnTo>
                    <a:pt x="3754" y="2367"/>
                  </a:lnTo>
                  <a:lnTo>
                    <a:pt x="4086" y="2385"/>
                  </a:lnTo>
                  <a:lnTo>
                    <a:pt x="4438" y="2367"/>
                  </a:lnTo>
                  <a:lnTo>
                    <a:pt x="4697" y="2348"/>
                  </a:lnTo>
                  <a:lnTo>
                    <a:pt x="4955" y="2293"/>
                  </a:lnTo>
                  <a:lnTo>
                    <a:pt x="5214" y="2237"/>
                  </a:lnTo>
                  <a:lnTo>
                    <a:pt x="5473" y="2163"/>
                  </a:lnTo>
                  <a:lnTo>
                    <a:pt x="5713" y="2071"/>
                  </a:lnTo>
                  <a:lnTo>
                    <a:pt x="5954" y="1960"/>
                  </a:lnTo>
                  <a:lnTo>
                    <a:pt x="6175" y="1831"/>
                  </a:lnTo>
                  <a:lnTo>
                    <a:pt x="6397" y="1683"/>
                  </a:lnTo>
                  <a:lnTo>
                    <a:pt x="6619" y="1535"/>
                  </a:lnTo>
                  <a:lnTo>
                    <a:pt x="6804" y="1368"/>
                  </a:lnTo>
                  <a:lnTo>
                    <a:pt x="6989" y="1202"/>
                  </a:lnTo>
                  <a:lnTo>
                    <a:pt x="7174" y="999"/>
                  </a:lnTo>
                  <a:lnTo>
                    <a:pt x="7322" y="795"/>
                  </a:lnTo>
                  <a:lnTo>
                    <a:pt x="7470" y="592"/>
                  </a:lnTo>
                  <a:lnTo>
                    <a:pt x="7599" y="370"/>
                  </a:lnTo>
                  <a:lnTo>
                    <a:pt x="7710" y="130"/>
                  </a:lnTo>
                  <a:lnTo>
                    <a:pt x="7728" y="0"/>
                  </a:lnTo>
                  <a:lnTo>
                    <a:pt x="7543" y="0"/>
                  </a:lnTo>
                  <a:lnTo>
                    <a:pt x="7433" y="241"/>
                  </a:lnTo>
                  <a:lnTo>
                    <a:pt x="7303" y="463"/>
                  </a:lnTo>
                  <a:lnTo>
                    <a:pt x="7155" y="684"/>
                  </a:lnTo>
                  <a:lnTo>
                    <a:pt x="6989" y="888"/>
                  </a:lnTo>
                  <a:lnTo>
                    <a:pt x="6823" y="1073"/>
                  </a:lnTo>
                  <a:lnTo>
                    <a:pt x="6638" y="1239"/>
                  </a:lnTo>
                  <a:lnTo>
                    <a:pt x="6434" y="1405"/>
                  </a:lnTo>
                  <a:lnTo>
                    <a:pt x="6212" y="1553"/>
                  </a:lnTo>
                  <a:lnTo>
                    <a:pt x="5991" y="1701"/>
                  </a:lnTo>
                  <a:lnTo>
                    <a:pt x="5750" y="1812"/>
                  </a:lnTo>
                  <a:lnTo>
                    <a:pt x="5510" y="1905"/>
                  </a:lnTo>
                  <a:lnTo>
                    <a:pt x="5251" y="1997"/>
                  </a:lnTo>
                  <a:lnTo>
                    <a:pt x="5011" y="2071"/>
                  </a:lnTo>
                  <a:lnTo>
                    <a:pt x="4733" y="2126"/>
                  </a:lnTo>
                  <a:lnTo>
                    <a:pt x="4475" y="2145"/>
                  </a:lnTo>
                  <a:lnTo>
                    <a:pt x="4197" y="2163"/>
                  </a:lnTo>
                  <a:lnTo>
                    <a:pt x="3902" y="2163"/>
                  </a:lnTo>
                  <a:lnTo>
                    <a:pt x="3606" y="2126"/>
                  </a:lnTo>
                  <a:lnTo>
                    <a:pt x="3310" y="2089"/>
                  </a:lnTo>
                  <a:lnTo>
                    <a:pt x="3033" y="2015"/>
                  </a:lnTo>
                  <a:lnTo>
                    <a:pt x="2755" y="1923"/>
                  </a:lnTo>
                  <a:lnTo>
                    <a:pt x="2478" y="1831"/>
                  </a:lnTo>
                  <a:lnTo>
                    <a:pt x="2219" y="1701"/>
                  </a:lnTo>
                  <a:lnTo>
                    <a:pt x="1960" y="1572"/>
                  </a:lnTo>
                  <a:lnTo>
                    <a:pt x="1720" y="1424"/>
                  </a:lnTo>
                  <a:lnTo>
                    <a:pt x="1480" y="1257"/>
                  </a:lnTo>
                  <a:lnTo>
                    <a:pt x="1239" y="1073"/>
                  </a:lnTo>
                  <a:lnTo>
                    <a:pt x="1036" y="888"/>
                  </a:lnTo>
                  <a:lnTo>
                    <a:pt x="814" y="684"/>
                  </a:lnTo>
                  <a:lnTo>
                    <a:pt x="629" y="463"/>
                  </a:lnTo>
                  <a:lnTo>
                    <a:pt x="426" y="24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7"/>
            <p:cNvSpPr/>
            <p:nvPr/>
          </p:nvSpPr>
          <p:spPr>
            <a:xfrm>
              <a:off x="-813325" y="4134813"/>
              <a:ext cx="50400" cy="66100"/>
            </a:xfrm>
            <a:custGeom>
              <a:rect b="b" l="l" r="r" t="t"/>
              <a:pathLst>
                <a:path extrusionOk="0" h="2644" w="2016">
                  <a:moveTo>
                    <a:pt x="1813" y="0"/>
                  </a:moveTo>
                  <a:lnTo>
                    <a:pt x="1794" y="204"/>
                  </a:lnTo>
                  <a:lnTo>
                    <a:pt x="1776" y="389"/>
                  </a:lnTo>
                  <a:lnTo>
                    <a:pt x="1720" y="573"/>
                  </a:lnTo>
                  <a:lnTo>
                    <a:pt x="1646" y="758"/>
                  </a:lnTo>
                  <a:lnTo>
                    <a:pt x="1572" y="925"/>
                  </a:lnTo>
                  <a:lnTo>
                    <a:pt x="1480" y="1091"/>
                  </a:lnTo>
                  <a:lnTo>
                    <a:pt x="1369" y="1257"/>
                  </a:lnTo>
                  <a:lnTo>
                    <a:pt x="1258" y="1405"/>
                  </a:lnTo>
                  <a:lnTo>
                    <a:pt x="1129" y="1553"/>
                  </a:lnTo>
                  <a:lnTo>
                    <a:pt x="981" y="1683"/>
                  </a:lnTo>
                  <a:lnTo>
                    <a:pt x="685" y="1941"/>
                  </a:lnTo>
                  <a:lnTo>
                    <a:pt x="352" y="2182"/>
                  </a:lnTo>
                  <a:lnTo>
                    <a:pt x="1" y="2385"/>
                  </a:lnTo>
                  <a:lnTo>
                    <a:pt x="38" y="2644"/>
                  </a:lnTo>
                  <a:lnTo>
                    <a:pt x="315" y="2478"/>
                  </a:lnTo>
                  <a:lnTo>
                    <a:pt x="593" y="2311"/>
                  </a:lnTo>
                  <a:lnTo>
                    <a:pt x="851" y="2108"/>
                  </a:lnTo>
                  <a:lnTo>
                    <a:pt x="1110" y="1886"/>
                  </a:lnTo>
                  <a:lnTo>
                    <a:pt x="1295" y="1683"/>
                  </a:lnTo>
                  <a:lnTo>
                    <a:pt x="1461" y="1479"/>
                  </a:lnTo>
                  <a:lnTo>
                    <a:pt x="1609" y="1257"/>
                  </a:lnTo>
                  <a:lnTo>
                    <a:pt x="1739" y="1017"/>
                  </a:lnTo>
                  <a:lnTo>
                    <a:pt x="1850" y="777"/>
                  </a:lnTo>
                  <a:lnTo>
                    <a:pt x="1924" y="518"/>
                  </a:lnTo>
                  <a:lnTo>
                    <a:pt x="1979" y="259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7"/>
            <p:cNvSpPr/>
            <p:nvPr/>
          </p:nvSpPr>
          <p:spPr>
            <a:xfrm>
              <a:off x="-660800" y="4246188"/>
              <a:ext cx="134975" cy="112800"/>
            </a:xfrm>
            <a:custGeom>
              <a:rect b="b" l="l" r="r" t="t"/>
              <a:pathLst>
                <a:path extrusionOk="0" h="4512" w="5399">
                  <a:moveTo>
                    <a:pt x="3402" y="1"/>
                  </a:moveTo>
                  <a:lnTo>
                    <a:pt x="3106" y="19"/>
                  </a:lnTo>
                  <a:lnTo>
                    <a:pt x="2811" y="56"/>
                  </a:lnTo>
                  <a:lnTo>
                    <a:pt x="2515" y="130"/>
                  </a:lnTo>
                  <a:lnTo>
                    <a:pt x="2238" y="223"/>
                  </a:lnTo>
                  <a:lnTo>
                    <a:pt x="1979" y="352"/>
                  </a:lnTo>
                  <a:lnTo>
                    <a:pt x="1720" y="500"/>
                  </a:lnTo>
                  <a:lnTo>
                    <a:pt x="1480" y="648"/>
                  </a:lnTo>
                  <a:lnTo>
                    <a:pt x="1258" y="833"/>
                  </a:lnTo>
                  <a:lnTo>
                    <a:pt x="1054" y="1036"/>
                  </a:lnTo>
                  <a:lnTo>
                    <a:pt x="851" y="1258"/>
                  </a:lnTo>
                  <a:lnTo>
                    <a:pt x="685" y="1498"/>
                  </a:lnTo>
                  <a:lnTo>
                    <a:pt x="518" y="1738"/>
                  </a:lnTo>
                  <a:lnTo>
                    <a:pt x="389" y="2016"/>
                  </a:lnTo>
                  <a:lnTo>
                    <a:pt x="259" y="2275"/>
                  </a:lnTo>
                  <a:lnTo>
                    <a:pt x="167" y="2570"/>
                  </a:lnTo>
                  <a:lnTo>
                    <a:pt x="93" y="2848"/>
                  </a:lnTo>
                  <a:lnTo>
                    <a:pt x="56" y="3070"/>
                  </a:lnTo>
                  <a:lnTo>
                    <a:pt x="19" y="3273"/>
                  </a:lnTo>
                  <a:lnTo>
                    <a:pt x="19" y="3495"/>
                  </a:lnTo>
                  <a:lnTo>
                    <a:pt x="1" y="3698"/>
                  </a:lnTo>
                  <a:lnTo>
                    <a:pt x="19" y="3901"/>
                  </a:lnTo>
                  <a:lnTo>
                    <a:pt x="38" y="4105"/>
                  </a:lnTo>
                  <a:lnTo>
                    <a:pt x="112" y="4512"/>
                  </a:lnTo>
                  <a:lnTo>
                    <a:pt x="315" y="4512"/>
                  </a:lnTo>
                  <a:lnTo>
                    <a:pt x="259" y="4179"/>
                  </a:lnTo>
                  <a:lnTo>
                    <a:pt x="222" y="3828"/>
                  </a:lnTo>
                  <a:lnTo>
                    <a:pt x="222" y="3476"/>
                  </a:lnTo>
                  <a:lnTo>
                    <a:pt x="241" y="3125"/>
                  </a:lnTo>
                  <a:lnTo>
                    <a:pt x="315" y="2774"/>
                  </a:lnTo>
                  <a:lnTo>
                    <a:pt x="426" y="2423"/>
                  </a:lnTo>
                  <a:lnTo>
                    <a:pt x="555" y="2071"/>
                  </a:lnTo>
                  <a:lnTo>
                    <a:pt x="740" y="1738"/>
                  </a:lnTo>
                  <a:lnTo>
                    <a:pt x="943" y="1461"/>
                  </a:lnTo>
                  <a:lnTo>
                    <a:pt x="1165" y="1184"/>
                  </a:lnTo>
                  <a:lnTo>
                    <a:pt x="1424" y="944"/>
                  </a:lnTo>
                  <a:lnTo>
                    <a:pt x="1683" y="740"/>
                  </a:lnTo>
                  <a:lnTo>
                    <a:pt x="1979" y="555"/>
                  </a:lnTo>
                  <a:lnTo>
                    <a:pt x="2311" y="407"/>
                  </a:lnTo>
                  <a:lnTo>
                    <a:pt x="2644" y="297"/>
                  </a:lnTo>
                  <a:lnTo>
                    <a:pt x="2977" y="223"/>
                  </a:lnTo>
                  <a:lnTo>
                    <a:pt x="3310" y="186"/>
                  </a:lnTo>
                  <a:lnTo>
                    <a:pt x="3624" y="186"/>
                  </a:lnTo>
                  <a:lnTo>
                    <a:pt x="3938" y="223"/>
                  </a:lnTo>
                  <a:lnTo>
                    <a:pt x="4253" y="278"/>
                  </a:lnTo>
                  <a:lnTo>
                    <a:pt x="4548" y="389"/>
                  </a:lnTo>
                  <a:lnTo>
                    <a:pt x="4826" y="500"/>
                  </a:lnTo>
                  <a:lnTo>
                    <a:pt x="5103" y="666"/>
                  </a:lnTo>
                  <a:lnTo>
                    <a:pt x="5362" y="851"/>
                  </a:lnTo>
                  <a:lnTo>
                    <a:pt x="5399" y="629"/>
                  </a:lnTo>
                  <a:lnTo>
                    <a:pt x="5177" y="481"/>
                  </a:lnTo>
                  <a:lnTo>
                    <a:pt x="4937" y="352"/>
                  </a:lnTo>
                  <a:lnTo>
                    <a:pt x="4696" y="241"/>
                  </a:lnTo>
                  <a:lnTo>
                    <a:pt x="4456" y="149"/>
                  </a:lnTo>
                  <a:lnTo>
                    <a:pt x="4197" y="75"/>
                  </a:lnTo>
                  <a:lnTo>
                    <a:pt x="3938" y="19"/>
                  </a:lnTo>
                  <a:lnTo>
                    <a:pt x="3680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7"/>
            <p:cNvSpPr/>
            <p:nvPr/>
          </p:nvSpPr>
          <p:spPr>
            <a:xfrm>
              <a:off x="-806375" y="4200888"/>
              <a:ext cx="121100" cy="158100"/>
            </a:xfrm>
            <a:custGeom>
              <a:rect b="b" l="l" r="r" t="t"/>
              <a:pathLst>
                <a:path extrusionOk="0" h="6324" w="4844">
                  <a:moveTo>
                    <a:pt x="3180" y="1"/>
                  </a:moveTo>
                  <a:lnTo>
                    <a:pt x="3014" y="38"/>
                  </a:lnTo>
                  <a:lnTo>
                    <a:pt x="2829" y="75"/>
                  </a:lnTo>
                  <a:lnTo>
                    <a:pt x="2644" y="149"/>
                  </a:lnTo>
                  <a:lnTo>
                    <a:pt x="2477" y="223"/>
                  </a:lnTo>
                  <a:lnTo>
                    <a:pt x="2126" y="408"/>
                  </a:lnTo>
                  <a:lnTo>
                    <a:pt x="1793" y="611"/>
                  </a:lnTo>
                  <a:lnTo>
                    <a:pt x="1479" y="814"/>
                  </a:lnTo>
                  <a:lnTo>
                    <a:pt x="1220" y="1018"/>
                  </a:lnTo>
                  <a:lnTo>
                    <a:pt x="888" y="1277"/>
                  </a:lnTo>
                  <a:lnTo>
                    <a:pt x="573" y="1535"/>
                  </a:lnTo>
                  <a:lnTo>
                    <a:pt x="278" y="1813"/>
                  </a:lnTo>
                  <a:lnTo>
                    <a:pt x="0" y="2127"/>
                  </a:lnTo>
                  <a:lnTo>
                    <a:pt x="37" y="2367"/>
                  </a:lnTo>
                  <a:lnTo>
                    <a:pt x="370" y="2016"/>
                  </a:lnTo>
                  <a:lnTo>
                    <a:pt x="721" y="1665"/>
                  </a:lnTo>
                  <a:lnTo>
                    <a:pt x="1091" y="1351"/>
                  </a:lnTo>
                  <a:lnTo>
                    <a:pt x="1479" y="1055"/>
                  </a:lnTo>
                  <a:lnTo>
                    <a:pt x="1756" y="870"/>
                  </a:lnTo>
                  <a:lnTo>
                    <a:pt x="2089" y="648"/>
                  </a:lnTo>
                  <a:lnTo>
                    <a:pt x="2441" y="463"/>
                  </a:lnTo>
                  <a:lnTo>
                    <a:pt x="2625" y="371"/>
                  </a:lnTo>
                  <a:lnTo>
                    <a:pt x="2810" y="297"/>
                  </a:lnTo>
                  <a:lnTo>
                    <a:pt x="2995" y="241"/>
                  </a:lnTo>
                  <a:lnTo>
                    <a:pt x="3161" y="204"/>
                  </a:lnTo>
                  <a:lnTo>
                    <a:pt x="3531" y="204"/>
                  </a:lnTo>
                  <a:lnTo>
                    <a:pt x="3698" y="241"/>
                  </a:lnTo>
                  <a:lnTo>
                    <a:pt x="3846" y="315"/>
                  </a:lnTo>
                  <a:lnTo>
                    <a:pt x="4012" y="426"/>
                  </a:lnTo>
                  <a:lnTo>
                    <a:pt x="4141" y="574"/>
                  </a:lnTo>
                  <a:lnTo>
                    <a:pt x="4234" y="685"/>
                  </a:lnTo>
                  <a:lnTo>
                    <a:pt x="4326" y="814"/>
                  </a:lnTo>
                  <a:lnTo>
                    <a:pt x="4382" y="962"/>
                  </a:lnTo>
                  <a:lnTo>
                    <a:pt x="4456" y="1092"/>
                  </a:lnTo>
                  <a:lnTo>
                    <a:pt x="4548" y="1388"/>
                  </a:lnTo>
                  <a:lnTo>
                    <a:pt x="4603" y="1702"/>
                  </a:lnTo>
                  <a:lnTo>
                    <a:pt x="4640" y="2035"/>
                  </a:lnTo>
                  <a:lnTo>
                    <a:pt x="4659" y="2349"/>
                  </a:lnTo>
                  <a:lnTo>
                    <a:pt x="4659" y="2663"/>
                  </a:lnTo>
                  <a:lnTo>
                    <a:pt x="4640" y="2959"/>
                  </a:lnTo>
                  <a:lnTo>
                    <a:pt x="4585" y="3421"/>
                  </a:lnTo>
                  <a:lnTo>
                    <a:pt x="4511" y="3865"/>
                  </a:lnTo>
                  <a:lnTo>
                    <a:pt x="4382" y="4327"/>
                  </a:lnTo>
                  <a:lnTo>
                    <a:pt x="4215" y="4752"/>
                  </a:lnTo>
                  <a:lnTo>
                    <a:pt x="4030" y="5177"/>
                  </a:lnTo>
                  <a:lnTo>
                    <a:pt x="3809" y="5584"/>
                  </a:lnTo>
                  <a:lnTo>
                    <a:pt x="3550" y="5972"/>
                  </a:lnTo>
                  <a:lnTo>
                    <a:pt x="3272" y="6324"/>
                  </a:lnTo>
                  <a:lnTo>
                    <a:pt x="3513" y="6324"/>
                  </a:lnTo>
                  <a:lnTo>
                    <a:pt x="3753" y="6028"/>
                  </a:lnTo>
                  <a:lnTo>
                    <a:pt x="3956" y="5695"/>
                  </a:lnTo>
                  <a:lnTo>
                    <a:pt x="4160" y="5344"/>
                  </a:lnTo>
                  <a:lnTo>
                    <a:pt x="4326" y="4992"/>
                  </a:lnTo>
                  <a:lnTo>
                    <a:pt x="4456" y="4678"/>
                  </a:lnTo>
                  <a:lnTo>
                    <a:pt x="4567" y="4345"/>
                  </a:lnTo>
                  <a:lnTo>
                    <a:pt x="4659" y="4013"/>
                  </a:lnTo>
                  <a:lnTo>
                    <a:pt x="4751" y="3680"/>
                  </a:lnTo>
                  <a:lnTo>
                    <a:pt x="4807" y="3329"/>
                  </a:lnTo>
                  <a:lnTo>
                    <a:pt x="4844" y="2996"/>
                  </a:lnTo>
                  <a:lnTo>
                    <a:pt x="4844" y="2645"/>
                  </a:lnTo>
                  <a:lnTo>
                    <a:pt x="4844" y="2293"/>
                  </a:lnTo>
                  <a:lnTo>
                    <a:pt x="4825" y="1998"/>
                  </a:lnTo>
                  <a:lnTo>
                    <a:pt x="4788" y="1683"/>
                  </a:lnTo>
                  <a:lnTo>
                    <a:pt x="4733" y="1369"/>
                  </a:lnTo>
                  <a:lnTo>
                    <a:pt x="4640" y="1055"/>
                  </a:lnTo>
                  <a:lnTo>
                    <a:pt x="4585" y="907"/>
                  </a:lnTo>
                  <a:lnTo>
                    <a:pt x="4511" y="777"/>
                  </a:lnTo>
                  <a:lnTo>
                    <a:pt x="4437" y="630"/>
                  </a:lnTo>
                  <a:lnTo>
                    <a:pt x="4345" y="500"/>
                  </a:lnTo>
                  <a:lnTo>
                    <a:pt x="4252" y="389"/>
                  </a:lnTo>
                  <a:lnTo>
                    <a:pt x="4141" y="278"/>
                  </a:lnTo>
                  <a:lnTo>
                    <a:pt x="4030" y="186"/>
                  </a:lnTo>
                  <a:lnTo>
                    <a:pt x="3882" y="112"/>
                  </a:lnTo>
                  <a:lnTo>
                    <a:pt x="3716" y="56"/>
                  </a:lnTo>
                  <a:lnTo>
                    <a:pt x="3550" y="19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7"/>
            <p:cNvSpPr/>
            <p:nvPr/>
          </p:nvSpPr>
          <p:spPr>
            <a:xfrm>
              <a:off x="-820250" y="4124188"/>
              <a:ext cx="309225" cy="21275"/>
            </a:xfrm>
            <a:custGeom>
              <a:rect b="b" l="l" r="r" t="t"/>
              <a:pathLst>
                <a:path extrusionOk="0" h="851" w="12369">
                  <a:moveTo>
                    <a:pt x="4937" y="0"/>
                  </a:moveTo>
                  <a:lnTo>
                    <a:pt x="3790" y="37"/>
                  </a:lnTo>
                  <a:lnTo>
                    <a:pt x="2737" y="74"/>
                  </a:lnTo>
                  <a:lnTo>
                    <a:pt x="1812" y="130"/>
                  </a:lnTo>
                  <a:lnTo>
                    <a:pt x="1054" y="185"/>
                  </a:lnTo>
                  <a:lnTo>
                    <a:pt x="500" y="259"/>
                  </a:lnTo>
                  <a:lnTo>
                    <a:pt x="278" y="296"/>
                  </a:lnTo>
                  <a:lnTo>
                    <a:pt x="130" y="333"/>
                  </a:lnTo>
                  <a:lnTo>
                    <a:pt x="38" y="388"/>
                  </a:lnTo>
                  <a:lnTo>
                    <a:pt x="19" y="407"/>
                  </a:lnTo>
                  <a:lnTo>
                    <a:pt x="1" y="425"/>
                  </a:lnTo>
                  <a:lnTo>
                    <a:pt x="19" y="444"/>
                  </a:lnTo>
                  <a:lnTo>
                    <a:pt x="38" y="462"/>
                  </a:lnTo>
                  <a:lnTo>
                    <a:pt x="130" y="518"/>
                  </a:lnTo>
                  <a:lnTo>
                    <a:pt x="278" y="555"/>
                  </a:lnTo>
                  <a:lnTo>
                    <a:pt x="500" y="592"/>
                  </a:lnTo>
                  <a:lnTo>
                    <a:pt x="1054" y="666"/>
                  </a:lnTo>
                  <a:lnTo>
                    <a:pt x="1812" y="740"/>
                  </a:lnTo>
                  <a:lnTo>
                    <a:pt x="2737" y="777"/>
                  </a:lnTo>
                  <a:lnTo>
                    <a:pt x="3790" y="832"/>
                  </a:lnTo>
                  <a:lnTo>
                    <a:pt x="4937" y="851"/>
                  </a:lnTo>
                  <a:lnTo>
                    <a:pt x="7432" y="851"/>
                  </a:lnTo>
                  <a:lnTo>
                    <a:pt x="8597" y="832"/>
                  </a:lnTo>
                  <a:lnTo>
                    <a:pt x="9651" y="777"/>
                  </a:lnTo>
                  <a:lnTo>
                    <a:pt x="10557" y="740"/>
                  </a:lnTo>
                  <a:lnTo>
                    <a:pt x="11315" y="666"/>
                  </a:lnTo>
                  <a:lnTo>
                    <a:pt x="11888" y="592"/>
                  </a:lnTo>
                  <a:lnTo>
                    <a:pt x="12091" y="555"/>
                  </a:lnTo>
                  <a:lnTo>
                    <a:pt x="12239" y="518"/>
                  </a:lnTo>
                  <a:lnTo>
                    <a:pt x="12350" y="462"/>
                  </a:lnTo>
                  <a:lnTo>
                    <a:pt x="12368" y="444"/>
                  </a:lnTo>
                  <a:lnTo>
                    <a:pt x="12368" y="425"/>
                  </a:lnTo>
                  <a:lnTo>
                    <a:pt x="12368" y="407"/>
                  </a:lnTo>
                  <a:lnTo>
                    <a:pt x="12350" y="388"/>
                  </a:lnTo>
                  <a:lnTo>
                    <a:pt x="12239" y="333"/>
                  </a:lnTo>
                  <a:lnTo>
                    <a:pt x="12091" y="296"/>
                  </a:lnTo>
                  <a:lnTo>
                    <a:pt x="11888" y="259"/>
                  </a:lnTo>
                  <a:lnTo>
                    <a:pt x="11315" y="185"/>
                  </a:lnTo>
                  <a:lnTo>
                    <a:pt x="10557" y="130"/>
                  </a:lnTo>
                  <a:lnTo>
                    <a:pt x="9651" y="74"/>
                  </a:lnTo>
                  <a:lnTo>
                    <a:pt x="8597" y="37"/>
                  </a:lnTo>
                  <a:lnTo>
                    <a:pt x="74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7"/>
            <p:cNvSpPr/>
            <p:nvPr/>
          </p:nvSpPr>
          <p:spPr>
            <a:xfrm>
              <a:off x="-866925" y="3345413"/>
              <a:ext cx="268075" cy="422450"/>
            </a:xfrm>
            <a:custGeom>
              <a:rect b="b" l="l" r="r" t="t"/>
              <a:pathLst>
                <a:path extrusionOk="0" h="16898" w="10723">
                  <a:moveTo>
                    <a:pt x="1701" y="8357"/>
                  </a:moveTo>
                  <a:lnTo>
                    <a:pt x="1923" y="8394"/>
                  </a:lnTo>
                  <a:lnTo>
                    <a:pt x="2145" y="8449"/>
                  </a:lnTo>
                  <a:lnTo>
                    <a:pt x="2367" y="8542"/>
                  </a:lnTo>
                  <a:lnTo>
                    <a:pt x="2570" y="8634"/>
                  </a:lnTo>
                  <a:lnTo>
                    <a:pt x="2755" y="8745"/>
                  </a:lnTo>
                  <a:lnTo>
                    <a:pt x="2940" y="8874"/>
                  </a:lnTo>
                  <a:lnTo>
                    <a:pt x="3236" y="9096"/>
                  </a:lnTo>
                  <a:lnTo>
                    <a:pt x="3421" y="9263"/>
                  </a:lnTo>
                  <a:lnTo>
                    <a:pt x="3494" y="9318"/>
                  </a:lnTo>
                  <a:lnTo>
                    <a:pt x="3605" y="9429"/>
                  </a:lnTo>
                  <a:lnTo>
                    <a:pt x="3679" y="9521"/>
                  </a:lnTo>
                  <a:lnTo>
                    <a:pt x="3716" y="9614"/>
                  </a:lnTo>
                  <a:lnTo>
                    <a:pt x="3735" y="9725"/>
                  </a:lnTo>
                  <a:lnTo>
                    <a:pt x="3716" y="9817"/>
                  </a:lnTo>
                  <a:lnTo>
                    <a:pt x="3698" y="9910"/>
                  </a:lnTo>
                  <a:lnTo>
                    <a:pt x="3642" y="10002"/>
                  </a:lnTo>
                  <a:lnTo>
                    <a:pt x="3568" y="10076"/>
                  </a:lnTo>
                  <a:lnTo>
                    <a:pt x="3476" y="10168"/>
                  </a:lnTo>
                  <a:lnTo>
                    <a:pt x="3384" y="10242"/>
                  </a:lnTo>
                  <a:lnTo>
                    <a:pt x="3180" y="10372"/>
                  </a:lnTo>
                  <a:lnTo>
                    <a:pt x="2958" y="10483"/>
                  </a:lnTo>
                  <a:lnTo>
                    <a:pt x="2737" y="10538"/>
                  </a:lnTo>
                  <a:lnTo>
                    <a:pt x="2626" y="10557"/>
                  </a:lnTo>
                  <a:lnTo>
                    <a:pt x="2478" y="10538"/>
                  </a:lnTo>
                  <a:lnTo>
                    <a:pt x="2293" y="10483"/>
                  </a:lnTo>
                  <a:lnTo>
                    <a:pt x="2089" y="10427"/>
                  </a:lnTo>
                  <a:lnTo>
                    <a:pt x="1868" y="10335"/>
                  </a:lnTo>
                  <a:lnTo>
                    <a:pt x="1646" y="10224"/>
                  </a:lnTo>
                  <a:lnTo>
                    <a:pt x="1442" y="10094"/>
                  </a:lnTo>
                  <a:lnTo>
                    <a:pt x="1239" y="9947"/>
                  </a:lnTo>
                  <a:lnTo>
                    <a:pt x="1036" y="9799"/>
                  </a:lnTo>
                  <a:lnTo>
                    <a:pt x="888" y="9632"/>
                  </a:lnTo>
                  <a:lnTo>
                    <a:pt x="758" y="9466"/>
                  </a:lnTo>
                  <a:lnTo>
                    <a:pt x="666" y="9300"/>
                  </a:lnTo>
                  <a:lnTo>
                    <a:pt x="629" y="9207"/>
                  </a:lnTo>
                  <a:lnTo>
                    <a:pt x="629" y="9115"/>
                  </a:lnTo>
                  <a:lnTo>
                    <a:pt x="629" y="9041"/>
                  </a:lnTo>
                  <a:lnTo>
                    <a:pt x="647" y="8948"/>
                  </a:lnTo>
                  <a:lnTo>
                    <a:pt x="666" y="8856"/>
                  </a:lnTo>
                  <a:lnTo>
                    <a:pt x="721" y="8782"/>
                  </a:lnTo>
                  <a:lnTo>
                    <a:pt x="795" y="8689"/>
                  </a:lnTo>
                  <a:lnTo>
                    <a:pt x="869" y="8597"/>
                  </a:lnTo>
                  <a:lnTo>
                    <a:pt x="962" y="8523"/>
                  </a:lnTo>
                  <a:lnTo>
                    <a:pt x="1073" y="8468"/>
                  </a:lnTo>
                  <a:lnTo>
                    <a:pt x="1165" y="8431"/>
                  </a:lnTo>
                  <a:lnTo>
                    <a:pt x="1276" y="8394"/>
                  </a:lnTo>
                  <a:lnTo>
                    <a:pt x="1387" y="8357"/>
                  </a:lnTo>
                  <a:close/>
                  <a:moveTo>
                    <a:pt x="7303" y="13515"/>
                  </a:moveTo>
                  <a:lnTo>
                    <a:pt x="7469" y="13533"/>
                  </a:lnTo>
                  <a:lnTo>
                    <a:pt x="7599" y="13589"/>
                  </a:lnTo>
                  <a:lnTo>
                    <a:pt x="7709" y="13662"/>
                  </a:lnTo>
                  <a:lnTo>
                    <a:pt x="7765" y="13773"/>
                  </a:lnTo>
                  <a:lnTo>
                    <a:pt x="7802" y="13884"/>
                  </a:lnTo>
                  <a:lnTo>
                    <a:pt x="7802" y="14014"/>
                  </a:lnTo>
                  <a:lnTo>
                    <a:pt x="7783" y="14143"/>
                  </a:lnTo>
                  <a:lnTo>
                    <a:pt x="7728" y="14291"/>
                  </a:lnTo>
                  <a:lnTo>
                    <a:pt x="7673" y="14439"/>
                  </a:lnTo>
                  <a:lnTo>
                    <a:pt x="7599" y="14587"/>
                  </a:lnTo>
                  <a:lnTo>
                    <a:pt x="7506" y="14735"/>
                  </a:lnTo>
                  <a:lnTo>
                    <a:pt x="7303" y="14994"/>
                  </a:lnTo>
                  <a:lnTo>
                    <a:pt x="7210" y="15086"/>
                  </a:lnTo>
                  <a:lnTo>
                    <a:pt x="7118" y="15178"/>
                  </a:lnTo>
                  <a:lnTo>
                    <a:pt x="7044" y="15234"/>
                  </a:lnTo>
                  <a:lnTo>
                    <a:pt x="6970" y="15271"/>
                  </a:lnTo>
                  <a:lnTo>
                    <a:pt x="6822" y="15289"/>
                  </a:lnTo>
                  <a:lnTo>
                    <a:pt x="6693" y="15271"/>
                  </a:lnTo>
                  <a:lnTo>
                    <a:pt x="6582" y="15215"/>
                  </a:lnTo>
                  <a:lnTo>
                    <a:pt x="6471" y="15123"/>
                  </a:lnTo>
                  <a:lnTo>
                    <a:pt x="6397" y="15012"/>
                  </a:lnTo>
                  <a:lnTo>
                    <a:pt x="6360" y="14938"/>
                  </a:lnTo>
                  <a:lnTo>
                    <a:pt x="6341" y="14864"/>
                  </a:lnTo>
                  <a:lnTo>
                    <a:pt x="6341" y="14790"/>
                  </a:lnTo>
                  <a:lnTo>
                    <a:pt x="6341" y="14716"/>
                  </a:lnTo>
                  <a:lnTo>
                    <a:pt x="6378" y="14624"/>
                  </a:lnTo>
                  <a:lnTo>
                    <a:pt x="6397" y="14531"/>
                  </a:lnTo>
                  <a:lnTo>
                    <a:pt x="6452" y="14346"/>
                  </a:lnTo>
                  <a:lnTo>
                    <a:pt x="6508" y="14162"/>
                  </a:lnTo>
                  <a:lnTo>
                    <a:pt x="6600" y="13958"/>
                  </a:lnTo>
                  <a:lnTo>
                    <a:pt x="6674" y="13866"/>
                  </a:lnTo>
                  <a:lnTo>
                    <a:pt x="6748" y="13755"/>
                  </a:lnTo>
                  <a:lnTo>
                    <a:pt x="6841" y="13681"/>
                  </a:lnTo>
                  <a:lnTo>
                    <a:pt x="6933" y="13607"/>
                  </a:lnTo>
                  <a:lnTo>
                    <a:pt x="7044" y="13552"/>
                  </a:lnTo>
                  <a:lnTo>
                    <a:pt x="7173" y="13533"/>
                  </a:lnTo>
                  <a:lnTo>
                    <a:pt x="7303" y="13515"/>
                  </a:lnTo>
                  <a:close/>
                  <a:moveTo>
                    <a:pt x="3901" y="1"/>
                  </a:moveTo>
                  <a:lnTo>
                    <a:pt x="3790" y="130"/>
                  </a:lnTo>
                  <a:lnTo>
                    <a:pt x="3531" y="537"/>
                  </a:lnTo>
                  <a:lnTo>
                    <a:pt x="3125" y="1165"/>
                  </a:lnTo>
                  <a:lnTo>
                    <a:pt x="2644" y="1997"/>
                  </a:lnTo>
                  <a:lnTo>
                    <a:pt x="2977" y="2404"/>
                  </a:lnTo>
                  <a:lnTo>
                    <a:pt x="3291" y="2811"/>
                  </a:lnTo>
                  <a:lnTo>
                    <a:pt x="3587" y="3217"/>
                  </a:lnTo>
                  <a:lnTo>
                    <a:pt x="3827" y="3606"/>
                  </a:lnTo>
                  <a:lnTo>
                    <a:pt x="4012" y="3957"/>
                  </a:lnTo>
                  <a:lnTo>
                    <a:pt x="4086" y="4123"/>
                  </a:lnTo>
                  <a:lnTo>
                    <a:pt x="4142" y="4271"/>
                  </a:lnTo>
                  <a:lnTo>
                    <a:pt x="4160" y="4400"/>
                  </a:lnTo>
                  <a:lnTo>
                    <a:pt x="4160" y="4511"/>
                  </a:lnTo>
                  <a:lnTo>
                    <a:pt x="4142" y="4604"/>
                  </a:lnTo>
                  <a:lnTo>
                    <a:pt x="4086" y="4678"/>
                  </a:lnTo>
                  <a:lnTo>
                    <a:pt x="4012" y="4715"/>
                  </a:lnTo>
                  <a:lnTo>
                    <a:pt x="3938" y="4733"/>
                  </a:lnTo>
                  <a:lnTo>
                    <a:pt x="3864" y="4715"/>
                  </a:lnTo>
                  <a:lnTo>
                    <a:pt x="3753" y="4696"/>
                  </a:lnTo>
                  <a:lnTo>
                    <a:pt x="3642" y="4641"/>
                  </a:lnTo>
                  <a:lnTo>
                    <a:pt x="3531" y="4585"/>
                  </a:lnTo>
                  <a:lnTo>
                    <a:pt x="3254" y="4419"/>
                  </a:lnTo>
                  <a:lnTo>
                    <a:pt x="2958" y="4197"/>
                  </a:lnTo>
                  <a:lnTo>
                    <a:pt x="2644" y="3920"/>
                  </a:lnTo>
                  <a:lnTo>
                    <a:pt x="2311" y="3624"/>
                  </a:lnTo>
                  <a:lnTo>
                    <a:pt x="1979" y="3291"/>
                  </a:lnTo>
                  <a:lnTo>
                    <a:pt x="1646" y="3975"/>
                  </a:lnTo>
                  <a:lnTo>
                    <a:pt x="1332" y="4696"/>
                  </a:lnTo>
                  <a:lnTo>
                    <a:pt x="1036" y="5473"/>
                  </a:lnTo>
                  <a:lnTo>
                    <a:pt x="758" y="6286"/>
                  </a:lnTo>
                  <a:lnTo>
                    <a:pt x="500" y="7118"/>
                  </a:lnTo>
                  <a:lnTo>
                    <a:pt x="389" y="7543"/>
                  </a:lnTo>
                  <a:lnTo>
                    <a:pt x="296" y="7968"/>
                  </a:lnTo>
                  <a:lnTo>
                    <a:pt x="204" y="8412"/>
                  </a:lnTo>
                  <a:lnTo>
                    <a:pt x="130" y="8856"/>
                  </a:lnTo>
                  <a:lnTo>
                    <a:pt x="74" y="9300"/>
                  </a:lnTo>
                  <a:lnTo>
                    <a:pt x="19" y="9743"/>
                  </a:lnTo>
                  <a:lnTo>
                    <a:pt x="0" y="10205"/>
                  </a:lnTo>
                  <a:lnTo>
                    <a:pt x="0" y="10649"/>
                  </a:lnTo>
                  <a:lnTo>
                    <a:pt x="56" y="11093"/>
                  </a:lnTo>
                  <a:lnTo>
                    <a:pt x="130" y="11499"/>
                  </a:lnTo>
                  <a:lnTo>
                    <a:pt x="259" y="11906"/>
                  </a:lnTo>
                  <a:lnTo>
                    <a:pt x="389" y="12294"/>
                  </a:lnTo>
                  <a:lnTo>
                    <a:pt x="555" y="12646"/>
                  </a:lnTo>
                  <a:lnTo>
                    <a:pt x="758" y="12997"/>
                  </a:lnTo>
                  <a:lnTo>
                    <a:pt x="962" y="13330"/>
                  </a:lnTo>
                  <a:lnTo>
                    <a:pt x="1202" y="13644"/>
                  </a:lnTo>
                  <a:lnTo>
                    <a:pt x="1442" y="13958"/>
                  </a:lnTo>
                  <a:lnTo>
                    <a:pt x="1701" y="14236"/>
                  </a:lnTo>
                  <a:lnTo>
                    <a:pt x="1979" y="14513"/>
                  </a:lnTo>
                  <a:lnTo>
                    <a:pt x="2256" y="14753"/>
                  </a:lnTo>
                  <a:lnTo>
                    <a:pt x="2552" y="14994"/>
                  </a:lnTo>
                  <a:lnTo>
                    <a:pt x="2829" y="15215"/>
                  </a:lnTo>
                  <a:lnTo>
                    <a:pt x="3125" y="15437"/>
                  </a:lnTo>
                  <a:lnTo>
                    <a:pt x="3421" y="15622"/>
                  </a:lnTo>
                  <a:lnTo>
                    <a:pt x="3994" y="15973"/>
                  </a:lnTo>
                  <a:lnTo>
                    <a:pt x="4530" y="16251"/>
                  </a:lnTo>
                  <a:lnTo>
                    <a:pt x="5010" y="16491"/>
                  </a:lnTo>
                  <a:lnTo>
                    <a:pt x="5417" y="16676"/>
                  </a:lnTo>
                  <a:lnTo>
                    <a:pt x="5731" y="16787"/>
                  </a:lnTo>
                  <a:lnTo>
                    <a:pt x="6009" y="16898"/>
                  </a:lnTo>
                  <a:lnTo>
                    <a:pt x="6212" y="16768"/>
                  </a:lnTo>
                  <a:lnTo>
                    <a:pt x="6748" y="16399"/>
                  </a:lnTo>
                  <a:lnTo>
                    <a:pt x="7099" y="16121"/>
                  </a:lnTo>
                  <a:lnTo>
                    <a:pt x="7506" y="15788"/>
                  </a:lnTo>
                  <a:lnTo>
                    <a:pt x="7931" y="15400"/>
                  </a:lnTo>
                  <a:lnTo>
                    <a:pt x="8375" y="14975"/>
                  </a:lnTo>
                  <a:lnTo>
                    <a:pt x="8819" y="14494"/>
                  </a:lnTo>
                  <a:lnTo>
                    <a:pt x="9022" y="14236"/>
                  </a:lnTo>
                  <a:lnTo>
                    <a:pt x="9244" y="13977"/>
                  </a:lnTo>
                  <a:lnTo>
                    <a:pt x="9447" y="13699"/>
                  </a:lnTo>
                  <a:lnTo>
                    <a:pt x="9632" y="13404"/>
                  </a:lnTo>
                  <a:lnTo>
                    <a:pt x="9817" y="13108"/>
                  </a:lnTo>
                  <a:lnTo>
                    <a:pt x="10002" y="12794"/>
                  </a:lnTo>
                  <a:lnTo>
                    <a:pt x="10150" y="12479"/>
                  </a:lnTo>
                  <a:lnTo>
                    <a:pt x="10298" y="12147"/>
                  </a:lnTo>
                  <a:lnTo>
                    <a:pt x="10427" y="11814"/>
                  </a:lnTo>
                  <a:lnTo>
                    <a:pt x="10520" y="11463"/>
                  </a:lnTo>
                  <a:lnTo>
                    <a:pt x="10612" y="11111"/>
                  </a:lnTo>
                  <a:lnTo>
                    <a:pt x="10667" y="10742"/>
                  </a:lnTo>
                  <a:lnTo>
                    <a:pt x="10723" y="10372"/>
                  </a:lnTo>
                  <a:lnTo>
                    <a:pt x="10723" y="9984"/>
                  </a:lnTo>
                  <a:lnTo>
                    <a:pt x="10298" y="10464"/>
                  </a:lnTo>
                  <a:lnTo>
                    <a:pt x="9854" y="10945"/>
                  </a:lnTo>
                  <a:lnTo>
                    <a:pt x="9410" y="11389"/>
                  </a:lnTo>
                  <a:lnTo>
                    <a:pt x="8967" y="11795"/>
                  </a:lnTo>
                  <a:lnTo>
                    <a:pt x="8763" y="11962"/>
                  </a:lnTo>
                  <a:lnTo>
                    <a:pt x="8560" y="12110"/>
                  </a:lnTo>
                  <a:lnTo>
                    <a:pt x="8375" y="12220"/>
                  </a:lnTo>
                  <a:lnTo>
                    <a:pt x="8209" y="12331"/>
                  </a:lnTo>
                  <a:lnTo>
                    <a:pt x="8042" y="12387"/>
                  </a:lnTo>
                  <a:lnTo>
                    <a:pt x="7894" y="12405"/>
                  </a:lnTo>
                  <a:lnTo>
                    <a:pt x="7783" y="12405"/>
                  </a:lnTo>
                  <a:lnTo>
                    <a:pt x="7728" y="12387"/>
                  </a:lnTo>
                  <a:lnTo>
                    <a:pt x="7673" y="12350"/>
                  </a:lnTo>
                  <a:lnTo>
                    <a:pt x="7636" y="12313"/>
                  </a:lnTo>
                  <a:lnTo>
                    <a:pt x="7617" y="12257"/>
                  </a:lnTo>
                  <a:lnTo>
                    <a:pt x="7599" y="12184"/>
                  </a:lnTo>
                  <a:lnTo>
                    <a:pt x="7599" y="12110"/>
                  </a:lnTo>
                  <a:lnTo>
                    <a:pt x="7617" y="11925"/>
                  </a:lnTo>
                  <a:lnTo>
                    <a:pt x="7673" y="11684"/>
                  </a:lnTo>
                  <a:lnTo>
                    <a:pt x="7765" y="11426"/>
                  </a:lnTo>
                  <a:lnTo>
                    <a:pt x="7876" y="11130"/>
                  </a:lnTo>
                  <a:lnTo>
                    <a:pt x="8024" y="10797"/>
                  </a:lnTo>
                  <a:lnTo>
                    <a:pt x="8190" y="10446"/>
                  </a:lnTo>
                  <a:lnTo>
                    <a:pt x="8597" y="9706"/>
                  </a:lnTo>
                  <a:lnTo>
                    <a:pt x="9059" y="8893"/>
                  </a:lnTo>
                  <a:lnTo>
                    <a:pt x="9558" y="8079"/>
                  </a:lnTo>
                  <a:lnTo>
                    <a:pt x="10076" y="7284"/>
                  </a:lnTo>
                  <a:lnTo>
                    <a:pt x="9872" y="6822"/>
                  </a:lnTo>
                  <a:lnTo>
                    <a:pt x="9651" y="6397"/>
                  </a:lnTo>
                  <a:lnTo>
                    <a:pt x="9410" y="5972"/>
                  </a:lnTo>
                  <a:lnTo>
                    <a:pt x="9170" y="5547"/>
                  </a:lnTo>
                  <a:lnTo>
                    <a:pt x="8930" y="5158"/>
                  </a:lnTo>
                  <a:lnTo>
                    <a:pt x="8671" y="4770"/>
                  </a:lnTo>
                  <a:lnTo>
                    <a:pt x="8394" y="4400"/>
                  </a:lnTo>
                  <a:lnTo>
                    <a:pt x="8135" y="4031"/>
                  </a:lnTo>
                  <a:lnTo>
                    <a:pt x="7894" y="4456"/>
                  </a:lnTo>
                  <a:lnTo>
                    <a:pt x="7654" y="4863"/>
                  </a:lnTo>
                  <a:lnTo>
                    <a:pt x="7395" y="5232"/>
                  </a:lnTo>
                  <a:lnTo>
                    <a:pt x="7155" y="5565"/>
                  </a:lnTo>
                  <a:lnTo>
                    <a:pt x="6933" y="5824"/>
                  </a:lnTo>
                  <a:lnTo>
                    <a:pt x="6822" y="5935"/>
                  </a:lnTo>
                  <a:lnTo>
                    <a:pt x="6711" y="6027"/>
                  </a:lnTo>
                  <a:lnTo>
                    <a:pt x="6619" y="6083"/>
                  </a:lnTo>
                  <a:lnTo>
                    <a:pt x="6508" y="6120"/>
                  </a:lnTo>
                  <a:lnTo>
                    <a:pt x="6434" y="6120"/>
                  </a:lnTo>
                  <a:lnTo>
                    <a:pt x="6341" y="6101"/>
                  </a:lnTo>
                  <a:lnTo>
                    <a:pt x="6286" y="6046"/>
                  </a:lnTo>
                  <a:lnTo>
                    <a:pt x="6231" y="5953"/>
                  </a:lnTo>
                  <a:lnTo>
                    <a:pt x="6212" y="5842"/>
                  </a:lnTo>
                  <a:lnTo>
                    <a:pt x="6212" y="5713"/>
                  </a:lnTo>
                  <a:lnTo>
                    <a:pt x="6212" y="5547"/>
                  </a:lnTo>
                  <a:lnTo>
                    <a:pt x="6249" y="5362"/>
                  </a:lnTo>
                  <a:lnTo>
                    <a:pt x="6360" y="4937"/>
                  </a:lnTo>
                  <a:lnTo>
                    <a:pt x="6508" y="4474"/>
                  </a:lnTo>
                  <a:lnTo>
                    <a:pt x="6711" y="3957"/>
                  </a:lnTo>
                  <a:lnTo>
                    <a:pt x="6933" y="3421"/>
                  </a:lnTo>
                  <a:lnTo>
                    <a:pt x="7155" y="2885"/>
                  </a:lnTo>
                  <a:lnTo>
                    <a:pt x="6545" y="2219"/>
                  </a:lnTo>
                  <a:lnTo>
                    <a:pt x="5953" y="1646"/>
                  </a:lnTo>
                  <a:lnTo>
                    <a:pt x="5399" y="1147"/>
                  </a:lnTo>
                  <a:lnTo>
                    <a:pt x="4899" y="740"/>
                  </a:lnTo>
                  <a:lnTo>
                    <a:pt x="4493" y="426"/>
                  </a:lnTo>
                  <a:lnTo>
                    <a:pt x="4178" y="185"/>
                  </a:lnTo>
                  <a:lnTo>
                    <a:pt x="39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7"/>
            <p:cNvSpPr/>
            <p:nvPr/>
          </p:nvSpPr>
          <p:spPr>
            <a:xfrm>
              <a:off x="-750000" y="3510413"/>
              <a:ext cx="146525" cy="623500"/>
            </a:xfrm>
            <a:custGeom>
              <a:rect b="b" l="l" r="r" t="t"/>
              <a:pathLst>
                <a:path extrusionOk="0" h="24940" w="5861">
                  <a:moveTo>
                    <a:pt x="204" y="0"/>
                  </a:moveTo>
                  <a:lnTo>
                    <a:pt x="149" y="37"/>
                  </a:lnTo>
                  <a:lnTo>
                    <a:pt x="112" y="74"/>
                  </a:lnTo>
                  <a:lnTo>
                    <a:pt x="75" y="148"/>
                  </a:lnTo>
                  <a:lnTo>
                    <a:pt x="38" y="592"/>
                  </a:lnTo>
                  <a:lnTo>
                    <a:pt x="19" y="1054"/>
                  </a:lnTo>
                  <a:lnTo>
                    <a:pt x="1" y="1516"/>
                  </a:lnTo>
                  <a:lnTo>
                    <a:pt x="19" y="1960"/>
                  </a:lnTo>
                  <a:lnTo>
                    <a:pt x="75" y="2884"/>
                  </a:lnTo>
                  <a:lnTo>
                    <a:pt x="149" y="3790"/>
                  </a:lnTo>
                  <a:lnTo>
                    <a:pt x="296" y="5084"/>
                  </a:lnTo>
                  <a:lnTo>
                    <a:pt x="463" y="6360"/>
                  </a:lnTo>
                  <a:lnTo>
                    <a:pt x="666" y="7654"/>
                  </a:lnTo>
                  <a:lnTo>
                    <a:pt x="888" y="8930"/>
                  </a:lnTo>
                  <a:lnTo>
                    <a:pt x="1165" y="10353"/>
                  </a:lnTo>
                  <a:lnTo>
                    <a:pt x="1443" y="11777"/>
                  </a:lnTo>
                  <a:lnTo>
                    <a:pt x="1757" y="13182"/>
                  </a:lnTo>
                  <a:lnTo>
                    <a:pt x="2090" y="14605"/>
                  </a:lnTo>
                  <a:lnTo>
                    <a:pt x="2441" y="16010"/>
                  </a:lnTo>
                  <a:lnTo>
                    <a:pt x="2829" y="17415"/>
                  </a:lnTo>
                  <a:lnTo>
                    <a:pt x="3236" y="18802"/>
                  </a:lnTo>
                  <a:lnTo>
                    <a:pt x="3680" y="20188"/>
                  </a:lnTo>
                  <a:lnTo>
                    <a:pt x="4068" y="21371"/>
                  </a:lnTo>
                  <a:lnTo>
                    <a:pt x="4290" y="21981"/>
                  </a:lnTo>
                  <a:lnTo>
                    <a:pt x="4511" y="22573"/>
                  </a:lnTo>
                  <a:lnTo>
                    <a:pt x="4752" y="23146"/>
                  </a:lnTo>
                  <a:lnTo>
                    <a:pt x="4992" y="23738"/>
                  </a:lnTo>
                  <a:lnTo>
                    <a:pt x="5269" y="24311"/>
                  </a:lnTo>
                  <a:lnTo>
                    <a:pt x="5565" y="24865"/>
                  </a:lnTo>
                  <a:lnTo>
                    <a:pt x="5602" y="24921"/>
                  </a:lnTo>
                  <a:lnTo>
                    <a:pt x="5658" y="24939"/>
                  </a:lnTo>
                  <a:lnTo>
                    <a:pt x="5713" y="24939"/>
                  </a:lnTo>
                  <a:lnTo>
                    <a:pt x="5769" y="24921"/>
                  </a:lnTo>
                  <a:lnTo>
                    <a:pt x="5806" y="24884"/>
                  </a:lnTo>
                  <a:lnTo>
                    <a:pt x="5843" y="24828"/>
                  </a:lnTo>
                  <a:lnTo>
                    <a:pt x="5861" y="24773"/>
                  </a:lnTo>
                  <a:lnTo>
                    <a:pt x="5824" y="24699"/>
                  </a:lnTo>
                  <a:lnTo>
                    <a:pt x="5584" y="24218"/>
                  </a:lnTo>
                  <a:lnTo>
                    <a:pt x="5343" y="23719"/>
                  </a:lnTo>
                  <a:lnTo>
                    <a:pt x="5122" y="23202"/>
                  </a:lnTo>
                  <a:lnTo>
                    <a:pt x="4900" y="22684"/>
                  </a:lnTo>
                  <a:lnTo>
                    <a:pt x="4511" y="21649"/>
                  </a:lnTo>
                  <a:lnTo>
                    <a:pt x="4142" y="20613"/>
                  </a:lnTo>
                  <a:lnTo>
                    <a:pt x="3717" y="19301"/>
                  </a:lnTo>
                  <a:lnTo>
                    <a:pt x="3328" y="17970"/>
                  </a:lnTo>
                  <a:lnTo>
                    <a:pt x="2959" y="16657"/>
                  </a:lnTo>
                  <a:lnTo>
                    <a:pt x="2607" y="15326"/>
                  </a:lnTo>
                  <a:lnTo>
                    <a:pt x="2275" y="13958"/>
                  </a:lnTo>
                  <a:lnTo>
                    <a:pt x="1960" y="12590"/>
                  </a:lnTo>
                  <a:lnTo>
                    <a:pt x="1664" y="11222"/>
                  </a:lnTo>
                  <a:lnTo>
                    <a:pt x="1369" y="9854"/>
                  </a:lnTo>
                  <a:lnTo>
                    <a:pt x="1128" y="8467"/>
                  </a:lnTo>
                  <a:lnTo>
                    <a:pt x="888" y="7081"/>
                  </a:lnTo>
                  <a:lnTo>
                    <a:pt x="703" y="5694"/>
                  </a:lnTo>
                  <a:lnTo>
                    <a:pt x="518" y="4308"/>
                  </a:lnTo>
                  <a:lnTo>
                    <a:pt x="426" y="3273"/>
                  </a:lnTo>
                  <a:lnTo>
                    <a:pt x="370" y="2755"/>
                  </a:lnTo>
                  <a:lnTo>
                    <a:pt x="352" y="2219"/>
                  </a:lnTo>
                  <a:lnTo>
                    <a:pt x="333" y="1701"/>
                  </a:lnTo>
                  <a:lnTo>
                    <a:pt x="333" y="1184"/>
                  </a:lnTo>
                  <a:lnTo>
                    <a:pt x="352" y="666"/>
                  </a:lnTo>
                  <a:lnTo>
                    <a:pt x="407" y="148"/>
                  </a:lnTo>
                  <a:lnTo>
                    <a:pt x="389" y="74"/>
                  </a:lnTo>
                  <a:lnTo>
                    <a:pt x="370" y="37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7"/>
            <p:cNvSpPr/>
            <p:nvPr/>
          </p:nvSpPr>
          <p:spPr>
            <a:xfrm>
              <a:off x="-951500" y="3698988"/>
              <a:ext cx="277325" cy="373000"/>
            </a:xfrm>
            <a:custGeom>
              <a:rect b="b" l="l" r="r" t="t"/>
              <a:pathLst>
                <a:path extrusionOk="0" h="14920" w="11093">
                  <a:moveTo>
                    <a:pt x="2385" y="8504"/>
                  </a:moveTo>
                  <a:lnTo>
                    <a:pt x="2607" y="8523"/>
                  </a:lnTo>
                  <a:lnTo>
                    <a:pt x="2829" y="8560"/>
                  </a:lnTo>
                  <a:lnTo>
                    <a:pt x="3032" y="8597"/>
                  </a:lnTo>
                  <a:lnTo>
                    <a:pt x="3402" y="8689"/>
                  </a:lnTo>
                  <a:lnTo>
                    <a:pt x="3642" y="8781"/>
                  </a:lnTo>
                  <a:lnTo>
                    <a:pt x="3735" y="8818"/>
                  </a:lnTo>
                  <a:lnTo>
                    <a:pt x="3864" y="8874"/>
                  </a:lnTo>
                  <a:lnTo>
                    <a:pt x="3975" y="8929"/>
                  </a:lnTo>
                  <a:lnTo>
                    <a:pt x="4049" y="9003"/>
                  </a:lnTo>
                  <a:lnTo>
                    <a:pt x="4104" y="9096"/>
                  </a:lnTo>
                  <a:lnTo>
                    <a:pt x="4123" y="9188"/>
                  </a:lnTo>
                  <a:lnTo>
                    <a:pt x="4123" y="9281"/>
                  </a:lnTo>
                  <a:lnTo>
                    <a:pt x="4104" y="9392"/>
                  </a:lnTo>
                  <a:lnTo>
                    <a:pt x="4067" y="9502"/>
                  </a:lnTo>
                  <a:lnTo>
                    <a:pt x="4030" y="9613"/>
                  </a:lnTo>
                  <a:lnTo>
                    <a:pt x="3975" y="9706"/>
                  </a:lnTo>
                  <a:lnTo>
                    <a:pt x="3827" y="9909"/>
                  </a:lnTo>
                  <a:lnTo>
                    <a:pt x="3661" y="10094"/>
                  </a:lnTo>
                  <a:lnTo>
                    <a:pt x="3476" y="10223"/>
                  </a:lnTo>
                  <a:lnTo>
                    <a:pt x="3383" y="10279"/>
                  </a:lnTo>
                  <a:lnTo>
                    <a:pt x="3217" y="10316"/>
                  </a:lnTo>
                  <a:lnTo>
                    <a:pt x="3032" y="10353"/>
                  </a:lnTo>
                  <a:lnTo>
                    <a:pt x="2589" y="10353"/>
                  </a:lnTo>
                  <a:lnTo>
                    <a:pt x="2348" y="10334"/>
                  </a:lnTo>
                  <a:lnTo>
                    <a:pt x="2108" y="10297"/>
                  </a:lnTo>
                  <a:lnTo>
                    <a:pt x="1849" y="10242"/>
                  </a:lnTo>
                  <a:lnTo>
                    <a:pt x="1627" y="10168"/>
                  </a:lnTo>
                  <a:lnTo>
                    <a:pt x="1424" y="10076"/>
                  </a:lnTo>
                  <a:lnTo>
                    <a:pt x="1239" y="9965"/>
                  </a:lnTo>
                  <a:lnTo>
                    <a:pt x="1091" y="9854"/>
                  </a:lnTo>
                  <a:lnTo>
                    <a:pt x="1036" y="9780"/>
                  </a:lnTo>
                  <a:lnTo>
                    <a:pt x="980" y="9706"/>
                  </a:lnTo>
                  <a:lnTo>
                    <a:pt x="962" y="9613"/>
                  </a:lnTo>
                  <a:lnTo>
                    <a:pt x="943" y="9521"/>
                  </a:lnTo>
                  <a:lnTo>
                    <a:pt x="925" y="9428"/>
                  </a:lnTo>
                  <a:lnTo>
                    <a:pt x="943" y="9336"/>
                  </a:lnTo>
                  <a:lnTo>
                    <a:pt x="980" y="9244"/>
                  </a:lnTo>
                  <a:lnTo>
                    <a:pt x="1017" y="9133"/>
                  </a:lnTo>
                  <a:lnTo>
                    <a:pt x="1091" y="9022"/>
                  </a:lnTo>
                  <a:lnTo>
                    <a:pt x="1165" y="8929"/>
                  </a:lnTo>
                  <a:lnTo>
                    <a:pt x="1239" y="8837"/>
                  </a:lnTo>
                  <a:lnTo>
                    <a:pt x="1313" y="8781"/>
                  </a:lnTo>
                  <a:lnTo>
                    <a:pt x="1498" y="8652"/>
                  </a:lnTo>
                  <a:lnTo>
                    <a:pt x="1701" y="8578"/>
                  </a:lnTo>
                  <a:lnTo>
                    <a:pt x="1923" y="8523"/>
                  </a:lnTo>
                  <a:lnTo>
                    <a:pt x="2145" y="8504"/>
                  </a:lnTo>
                  <a:close/>
                  <a:moveTo>
                    <a:pt x="9133" y="11259"/>
                  </a:moveTo>
                  <a:lnTo>
                    <a:pt x="9244" y="11277"/>
                  </a:lnTo>
                  <a:lnTo>
                    <a:pt x="9355" y="11351"/>
                  </a:lnTo>
                  <a:lnTo>
                    <a:pt x="9410" y="11444"/>
                  </a:lnTo>
                  <a:lnTo>
                    <a:pt x="9466" y="11573"/>
                  </a:lnTo>
                  <a:lnTo>
                    <a:pt x="9503" y="11702"/>
                  </a:lnTo>
                  <a:lnTo>
                    <a:pt x="9503" y="11850"/>
                  </a:lnTo>
                  <a:lnTo>
                    <a:pt x="9503" y="12017"/>
                  </a:lnTo>
                  <a:lnTo>
                    <a:pt x="9484" y="12183"/>
                  </a:lnTo>
                  <a:lnTo>
                    <a:pt x="9466" y="12349"/>
                  </a:lnTo>
                  <a:lnTo>
                    <a:pt x="9373" y="12664"/>
                  </a:lnTo>
                  <a:lnTo>
                    <a:pt x="9318" y="12793"/>
                  </a:lnTo>
                  <a:lnTo>
                    <a:pt x="9262" y="12904"/>
                  </a:lnTo>
                  <a:lnTo>
                    <a:pt x="9207" y="12996"/>
                  </a:lnTo>
                  <a:lnTo>
                    <a:pt x="9151" y="13052"/>
                  </a:lnTo>
                  <a:lnTo>
                    <a:pt x="9040" y="13107"/>
                  </a:lnTo>
                  <a:lnTo>
                    <a:pt x="8911" y="13144"/>
                  </a:lnTo>
                  <a:lnTo>
                    <a:pt x="8782" y="13144"/>
                  </a:lnTo>
                  <a:lnTo>
                    <a:pt x="8652" y="13107"/>
                  </a:lnTo>
                  <a:lnTo>
                    <a:pt x="8523" y="13015"/>
                  </a:lnTo>
                  <a:lnTo>
                    <a:pt x="8486" y="12978"/>
                  </a:lnTo>
                  <a:lnTo>
                    <a:pt x="8430" y="12904"/>
                  </a:lnTo>
                  <a:lnTo>
                    <a:pt x="8412" y="12849"/>
                  </a:lnTo>
                  <a:lnTo>
                    <a:pt x="8375" y="12756"/>
                  </a:lnTo>
                  <a:lnTo>
                    <a:pt x="8356" y="12664"/>
                  </a:lnTo>
                  <a:lnTo>
                    <a:pt x="8356" y="12571"/>
                  </a:lnTo>
                  <a:lnTo>
                    <a:pt x="8338" y="12386"/>
                  </a:lnTo>
                  <a:lnTo>
                    <a:pt x="8319" y="12183"/>
                  </a:lnTo>
                  <a:lnTo>
                    <a:pt x="8338" y="11961"/>
                  </a:lnTo>
                  <a:lnTo>
                    <a:pt x="8356" y="11850"/>
                  </a:lnTo>
                  <a:lnTo>
                    <a:pt x="8393" y="11739"/>
                  </a:lnTo>
                  <a:lnTo>
                    <a:pt x="8449" y="11628"/>
                  </a:lnTo>
                  <a:lnTo>
                    <a:pt x="8504" y="11518"/>
                  </a:lnTo>
                  <a:lnTo>
                    <a:pt x="8597" y="11425"/>
                  </a:lnTo>
                  <a:lnTo>
                    <a:pt x="8689" y="11351"/>
                  </a:lnTo>
                  <a:lnTo>
                    <a:pt x="8819" y="11296"/>
                  </a:lnTo>
                  <a:lnTo>
                    <a:pt x="8985" y="11259"/>
                  </a:lnTo>
                  <a:close/>
                  <a:moveTo>
                    <a:pt x="629" y="0"/>
                  </a:moveTo>
                  <a:lnTo>
                    <a:pt x="592" y="167"/>
                  </a:lnTo>
                  <a:lnTo>
                    <a:pt x="499" y="647"/>
                  </a:lnTo>
                  <a:lnTo>
                    <a:pt x="352" y="1368"/>
                  </a:lnTo>
                  <a:lnTo>
                    <a:pt x="222" y="2329"/>
                  </a:lnTo>
                  <a:lnTo>
                    <a:pt x="666" y="2588"/>
                  </a:lnTo>
                  <a:lnTo>
                    <a:pt x="1110" y="2847"/>
                  </a:lnTo>
                  <a:lnTo>
                    <a:pt x="1535" y="3124"/>
                  </a:lnTo>
                  <a:lnTo>
                    <a:pt x="1904" y="3383"/>
                  </a:lnTo>
                  <a:lnTo>
                    <a:pt x="2219" y="3642"/>
                  </a:lnTo>
                  <a:lnTo>
                    <a:pt x="2348" y="3771"/>
                  </a:lnTo>
                  <a:lnTo>
                    <a:pt x="2441" y="3882"/>
                  </a:lnTo>
                  <a:lnTo>
                    <a:pt x="2515" y="3993"/>
                  </a:lnTo>
                  <a:lnTo>
                    <a:pt x="2552" y="4104"/>
                  </a:lnTo>
                  <a:lnTo>
                    <a:pt x="2570" y="4197"/>
                  </a:lnTo>
                  <a:lnTo>
                    <a:pt x="2552" y="4289"/>
                  </a:lnTo>
                  <a:lnTo>
                    <a:pt x="2496" y="4345"/>
                  </a:lnTo>
                  <a:lnTo>
                    <a:pt x="2441" y="4382"/>
                  </a:lnTo>
                  <a:lnTo>
                    <a:pt x="2348" y="4400"/>
                  </a:lnTo>
                  <a:lnTo>
                    <a:pt x="2256" y="4419"/>
                  </a:lnTo>
                  <a:lnTo>
                    <a:pt x="2126" y="4419"/>
                  </a:lnTo>
                  <a:lnTo>
                    <a:pt x="1997" y="4400"/>
                  </a:lnTo>
                  <a:lnTo>
                    <a:pt x="1683" y="4345"/>
                  </a:lnTo>
                  <a:lnTo>
                    <a:pt x="1331" y="4252"/>
                  </a:lnTo>
                  <a:lnTo>
                    <a:pt x="943" y="4123"/>
                  </a:lnTo>
                  <a:lnTo>
                    <a:pt x="518" y="3956"/>
                  </a:lnTo>
                  <a:lnTo>
                    <a:pt x="74" y="3771"/>
                  </a:lnTo>
                  <a:lnTo>
                    <a:pt x="19" y="4529"/>
                  </a:lnTo>
                  <a:lnTo>
                    <a:pt x="0" y="5324"/>
                  </a:lnTo>
                  <a:lnTo>
                    <a:pt x="19" y="6156"/>
                  </a:lnTo>
                  <a:lnTo>
                    <a:pt x="56" y="7007"/>
                  </a:lnTo>
                  <a:lnTo>
                    <a:pt x="130" y="7876"/>
                  </a:lnTo>
                  <a:lnTo>
                    <a:pt x="185" y="8319"/>
                  </a:lnTo>
                  <a:lnTo>
                    <a:pt x="259" y="8744"/>
                  </a:lnTo>
                  <a:lnTo>
                    <a:pt x="333" y="9188"/>
                  </a:lnTo>
                  <a:lnTo>
                    <a:pt x="426" y="9632"/>
                  </a:lnTo>
                  <a:lnTo>
                    <a:pt x="536" y="10057"/>
                  </a:lnTo>
                  <a:lnTo>
                    <a:pt x="647" y="10501"/>
                  </a:lnTo>
                  <a:lnTo>
                    <a:pt x="795" y="10944"/>
                  </a:lnTo>
                  <a:lnTo>
                    <a:pt x="980" y="11351"/>
                  </a:lnTo>
                  <a:lnTo>
                    <a:pt x="1184" y="11739"/>
                  </a:lnTo>
                  <a:lnTo>
                    <a:pt x="1424" y="12091"/>
                  </a:lnTo>
                  <a:lnTo>
                    <a:pt x="1664" y="12423"/>
                  </a:lnTo>
                  <a:lnTo>
                    <a:pt x="1941" y="12719"/>
                  </a:lnTo>
                  <a:lnTo>
                    <a:pt x="2237" y="12996"/>
                  </a:lnTo>
                  <a:lnTo>
                    <a:pt x="2552" y="13255"/>
                  </a:lnTo>
                  <a:lnTo>
                    <a:pt x="2866" y="13477"/>
                  </a:lnTo>
                  <a:lnTo>
                    <a:pt x="3199" y="13680"/>
                  </a:lnTo>
                  <a:lnTo>
                    <a:pt x="3531" y="13884"/>
                  </a:lnTo>
                  <a:lnTo>
                    <a:pt x="3883" y="14050"/>
                  </a:lnTo>
                  <a:lnTo>
                    <a:pt x="4234" y="14198"/>
                  </a:lnTo>
                  <a:lnTo>
                    <a:pt x="4604" y="14328"/>
                  </a:lnTo>
                  <a:lnTo>
                    <a:pt x="4955" y="14438"/>
                  </a:lnTo>
                  <a:lnTo>
                    <a:pt x="5306" y="14531"/>
                  </a:lnTo>
                  <a:lnTo>
                    <a:pt x="5657" y="14623"/>
                  </a:lnTo>
                  <a:lnTo>
                    <a:pt x="5990" y="14697"/>
                  </a:lnTo>
                  <a:lnTo>
                    <a:pt x="6656" y="14808"/>
                  </a:lnTo>
                  <a:lnTo>
                    <a:pt x="7266" y="14864"/>
                  </a:lnTo>
                  <a:lnTo>
                    <a:pt x="7783" y="14901"/>
                  </a:lnTo>
                  <a:lnTo>
                    <a:pt x="8246" y="14919"/>
                  </a:lnTo>
                  <a:lnTo>
                    <a:pt x="8874" y="14919"/>
                  </a:lnTo>
                  <a:lnTo>
                    <a:pt x="9022" y="14716"/>
                  </a:lnTo>
                  <a:lnTo>
                    <a:pt x="9373" y="14161"/>
                  </a:lnTo>
                  <a:lnTo>
                    <a:pt x="9595" y="13791"/>
                  </a:lnTo>
                  <a:lnTo>
                    <a:pt x="9854" y="13329"/>
                  </a:lnTo>
                  <a:lnTo>
                    <a:pt x="10113" y="12812"/>
                  </a:lnTo>
                  <a:lnTo>
                    <a:pt x="10353" y="12257"/>
                  </a:lnTo>
                  <a:lnTo>
                    <a:pt x="10593" y="11647"/>
                  </a:lnTo>
                  <a:lnTo>
                    <a:pt x="10686" y="11333"/>
                  </a:lnTo>
                  <a:lnTo>
                    <a:pt x="10778" y="11000"/>
                  </a:lnTo>
                  <a:lnTo>
                    <a:pt x="10871" y="10667"/>
                  </a:lnTo>
                  <a:lnTo>
                    <a:pt x="10945" y="10334"/>
                  </a:lnTo>
                  <a:lnTo>
                    <a:pt x="11000" y="9983"/>
                  </a:lnTo>
                  <a:lnTo>
                    <a:pt x="11056" y="9632"/>
                  </a:lnTo>
                  <a:lnTo>
                    <a:pt x="11074" y="9262"/>
                  </a:lnTo>
                  <a:lnTo>
                    <a:pt x="11092" y="8911"/>
                  </a:lnTo>
                  <a:lnTo>
                    <a:pt x="11074" y="8560"/>
                  </a:lnTo>
                  <a:lnTo>
                    <a:pt x="11056" y="8190"/>
                  </a:lnTo>
                  <a:lnTo>
                    <a:pt x="11000" y="7820"/>
                  </a:lnTo>
                  <a:lnTo>
                    <a:pt x="10926" y="7469"/>
                  </a:lnTo>
                  <a:lnTo>
                    <a:pt x="10815" y="7099"/>
                  </a:lnTo>
                  <a:lnTo>
                    <a:pt x="10686" y="6748"/>
                  </a:lnTo>
                  <a:lnTo>
                    <a:pt x="10464" y="7339"/>
                  </a:lnTo>
                  <a:lnTo>
                    <a:pt x="10242" y="7950"/>
                  </a:lnTo>
                  <a:lnTo>
                    <a:pt x="9983" y="8541"/>
                  </a:lnTo>
                  <a:lnTo>
                    <a:pt x="9724" y="9077"/>
                  </a:lnTo>
                  <a:lnTo>
                    <a:pt x="9595" y="9299"/>
                  </a:lnTo>
                  <a:lnTo>
                    <a:pt x="9466" y="9521"/>
                  </a:lnTo>
                  <a:lnTo>
                    <a:pt x="9336" y="9706"/>
                  </a:lnTo>
                  <a:lnTo>
                    <a:pt x="9207" y="9854"/>
                  </a:lnTo>
                  <a:lnTo>
                    <a:pt x="9077" y="9965"/>
                  </a:lnTo>
                  <a:lnTo>
                    <a:pt x="8966" y="10057"/>
                  </a:lnTo>
                  <a:lnTo>
                    <a:pt x="8837" y="10076"/>
                  </a:lnTo>
                  <a:lnTo>
                    <a:pt x="8726" y="10076"/>
                  </a:lnTo>
                  <a:lnTo>
                    <a:pt x="8689" y="10039"/>
                  </a:lnTo>
                  <a:lnTo>
                    <a:pt x="8634" y="10002"/>
                  </a:lnTo>
                  <a:lnTo>
                    <a:pt x="8597" y="9946"/>
                  </a:lnTo>
                  <a:lnTo>
                    <a:pt x="8560" y="9872"/>
                  </a:lnTo>
                  <a:lnTo>
                    <a:pt x="8504" y="9687"/>
                  </a:lnTo>
                  <a:lnTo>
                    <a:pt x="8486" y="9465"/>
                  </a:lnTo>
                  <a:lnTo>
                    <a:pt x="8467" y="9188"/>
                  </a:lnTo>
                  <a:lnTo>
                    <a:pt x="8467" y="8855"/>
                  </a:lnTo>
                  <a:lnTo>
                    <a:pt x="8486" y="8504"/>
                  </a:lnTo>
                  <a:lnTo>
                    <a:pt x="8504" y="8116"/>
                  </a:lnTo>
                  <a:lnTo>
                    <a:pt x="8615" y="7266"/>
                  </a:lnTo>
                  <a:lnTo>
                    <a:pt x="8745" y="6360"/>
                  </a:lnTo>
                  <a:lnTo>
                    <a:pt x="8893" y="5398"/>
                  </a:lnTo>
                  <a:lnTo>
                    <a:pt x="9077" y="4474"/>
                  </a:lnTo>
                  <a:lnTo>
                    <a:pt x="8708" y="4141"/>
                  </a:lnTo>
                  <a:lnTo>
                    <a:pt x="8356" y="3808"/>
                  </a:lnTo>
                  <a:lnTo>
                    <a:pt x="7987" y="3494"/>
                  </a:lnTo>
                  <a:lnTo>
                    <a:pt x="7598" y="3198"/>
                  </a:lnTo>
                  <a:lnTo>
                    <a:pt x="7229" y="2921"/>
                  </a:lnTo>
                  <a:lnTo>
                    <a:pt x="6841" y="2662"/>
                  </a:lnTo>
                  <a:lnTo>
                    <a:pt x="6452" y="2422"/>
                  </a:lnTo>
                  <a:lnTo>
                    <a:pt x="6064" y="2182"/>
                  </a:lnTo>
                  <a:lnTo>
                    <a:pt x="6009" y="2662"/>
                  </a:lnTo>
                  <a:lnTo>
                    <a:pt x="5916" y="3124"/>
                  </a:lnTo>
                  <a:lnTo>
                    <a:pt x="5842" y="3568"/>
                  </a:lnTo>
                  <a:lnTo>
                    <a:pt x="5731" y="3956"/>
                  </a:lnTo>
                  <a:lnTo>
                    <a:pt x="5620" y="4289"/>
                  </a:lnTo>
                  <a:lnTo>
                    <a:pt x="5546" y="4437"/>
                  </a:lnTo>
                  <a:lnTo>
                    <a:pt x="5491" y="4548"/>
                  </a:lnTo>
                  <a:lnTo>
                    <a:pt x="5417" y="4640"/>
                  </a:lnTo>
                  <a:lnTo>
                    <a:pt x="5343" y="4714"/>
                  </a:lnTo>
                  <a:lnTo>
                    <a:pt x="5251" y="4751"/>
                  </a:lnTo>
                  <a:lnTo>
                    <a:pt x="5177" y="4770"/>
                  </a:lnTo>
                  <a:lnTo>
                    <a:pt x="5084" y="4733"/>
                  </a:lnTo>
                  <a:lnTo>
                    <a:pt x="5029" y="4677"/>
                  </a:lnTo>
                  <a:lnTo>
                    <a:pt x="4955" y="4585"/>
                  </a:lnTo>
                  <a:lnTo>
                    <a:pt x="4899" y="4455"/>
                  </a:lnTo>
                  <a:lnTo>
                    <a:pt x="4862" y="4289"/>
                  </a:lnTo>
                  <a:lnTo>
                    <a:pt x="4807" y="4123"/>
                  </a:lnTo>
                  <a:lnTo>
                    <a:pt x="4751" y="3698"/>
                  </a:lnTo>
                  <a:lnTo>
                    <a:pt x="4733" y="3198"/>
                  </a:lnTo>
                  <a:lnTo>
                    <a:pt x="4715" y="2644"/>
                  </a:lnTo>
                  <a:lnTo>
                    <a:pt x="4715" y="2052"/>
                  </a:lnTo>
                  <a:lnTo>
                    <a:pt x="4733" y="1479"/>
                  </a:lnTo>
                  <a:lnTo>
                    <a:pt x="3920" y="1091"/>
                  </a:lnTo>
                  <a:lnTo>
                    <a:pt x="3143" y="777"/>
                  </a:lnTo>
                  <a:lnTo>
                    <a:pt x="2459" y="536"/>
                  </a:lnTo>
                  <a:lnTo>
                    <a:pt x="1849" y="333"/>
                  </a:lnTo>
                  <a:lnTo>
                    <a:pt x="1331" y="185"/>
                  </a:lnTo>
                  <a:lnTo>
                    <a:pt x="962" y="74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7"/>
            <p:cNvSpPr/>
            <p:nvPr/>
          </p:nvSpPr>
          <p:spPr>
            <a:xfrm>
              <a:off x="-680675" y="3576963"/>
              <a:ext cx="268100" cy="405350"/>
            </a:xfrm>
            <a:custGeom>
              <a:rect b="b" l="l" r="r" t="t"/>
              <a:pathLst>
                <a:path extrusionOk="0" h="16214" w="10724">
                  <a:moveTo>
                    <a:pt x="9263" y="8615"/>
                  </a:moveTo>
                  <a:lnTo>
                    <a:pt x="9484" y="8671"/>
                  </a:lnTo>
                  <a:lnTo>
                    <a:pt x="9688" y="8745"/>
                  </a:lnTo>
                  <a:lnTo>
                    <a:pt x="9780" y="8800"/>
                  </a:lnTo>
                  <a:lnTo>
                    <a:pt x="9873" y="8856"/>
                  </a:lnTo>
                  <a:lnTo>
                    <a:pt x="9965" y="8948"/>
                  </a:lnTo>
                  <a:lnTo>
                    <a:pt x="10039" y="9041"/>
                  </a:lnTo>
                  <a:lnTo>
                    <a:pt x="10113" y="9133"/>
                  </a:lnTo>
                  <a:lnTo>
                    <a:pt x="10150" y="9226"/>
                  </a:lnTo>
                  <a:lnTo>
                    <a:pt x="10187" y="9318"/>
                  </a:lnTo>
                  <a:lnTo>
                    <a:pt x="10205" y="9410"/>
                  </a:lnTo>
                  <a:lnTo>
                    <a:pt x="10205" y="9503"/>
                  </a:lnTo>
                  <a:lnTo>
                    <a:pt x="10187" y="9577"/>
                  </a:lnTo>
                  <a:lnTo>
                    <a:pt x="10150" y="9669"/>
                  </a:lnTo>
                  <a:lnTo>
                    <a:pt x="10113" y="9743"/>
                  </a:lnTo>
                  <a:lnTo>
                    <a:pt x="10002" y="9910"/>
                  </a:lnTo>
                  <a:lnTo>
                    <a:pt x="9836" y="10039"/>
                  </a:lnTo>
                  <a:lnTo>
                    <a:pt x="9651" y="10168"/>
                  </a:lnTo>
                  <a:lnTo>
                    <a:pt x="9429" y="10279"/>
                  </a:lnTo>
                  <a:lnTo>
                    <a:pt x="9207" y="10390"/>
                  </a:lnTo>
                  <a:lnTo>
                    <a:pt x="8967" y="10464"/>
                  </a:lnTo>
                  <a:lnTo>
                    <a:pt x="8726" y="10538"/>
                  </a:lnTo>
                  <a:lnTo>
                    <a:pt x="8505" y="10594"/>
                  </a:lnTo>
                  <a:lnTo>
                    <a:pt x="8301" y="10612"/>
                  </a:lnTo>
                  <a:lnTo>
                    <a:pt x="8098" y="10631"/>
                  </a:lnTo>
                  <a:lnTo>
                    <a:pt x="7950" y="10612"/>
                  </a:lnTo>
                  <a:lnTo>
                    <a:pt x="7839" y="10594"/>
                  </a:lnTo>
                  <a:lnTo>
                    <a:pt x="7636" y="10483"/>
                  </a:lnTo>
                  <a:lnTo>
                    <a:pt x="7451" y="10335"/>
                  </a:lnTo>
                  <a:lnTo>
                    <a:pt x="7266" y="10168"/>
                  </a:lnTo>
                  <a:lnTo>
                    <a:pt x="7192" y="10076"/>
                  </a:lnTo>
                  <a:lnTo>
                    <a:pt x="7118" y="9984"/>
                  </a:lnTo>
                  <a:lnTo>
                    <a:pt x="7063" y="9873"/>
                  </a:lnTo>
                  <a:lnTo>
                    <a:pt x="7026" y="9780"/>
                  </a:lnTo>
                  <a:lnTo>
                    <a:pt x="7007" y="9688"/>
                  </a:lnTo>
                  <a:lnTo>
                    <a:pt x="7026" y="9595"/>
                  </a:lnTo>
                  <a:lnTo>
                    <a:pt x="7044" y="9503"/>
                  </a:lnTo>
                  <a:lnTo>
                    <a:pt x="7118" y="9410"/>
                  </a:lnTo>
                  <a:lnTo>
                    <a:pt x="7192" y="9318"/>
                  </a:lnTo>
                  <a:lnTo>
                    <a:pt x="7321" y="9244"/>
                  </a:lnTo>
                  <a:lnTo>
                    <a:pt x="7414" y="9189"/>
                  </a:lnTo>
                  <a:lnTo>
                    <a:pt x="7636" y="9059"/>
                  </a:lnTo>
                  <a:lnTo>
                    <a:pt x="7969" y="8911"/>
                  </a:lnTo>
                  <a:lnTo>
                    <a:pt x="8153" y="8819"/>
                  </a:lnTo>
                  <a:lnTo>
                    <a:pt x="8375" y="8745"/>
                  </a:lnTo>
                  <a:lnTo>
                    <a:pt x="8597" y="8689"/>
                  </a:lnTo>
                  <a:lnTo>
                    <a:pt x="8819" y="8634"/>
                  </a:lnTo>
                  <a:lnTo>
                    <a:pt x="9041" y="8615"/>
                  </a:lnTo>
                  <a:close/>
                  <a:moveTo>
                    <a:pt x="2792" y="12646"/>
                  </a:moveTo>
                  <a:lnTo>
                    <a:pt x="2940" y="12683"/>
                  </a:lnTo>
                  <a:lnTo>
                    <a:pt x="3051" y="12738"/>
                  </a:lnTo>
                  <a:lnTo>
                    <a:pt x="3162" y="12812"/>
                  </a:lnTo>
                  <a:lnTo>
                    <a:pt x="3236" y="12904"/>
                  </a:lnTo>
                  <a:lnTo>
                    <a:pt x="3310" y="12997"/>
                  </a:lnTo>
                  <a:lnTo>
                    <a:pt x="3365" y="13108"/>
                  </a:lnTo>
                  <a:lnTo>
                    <a:pt x="3402" y="13219"/>
                  </a:lnTo>
                  <a:lnTo>
                    <a:pt x="3458" y="13441"/>
                  </a:lnTo>
                  <a:lnTo>
                    <a:pt x="3495" y="13625"/>
                  </a:lnTo>
                  <a:lnTo>
                    <a:pt x="3495" y="13810"/>
                  </a:lnTo>
                  <a:lnTo>
                    <a:pt x="3513" y="13921"/>
                  </a:lnTo>
                  <a:lnTo>
                    <a:pt x="3513" y="14014"/>
                  </a:lnTo>
                  <a:lnTo>
                    <a:pt x="3513" y="14088"/>
                  </a:lnTo>
                  <a:lnTo>
                    <a:pt x="3495" y="14162"/>
                  </a:lnTo>
                  <a:lnTo>
                    <a:pt x="3458" y="14236"/>
                  </a:lnTo>
                  <a:lnTo>
                    <a:pt x="3421" y="14291"/>
                  </a:lnTo>
                  <a:lnTo>
                    <a:pt x="3328" y="14383"/>
                  </a:lnTo>
                  <a:lnTo>
                    <a:pt x="3199" y="14457"/>
                  </a:lnTo>
                  <a:lnTo>
                    <a:pt x="3070" y="14476"/>
                  </a:lnTo>
                  <a:lnTo>
                    <a:pt x="2940" y="14476"/>
                  </a:lnTo>
                  <a:lnTo>
                    <a:pt x="2811" y="14439"/>
                  </a:lnTo>
                  <a:lnTo>
                    <a:pt x="2737" y="14383"/>
                  </a:lnTo>
                  <a:lnTo>
                    <a:pt x="2663" y="14309"/>
                  </a:lnTo>
                  <a:lnTo>
                    <a:pt x="2589" y="14217"/>
                  </a:lnTo>
                  <a:lnTo>
                    <a:pt x="2515" y="14106"/>
                  </a:lnTo>
                  <a:lnTo>
                    <a:pt x="2385" y="13810"/>
                  </a:lnTo>
                  <a:lnTo>
                    <a:pt x="2312" y="13662"/>
                  </a:lnTo>
                  <a:lnTo>
                    <a:pt x="2275" y="13496"/>
                  </a:lnTo>
                  <a:lnTo>
                    <a:pt x="2238" y="13330"/>
                  </a:lnTo>
                  <a:lnTo>
                    <a:pt x="2219" y="13182"/>
                  </a:lnTo>
                  <a:lnTo>
                    <a:pt x="2219" y="13052"/>
                  </a:lnTo>
                  <a:lnTo>
                    <a:pt x="2238" y="12923"/>
                  </a:lnTo>
                  <a:lnTo>
                    <a:pt x="2293" y="12812"/>
                  </a:lnTo>
                  <a:lnTo>
                    <a:pt x="2385" y="12720"/>
                  </a:lnTo>
                  <a:lnTo>
                    <a:pt x="2496" y="12664"/>
                  </a:lnTo>
                  <a:lnTo>
                    <a:pt x="2644" y="12646"/>
                  </a:lnTo>
                  <a:close/>
                  <a:moveTo>
                    <a:pt x="8690" y="1"/>
                  </a:moveTo>
                  <a:lnTo>
                    <a:pt x="8375" y="148"/>
                  </a:lnTo>
                  <a:lnTo>
                    <a:pt x="8024" y="315"/>
                  </a:lnTo>
                  <a:lnTo>
                    <a:pt x="7562" y="555"/>
                  </a:lnTo>
                  <a:lnTo>
                    <a:pt x="6989" y="869"/>
                  </a:lnTo>
                  <a:lnTo>
                    <a:pt x="6360" y="1258"/>
                  </a:lnTo>
                  <a:lnTo>
                    <a:pt x="5658" y="1701"/>
                  </a:lnTo>
                  <a:lnTo>
                    <a:pt x="4937" y="2237"/>
                  </a:lnTo>
                  <a:lnTo>
                    <a:pt x="5066" y="2811"/>
                  </a:lnTo>
                  <a:lnTo>
                    <a:pt x="5177" y="3365"/>
                  </a:lnTo>
                  <a:lnTo>
                    <a:pt x="5269" y="3920"/>
                  </a:lnTo>
                  <a:lnTo>
                    <a:pt x="5343" y="4419"/>
                  </a:lnTo>
                  <a:lnTo>
                    <a:pt x="5362" y="4844"/>
                  </a:lnTo>
                  <a:lnTo>
                    <a:pt x="5362" y="5029"/>
                  </a:lnTo>
                  <a:lnTo>
                    <a:pt x="5343" y="5195"/>
                  </a:lnTo>
                  <a:lnTo>
                    <a:pt x="5306" y="5325"/>
                  </a:lnTo>
                  <a:lnTo>
                    <a:pt x="5269" y="5436"/>
                  </a:lnTo>
                  <a:lnTo>
                    <a:pt x="5214" y="5510"/>
                  </a:lnTo>
                  <a:lnTo>
                    <a:pt x="5140" y="5547"/>
                  </a:lnTo>
                  <a:lnTo>
                    <a:pt x="5048" y="5547"/>
                  </a:lnTo>
                  <a:lnTo>
                    <a:pt x="4955" y="5528"/>
                  </a:lnTo>
                  <a:lnTo>
                    <a:pt x="4881" y="5473"/>
                  </a:lnTo>
                  <a:lnTo>
                    <a:pt x="4789" y="5399"/>
                  </a:lnTo>
                  <a:lnTo>
                    <a:pt x="4696" y="5288"/>
                  </a:lnTo>
                  <a:lnTo>
                    <a:pt x="4604" y="5177"/>
                  </a:lnTo>
                  <a:lnTo>
                    <a:pt x="4438" y="4863"/>
                  </a:lnTo>
                  <a:lnTo>
                    <a:pt x="4253" y="4493"/>
                  </a:lnTo>
                  <a:lnTo>
                    <a:pt x="4086" y="4086"/>
                  </a:lnTo>
                  <a:lnTo>
                    <a:pt x="3920" y="3642"/>
                  </a:lnTo>
                  <a:lnTo>
                    <a:pt x="3772" y="3180"/>
                  </a:lnTo>
                  <a:lnTo>
                    <a:pt x="3439" y="3495"/>
                  </a:lnTo>
                  <a:lnTo>
                    <a:pt x="3106" y="3809"/>
                  </a:lnTo>
                  <a:lnTo>
                    <a:pt x="2774" y="4142"/>
                  </a:lnTo>
                  <a:lnTo>
                    <a:pt x="2459" y="4474"/>
                  </a:lnTo>
                  <a:lnTo>
                    <a:pt x="2145" y="4844"/>
                  </a:lnTo>
                  <a:lnTo>
                    <a:pt x="1831" y="5214"/>
                  </a:lnTo>
                  <a:lnTo>
                    <a:pt x="1535" y="5602"/>
                  </a:lnTo>
                  <a:lnTo>
                    <a:pt x="1258" y="6009"/>
                  </a:lnTo>
                  <a:lnTo>
                    <a:pt x="1609" y="6896"/>
                  </a:lnTo>
                  <a:lnTo>
                    <a:pt x="1942" y="7784"/>
                  </a:lnTo>
                  <a:lnTo>
                    <a:pt x="2238" y="8652"/>
                  </a:lnTo>
                  <a:lnTo>
                    <a:pt x="2496" y="9466"/>
                  </a:lnTo>
                  <a:lnTo>
                    <a:pt x="2607" y="9854"/>
                  </a:lnTo>
                  <a:lnTo>
                    <a:pt x="2681" y="10205"/>
                  </a:lnTo>
                  <a:lnTo>
                    <a:pt x="2755" y="10520"/>
                  </a:lnTo>
                  <a:lnTo>
                    <a:pt x="2792" y="10797"/>
                  </a:lnTo>
                  <a:lnTo>
                    <a:pt x="2792" y="11019"/>
                  </a:lnTo>
                  <a:lnTo>
                    <a:pt x="2792" y="11222"/>
                  </a:lnTo>
                  <a:lnTo>
                    <a:pt x="2755" y="11296"/>
                  </a:lnTo>
                  <a:lnTo>
                    <a:pt x="2737" y="11352"/>
                  </a:lnTo>
                  <a:lnTo>
                    <a:pt x="2700" y="11407"/>
                  </a:lnTo>
                  <a:lnTo>
                    <a:pt x="2663" y="11444"/>
                  </a:lnTo>
                  <a:lnTo>
                    <a:pt x="2607" y="11462"/>
                  </a:lnTo>
                  <a:lnTo>
                    <a:pt x="2422" y="11462"/>
                  </a:lnTo>
                  <a:lnTo>
                    <a:pt x="2293" y="11407"/>
                  </a:lnTo>
                  <a:lnTo>
                    <a:pt x="2145" y="11315"/>
                  </a:lnTo>
                  <a:lnTo>
                    <a:pt x="1997" y="11185"/>
                  </a:lnTo>
                  <a:lnTo>
                    <a:pt x="1831" y="11037"/>
                  </a:lnTo>
                  <a:lnTo>
                    <a:pt x="1664" y="10852"/>
                  </a:lnTo>
                  <a:lnTo>
                    <a:pt x="1480" y="10631"/>
                  </a:lnTo>
                  <a:lnTo>
                    <a:pt x="1128" y="10168"/>
                  </a:lnTo>
                  <a:lnTo>
                    <a:pt x="777" y="9651"/>
                  </a:lnTo>
                  <a:lnTo>
                    <a:pt x="426" y="9096"/>
                  </a:lnTo>
                  <a:lnTo>
                    <a:pt x="93" y="8542"/>
                  </a:lnTo>
                  <a:lnTo>
                    <a:pt x="38" y="8911"/>
                  </a:lnTo>
                  <a:lnTo>
                    <a:pt x="1" y="9300"/>
                  </a:lnTo>
                  <a:lnTo>
                    <a:pt x="1" y="9669"/>
                  </a:lnTo>
                  <a:lnTo>
                    <a:pt x="19" y="10021"/>
                  </a:lnTo>
                  <a:lnTo>
                    <a:pt x="56" y="10390"/>
                  </a:lnTo>
                  <a:lnTo>
                    <a:pt x="112" y="10741"/>
                  </a:lnTo>
                  <a:lnTo>
                    <a:pt x="204" y="11093"/>
                  </a:lnTo>
                  <a:lnTo>
                    <a:pt x="296" y="11444"/>
                  </a:lnTo>
                  <a:lnTo>
                    <a:pt x="407" y="11777"/>
                  </a:lnTo>
                  <a:lnTo>
                    <a:pt x="537" y="12110"/>
                  </a:lnTo>
                  <a:lnTo>
                    <a:pt x="666" y="12424"/>
                  </a:lnTo>
                  <a:lnTo>
                    <a:pt x="814" y="12738"/>
                  </a:lnTo>
                  <a:lnTo>
                    <a:pt x="980" y="13034"/>
                  </a:lnTo>
                  <a:lnTo>
                    <a:pt x="1147" y="13330"/>
                  </a:lnTo>
                  <a:lnTo>
                    <a:pt x="1480" y="13884"/>
                  </a:lnTo>
                  <a:lnTo>
                    <a:pt x="1831" y="14402"/>
                  </a:lnTo>
                  <a:lnTo>
                    <a:pt x="2182" y="14846"/>
                  </a:lnTo>
                  <a:lnTo>
                    <a:pt x="2515" y="15252"/>
                  </a:lnTo>
                  <a:lnTo>
                    <a:pt x="2811" y="15585"/>
                  </a:lnTo>
                  <a:lnTo>
                    <a:pt x="3273" y="16047"/>
                  </a:lnTo>
                  <a:lnTo>
                    <a:pt x="3439" y="16214"/>
                  </a:lnTo>
                  <a:lnTo>
                    <a:pt x="3735" y="16158"/>
                  </a:lnTo>
                  <a:lnTo>
                    <a:pt x="4068" y="16103"/>
                  </a:lnTo>
                  <a:lnTo>
                    <a:pt x="4511" y="16010"/>
                  </a:lnTo>
                  <a:lnTo>
                    <a:pt x="5029" y="15862"/>
                  </a:lnTo>
                  <a:lnTo>
                    <a:pt x="5602" y="15678"/>
                  </a:lnTo>
                  <a:lnTo>
                    <a:pt x="6231" y="15456"/>
                  </a:lnTo>
                  <a:lnTo>
                    <a:pt x="6545" y="15308"/>
                  </a:lnTo>
                  <a:lnTo>
                    <a:pt x="6878" y="15160"/>
                  </a:lnTo>
                  <a:lnTo>
                    <a:pt x="7211" y="14994"/>
                  </a:lnTo>
                  <a:lnTo>
                    <a:pt x="7525" y="14809"/>
                  </a:lnTo>
                  <a:lnTo>
                    <a:pt x="7858" y="14624"/>
                  </a:lnTo>
                  <a:lnTo>
                    <a:pt x="8172" y="14402"/>
                  </a:lnTo>
                  <a:lnTo>
                    <a:pt x="8486" y="14180"/>
                  </a:lnTo>
                  <a:lnTo>
                    <a:pt x="8782" y="13921"/>
                  </a:lnTo>
                  <a:lnTo>
                    <a:pt x="9059" y="13662"/>
                  </a:lnTo>
                  <a:lnTo>
                    <a:pt x="9337" y="13367"/>
                  </a:lnTo>
                  <a:lnTo>
                    <a:pt x="9595" y="13071"/>
                  </a:lnTo>
                  <a:lnTo>
                    <a:pt x="9817" y="12738"/>
                  </a:lnTo>
                  <a:lnTo>
                    <a:pt x="10039" y="12387"/>
                  </a:lnTo>
                  <a:lnTo>
                    <a:pt x="10224" y="12017"/>
                  </a:lnTo>
                  <a:lnTo>
                    <a:pt x="10372" y="11629"/>
                  </a:lnTo>
                  <a:lnTo>
                    <a:pt x="10501" y="11204"/>
                  </a:lnTo>
                  <a:lnTo>
                    <a:pt x="10594" y="10778"/>
                  </a:lnTo>
                  <a:lnTo>
                    <a:pt x="10668" y="10298"/>
                  </a:lnTo>
                  <a:lnTo>
                    <a:pt x="10705" y="9854"/>
                  </a:lnTo>
                  <a:lnTo>
                    <a:pt x="10723" y="9410"/>
                  </a:lnTo>
                  <a:lnTo>
                    <a:pt x="10723" y="8967"/>
                  </a:lnTo>
                  <a:lnTo>
                    <a:pt x="10723" y="8523"/>
                  </a:lnTo>
                  <a:lnTo>
                    <a:pt x="10705" y="8079"/>
                  </a:lnTo>
                  <a:lnTo>
                    <a:pt x="10668" y="7636"/>
                  </a:lnTo>
                  <a:lnTo>
                    <a:pt x="10594" y="6767"/>
                  </a:lnTo>
                  <a:lnTo>
                    <a:pt x="10464" y="5935"/>
                  </a:lnTo>
                  <a:lnTo>
                    <a:pt x="10316" y="5121"/>
                  </a:lnTo>
                  <a:lnTo>
                    <a:pt x="10131" y="4345"/>
                  </a:lnTo>
                  <a:lnTo>
                    <a:pt x="9947" y="3606"/>
                  </a:lnTo>
                  <a:lnTo>
                    <a:pt x="9558" y="3864"/>
                  </a:lnTo>
                  <a:lnTo>
                    <a:pt x="9170" y="4105"/>
                  </a:lnTo>
                  <a:lnTo>
                    <a:pt x="8800" y="4308"/>
                  </a:lnTo>
                  <a:lnTo>
                    <a:pt x="8468" y="4474"/>
                  </a:lnTo>
                  <a:lnTo>
                    <a:pt x="8190" y="4585"/>
                  </a:lnTo>
                  <a:lnTo>
                    <a:pt x="8061" y="4622"/>
                  </a:lnTo>
                  <a:lnTo>
                    <a:pt x="7932" y="4641"/>
                  </a:lnTo>
                  <a:lnTo>
                    <a:pt x="7839" y="4659"/>
                  </a:lnTo>
                  <a:lnTo>
                    <a:pt x="7747" y="4641"/>
                  </a:lnTo>
                  <a:lnTo>
                    <a:pt x="7673" y="4622"/>
                  </a:lnTo>
                  <a:lnTo>
                    <a:pt x="7617" y="4567"/>
                  </a:lnTo>
                  <a:lnTo>
                    <a:pt x="7580" y="4493"/>
                  </a:lnTo>
                  <a:lnTo>
                    <a:pt x="7580" y="4400"/>
                  </a:lnTo>
                  <a:lnTo>
                    <a:pt x="7599" y="4290"/>
                  </a:lnTo>
                  <a:lnTo>
                    <a:pt x="7654" y="4160"/>
                  </a:lnTo>
                  <a:lnTo>
                    <a:pt x="7728" y="4031"/>
                  </a:lnTo>
                  <a:lnTo>
                    <a:pt x="7821" y="3883"/>
                  </a:lnTo>
                  <a:lnTo>
                    <a:pt x="8079" y="3569"/>
                  </a:lnTo>
                  <a:lnTo>
                    <a:pt x="8394" y="3236"/>
                  </a:lnTo>
                  <a:lnTo>
                    <a:pt x="8745" y="2903"/>
                  </a:lnTo>
                  <a:lnTo>
                    <a:pt x="9133" y="2552"/>
                  </a:lnTo>
                  <a:lnTo>
                    <a:pt x="9540" y="2219"/>
                  </a:lnTo>
                  <a:lnTo>
                    <a:pt x="9207" y="1295"/>
                  </a:lnTo>
                  <a:lnTo>
                    <a:pt x="8948" y="611"/>
                  </a:lnTo>
                  <a:lnTo>
                    <a:pt x="8745" y="167"/>
                  </a:lnTo>
                  <a:lnTo>
                    <a:pt x="86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7"/>
            <p:cNvSpPr/>
            <p:nvPr/>
          </p:nvSpPr>
          <p:spPr>
            <a:xfrm>
              <a:off x="-677900" y="3734113"/>
              <a:ext cx="161775" cy="404875"/>
            </a:xfrm>
            <a:custGeom>
              <a:rect b="b" l="l" r="r" t="t"/>
              <a:pathLst>
                <a:path extrusionOk="0" h="16195" w="6471">
                  <a:moveTo>
                    <a:pt x="6305" y="0"/>
                  </a:moveTo>
                  <a:lnTo>
                    <a:pt x="6249" y="19"/>
                  </a:lnTo>
                  <a:lnTo>
                    <a:pt x="6194" y="37"/>
                  </a:lnTo>
                  <a:lnTo>
                    <a:pt x="6157" y="93"/>
                  </a:lnTo>
                  <a:lnTo>
                    <a:pt x="6138" y="167"/>
                  </a:lnTo>
                  <a:lnTo>
                    <a:pt x="6083" y="906"/>
                  </a:lnTo>
                  <a:lnTo>
                    <a:pt x="5990" y="1645"/>
                  </a:lnTo>
                  <a:lnTo>
                    <a:pt x="5879" y="2403"/>
                  </a:lnTo>
                  <a:lnTo>
                    <a:pt x="5750" y="3124"/>
                  </a:lnTo>
                  <a:lnTo>
                    <a:pt x="5584" y="3864"/>
                  </a:lnTo>
                  <a:lnTo>
                    <a:pt x="5417" y="4603"/>
                  </a:lnTo>
                  <a:lnTo>
                    <a:pt x="5232" y="5324"/>
                  </a:lnTo>
                  <a:lnTo>
                    <a:pt x="5011" y="6045"/>
                  </a:lnTo>
                  <a:lnTo>
                    <a:pt x="4752" y="6877"/>
                  </a:lnTo>
                  <a:lnTo>
                    <a:pt x="4474" y="7709"/>
                  </a:lnTo>
                  <a:lnTo>
                    <a:pt x="4160" y="8541"/>
                  </a:lnTo>
                  <a:lnTo>
                    <a:pt x="3846" y="9355"/>
                  </a:lnTo>
                  <a:lnTo>
                    <a:pt x="3495" y="10168"/>
                  </a:lnTo>
                  <a:lnTo>
                    <a:pt x="3106" y="10963"/>
                  </a:lnTo>
                  <a:lnTo>
                    <a:pt x="2718" y="11758"/>
                  </a:lnTo>
                  <a:lnTo>
                    <a:pt x="2293" y="12534"/>
                  </a:lnTo>
                  <a:lnTo>
                    <a:pt x="1794" y="13403"/>
                  </a:lnTo>
                  <a:lnTo>
                    <a:pt x="1239" y="14272"/>
                  </a:lnTo>
                  <a:lnTo>
                    <a:pt x="943" y="14697"/>
                  </a:lnTo>
                  <a:lnTo>
                    <a:pt x="648" y="15104"/>
                  </a:lnTo>
                  <a:lnTo>
                    <a:pt x="352" y="15511"/>
                  </a:lnTo>
                  <a:lnTo>
                    <a:pt x="38" y="15917"/>
                  </a:lnTo>
                  <a:lnTo>
                    <a:pt x="1" y="15973"/>
                  </a:lnTo>
                  <a:lnTo>
                    <a:pt x="1" y="16047"/>
                  </a:lnTo>
                  <a:lnTo>
                    <a:pt x="19" y="16102"/>
                  </a:lnTo>
                  <a:lnTo>
                    <a:pt x="56" y="16158"/>
                  </a:lnTo>
                  <a:lnTo>
                    <a:pt x="93" y="16176"/>
                  </a:lnTo>
                  <a:lnTo>
                    <a:pt x="148" y="16195"/>
                  </a:lnTo>
                  <a:lnTo>
                    <a:pt x="204" y="16195"/>
                  </a:lnTo>
                  <a:lnTo>
                    <a:pt x="259" y="16139"/>
                  </a:lnTo>
                  <a:lnTo>
                    <a:pt x="796" y="15455"/>
                  </a:lnTo>
                  <a:lnTo>
                    <a:pt x="1313" y="14734"/>
                  </a:lnTo>
                  <a:lnTo>
                    <a:pt x="1794" y="13995"/>
                  </a:lnTo>
                  <a:lnTo>
                    <a:pt x="2274" y="13255"/>
                  </a:lnTo>
                  <a:lnTo>
                    <a:pt x="2700" y="12479"/>
                  </a:lnTo>
                  <a:lnTo>
                    <a:pt x="3125" y="11702"/>
                  </a:lnTo>
                  <a:lnTo>
                    <a:pt x="3513" y="10907"/>
                  </a:lnTo>
                  <a:lnTo>
                    <a:pt x="3901" y="10094"/>
                  </a:lnTo>
                  <a:lnTo>
                    <a:pt x="4234" y="9281"/>
                  </a:lnTo>
                  <a:lnTo>
                    <a:pt x="4567" y="8467"/>
                  </a:lnTo>
                  <a:lnTo>
                    <a:pt x="4863" y="7617"/>
                  </a:lnTo>
                  <a:lnTo>
                    <a:pt x="5140" y="6785"/>
                  </a:lnTo>
                  <a:lnTo>
                    <a:pt x="5399" y="5934"/>
                  </a:lnTo>
                  <a:lnTo>
                    <a:pt x="5621" y="5084"/>
                  </a:lnTo>
                  <a:lnTo>
                    <a:pt x="5842" y="4234"/>
                  </a:lnTo>
                  <a:lnTo>
                    <a:pt x="6027" y="3365"/>
                  </a:lnTo>
                  <a:lnTo>
                    <a:pt x="6175" y="2570"/>
                  </a:lnTo>
                  <a:lnTo>
                    <a:pt x="6305" y="1775"/>
                  </a:lnTo>
                  <a:lnTo>
                    <a:pt x="6397" y="961"/>
                  </a:lnTo>
                  <a:lnTo>
                    <a:pt x="6471" y="167"/>
                  </a:lnTo>
                  <a:lnTo>
                    <a:pt x="6453" y="93"/>
                  </a:lnTo>
                  <a:lnTo>
                    <a:pt x="6416" y="37"/>
                  </a:lnTo>
                  <a:lnTo>
                    <a:pt x="6379" y="19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7"/>
            <p:cNvSpPr/>
            <p:nvPr/>
          </p:nvSpPr>
          <p:spPr>
            <a:xfrm>
              <a:off x="-875250" y="3775238"/>
              <a:ext cx="198775" cy="363750"/>
            </a:xfrm>
            <a:custGeom>
              <a:rect b="b" l="l" r="r" t="t"/>
              <a:pathLst>
                <a:path extrusionOk="0" h="14550" w="7951">
                  <a:moveTo>
                    <a:pt x="130" y="0"/>
                  </a:moveTo>
                  <a:lnTo>
                    <a:pt x="75" y="19"/>
                  </a:lnTo>
                  <a:lnTo>
                    <a:pt x="38" y="74"/>
                  </a:lnTo>
                  <a:lnTo>
                    <a:pt x="1" y="130"/>
                  </a:lnTo>
                  <a:lnTo>
                    <a:pt x="1" y="185"/>
                  </a:lnTo>
                  <a:lnTo>
                    <a:pt x="167" y="962"/>
                  </a:lnTo>
                  <a:lnTo>
                    <a:pt x="370" y="1701"/>
                  </a:lnTo>
                  <a:lnTo>
                    <a:pt x="611" y="2459"/>
                  </a:lnTo>
                  <a:lnTo>
                    <a:pt x="870" y="3199"/>
                  </a:lnTo>
                  <a:lnTo>
                    <a:pt x="1147" y="3920"/>
                  </a:lnTo>
                  <a:lnTo>
                    <a:pt x="1443" y="4641"/>
                  </a:lnTo>
                  <a:lnTo>
                    <a:pt x="1757" y="5362"/>
                  </a:lnTo>
                  <a:lnTo>
                    <a:pt x="2090" y="6064"/>
                  </a:lnTo>
                  <a:lnTo>
                    <a:pt x="2459" y="6841"/>
                  </a:lnTo>
                  <a:lnTo>
                    <a:pt x="2866" y="7599"/>
                  </a:lnTo>
                  <a:lnTo>
                    <a:pt x="3273" y="8357"/>
                  </a:lnTo>
                  <a:lnTo>
                    <a:pt x="3698" y="9115"/>
                  </a:lnTo>
                  <a:lnTo>
                    <a:pt x="4142" y="9854"/>
                  </a:lnTo>
                  <a:lnTo>
                    <a:pt x="4604" y="10575"/>
                  </a:lnTo>
                  <a:lnTo>
                    <a:pt x="5085" y="11296"/>
                  </a:lnTo>
                  <a:lnTo>
                    <a:pt x="5565" y="11999"/>
                  </a:lnTo>
                  <a:lnTo>
                    <a:pt x="6064" y="12646"/>
                  </a:lnTo>
                  <a:lnTo>
                    <a:pt x="6564" y="13293"/>
                  </a:lnTo>
                  <a:lnTo>
                    <a:pt x="7100" y="13903"/>
                  </a:lnTo>
                  <a:lnTo>
                    <a:pt x="7673" y="14494"/>
                  </a:lnTo>
                  <a:lnTo>
                    <a:pt x="7728" y="14531"/>
                  </a:lnTo>
                  <a:lnTo>
                    <a:pt x="7784" y="14550"/>
                  </a:lnTo>
                  <a:lnTo>
                    <a:pt x="7839" y="14531"/>
                  </a:lnTo>
                  <a:lnTo>
                    <a:pt x="7895" y="14494"/>
                  </a:lnTo>
                  <a:lnTo>
                    <a:pt x="7932" y="14439"/>
                  </a:lnTo>
                  <a:lnTo>
                    <a:pt x="7950" y="14383"/>
                  </a:lnTo>
                  <a:lnTo>
                    <a:pt x="7932" y="14328"/>
                  </a:lnTo>
                  <a:lnTo>
                    <a:pt x="7895" y="14272"/>
                  </a:lnTo>
                  <a:lnTo>
                    <a:pt x="7358" y="13718"/>
                  </a:lnTo>
                  <a:lnTo>
                    <a:pt x="6859" y="13145"/>
                  </a:lnTo>
                  <a:lnTo>
                    <a:pt x="6379" y="12535"/>
                  </a:lnTo>
                  <a:lnTo>
                    <a:pt x="5898" y="11925"/>
                  </a:lnTo>
                  <a:lnTo>
                    <a:pt x="5454" y="11296"/>
                  </a:lnTo>
                  <a:lnTo>
                    <a:pt x="5029" y="10649"/>
                  </a:lnTo>
                  <a:lnTo>
                    <a:pt x="4622" y="10002"/>
                  </a:lnTo>
                  <a:lnTo>
                    <a:pt x="4216" y="9355"/>
                  </a:lnTo>
                  <a:lnTo>
                    <a:pt x="3791" y="8615"/>
                  </a:lnTo>
                  <a:lnTo>
                    <a:pt x="3365" y="7876"/>
                  </a:lnTo>
                  <a:lnTo>
                    <a:pt x="2977" y="7136"/>
                  </a:lnTo>
                  <a:lnTo>
                    <a:pt x="2589" y="6360"/>
                  </a:lnTo>
                  <a:lnTo>
                    <a:pt x="2219" y="5602"/>
                  </a:lnTo>
                  <a:lnTo>
                    <a:pt x="1868" y="4826"/>
                  </a:lnTo>
                  <a:lnTo>
                    <a:pt x="1554" y="4031"/>
                  </a:lnTo>
                  <a:lnTo>
                    <a:pt x="1239" y="3254"/>
                  </a:lnTo>
                  <a:lnTo>
                    <a:pt x="962" y="2478"/>
                  </a:lnTo>
                  <a:lnTo>
                    <a:pt x="722" y="1701"/>
                  </a:lnTo>
                  <a:lnTo>
                    <a:pt x="500" y="906"/>
                  </a:lnTo>
                  <a:lnTo>
                    <a:pt x="315" y="111"/>
                  </a:lnTo>
                  <a:lnTo>
                    <a:pt x="296" y="37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8"/>
          <p:cNvSpPr/>
          <p:nvPr/>
        </p:nvSpPr>
        <p:spPr>
          <a:xfrm flipH="1">
            <a:off x="5069400" y="100"/>
            <a:ext cx="4074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9" name="Google Shape;129;p58"/>
          <p:cNvSpPr txBox="1"/>
          <p:nvPr>
            <p:ph type="title"/>
          </p:nvPr>
        </p:nvSpPr>
        <p:spPr>
          <a:xfrm>
            <a:off x="628974" y="3590075"/>
            <a:ext cx="381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0" name="Google Shape;130;p58"/>
          <p:cNvSpPr txBox="1"/>
          <p:nvPr>
            <p:ph idx="1" type="subTitle"/>
          </p:nvPr>
        </p:nvSpPr>
        <p:spPr>
          <a:xfrm>
            <a:off x="628974" y="1096225"/>
            <a:ext cx="3815100" cy="26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59"/>
          <p:cNvSpPr txBox="1"/>
          <p:nvPr>
            <p:ph idx="1" type="subTitle"/>
          </p:nvPr>
        </p:nvSpPr>
        <p:spPr>
          <a:xfrm>
            <a:off x="4771164" y="2782985"/>
            <a:ext cx="2757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4" name="Google Shape;134;p59"/>
          <p:cNvSpPr txBox="1"/>
          <p:nvPr>
            <p:ph idx="2" type="subTitle"/>
          </p:nvPr>
        </p:nvSpPr>
        <p:spPr>
          <a:xfrm>
            <a:off x="1615536" y="2782985"/>
            <a:ext cx="2757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5" name="Google Shape;135;p59"/>
          <p:cNvSpPr txBox="1"/>
          <p:nvPr>
            <p:ph idx="3" type="subTitle"/>
          </p:nvPr>
        </p:nvSpPr>
        <p:spPr>
          <a:xfrm>
            <a:off x="4771164" y="2540585"/>
            <a:ext cx="2757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6" name="Google Shape;136;p59"/>
          <p:cNvSpPr txBox="1"/>
          <p:nvPr>
            <p:ph idx="4" type="subTitle"/>
          </p:nvPr>
        </p:nvSpPr>
        <p:spPr>
          <a:xfrm>
            <a:off x="1615536" y="2540585"/>
            <a:ext cx="2757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7" name="Google Shape;137;p59"/>
          <p:cNvSpPr/>
          <p:nvPr/>
        </p:nvSpPr>
        <p:spPr>
          <a:xfrm>
            <a:off x="25" y="4600200"/>
            <a:ext cx="9144000" cy="54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8" name="Google Shape;138;p59"/>
          <p:cNvGrpSpPr/>
          <p:nvPr/>
        </p:nvGrpSpPr>
        <p:grpSpPr>
          <a:xfrm>
            <a:off x="179784" y="3715825"/>
            <a:ext cx="474683" cy="1279500"/>
            <a:chOff x="9497889" y="2770875"/>
            <a:chExt cx="474683" cy="1279500"/>
          </a:xfrm>
        </p:grpSpPr>
        <p:sp>
          <p:nvSpPr>
            <p:cNvPr id="139" name="Google Shape;139;p59"/>
            <p:cNvSpPr/>
            <p:nvPr/>
          </p:nvSpPr>
          <p:spPr>
            <a:xfrm>
              <a:off x="9663327" y="3957363"/>
              <a:ext cx="119063" cy="56011"/>
            </a:xfrm>
            <a:custGeom>
              <a:rect b="b" l="l" r="r" t="t"/>
              <a:pathLst>
                <a:path extrusionOk="0" h="875" w="1860">
                  <a:moveTo>
                    <a:pt x="1" y="0"/>
                  </a:moveTo>
                  <a:lnTo>
                    <a:pt x="1" y="820"/>
                  </a:lnTo>
                  <a:lnTo>
                    <a:pt x="456" y="857"/>
                  </a:lnTo>
                  <a:lnTo>
                    <a:pt x="930" y="875"/>
                  </a:lnTo>
                  <a:lnTo>
                    <a:pt x="1404" y="857"/>
                  </a:lnTo>
                  <a:lnTo>
                    <a:pt x="1860" y="820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9"/>
            <p:cNvSpPr/>
            <p:nvPr/>
          </p:nvSpPr>
          <p:spPr>
            <a:xfrm>
              <a:off x="9529155" y="3575843"/>
              <a:ext cx="387404" cy="406031"/>
            </a:xfrm>
            <a:custGeom>
              <a:rect b="b" l="l" r="r" t="t"/>
              <a:pathLst>
                <a:path extrusionOk="0" h="6343" w="6052">
                  <a:moveTo>
                    <a:pt x="1" y="1"/>
                  </a:moveTo>
                  <a:lnTo>
                    <a:pt x="74" y="602"/>
                  </a:lnTo>
                  <a:lnTo>
                    <a:pt x="74" y="693"/>
                  </a:lnTo>
                  <a:lnTo>
                    <a:pt x="220" y="1805"/>
                  </a:lnTo>
                  <a:lnTo>
                    <a:pt x="220" y="1896"/>
                  </a:lnTo>
                  <a:lnTo>
                    <a:pt x="311" y="2607"/>
                  </a:lnTo>
                  <a:lnTo>
                    <a:pt x="311" y="2716"/>
                  </a:lnTo>
                  <a:lnTo>
                    <a:pt x="347" y="2989"/>
                  </a:lnTo>
                  <a:lnTo>
                    <a:pt x="365" y="3062"/>
                  </a:lnTo>
                  <a:lnTo>
                    <a:pt x="548" y="4593"/>
                  </a:lnTo>
                  <a:lnTo>
                    <a:pt x="548" y="4703"/>
                  </a:lnTo>
                  <a:lnTo>
                    <a:pt x="657" y="5486"/>
                  </a:lnTo>
                  <a:lnTo>
                    <a:pt x="657" y="5596"/>
                  </a:lnTo>
                  <a:lnTo>
                    <a:pt x="657" y="5614"/>
                  </a:lnTo>
                  <a:lnTo>
                    <a:pt x="693" y="5760"/>
                  </a:lnTo>
                  <a:lnTo>
                    <a:pt x="766" y="5905"/>
                  </a:lnTo>
                  <a:lnTo>
                    <a:pt x="839" y="6015"/>
                  </a:lnTo>
                  <a:lnTo>
                    <a:pt x="949" y="6124"/>
                  </a:lnTo>
                  <a:lnTo>
                    <a:pt x="1058" y="6215"/>
                  </a:lnTo>
                  <a:lnTo>
                    <a:pt x="1204" y="6288"/>
                  </a:lnTo>
                  <a:lnTo>
                    <a:pt x="1350" y="6325"/>
                  </a:lnTo>
                  <a:lnTo>
                    <a:pt x="1495" y="6343"/>
                  </a:lnTo>
                  <a:lnTo>
                    <a:pt x="4575" y="6343"/>
                  </a:lnTo>
                  <a:lnTo>
                    <a:pt x="4721" y="6325"/>
                  </a:lnTo>
                  <a:lnTo>
                    <a:pt x="4885" y="6288"/>
                  </a:lnTo>
                  <a:lnTo>
                    <a:pt x="5013" y="6215"/>
                  </a:lnTo>
                  <a:lnTo>
                    <a:pt x="5140" y="6124"/>
                  </a:lnTo>
                  <a:lnTo>
                    <a:pt x="5231" y="6015"/>
                  </a:lnTo>
                  <a:lnTo>
                    <a:pt x="5323" y="5887"/>
                  </a:lnTo>
                  <a:lnTo>
                    <a:pt x="5377" y="5741"/>
                  </a:lnTo>
                  <a:lnTo>
                    <a:pt x="5414" y="5596"/>
                  </a:lnTo>
                  <a:lnTo>
                    <a:pt x="5432" y="5395"/>
                  </a:lnTo>
                  <a:lnTo>
                    <a:pt x="5450" y="5286"/>
                  </a:lnTo>
                  <a:lnTo>
                    <a:pt x="5523" y="4575"/>
                  </a:lnTo>
                  <a:lnTo>
                    <a:pt x="5541" y="4466"/>
                  </a:lnTo>
                  <a:lnTo>
                    <a:pt x="5578" y="4065"/>
                  </a:lnTo>
                  <a:lnTo>
                    <a:pt x="5596" y="3937"/>
                  </a:lnTo>
                  <a:lnTo>
                    <a:pt x="5614" y="3864"/>
                  </a:lnTo>
                  <a:lnTo>
                    <a:pt x="5614" y="3773"/>
                  </a:lnTo>
                  <a:lnTo>
                    <a:pt x="5724" y="2862"/>
                  </a:lnTo>
                  <a:lnTo>
                    <a:pt x="5742" y="2752"/>
                  </a:lnTo>
                  <a:lnTo>
                    <a:pt x="5942" y="948"/>
                  </a:lnTo>
                  <a:lnTo>
                    <a:pt x="5960" y="857"/>
                  </a:lnTo>
                  <a:lnTo>
                    <a:pt x="60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9"/>
            <p:cNvSpPr/>
            <p:nvPr/>
          </p:nvSpPr>
          <p:spPr>
            <a:xfrm>
              <a:off x="9747312" y="3575843"/>
              <a:ext cx="163424" cy="66573"/>
            </a:xfrm>
            <a:custGeom>
              <a:rect b="b" l="l" r="r" t="t"/>
              <a:pathLst>
                <a:path extrusionOk="0" h="1040" w="2553">
                  <a:moveTo>
                    <a:pt x="1" y="1"/>
                  </a:moveTo>
                  <a:lnTo>
                    <a:pt x="238" y="256"/>
                  </a:lnTo>
                  <a:lnTo>
                    <a:pt x="493" y="493"/>
                  </a:lnTo>
                  <a:lnTo>
                    <a:pt x="712" y="638"/>
                  </a:lnTo>
                  <a:lnTo>
                    <a:pt x="967" y="766"/>
                  </a:lnTo>
                  <a:lnTo>
                    <a:pt x="1204" y="875"/>
                  </a:lnTo>
                  <a:lnTo>
                    <a:pt x="1477" y="966"/>
                  </a:lnTo>
                  <a:lnTo>
                    <a:pt x="1732" y="1021"/>
                  </a:lnTo>
                  <a:lnTo>
                    <a:pt x="2006" y="1039"/>
                  </a:lnTo>
                  <a:lnTo>
                    <a:pt x="2279" y="1021"/>
                  </a:lnTo>
                  <a:lnTo>
                    <a:pt x="2534" y="948"/>
                  </a:lnTo>
                  <a:lnTo>
                    <a:pt x="2552" y="857"/>
                  </a:lnTo>
                  <a:lnTo>
                    <a:pt x="2388" y="894"/>
                  </a:lnTo>
                  <a:lnTo>
                    <a:pt x="2224" y="930"/>
                  </a:lnTo>
                  <a:lnTo>
                    <a:pt x="1732" y="930"/>
                  </a:lnTo>
                  <a:lnTo>
                    <a:pt x="1568" y="894"/>
                  </a:lnTo>
                  <a:lnTo>
                    <a:pt x="1404" y="857"/>
                  </a:lnTo>
                  <a:lnTo>
                    <a:pt x="1258" y="802"/>
                  </a:lnTo>
                  <a:lnTo>
                    <a:pt x="1094" y="730"/>
                  </a:lnTo>
                  <a:lnTo>
                    <a:pt x="930" y="657"/>
                  </a:lnTo>
                  <a:lnTo>
                    <a:pt x="785" y="565"/>
                  </a:lnTo>
                  <a:lnTo>
                    <a:pt x="639" y="474"/>
                  </a:lnTo>
                  <a:lnTo>
                    <a:pt x="365" y="256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9"/>
            <p:cNvSpPr/>
            <p:nvPr/>
          </p:nvSpPr>
          <p:spPr>
            <a:xfrm>
              <a:off x="9533828" y="3613163"/>
              <a:ext cx="354757" cy="210089"/>
            </a:xfrm>
            <a:custGeom>
              <a:rect b="b" l="l" r="r" t="t"/>
              <a:pathLst>
                <a:path extrusionOk="0" h="3282" w="5542">
                  <a:moveTo>
                    <a:pt x="292" y="1"/>
                  </a:moveTo>
                  <a:lnTo>
                    <a:pt x="1" y="19"/>
                  </a:lnTo>
                  <a:lnTo>
                    <a:pt x="1" y="110"/>
                  </a:lnTo>
                  <a:lnTo>
                    <a:pt x="292" y="92"/>
                  </a:lnTo>
                  <a:lnTo>
                    <a:pt x="584" y="110"/>
                  </a:lnTo>
                  <a:lnTo>
                    <a:pt x="876" y="147"/>
                  </a:lnTo>
                  <a:lnTo>
                    <a:pt x="1149" y="219"/>
                  </a:lnTo>
                  <a:lnTo>
                    <a:pt x="1422" y="311"/>
                  </a:lnTo>
                  <a:lnTo>
                    <a:pt x="1696" y="420"/>
                  </a:lnTo>
                  <a:lnTo>
                    <a:pt x="1951" y="547"/>
                  </a:lnTo>
                  <a:lnTo>
                    <a:pt x="2206" y="675"/>
                  </a:lnTo>
                  <a:lnTo>
                    <a:pt x="2425" y="821"/>
                  </a:lnTo>
                  <a:lnTo>
                    <a:pt x="2643" y="967"/>
                  </a:lnTo>
                  <a:lnTo>
                    <a:pt x="3063" y="1295"/>
                  </a:lnTo>
                  <a:lnTo>
                    <a:pt x="3482" y="1641"/>
                  </a:lnTo>
                  <a:lnTo>
                    <a:pt x="3883" y="1987"/>
                  </a:lnTo>
                  <a:lnTo>
                    <a:pt x="4265" y="2333"/>
                  </a:lnTo>
                  <a:lnTo>
                    <a:pt x="4685" y="2680"/>
                  </a:lnTo>
                  <a:lnTo>
                    <a:pt x="5104" y="2990"/>
                  </a:lnTo>
                  <a:lnTo>
                    <a:pt x="5322" y="3154"/>
                  </a:lnTo>
                  <a:lnTo>
                    <a:pt x="5541" y="3281"/>
                  </a:lnTo>
                  <a:lnTo>
                    <a:pt x="5541" y="3190"/>
                  </a:lnTo>
                  <a:lnTo>
                    <a:pt x="5177" y="2935"/>
                  </a:lnTo>
                  <a:lnTo>
                    <a:pt x="4812" y="2662"/>
                  </a:lnTo>
                  <a:lnTo>
                    <a:pt x="4448" y="2370"/>
                  </a:lnTo>
                  <a:lnTo>
                    <a:pt x="4120" y="2078"/>
                  </a:lnTo>
                  <a:lnTo>
                    <a:pt x="3682" y="1696"/>
                  </a:lnTo>
                  <a:lnTo>
                    <a:pt x="3227" y="1313"/>
                  </a:lnTo>
                  <a:lnTo>
                    <a:pt x="2735" y="930"/>
                  </a:lnTo>
                  <a:lnTo>
                    <a:pt x="2498" y="766"/>
                  </a:lnTo>
                  <a:lnTo>
                    <a:pt x="2242" y="602"/>
                  </a:lnTo>
                  <a:lnTo>
                    <a:pt x="1969" y="438"/>
                  </a:lnTo>
                  <a:lnTo>
                    <a:pt x="1714" y="311"/>
                  </a:lnTo>
                  <a:lnTo>
                    <a:pt x="1441" y="201"/>
                  </a:lnTo>
                  <a:lnTo>
                    <a:pt x="1167" y="110"/>
                  </a:lnTo>
                  <a:lnTo>
                    <a:pt x="876" y="3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9"/>
            <p:cNvSpPr/>
            <p:nvPr/>
          </p:nvSpPr>
          <p:spPr>
            <a:xfrm>
              <a:off x="9548999" y="3742662"/>
              <a:ext cx="71246" cy="192550"/>
            </a:xfrm>
            <a:custGeom>
              <a:rect b="b" l="l" r="r" t="t"/>
              <a:pathLst>
                <a:path extrusionOk="0" h="3008" w="1113">
                  <a:moveTo>
                    <a:pt x="1" y="1"/>
                  </a:moveTo>
                  <a:lnTo>
                    <a:pt x="1" y="110"/>
                  </a:lnTo>
                  <a:lnTo>
                    <a:pt x="147" y="146"/>
                  </a:lnTo>
                  <a:lnTo>
                    <a:pt x="274" y="201"/>
                  </a:lnTo>
                  <a:lnTo>
                    <a:pt x="402" y="274"/>
                  </a:lnTo>
                  <a:lnTo>
                    <a:pt x="529" y="347"/>
                  </a:lnTo>
                  <a:lnTo>
                    <a:pt x="639" y="456"/>
                  </a:lnTo>
                  <a:lnTo>
                    <a:pt x="748" y="566"/>
                  </a:lnTo>
                  <a:lnTo>
                    <a:pt x="821" y="675"/>
                  </a:lnTo>
                  <a:lnTo>
                    <a:pt x="912" y="821"/>
                  </a:lnTo>
                  <a:lnTo>
                    <a:pt x="967" y="948"/>
                  </a:lnTo>
                  <a:lnTo>
                    <a:pt x="1003" y="1076"/>
                  </a:lnTo>
                  <a:lnTo>
                    <a:pt x="1021" y="1204"/>
                  </a:lnTo>
                  <a:lnTo>
                    <a:pt x="1021" y="1349"/>
                  </a:lnTo>
                  <a:lnTo>
                    <a:pt x="1021" y="1477"/>
                  </a:lnTo>
                  <a:lnTo>
                    <a:pt x="1003" y="1623"/>
                  </a:lnTo>
                  <a:lnTo>
                    <a:pt x="930" y="1896"/>
                  </a:lnTo>
                  <a:lnTo>
                    <a:pt x="821" y="2169"/>
                  </a:lnTo>
                  <a:lnTo>
                    <a:pt x="693" y="2425"/>
                  </a:lnTo>
                  <a:lnTo>
                    <a:pt x="529" y="2662"/>
                  </a:lnTo>
                  <a:lnTo>
                    <a:pt x="347" y="2880"/>
                  </a:lnTo>
                  <a:lnTo>
                    <a:pt x="347" y="2990"/>
                  </a:lnTo>
                  <a:lnTo>
                    <a:pt x="347" y="3008"/>
                  </a:lnTo>
                  <a:lnTo>
                    <a:pt x="602" y="2698"/>
                  </a:lnTo>
                  <a:lnTo>
                    <a:pt x="803" y="2388"/>
                  </a:lnTo>
                  <a:lnTo>
                    <a:pt x="876" y="2224"/>
                  </a:lnTo>
                  <a:lnTo>
                    <a:pt x="967" y="2060"/>
                  </a:lnTo>
                  <a:lnTo>
                    <a:pt x="1021" y="1878"/>
                  </a:lnTo>
                  <a:lnTo>
                    <a:pt x="1076" y="1696"/>
                  </a:lnTo>
                  <a:lnTo>
                    <a:pt x="1112" y="1513"/>
                  </a:lnTo>
                  <a:lnTo>
                    <a:pt x="1112" y="1331"/>
                  </a:lnTo>
                  <a:lnTo>
                    <a:pt x="1112" y="1149"/>
                  </a:lnTo>
                  <a:lnTo>
                    <a:pt x="1058" y="967"/>
                  </a:lnTo>
                  <a:lnTo>
                    <a:pt x="1003" y="821"/>
                  </a:lnTo>
                  <a:lnTo>
                    <a:pt x="930" y="675"/>
                  </a:lnTo>
                  <a:lnTo>
                    <a:pt x="839" y="547"/>
                  </a:lnTo>
                  <a:lnTo>
                    <a:pt x="748" y="438"/>
                  </a:lnTo>
                  <a:lnTo>
                    <a:pt x="620" y="329"/>
                  </a:lnTo>
                  <a:lnTo>
                    <a:pt x="493" y="238"/>
                  </a:lnTo>
                  <a:lnTo>
                    <a:pt x="365" y="146"/>
                  </a:lnTo>
                  <a:lnTo>
                    <a:pt x="219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9"/>
            <p:cNvSpPr/>
            <p:nvPr/>
          </p:nvSpPr>
          <p:spPr>
            <a:xfrm>
              <a:off x="9628375" y="3844188"/>
              <a:ext cx="249713" cy="137691"/>
            </a:xfrm>
            <a:custGeom>
              <a:rect b="b" l="l" r="r" t="t"/>
              <a:pathLst>
                <a:path extrusionOk="0" h="2151" w="3901">
                  <a:moveTo>
                    <a:pt x="1494" y="0"/>
                  </a:moveTo>
                  <a:lnTo>
                    <a:pt x="1276" y="18"/>
                  </a:lnTo>
                  <a:lnTo>
                    <a:pt x="1075" y="55"/>
                  </a:lnTo>
                  <a:lnTo>
                    <a:pt x="875" y="146"/>
                  </a:lnTo>
                  <a:lnTo>
                    <a:pt x="765" y="201"/>
                  </a:lnTo>
                  <a:lnTo>
                    <a:pt x="674" y="274"/>
                  </a:lnTo>
                  <a:lnTo>
                    <a:pt x="529" y="401"/>
                  </a:lnTo>
                  <a:lnTo>
                    <a:pt x="401" y="547"/>
                  </a:lnTo>
                  <a:lnTo>
                    <a:pt x="292" y="711"/>
                  </a:lnTo>
                  <a:lnTo>
                    <a:pt x="201" y="893"/>
                  </a:lnTo>
                  <a:lnTo>
                    <a:pt x="128" y="1076"/>
                  </a:lnTo>
                  <a:lnTo>
                    <a:pt x="73" y="1276"/>
                  </a:lnTo>
                  <a:lnTo>
                    <a:pt x="36" y="1458"/>
                  </a:lnTo>
                  <a:lnTo>
                    <a:pt x="18" y="1659"/>
                  </a:lnTo>
                  <a:lnTo>
                    <a:pt x="0" y="1896"/>
                  </a:lnTo>
                  <a:lnTo>
                    <a:pt x="18" y="2151"/>
                  </a:lnTo>
                  <a:lnTo>
                    <a:pt x="128" y="2151"/>
                  </a:lnTo>
                  <a:lnTo>
                    <a:pt x="91" y="1896"/>
                  </a:lnTo>
                  <a:lnTo>
                    <a:pt x="109" y="1659"/>
                  </a:lnTo>
                  <a:lnTo>
                    <a:pt x="128" y="1404"/>
                  </a:lnTo>
                  <a:lnTo>
                    <a:pt x="182" y="1185"/>
                  </a:lnTo>
                  <a:lnTo>
                    <a:pt x="273" y="948"/>
                  </a:lnTo>
                  <a:lnTo>
                    <a:pt x="383" y="747"/>
                  </a:lnTo>
                  <a:lnTo>
                    <a:pt x="529" y="547"/>
                  </a:lnTo>
                  <a:lnTo>
                    <a:pt x="693" y="365"/>
                  </a:lnTo>
                  <a:lnTo>
                    <a:pt x="802" y="292"/>
                  </a:lnTo>
                  <a:lnTo>
                    <a:pt x="893" y="237"/>
                  </a:lnTo>
                  <a:lnTo>
                    <a:pt x="1002" y="182"/>
                  </a:lnTo>
                  <a:lnTo>
                    <a:pt x="1112" y="146"/>
                  </a:lnTo>
                  <a:lnTo>
                    <a:pt x="1330" y="110"/>
                  </a:lnTo>
                  <a:lnTo>
                    <a:pt x="1549" y="91"/>
                  </a:lnTo>
                  <a:lnTo>
                    <a:pt x="1786" y="128"/>
                  </a:lnTo>
                  <a:lnTo>
                    <a:pt x="2005" y="182"/>
                  </a:lnTo>
                  <a:lnTo>
                    <a:pt x="2223" y="255"/>
                  </a:lnTo>
                  <a:lnTo>
                    <a:pt x="2442" y="328"/>
                  </a:lnTo>
                  <a:lnTo>
                    <a:pt x="2825" y="529"/>
                  </a:lnTo>
                  <a:lnTo>
                    <a:pt x="3189" y="729"/>
                  </a:lnTo>
                  <a:lnTo>
                    <a:pt x="3536" y="966"/>
                  </a:lnTo>
                  <a:lnTo>
                    <a:pt x="3882" y="1203"/>
                  </a:lnTo>
                  <a:lnTo>
                    <a:pt x="3900" y="1094"/>
                  </a:lnTo>
                  <a:lnTo>
                    <a:pt x="3536" y="839"/>
                  </a:lnTo>
                  <a:lnTo>
                    <a:pt x="3153" y="602"/>
                  </a:lnTo>
                  <a:lnTo>
                    <a:pt x="2770" y="383"/>
                  </a:lnTo>
                  <a:lnTo>
                    <a:pt x="2351" y="201"/>
                  </a:lnTo>
                  <a:lnTo>
                    <a:pt x="2151" y="110"/>
                  </a:lnTo>
                  <a:lnTo>
                    <a:pt x="1932" y="55"/>
                  </a:lnTo>
                  <a:lnTo>
                    <a:pt x="1713" y="18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9"/>
            <p:cNvSpPr/>
            <p:nvPr/>
          </p:nvSpPr>
          <p:spPr>
            <a:xfrm>
              <a:off x="9529155" y="3564193"/>
              <a:ext cx="387404" cy="31558"/>
            </a:xfrm>
            <a:custGeom>
              <a:rect b="b" l="l" r="r" t="t"/>
              <a:pathLst>
                <a:path extrusionOk="0" h="493" w="6052">
                  <a:moveTo>
                    <a:pt x="3026" y="0"/>
                  </a:moveTo>
                  <a:lnTo>
                    <a:pt x="1842" y="18"/>
                  </a:lnTo>
                  <a:lnTo>
                    <a:pt x="1331" y="55"/>
                  </a:lnTo>
                  <a:lnTo>
                    <a:pt x="876" y="73"/>
                  </a:lnTo>
                  <a:lnTo>
                    <a:pt x="511" y="110"/>
                  </a:lnTo>
                  <a:lnTo>
                    <a:pt x="238" y="164"/>
                  </a:lnTo>
                  <a:lnTo>
                    <a:pt x="56" y="201"/>
                  </a:lnTo>
                  <a:lnTo>
                    <a:pt x="19" y="219"/>
                  </a:lnTo>
                  <a:lnTo>
                    <a:pt x="1" y="255"/>
                  </a:lnTo>
                  <a:lnTo>
                    <a:pt x="19" y="274"/>
                  </a:lnTo>
                  <a:lnTo>
                    <a:pt x="56" y="292"/>
                  </a:lnTo>
                  <a:lnTo>
                    <a:pt x="238" y="347"/>
                  </a:lnTo>
                  <a:lnTo>
                    <a:pt x="511" y="383"/>
                  </a:lnTo>
                  <a:lnTo>
                    <a:pt x="876" y="419"/>
                  </a:lnTo>
                  <a:lnTo>
                    <a:pt x="1331" y="456"/>
                  </a:lnTo>
                  <a:lnTo>
                    <a:pt x="1842" y="474"/>
                  </a:lnTo>
                  <a:lnTo>
                    <a:pt x="3026" y="492"/>
                  </a:lnTo>
                  <a:lnTo>
                    <a:pt x="4211" y="474"/>
                  </a:lnTo>
                  <a:lnTo>
                    <a:pt x="4721" y="456"/>
                  </a:lnTo>
                  <a:lnTo>
                    <a:pt x="5159" y="419"/>
                  </a:lnTo>
                  <a:lnTo>
                    <a:pt x="5541" y="383"/>
                  </a:lnTo>
                  <a:lnTo>
                    <a:pt x="5815" y="347"/>
                  </a:lnTo>
                  <a:lnTo>
                    <a:pt x="5997" y="292"/>
                  </a:lnTo>
                  <a:lnTo>
                    <a:pt x="6033" y="274"/>
                  </a:lnTo>
                  <a:lnTo>
                    <a:pt x="6052" y="255"/>
                  </a:lnTo>
                  <a:lnTo>
                    <a:pt x="6033" y="219"/>
                  </a:lnTo>
                  <a:lnTo>
                    <a:pt x="5997" y="201"/>
                  </a:lnTo>
                  <a:lnTo>
                    <a:pt x="5815" y="164"/>
                  </a:lnTo>
                  <a:lnTo>
                    <a:pt x="5541" y="110"/>
                  </a:lnTo>
                  <a:lnTo>
                    <a:pt x="5159" y="73"/>
                  </a:lnTo>
                  <a:lnTo>
                    <a:pt x="4721" y="55"/>
                  </a:lnTo>
                  <a:lnTo>
                    <a:pt x="4211" y="1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9"/>
            <p:cNvSpPr/>
            <p:nvPr/>
          </p:nvSpPr>
          <p:spPr>
            <a:xfrm>
              <a:off x="9655197" y="2960995"/>
              <a:ext cx="87569" cy="624250"/>
            </a:xfrm>
            <a:custGeom>
              <a:rect b="b" l="l" r="r" t="t"/>
              <a:pathLst>
                <a:path extrusionOk="0" h="9752" w="1368">
                  <a:moveTo>
                    <a:pt x="128" y="1"/>
                  </a:moveTo>
                  <a:lnTo>
                    <a:pt x="73" y="19"/>
                  </a:lnTo>
                  <a:lnTo>
                    <a:pt x="37" y="37"/>
                  </a:lnTo>
                  <a:lnTo>
                    <a:pt x="18" y="74"/>
                  </a:lnTo>
                  <a:lnTo>
                    <a:pt x="0" y="129"/>
                  </a:lnTo>
                  <a:lnTo>
                    <a:pt x="18" y="183"/>
                  </a:lnTo>
                  <a:lnTo>
                    <a:pt x="91" y="365"/>
                  </a:lnTo>
                  <a:lnTo>
                    <a:pt x="274" y="912"/>
                  </a:lnTo>
                  <a:lnTo>
                    <a:pt x="401" y="1313"/>
                  </a:lnTo>
                  <a:lnTo>
                    <a:pt x="529" y="1787"/>
                  </a:lnTo>
                  <a:lnTo>
                    <a:pt x="656" y="2334"/>
                  </a:lnTo>
                  <a:lnTo>
                    <a:pt x="766" y="2935"/>
                  </a:lnTo>
                  <a:lnTo>
                    <a:pt x="875" y="3555"/>
                  </a:lnTo>
                  <a:lnTo>
                    <a:pt x="966" y="4247"/>
                  </a:lnTo>
                  <a:lnTo>
                    <a:pt x="1057" y="5031"/>
                  </a:lnTo>
                  <a:lnTo>
                    <a:pt x="1094" y="5851"/>
                  </a:lnTo>
                  <a:lnTo>
                    <a:pt x="1112" y="6744"/>
                  </a:lnTo>
                  <a:lnTo>
                    <a:pt x="1094" y="7710"/>
                  </a:lnTo>
                  <a:lnTo>
                    <a:pt x="1075" y="8202"/>
                  </a:lnTo>
                  <a:lnTo>
                    <a:pt x="1021" y="8712"/>
                  </a:lnTo>
                  <a:lnTo>
                    <a:pt x="966" y="9223"/>
                  </a:lnTo>
                  <a:lnTo>
                    <a:pt x="911" y="9751"/>
                  </a:lnTo>
                  <a:lnTo>
                    <a:pt x="1148" y="9751"/>
                  </a:lnTo>
                  <a:lnTo>
                    <a:pt x="1221" y="9223"/>
                  </a:lnTo>
                  <a:lnTo>
                    <a:pt x="1276" y="8694"/>
                  </a:lnTo>
                  <a:lnTo>
                    <a:pt x="1312" y="8184"/>
                  </a:lnTo>
                  <a:lnTo>
                    <a:pt x="1349" y="7692"/>
                  </a:lnTo>
                  <a:lnTo>
                    <a:pt x="1367" y="6726"/>
                  </a:lnTo>
                  <a:lnTo>
                    <a:pt x="1349" y="5833"/>
                  </a:lnTo>
                  <a:lnTo>
                    <a:pt x="1294" y="4995"/>
                  </a:lnTo>
                  <a:lnTo>
                    <a:pt x="1221" y="4211"/>
                  </a:lnTo>
                  <a:lnTo>
                    <a:pt x="1130" y="3518"/>
                  </a:lnTo>
                  <a:lnTo>
                    <a:pt x="1021" y="2899"/>
                  </a:lnTo>
                  <a:lnTo>
                    <a:pt x="893" y="2279"/>
                  </a:lnTo>
                  <a:lnTo>
                    <a:pt x="766" y="1714"/>
                  </a:lnTo>
                  <a:lnTo>
                    <a:pt x="638" y="1240"/>
                  </a:lnTo>
                  <a:lnTo>
                    <a:pt x="511" y="839"/>
                  </a:lnTo>
                  <a:lnTo>
                    <a:pt x="328" y="293"/>
                  </a:lnTo>
                  <a:lnTo>
                    <a:pt x="237" y="74"/>
                  </a:lnTo>
                  <a:lnTo>
                    <a:pt x="219" y="37"/>
                  </a:lnTo>
                  <a:lnTo>
                    <a:pt x="182" y="1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9"/>
            <p:cNvSpPr/>
            <p:nvPr/>
          </p:nvSpPr>
          <p:spPr>
            <a:xfrm>
              <a:off x="9521025" y="3018223"/>
              <a:ext cx="211241" cy="416529"/>
            </a:xfrm>
            <a:custGeom>
              <a:rect b="b" l="l" r="r" t="t"/>
              <a:pathLst>
                <a:path extrusionOk="0" h="6507" w="3300">
                  <a:moveTo>
                    <a:pt x="19" y="0"/>
                  </a:moveTo>
                  <a:lnTo>
                    <a:pt x="0" y="128"/>
                  </a:lnTo>
                  <a:lnTo>
                    <a:pt x="0" y="492"/>
                  </a:lnTo>
                  <a:lnTo>
                    <a:pt x="0" y="1057"/>
                  </a:lnTo>
                  <a:lnTo>
                    <a:pt x="37" y="1731"/>
                  </a:lnTo>
                  <a:lnTo>
                    <a:pt x="91" y="2114"/>
                  </a:lnTo>
                  <a:lnTo>
                    <a:pt x="146" y="2515"/>
                  </a:lnTo>
                  <a:lnTo>
                    <a:pt x="219" y="2916"/>
                  </a:lnTo>
                  <a:lnTo>
                    <a:pt x="310" y="3317"/>
                  </a:lnTo>
                  <a:lnTo>
                    <a:pt x="438" y="3718"/>
                  </a:lnTo>
                  <a:lnTo>
                    <a:pt x="584" y="4101"/>
                  </a:lnTo>
                  <a:lnTo>
                    <a:pt x="748" y="4465"/>
                  </a:lnTo>
                  <a:lnTo>
                    <a:pt x="966" y="4811"/>
                  </a:lnTo>
                  <a:lnTo>
                    <a:pt x="2078" y="5340"/>
                  </a:lnTo>
                  <a:lnTo>
                    <a:pt x="1313" y="5267"/>
                  </a:lnTo>
                  <a:lnTo>
                    <a:pt x="1513" y="5522"/>
                  </a:lnTo>
                  <a:lnTo>
                    <a:pt x="1713" y="5723"/>
                  </a:lnTo>
                  <a:lnTo>
                    <a:pt x="1914" y="5887"/>
                  </a:lnTo>
                  <a:lnTo>
                    <a:pt x="2096" y="6032"/>
                  </a:lnTo>
                  <a:lnTo>
                    <a:pt x="2278" y="6160"/>
                  </a:lnTo>
                  <a:lnTo>
                    <a:pt x="2442" y="6269"/>
                  </a:lnTo>
                  <a:lnTo>
                    <a:pt x="2588" y="6342"/>
                  </a:lnTo>
                  <a:lnTo>
                    <a:pt x="2734" y="6397"/>
                  </a:lnTo>
                  <a:lnTo>
                    <a:pt x="2971" y="6470"/>
                  </a:lnTo>
                  <a:lnTo>
                    <a:pt x="3153" y="6506"/>
                  </a:lnTo>
                  <a:lnTo>
                    <a:pt x="3299" y="6506"/>
                  </a:lnTo>
                  <a:lnTo>
                    <a:pt x="3299" y="6233"/>
                  </a:lnTo>
                  <a:lnTo>
                    <a:pt x="3299" y="5960"/>
                  </a:lnTo>
                  <a:lnTo>
                    <a:pt x="3263" y="5686"/>
                  </a:lnTo>
                  <a:lnTo>
                    <a:pt x="3226" y="5395"/>
                  </a:lnTo>
                  <a:lnTo>
                    <a:pt x="3153" y="5121"/>
                  </a:lnTo>
                  <a:lnTo>
                    <a:pt x="3080" y="4848"/>
                  </a:lnTo>
                  <a:lnTo>
                    <a:pt x="2916" y="4283"/>
                  </a:lnTo>
                  <a:lnTo>
                    <a:pt x="2716" y="3754"/>
                  </a:lnTo>
                  <a:lnTo>
                    <a:pt x="2479" y="3244"/>
                  </a:lnTo>
                  <a:lnTo>
                    <a:pt x="2242" y="2788"/>
                  </a:lnTo>
                  <a:lnTo>
                    <a:pt x="2005" y="2369"/>
                  </a:lnTo>
                  <a:lnTo>
                    <a:pt x="1896" y="2989"/>
                  </a:lnTo>
                  <a:lnTo>
                    <a:pt x="1695" y="1895"/>
                  </a:lnTo>
                  <a:lnTo>
                    <a:pt x="1385" y="1476"/>
                  </a:lnTo>
                  <a:lnTo>
                    <a:pt x="1094" y="1094"/>
                  </a:lnTo>
                  <a:lnTo>
                    <a:pt x="802" y="784"/>
                  </a:lnTo>
                  <a:lnTo>
                    <a:pt x="547" y="510"/>
                  </a:lnTo>
                  <a:lnTo>
                    <a:pt x="164" y="12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9"/>
            <p:cNvSpPr/>
            <p:nvPr/>
          </p:nvSpPr>
          <p:spPr>
            <a:xfrm>
              <a:off x="9713513" y="2770875"/>
              <a:ext cx="151710" cy="453849"/>
            </a:xfrm>
            <a:custGeom>
              <a:rect b="b" l="l" r="r" t="t"/>
              <a:pathLst>
                <a:path extrusionOk="0" h="7090" w="2370">
                  <a:moveTo>
                    <a:pt x="1896" y="0"/>
                  </a:moveTo>
                  <a:lnTo>
                    <a:pt x="1786" y="164"/>
                  </a:lnTo>
                  <a:lnTo>
                    <a:pt x="1495" y="620"/>
                  </a:lnTo>
                  <a:lnTo>
                    <a:pt x="1294" y="948"/>
                  </a:lnTo>
                  <a:lnTo>
                    <a:pt x="1094" y="1331"/>
                  </a:lnTo>
                  <a:lnTo>
                    <a:pt x="893" y="1768"/>
                  </a:lnTo>
                  <a:lnTo>
                    <a:pt x="693" y="2242"/>
                  </a:lnTo>
                  <a:lnTo>
                    <a:pt x="748" y="3354"/>
                  </a:lnTo>
                  <a:lnTo>
                    <a:pt x="511" y="2771"/>
                  </a:lnTo>
                  <a:lnTo>
                    <a:pt x="365" y="3226"/>
                  </a:lnTo>
                  <a:lnTo>
                    <a:pt x="237" y="3736"/>
                  </a:lnTo>
                  <a:lnTo>
                    <a:pt x="128" y="4283"/>
                  </a:lnTo>
                  <a:lnTo>
                    <a:pt x="55" y="4848"/>
                  </a:lnTo>
                  <a:lnTo>
                    <a:pt x="19" y="5431"/>
                  </a:lnTo>
                  <a:lnTo>
                    <a:pt x="0" y="5705"/>
                  </a:lnTo>
                  <a:lnTo>
                    <a:pt x="19" y="5996"/>
                  </a:lnTo>
                  <a:lnTo>
                    <a:pt x="37" y="6288"/>
                  </a:lnTo>
                  <a:lnTo>
                    <a:pt x="73" y="6561"/>
                  </a:lnTo>
                  <a:lnTo>
                    <a:pt x="110" y="6835"/>
                  </a:lnTo>
                  <a:lnTo>
                    <a:pt x="183" y="7090"/>
                  </a:lnTo>
                  <a:lnTo>
                    <a:pt x="219" y="7090"/>
                  </a:lnTo>
                  <a:lnTo>
                    <a:pt x="329" y="7053"/>
                  </a:lnTo>
                  <a:lnTo>
                    <a:pt x="493" y="6980"/>
                  </a:lnTo>
                  <a:lnTo>
                    <a:pt x="711" y="6853"/>
                  </a:lnTo>
                  <a:lnTo>
                    <a:pt x="839" y="6762"/>
                  </a:lnTo>
                  <a:lnTo>
                    <a:pt x="966" y="6652"/>
                  </a:lnTo>
                  <a:lnTo>
                    <a:pt x="1112" y="6525"/>
                  </a:lnTo>
                  <a:lnTo>
                    <a:pt x="1240" y="6361"/>
                  </a:lnTo>
                  <a:lnTo>
                    <a:pt x="1386" y="6179"/>
                  </a:lnTo>
                  <a:lnTo>
                    <a:pt x="1550" y="5960"/>
                  </a:lnTo>
                  <a:lnTo>
                    <a:pt x="1695" y="5723"/>
                  </a:lnTo>
                  <a:lnTo>
                    <a:pt x="1841" y="5431"/>
                  </a:lnTo>
                  <a:lnTo>
                    <a:pt x="1841" y="5431"/>
                  </a:lnTo>
                  <a:lnTo>
                    <a:pt x="1112" y="5686"/>
                  </a:lnTo>
                  <a:lnTo>
                    <a:pt x="2078" y="4921"/>
                  </a:lnTo>
                  <a:lnTo>
                    <a:pt x="2206" y="4520"/>
                  </a:lnTo>
                  <a:lnTo>
                    <a:pt x="2279" y="4137"/>
                  </a:lnTo>
                  <a:lnTo>
                    <a:pt x="2333" y="3718"/>
                  </a:lnTo>
                  <a:lnTo>
                    <a:pt x="2370" y="3299"/>
                  </a:lnTo>
                  <a:lnTo>
                    <a:pt x="2370" y="2880"/>
                  </a:lnTo>
                  <a:lnTo>
                    <a:pt x="2351" y="2479"/>
                  </a:lnTo>
                  <a:lnTo>
                    <a:pt x="2315" y="2078"/>
                  </a:lnTo>
                  <a:lnTo>
                    <a:pt x="2260" y="1713"/>
                  </a:lnTo>
                  <a:lnTo>
                    <a:pt x="2151" y="1021"/>
                  </a:lnTo>
                  <a:lnTo>
                    <a:pt x="2023" y="492"/>
                  </a:lnTo>
                  <a:lnTo>
                    <a:pt x="1932" y="128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9"/>
            <p:cNvSpPr/>
            <p:nvPr/>
          </p:nvSpPr>
          <p:spPr>
            <a:xfrm>
              <a:off x="9727532" y="3130182"/>
              <a:ext cx="245040" cy="397902"/>
            </a:xfrm>
            <a:custGeom>
              <a:rect b="b" l="l" r="r" t="t"/>
              <a:pathLst>
                <a:path extrusionOk="0" h="6216" w="3828">
                  <a:moveTo>
                    <a:pt x="3827" y="1"/>
                  </a:moveTo>
                  <a:lnTo>
                    <a:pt x="3682" y="110"/>
                  </a:lnTo>
                  <a:lnTo>
                    <a:pt x="3262" y="456"/>
                  </a:lnTo>
                  <a:lnTo>
                    <a:pt x="2971" y="711"/>
                  </a:lnTo>
                  <a:lnTo>
                    <a:pt x="2661" y="1003"/>
                  </a:lnTo>
                  <a:lnTo>
                    <a:pt x="2333" y="1349"/>
                  </a:lnTo>
                  <a:lnTo>
                    <a:pt x="1987" y="1750"/>
                  </a:lnTo>
                  <a:lnTo>
                    <a:pt x="1695" y="2825"/>
                  </a:lnTo>
                  <a:lnTo>
                    <a:pt x="1640" y="2188"/>
                  </a:lnTo>
                  <a:lnTo>
                    <a:pt x="1367" y="2589"/>
                  </a:lnTo>
                  <a:lnTo>
                    <a:pt x="1094" y="3026"/>
                  </a:lnTo>
                  <a:lnTo>
                    <a:pt x="820" y="3518"/>
                  </a:lnTo>
                  <a:lnTo>
                    <a:pt x="565" y="4028"/>
                  </a:lnTo>
                  <a:lnTo>
                    <a:pt x="346" y="4557"/>
                  </a:lnTo>
                  <a:lnTo>
                    <a:pt x="255" y="4830"/>
                  </a:lnTo>
                  <a:lnTo>
                    <a:pt x="182" y="5104"/>
                  </a:lnTo>
                  <a:lnTo>
                    <a:pt x="110" y="5377"/>
                  </a:lnTo>
                  <a:lnTo>
                    <a:pt x="55" y="5650"/>
                  </a:lnTo>
                  <a:lnTo>
                    <a:pt x="18" y="5924"/>
                  </a:lnTo>
                  <a:lnTo>
                    <a:pt x="0" y="6197"/>
                  </a:lnTo>
                  <a:lnTo>
                    <a:pt x="37" y="6197"/>
                  </a:lnTo>
                  <a:lnTo>
                    <a:pt x="146" y="6215"/>
                  </a:lnTo>
                  <a:lnTo>
                    <a:pt x="328" y="6197"/>
                  </a:lnTo>
                  <a:lnTo>
                    <a:pt x="565" y="6142"/>
                  </a:lnTo>
                  <a:lnTo>
                    <a:pt x="711" y="6106"/>
                  </a:lnTo>
                  <a:lnTo>
                    <a:pt x="875" y="6033"/>
                  </a:lnTo>
                  <a:lnTo>
                    <a:pt x="1039" y="5942"/>
                  </a:lnTo>
                  <a:lnTo>
                    <a:pt x="1221" y="5851"/>
                  </a:lnTo>
                  <a:lnTo>
                    <a:pt x="1422" y="5705"/>
                  </a:lnTo>
                  <a:lnTo>
                    <a:pt x="1640" y="5559"/>
                  </a:lnTo>
                  <a:lnTo>
                    <a:pt x="1859" y="5377"/>
                  </a:lnTo>
                  <a:lnTo>
                    <a:pt x="2096" y="5158"/>
                  </a:lnTo>
                  <a:lnTo>
                    <a:pt x="1312" y="5158"/>
                  </a:lnTo>
                  <a:lnTo>
                    <a:pt x="2479" y="4721"/>
                  </a:lnTo>
                  <a:lnTo>
                    <a:pt x="2716" y="4393"/>
                  </a:lnTo>
                  <a:lnTo>
                    <a:pt x="2916" y="4047"/>
                  </a:lnTo>
                  <a:lnTo>
                    <a:pt x="3098" y="3664"/>
                  </a:lnTo>
                  <a:lnTo>
                    <a:pt x="3244" y="3281"/>
                  </a:lnTo>
                  <a:lnTo>
                    <a:pt x="3390" y="2898"/>
                  </a:lnTo>
                  <a:lnTo>
                    <a:pt x="3499" y="2497"/>
                  </a:lnTo>
                  <a:lnTo>
                    <a:pt x="3590" y="2115"/>
                  </a:lnTo>
                  <a:lnTo>
                    <a:pt x="3663" y="1732"/>
                  </a:lnTo>
                  <a:lnTo>
                    <a:pt x="3754" y="1058"/>
                  </a:lnTo>
                  <a:lnTo>
                    <a:pt x="3809" y="511"/>
                  </a:lnTo>
                  <a:lnTo>
                    <a:pt x="3827" y="128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9"/>
            <p:cNvSpPr/>
            <p:nvPr/>
          </p:nvSpPr>
          <p:spPr>
            <a:xfrm>
              <a:off x="9497889" y="3957375"/>
              <a:ext cx="445200" cy="930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1" name="Google Shape;151;p59"/>
          <p:cNvGrpSpPr/>
          <p:nvPr/>
        </p:nvGrpSpPr>
        <p:grpSpPr>
          <a:xfrm flipH="1">
            <a:off x="8473960" y="3848244"/>
            <a:ext cx="538925" cy="1062830"/>
            <a:chOff x="-951500" y="3345413"/>
            <a:chExt cx="538925" cy="1062830"/>
          </a:xfrm>
        </p:grpSpPr>
        <p:sp>
          <p:nvSpPr>
            <p:cNvPr id="152" name="Google Shape;152;p59"/>
            <p:cNvSpPr/>
            <p:nvPr/>
          </p:nvSpPr>
          <p:spPr>
            <a:xfrm>
              <a:off x="-851042" y="4359343"/>
              <a:ext cx="359100" cy="489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3" name="Google Shape;153;p59"/>
            <p:cNvSpPr/>
            <p:nvPr/>
          </p:nvSpPr>
          <p:spPr>
            <a:xfrm>
              <a:off x="-718100" y="4338163"/>
              <a:ext cx="104925" cy="49025"/>
            </a:xfrm>
            <a:custGeom>
              <a:rect b="b" l="l" r="r" t="t"/>
              <a:pathLst>
                <a:path extrusionOk="0" h="1961" w="4197">
                  <a:moveTo>
                    <a:pt x="0" y="1"/>
                  </a:moveTo>
                  <a:lnTo>
                    <a:pt x="0" y="1812"/>
                  </a:lnTo>
                  <a:lnTo>
                    <a:pt x="518" y="1886"/>
                  </a:lnTo>
                  <a:lnTo>
                    <a:pt x="1054" y="1923"/>
                  </a:lnTo>
                  <a:lnTo>
                    <a:pt x="1572" y="1942"/>
                  </a:lnTo>
                  <a:lnTo>
                    <a:pt x="2089" y="1960"/>
                  </a:lnTo>
                  <a:lnTo>
                    <a:pt x="2625" y="1942"/>
                  </a:lnTo>
                  <a:lnTo>
                    <a:pt x="3143" y="1923"/>
                  </a:lnTo>
                  <a:lnTo>
                    <a:pt x="3661" y="1886"/>
                  </a:lnTo>
                  <a:lnTo>
                    <a:pt x="4197" y="1812"/>
                  </a:lnTo>
                  <a:lnTo>
                    <a:pt x="4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9"/>
            <p:cNvSpPr/>
            <p:nvPr/>
          </p:nvSpPr>
          <p:spPr>
            <a:xfrm>
              <a:off x="-820250" y="4134813"/>
              <a:ext cx="309225" cy="224175"/>
            </a:xfrm>
            <a:custGeom>
              <a:rect b="b" l="l" r="r" t="t"/>
              <a:pathLst>
                <a:path extrusionOk="0" h="8967" w="12369">
                  <a:moveTo>
                    <a:pt x="1" y="0"/>
                  </a:moveTo>
                  <a:lnTo>
                    <a:pt x="112" y="943"/>
                  </a:lnTo>
                  <a:lnTo>
                    <a:pt x="149" y="1165"/>
                  </a:lnTo>
                  <a:lnTo>
                    <a:pt x="278" y="2385"/>
                  </a:lnTo>
                  <a:lnTo>
                    <a:pt x="315" y="2644"/>
                  </a:lnTo>
                  <a:lnTo>
                    <a:pt x="426" y="3605"/>
                  </a:lnTo>
                  <a:lnTo>
                    <a:pt x="444" y="3883"/>
                  </a:lnTo>
                  <a:lnTo>
                    <a:pt x="481" y="4049"/>
                  </a:lnTo>
                  <a:lnTo>
                    <a:pt x="500" y="4308"/>
                  </a:lnTo>
                  <a:lnTo>
                    <a:pt x="555" y="4770"/>
                  </a:lnTo>
                  <a:lnTo>
                    <a:pt x="592" y="5010"/>
                  </a:lnTo>
                  <a:lnTo>
                    <a:pt x="851" y="7303"/>
                  </a:lnTo>
                  <a:lnTo>
                    <a:pt x="870" y="7469"/>
                  </a:lnTo>
                  <a:lnTo>
                    <a:pt x="925" y="7635"/>
                  </a:lnTo>
                  <a:lnTo>
                    <a:pt x="980" y="7802"/>
                  </a:lnTo>
                  <a:lnTo>
                    <a:pt x="1054" y="7968"/>
                  </a:lnTo>
                  <a:lnTo>
                    <a:pt x="1147" y="8116"/>
                  </a:lnTo>
                  <a:lnTo>
                    <a:pt x="1239" y="8246"/>
                  </a:lnTo>
                  <a:lnTo>
                    <a:pt x="1350" y="8375"/>
                  </a:lnTo>
                  <a:lnTo>
                    <a:pt x="1461" y="8486"/>
                  </a:lnTo>
                  <a:lnTo>
                    <a:pt x="1591" y="8597"/>
                  </a:lnTo>
                  <a:lnTo>
                    <a:pt x="1738" y="8689"/>
                  </a:lnTo>
                  <a:lnTo>
                    <a:pt x="1886" y="8782"/>
                  </a:lnTo>
                  <a:lnTo>
                    <a:pt x="2053" y="8837"/>
                  </a:lnTo>
                  <a:lnTo>
                    <a:pt x="2201" y="8893"/>
                  </a:lnTo>
                  <a:lnTo>
                    <a:pt x="2367" y="8948"/>
                  </a:lnTo>
                  <a:lnTo>
                    <a:pt x="2552" y="8967"/>
                  </a:lnTo>
                  <a:lnTo>
                    <a:pt x="9799" y="8967"/>
                  </a:lnTo>
                  <a:lnTo>
                    <a:pt x="9984" y="8948"/>
                  </a:lnTo>
                  <a:lnTo>
                    <a:pt x="10150" y="8893"/>
                  </a:lnTo>
                  <a:lnTo>
                    <a:pt x="10316" y="8856"/>
                  </a:lnTo>
                  <a:lnTo>
                    <a:pt x="10464" y="8782"/>
                  </a:lnTo>
                  <a:lnTo>
                    <a:pt x="10612" y="8689"/>
                  </a:lnTo>
                  <a:lnTo>
                    <a:pt x="10760" y="8597"/>
                  </a:lnTo>
                  <a:lnTo>
                    <a:pt x="10889" y="8504"/>
                  </a:lnTo>
                  <a:lnTo>
                    <a:pt x="11000" y="8375"/>
                  </a:lnTo>
                  <a:lnTo>
                    <a:pt x="11111" y="8246"/>
                  </a:lnTo>
                  <a:lnTo>
                    <a:pt x="11222" y="8116"/>
                  </a:lnTo>
                  <a:lnTo>
                    <a:pt x="11296" y="7968"/>
                  </a:lnTo>
                  <a:lnTo>
                    <a:pt x="11370" y="7820"/>
                  </a:lnTo>
                  <a:lnTo>
                    <a:pt x="11426" y="7654"/>
                  </a:lnTo>
                  <a:lnTo>
                    <a:pt x="11481" y="7488"/>
                  </a:lnTo>
                  <a:lnTo>
                    <a:pt x="11499" y="7303"/>
                  </a:lnTo>
                  <a:lnTo>
                    <a:pt x="11740" y="5306"/>
                  </a:lnTo>
                  <a:lnTo>
                    <a:pt x="11777" y="5084"/>
                  </a:lnTo>
                  <a:lnTo>
                    <a:pt x="12128" y="2126"/>
                  </a:lnTo>
                  <a:lnTo>
                    <a:pt x="12147" y="1923"/>
                  </a:lnTo>
                  <a:lnTo>
                    <a:pt x="12183" y="1646"/>
                  </a:lnTo>
                  <a:lnTo>
                    <a:pt x="12202" y="1442"/>
                  </a:lnTo>
                  <a:lnTo>
                    <a:pt x="12350" y="130"/>
                  </a:lnTo>
                  <a:lnTo>
                    <a:pt x="12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9"/>
            <p:cNvSpPr/>
            <p:nvPr/>
          </p:nvSpPr>
          <p:spPr>
            <a:xfrm>
              <a:off x="-704250" y="4134813"/>
              <a:ext cx="193225" cy="59650"/>
            </a:xfrm>
            <a:custGeom>
              <a:rect b="b" l="l" r="r" t="t"/>
              <a:pathLst>
                <a:path extrusionOk="0" h="2386" w="7729">
                  <a:moveTo>
                    <a:pt x="1" y="0"/>
                  </a:moveTo>
                  <a:lnTo>
                    <a:pt x="186" y="278"/>
                  </a:lnTo>
                  <a:lnTo>
                    <a:pt x="389" y="536"/>
                  </a:lnTo>
                  <a:lnTo>
                    <a:pt x="611" y="777"/>
                  </a:lnTo>
                  <a:lnTo>
                    <a:pt x="851" y="999"/>
                  </a:lnTo>
                  <a:lnTo>
                    <a:pt x="1092" y="1220"/>
                  </a:lnTo>
                  <a:lnTo>
                    <a:pt x="1350" y="1424"/>
                  </a:lnTo>
                  <a:lnTo>
                    <a:pt x="1628" y="1609"/>
                  </a:lnTo>
                  <a:lnTo>
                    <a:pt x="1905" y="1775"/>
                  </a:lnTo>
                  <a:lnTo>
                    <a:pt x="2182" y="1923"/>
                  </a:lnTo>
                  <a:lnTo>
                    <a:pt x="2497" y="2052"/>
                  </a:lnTo>
                  <a:lnTo>
                    <a:pt x="2792" y="2163"/>
                  </a:lnTo>
                  <a:lnTo>
                    <a:pt x="3107" y="2256"/>
                  </a:lnTo>
                  <a:lnTo>
                    <a:pt x="3439" y="2330"/>
                  </a:lnTo>
                  <a:lnTo>
                    <a:pt x="3754" y="2367"/>
                  </a:lnTo>
                  <a:lnTo>
                    <a:pt x="4086" y="2385"/>
                  </a:lnTo>
                  <a:lnTo>
                    <a:pt x="4438" y="2367"/>
                  </a:lnTo>
                  <a:lnTo>
                    <a:pt x="4697" y="2348"/>
                  </a:lnTo>
                  <a:lnTo>
                    <a:pt x="4955" y="2293"/>
                  </a:lnTo>
                  <a:lnTo>
                    <a:pt x="5214" y="2237"/>
                  </a:lnTo>
                  <a:lnTo>
                    <a:pt x="5473" y="2163"/>
                  </a:lnTo>
                  <a:lnTo>
                    <a:pt x="5713" y="2071"/>
                  </a:lnTo>
                  <a:lnTo>
                    <a:pt x="5954" y="1960"/>
                  </a:lnTo>
                  <a:lnTo>
                    <a:pt x="6175" y="1831"/>
                  </a:lnTo>
                  <a:lnTo>
                    <a:pt x="6397" y="1683"/>
                  </a:lnTo>
                  <a:lnTo>
                    <a:pt x="6619" y="1535"/>
                  </a:lnTo>
                  <a:lnTo>
                    <a:pt x="6804" y="1368"/>
                  </a:lnTo>
                  <a:lnTo>
                    <a:pt x="6989" y="1202"/>
                  </a:lnTo>
                  <a:lnTo>
                    <a:pt x="7174" y="999"/>
                  </a:lnTo>
                  <a:lnTo>
                    <a:pt x="7322" y="795"/>
                  </a:lnTo>
                  <a:lnTo>
                    <a:pt x="7470" y="592"/>
                  </a:lnTo>
                  <a:lnTo>
                    <a:pt x="7599" y="370"/>
                  </a:lnTo>
                  <a:lnTo>
                    <a:pt x="7710" y="130"/>
                  </a:lnTo>
                  <a:lnTo>
                    <a:pt x="7728" y="0"/>
                  </a:lnTo>
                  <a:lnTo>
                    <a:pt x="7543" y="0"/>
                  </a:lnTo>
                  <a:lnTo>
                    <a:pt x="7433" y="241"/>
                  </a:lnTo>
                  <a:lnTo>
                    <a:pt x="7303" y="463"/>
                  </a:lnTo>
                  <a:lnTo>
                    <a:pt x="7155" y="684"/>
                  </a:lnTo>
                  <a:lnTo>
                    <a:pt x="6989" y="888"/>
                  </a:lnTo>
                  <a:lnTo>
                    <a:pt x="6823" y="1073"/>
                  </a:lnTo>
                  <a:lnTo>
                    <a:pt x="6638" y="1239"/>
                  </a:lnTo>
                  <a:lnTo>
                    <a:pt x="6434" y="1405"/>
                  </a:lnTo>
                  <a:lnTo>
                    <a:pt x="6212" y="1553"/>
                  </a:lnTo>
                  <a:lnTo>
                    <a:pt x="5991" y="1701"/>
                  </a:lnTo>
                  <a:lnTo>
                    <a:pt x="5750" y="1812"/>
                  </a:lnTo>
                  <a:lnTo>
                    <a:pt x="5510" y="1905"/>
                  </a:lnTo>
                  <a:lnTo>
                    <a:pt x="5251" y="1997"/>
                  </a:lnTo>
                  <a:lnTo>
                    <a:pt x="5011" y="2071"/>
                  </a:lnTo>
                  <a:lnTo>
                    <a:pt x="4733" y="2126"/>
                  </a:lnTo>
                  <a:lnTo>
                    <a:pt x="4475" y="2145"/>
                  </a:lnTo>
                  <a:lnTo>
                    <a:pt x="4197" y="2163"/>
                  </a:lnTo>
                  <a:lnTo>
                    <a:pt x="3902" y="2163"/>
                  </a:lnTo>
                  <a:lnTo>
                    <a:pt x="3606" y="2126"/>
                  </a:lnTo>
                  <a:lnTo>
                    <a:pt x="3310" y="2089"/>
                  </a:lnTo>
                  <a:lnTo>
                    <a:pt x="3033" y="2015"/>
                  </a:lnTo>
                  <a:lnTo>
                    <a:pt x="2755" y="1923"/>
                  </a:lnTo>
                  <a:lnTo>
                    <a:pt x="2478" y="1831"/>
                  </a:lnTo>
                  <a:lnTo>
                    <a:pt x="2219" y="1701"/>
                  </a:lnTo>
                  <a:lnTo>
                    <a:pt x="1960" y="1572"/>
                  </a:lnTo>
                  <a:lnTo>
                    <a:pt x="1720" y="1424"/>
                  </a:lnTo>
                  <a:lnTo>
                    <a:pt x="1480" y="1257"/>
                  </a:lnTo>
                  <a:lnTo>
                    <a:pt x="1239" y="1073"/>
                  </a:lnTo>
                  <a:lnTo>
                    <a:pt x="1036" y="888"/>
                  </a:lnTo>
                  <a:lnTo>
                    <a:pt x="814" y="684"/>
                  </a:lnTo>
                  <a:lnTo>
                    <a:pt x="629" y="463"/>
                  </a:lnTo>
                  <a:lnTo>
                    <a:pt x="426" y="24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9"/>
            <p:cNvSpPr/>
            <p:nvPr/>
          </p:nvSpPr>
          <p:spPr>
            <a:xfrm>
              <a:off x="-813325" y="4134813"/>
              <a:ext cx="50400" cy="66100"/>
            </a:xfrm>
            <a:custGeom>
              <a:rect b="b" l="l" r="r" t="t"/>
              <a:pathLst>
                <a:path extrusionOk="0" h="2644" w="2016">
                  <a:moveTo>
                    <a:pt x="1813" y="0"/>
                  </a:moveTo>
                  <a:lnTo>
                    <a:pt x="1794" y="204"/>
                  </a:lnTo>
                  <a:lnTo>
                    <a:pt x="1776" y="389"/>
                  </a:lnTo>
                  <a:lnTo>
                    <a:pt x="1720" y="573"/>
                  </a:lnTo>
                  <a:lnTo>
                    <a:pt x="1646" y="758"/>
                  </a:lnTo>
                  <a:lnTo>
                    <a:pt x="1572" y="925"/>
                  </a:lnTo>
                  <a:lnTo>
                    <a:pt x="1480" y="1091"/>
                  </a:lnTo>
                  <a:lnTo>
                    <a:pt x="1369" y="1257"/>
                  </a:lnTo>
                  <a:lnTo>
                    <a:pt x="1258" y="1405"/>
                  </a:lnTo>
                  <a:lnTo>
                    <a:pt x="1129" y="1553"/>
                  </a:lnTo>
                  <a:lnTo>
                    <a:pt x="981" y="1683"/>
                  </a:lnTo>
                  <a:lnTo>
                    <a:pt x="685" y="1941"/>
                  </a:lnTo>
                  <a:lnTo>
                    <a:pt x="352" y="2182"/>
                  </a:lnTo>
                  <a:lnTo>
                    <a:pt x="1" y="2385"/>
                  </a:lnTo>
                  <a:lnTo>
                    <a:pt x="38" y="2644"/>
                  </a:lnTo>
                  <a:lnTo>
                    <a:pt x="315" y="2478"/>
                  </a:lnTo>
                  <a:lnTo>
                    <a:pt x="593" y="2311"/>
                  </a:lnTo>
                  <a:lnTo>
                    <a:pt x="851" y="2108"/>
                  </a:lnTo>
                  <a:lnTo>
                    <a:pt x="1110" y="1886"/>
                  </a:lnTo>
                  <a:lnTo>
                    <a:pt x="1295" y="1683"/>
                  </a:lnTo>
                  <a:lnTo>
                    <a:pt x="1461" y="1479"/>
                  </a:lnTo>
                  <a:lnTo>
                    <a:pt x="1609" y="1257"/>
                  </a:lnTo>
                  <a:lnTo>
                    <a:pt x="1739" y="1017"/>
                  </a:lnTo>
                  <a:lnTo>
                    <a:pt x="1850" y="777"/>
                  </a:lnTo>
                  <a:lnTo>
                    <a:pt x="1924" y="518"/>
                  </a:lnTo>
                  <a:lnTo>
                    <a:pt x="1979" y="259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9"/>
            <p:cNvSpPr/>
            <p:nvPr/>
          </p:nvSpPr>
          <p:spPr>
            <a:xfrm>
              <a:off x="-660800" y="4246188"/>
              <a:ext cx="134975" cy="112800"/>
            </a:xfrm>
            <a:custGeom>
              <a:rect b="b" l="l" r="r" t="t"/>
              <a:pathLst>
                <a:path extrusionOk="0" h="4512" w="5399">
                  <a:moveTo>
                    <a:pt x="3402" y="1"/>
                  </a:moveTo>
                  <a:lnTo>
                    <a:pt x="3106" y="19"/>
                  </a:lnTo>
                  <a:lnTo>
                    <a:pt x="2811" y="56"/>
                  </a:lnTo>
                  <a:lnTo>
                    <a:pt x="2515" y="130"/>
                  </a:lnTo>
                  <a:lnTo>
                    <a:pt x="2238" y="223"/>
                  </a:lnTo>
                  <a:lnTo>
                    <a:pt x="1979" y="352"/>
                  </a:lnTo>
                  <a:lnTo>
                    <a:pt x="1720" y="500"/>
                  </a:lnTo>
                  <a:lnTo>
                    <a:pt x="1480" y="648"/>
                  </a:lnTo>
                  <a:lnTo>
                    <a:pt x="1258" y="833"/>
                  </a:lnTo>
                  <a:lnTo>
                    <a:pt x="1054" y="1036"/>
                  </a:lnTo>
                  <a:lnTo>
                    <a:pt x="851" y="1258"/>
                  </a:lnTo>
                  <a:lnTo>
                    <a:pt x="685" y="1498"/>
                  </a:lnTo>
                  <a:lnTo>
                    <a:pt x="518" y="1738"/>
                  </a:lnTo>
                  <a:lnTo>
                    <a:pt x="389" y="2016"/>
                  </a:lnTo>
                  <a:lnTo>
                    <a:pt x="259" y="2275"/>
                  </a:lnTo>
                  <a:lnTo>
                    <a:pt x="167" y="2570"/>
                  </a:lnTo>
                  <a:lnTo>
                    <a:pt x="93" y="2848"/>
                  </a:lnTo>
                  <a:lnTo>
                    <a:pt x="56" y="3070"/>
                  </a:lnTo>
                  <a:lnTo>
                    <a:pt x="19" y="3273"/>
                  </a:lnTo>
                  <a:lnTo>
                    <a:pt x="19" y="3495"/>
                  </a:lnTo>
                  <a:lnTo>
                    <a:pt x="1" y="3698"/>
                  </a:lnTo>
                  <a:lnTo>
                    <a:pt x="19" y="3901"/>
                  </a:lnTo>
                  <a:lnTo>
                    <a:pt x="38" y="4105"/>
                  </a:lnTo>
                  <a:lnTo>
                    <a:pt x="112" y="4512"/>
                  </a:lnTo>
                  <a:lnTo>
                    <a:pt x="315" y="4512"/>
                  </a:lnTo>
                  <a:lnTo>
                    <a:pt x="259" y="4179"/>
                  </a:lnTo>
                  <a:lnTo>
                    <a:pt x="222" y="3828"/>
                  </a:lnTo>
                  <a:lnTo>
                    <a:pt x="222" y="3476"/>
                  </a:lnTo>
                  <a:lnTo>
                    <a:pt x="241" y="3125"/>
                  </a:lnTo>
                  <a:lnTo>
                    <a:pt x="315" y="2774"/>
                  </a:lnTo>
                  <a:lnTo>
                    <a:pt x="426" y="2423"/>
                  </a:lnTo>
                  <a:lnTo>
                    <a:pt x="555" y="2071"/>
                  </a:lnTo>
                  <a:lnTo>
                    <a:pt x="740" y="1738"/>
                  </a:lnTo>
                  <a:lnTo>
                    <a:pt x="943" y="1461"/>
                  </a:lnTo>
                  <a:lnTo>
                    <a:pt x="1165" y="1184"/>
                  </a:lnTo>
                  <a:lnTo>
                    <a:pt x="1424" y="944"/>
                  </a:lnTo>
                  <a:lnTo>
                    <a:pt x="1683" y="740"/>
                  </a:lnTo>
                  <a:lnTo>
                    <a:pt x="1979" y="555"/>
                  </a:lnTo>
                  <a:lnTo>
                    <a:pt x="2311" y="407"/>
                  </a:lnTo>
                  <a:lnTo>
                    <a:pt x="2644" y="297"/>
                  </a:lnTo>
                  <a:lnTo>
                    <a:pt x="2977" y="223"/>
                  </a:lnTo>
                  <a:lnTo>
                    <a:pt x="3310" y="186"/>
                  </a:lnTo>
                  <a:lnTo>
                    <a:pt x="3624" y="186"/>
                  </a:lnTo>
                  <a:lnTo>
                    <a:pt x="3938" y="223"/>
                  </a:lnTo>
                  <a:lnTo>
                    <a:pt x="4253" y="278"/>
                  </a:lnTo>
                  <a:lnTo>
                    <a:pt x="4548" y="389"/>
                  </a:lnTo>
                  <a:lnTo>
                    <a:pt x="4826" y="500"/>
                  </a:lnTo>
                  <a:lnTo>
                    <a:pt x="5103" y="666"/>
                  </a:lnTo>
                  <a:lnTo>
                    <a:pt x="5362" y="851"/>
                  </a:lnTo>
                  <a:lnTo>
                    <a:pt x="5399" y="629"/>
                  </a:lnTo>
                  <a:lnTo>
                    <a:pt x="5177" y="481"/>
                  </a:lnTo>
                  <a:lnTo>
                    <a:pt x="4937" y="352"/>
                  </a:lnTo>
                  <a:lnTo>
                    <a:pt x="4696" y="241"/>
                  </a:lnTo>
                  <a:lnTo>
                    <a:pt x="4456" y="149"/>
                  </a:lnTo>
                  <a:lnTo>
                    <a:pt x="4197" y="75"/>
                  </a:lnTo>
                  <a:lnTo>
                    <a:pt x="3938" y="19"/>
                  </a:lnTo>
                  <a:lnTo>
                    <a:pt x="3680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9"/>
            <p:cNvSpPr/>
            <p:nvPr/>
          </p:nvSpPr>
          <p:spPr>
            <a:xfrm>
              <a:off x="-806375" y="4200888"/>
              <a:ext cx="121100" cy="158100"/>
            </a:xfrm>
            <a:custGeom>
              <a:rect b="b" l="l" r="r" t="t"/>
              <a:pathLst>
                <a:path extrusionOk="0" h="6324" w="4844">
                  <a:moveTo>
                    <a:pt x="3180" y="1"/>
                  </a:moveTo>
                  <a:lnTo>
                    <a:pt x="3014" y="38"/>
                  </a:lnTo>
                  <a:lnTo>
                    <a:pt x="2829" y="75"/>
                  </a:lnTo>
                  <a:lnTo>
                    <a:pt x="2644" y="149"/>
                  </a:lnTo>
                  <a:lnTo>
                    <a:pt x="2477" y="223"/>
                  </a:lnTo>
                  <a:lnTo>
                    <a:pt x="2126" y="408"/>
                  </a:lnTo>
                  <a:lnTo>
                    <a:pt x="1793" y="611"/>
                  </a:lnTo>
                  <a:lnTo>
                    <a:pt x="1479" y="814"/>
                  </a:lnTo>
                  <a:lnTo>
                    <a:pt x="1220" y="1018"/>
                  </a:lnTo>
                  <a:lnTo>
                    <a:pt x="888" y="1277"/>
                  </a:lnTo>
                  <a:lnTo>
                    <a:pt x="573" y="1535"/>
                  </a:lnTo>
                  <a:lnTo>
                    <a:pt x="278" y="1813"/>
                  </a:lnTo>
                  <a:lnTo>
                    <a:pt x="0" y="2127"/>
                  </a:lnTo>
                  <a:lnTo>
                    <a:pt x="37" y="2367"/>
                  </a:lnTo>
                  <a:lnTo>
                    <a:pt x="370" y="2016"/>
                  </a:lnTo>
                  <a:lnTo>
                    <a:pt x="721" y="1665"/>
                  </a:lnTo>
                  <a:lnTo>
                    <a:pt x="1091" y="1351"/>
                  </a:lnTo>
                  <a:lnTo>
                    <a:pt x="1479" y="1055"/>
                  </a:lnTo>
                  <a:lnTo>
                    <a:pt x="1756" y="870"/>
                  </a:lnTo>
                  <a:lnTo>
                    <a:pt x="2089" y="648"/>
                  </a:lnTo>
                  <a:lnTo>
                    <a:pt x="2441" y="463"/>
                  </a:lnTo>
                  <a:lnTo>
                    <a:pt x="2625" y="371"/>
                  </a:lnTo>
                  <a:lnTo>
                    <a:pt x="2810" y="297"/>
                  </a:lnTo>
                  <a:lnTo>
                    <a:pt x="2995" y="241"/>
                  </a:lnTo>
                  <a:lnTo>
                    <a:pt x="3161" y="204"/>
                  </a:lnTo>
                  <a:lnTo>
                    <a:pt x="3531" y="204"/>
                  </a:lnTo>
                  <a:lnTo>
                    <a:pt x="3698" y="241"/>
                  </a:lnTo>
                  <a:lnTo>
                    <a:pt x="3846" y="315"/>
                  </a:lnTo>
                  <a:lnTo>
                    <a:pt x="4012" y="426"/>
                  </a:lnTo>
                  <a:lnTo>
                    <a:pt x="4141" y="574"/>
                  </a:lnTo>
                  <a:lnTo>
                    <a:pt x="4234" y="685"/>
                  </a:lnTo>
                  <a:lnTo>
                    <a:pt x="4326" y="814"/>
                  </a:lnTo>
                  <a:lnTo>
                    <a:pt x="4382" y="962"/>
                  </a:lnTo>
                  <a:lnTo>
                    <a:pt x="4456" y="1092"/>
                  </a:lnTo>
                  <a:lnTo>
                    <a:pt x="4548" y="1388"/>
                  </a:lnTo>
                  <a:lnTo>
                    <a:pt x="4603" y="1702"/>
                  </a:lnTo>
                  <a:lnTo>
                    <a:pt x="4640" y="2035"/>
                  </a:lnTo>
                  <a:lnTo>
                    <a:pt x="4659" y="2349"/>
                  </a:lnTo>
                  <a:lnTo>
                    <a:pt x="4659" y="2663"/>
                  </a:lnTo>
                  <a:lnTo>
                    <a:pt x="4640" y="2959"/>
                  </a:lnTo>
                  <a:lnTo>
                    <a:pt x="4585" y="3421"/>
                  </a:lnTo>
                  <a:lnTo>
                    <a:pt x="4511" y="3865"/>
                  </a:lnTo>
                  <a:lnTo>
                    <a:pt x="4382" y="4327"/>
                  </a:lnTo>
                  <a:lnTo>
                    <a:pt x="4215" y="4752"/>
                  </a:lnTo>
                  <a:lnTo>
                    <a:pt x="4030" y="5177"/>
                  </a:lnTo>
                  <a:lnTo>
                    <a:pt x="3809" y="5584"/>
                  </a:lnTo>
                  <a:lnTo>
                    <a:pt x="3550" y="5972"/>
                  </a:lnTo>
                  <a:lnTo>
                    <a:pt x="3272" y="6324"/>
                  </a:lnTo>
                  <a:lnTo>
                    <a:pt x="3513" y="6324"/>
                  </a:lnTo>
                  <a:lnTo>
                    <a:pt x="3753" y="6028"/>
                  </a:lnTo>
                  <a:lnTo>
                    <a:pt x="3956" y="5695"/>
                  </a:lnTo>
                  <a:lnTo>
                    <a:pt x="4160" y="5344"/>
                  </a:lnTo>
                  <a:lnTo>
                    <a:pt x="4326" y="4992"/>
                  </a:lnTo>
                  <a:lnTo>
                    <a:pt x="4456" y="4678"/>
                  </a:lnTo>
                  <a:lnTo>
                    <a:pt x="4567" y="4345"/>
                  </a:lnTo>
                  <a:lnTo>
                    <a:pt x="4659" y="4013"/>
                  </a:lnTo>
                  <a:lnTo>
                    <a:pt x="4751" y="3680"/>
                  </a:lnTo>
                  <a:lnTo>
                    <a:pt x="4807" y="3329"/>
                  </a:lnTo>
                  <a:lnTo>
                    <a:pt x="4844" y="2996"/>
                  </a:lnTo>
                  <a:lnTo>
                    <a:pt x="4844" y="2645"/>
                  </a:lnTo>
                  <a:lnTo>
                    <a:pt x="4844" y="2293"/>
                  </a:lnTo>
                  <a:lnTo>
                    <a:pt x="4825" y="1998"/>
                  </a:lnTo>
                  <a:lnTo>
                    <a:pt x="4788" y="1683"/>
                  </a:lnTo>
                  <a:lnTo>
                    <a:pt x="4733" y="1369"/>
                  </a:lnTo>
                  <a:lnTo>
                    <a:pt x="4640" y="1055"/>
                  </a:lnTo>
                  <a:lnTo>
                    <a:pt x="4585" y="907"/>
                  </a:lnTo>
                  <a:lnTo>
                    <a:pt x="4511" y="777"/>
                  </a:lnTo>
                  <a:lnTo>
                    <a:pt x="4437" y="630"/>
                  </a:lnTo>
                  <a:lnTo>
                    <a:pt x="4345" y="500"/>
                  </a:lnTo>
                  <a:lnTo>
                    <a:pt x="4252" y="389"/>
                  </a:lnTo>
                  <a:lnTo>
                    <a:pt x="4141" y="278"/>
                  </a:lnTo>
                  <a:lnTo>
                    <a:pt x="4030" y="186"/>
                  </a:lnTo>
                  <a:lnTo>
                    <a:pt x="3882" y="112"/>
                  </a:lnTo>
                  <a:lnTo>
                    <a:pt x="3716" y="56"/>
                  </a:lnTo>
                  <a:lnTo>
                    <a:pt x="3550" y="19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9"/>
            <p:cNvSpPr/>
            <p:nvPr/>
          </p:nvSpPr>
          <p:spPr>
            <a:xfrm>
              <a:off x="-820250" y="4124188"/>
              <a:ext cx="309225" cy="21275"/>
            </a:xfrm>
            <a:custGeom>
              <a:rect b="b" l="l" r="r" t="t"/>
              <a:pathLst>
                <a:path extrusionOk="0" h="851" w="12369">
                  <a:moveTo>
                    <a:pt x="4937" y="0"/>
                  </a:moveTo>
                  <a:lnTo>
                    <a:pt x="3790" y="37"/>
                  </a:lnTo>
                  <a:lnTo>
                    <a:pt x="2737" y="74"/>
                  </a:lnTo>
                  <a:lnTo>
                    <a:pt x="1812" y="130"/>
                  </a:lnTo>
                  <a:lnTo>
                    <a:pt x="1054" y="185"/>
                  </a:lnTo>
                  <a:lnTo>
                    <a:pt x="500" y="259"/>
                  </a:lnTo>
                  <a:lnTo>
                    <a:pt x="278" y="296"/>
                  </a:lnTo>
                  <a:lnTo>
                    <a:pt x="130" y="333"/>
                  </a:lnTo>
                  <a:lnTo>
                    <a:pt x="38" y="388"/>
                  </a:lnTo>
                  <a:lnTo>
                    <a:pt x="19" y="407"/>
                  </a:lnTo>
                  <a:lnTo>
                    <a:pt x="1" y="425"/>
                  </a:lnTo>
                  <a:lnTo>
                    <a:pt x="19" y="444"/>
                  </a:lnTo>
                  <a:lnTo>
                    <a:pt x="38" y="462"/>
                  </a:lnTo>
                  <a:lnTo>
                    <a:pt x="130" y="518"/>
                  </a:lnTo>
                  <a:lnTo>
                    <a:pt x="278" y="555"/>
                  </a:lnTo>
                  <a:lnTo>
                    <a:pt x="500" y="592"/>
                  </a:lnTo>
                  <a:lnTo>
                    <a:pt x="1054" y="666"/>
                  </a:lnTo>
                  <a:lnTo>
                    <a:pt x="1812" y="740"/>
                  </a:lnTo>
                  <a:lnTo>
                    <a:pt x="2737" y="777"/>
                  </a:lnTo>
                  <a:lnTo>
                    <a:pt x="3790" y="832"/>
                  </a:lnTo>
                  <a:lnTo>
                    <a:pt x="4937" y="851"/>
                  </a:lnTo>
                  <a:lnTo>
                    <a:pt x="7432" y="851"/>
                  </a:lnTo>
                  <a:lnTo>
                    <a:pt x="8597" y="832"/>
                  </a:lnTo>
                  <a:lnTo>
                    <a:pt x="9651" y="777"/>
                  </a:lnTo>
                  <a:lnTo>
                    <a:pt x="10557" y="740"/>
                  </a:lnTo>
                  <a:lnTo>
                    <a:pt x="11315" y="666"/>
                  </a:lnTo>
                  <a:lnTo>
                    <a:pt x="11888" y="592"/>
                  </a:lnTo>
                  <a:lnTo>
                    <a:pt x="12091" y="555"/>
                  </a:lnTo>
                  <a:lnTo>
                    <a:pt x="12239" y="518"/>
                  </a:lnTo>
                  <a:lnTo>
                    <a:pt x="12350" y="462"/>
                  </a:lnTo>
                  <a:lnTo>
                    <a:pt x="12368" y="444"/>
                  </a:lnTo>
                  <a:lnTo>
                    <a:pt x="12368" y="425"/>
                  </a:lnTo>
                  <a:lnTo>
                    <a:pt x="12368" y="407"/>
                  </a:lnTo>
                  <a:lnTo>
                    <a:pt x="12350" y="388"/>
                  </a:lnTo>
                  <a:lnTo>
                    <a:pt x="12239" y="333"/>
                  </a:lnTo>
                  <a:lnTo>
                    <a:pt x="12091" y="296"/>
                  </a:lnTo>
                  <a:lnTo>
                    <a:pt x="11888" y="259"/>
                  </a:lnTo>
                  <a:lnTo>
                    <a:pt x="11315" y="185"/>
                  </a:lnTo>
                  <a:lnTo>
                    <a:pt x="10557" y="130"/>
                  </a:lnTo>
                  <a:lnTo>
                    <a:pt x="9651" y="74"/>
                  </a:lnTo>
                  <a:lnTo>
                    <a:pt x="8597" y="37"/>
                  </a:lnTo>
                  <a:lnTo>
                    <a:pt x="74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9"/>
            <p:cNvSpPr/>
            <p:nvPr/>
          </p:nvSpPr>
          <p:spPr>
            <a:xfrm>
              <a:off x="-866925" y="3345413"/>
              <a:ext cx="268075" cy="422450"/>
            </a:xfrm>
            <a:custGeom>
              <a:rect b="b" l="l" r="r" t="t"/>
              <a:pathLst>
                <a:path extrusionOk="0" h="16898" w="10723">
                  <a:moveTo>
                    <a:pt x="1701" y="8357"/>
                  </a:moveTo>
                  <a:lnTo>
                    <a:pt x="1923" y="8394"/>
                  </a:lnTo>
                  <a:lnTo>
                    <a:pt x="2145" y="8449"/>
                  </a:lnTo>
                  <a:lnTo>
                    <a:pt x="2367" y="8542"/>
                  </a:lnTo>
                  <a:lnTo>
                    <a:pt x="2570" y="8634"/>
                  </a:lnTo>
                  <a:lnTo>
                    <a:pt x="2755" y="8745"/>
                  </a:lnTo>
                  <a:lnTo>
                    <a:pt x="2940" y="8874"/>
                  </a:lnTo>
                  <a:lnTo>
                    <a:pt x="3236" y="9096"/>
                  </a:lnTo>
                  <a:lnTo>
                    <a:pt x="3421" y="9263"/>
                  </a:lnTo>
                  <a:lnTo>
                    <a:pt x="3494" y="9318"/>
                  </a:lnTo>
                  <a:lnTo>
                    <a:pt x="3605" y="9429"/>
                  </a:lnTo>
                  <a:lnTo>
                    <a:pt x="3679" y="9521"/>
                  </a:lnTo>
                  <a:lnTo>
                    <a:pt x="3716" y="9614"/>
                  </a:lnTo>
                  <a:lnTo>
                    <a:pt x="3735" y="9725"/>
                  </a:lnTo>
                  <a:lnTo>
                    <a:pt x="3716" y="9817"/>
                  </a:lnTo>
                  <a:lnTo>
                    <a:pt x="3698" y="9910"/>
                  </a:lnTo>
                  <a:lnTo>
                    <a:pt x="3642" y="10002"/>
                  </a:lnTo>
                  <a:lnTo>
                    <a:pt x="3568" y="10076"/>
                  </a:lnTo>
                  <a:lnTo>
                    <a:pt x="3476" y="10168"/>
                  </a:lnTo>
                  <a:lnTo>
                    <a:pt x="3384" y="10242"/>
                  </a:lnTo>
                  <a:lnTo>
                    <a:pt x="3180" y="10372"/>
                  </a:lnTo>
                  <a:lnTo>
                    <a:pt x="2958" y="10483"/>
                  </a:lnTo>
                  <a:lnTo>
                    <a:pt x="2737" y="10538"/>
                  </a:lnTo>
                  <a:lnTo>
                    <a:pt x="2626" y="10557"/>
                  </a:lnTo>
                  <a:lnTo>
                    <a:pt x="2478" y="10538"/>
                  </a:lnTo>
                  <a:lnTo>
                    <a:pt x="2293" y="10483"/>
                  </a:lnTo>
                  <a:lnTo>
                    <a:pt x="2089" y="10427"/>
                  </a:lnTo>
                  <a:lnTo>
                    <a:pt x="1868" y="10335"/>
                  </a:lnTo>
                  <a:lnTo>
                    <a:pt x="1646" y="10224"/>
                  </a:lnTo>
                  <a:lnTo>
                    <a:pt x="1442" y="10094"/>
                  </a:lnTo>
                  <a:lnTo>
                    <a:pt x="1239" y="9947"/>
                  </a:lnTo>
                  <a:lnTo>
                    <a:pt x="1036" y="9799"/>
                  </a:lnTo>
                  <a:lnTo>
                    <a:pt x="888" y="9632"/>
                  </a:lnTo>
                  <a:lnTo>
                    <a:pt x="758" y="9466"/>
                  </a:lnTo>
                  <a:lnTo>
                    <a:pt x="666" y="9300"/>
                  </a:lnTo>
                  <a:lnTo>
                    <a:pt x="629" y="9207"/>
                  </a:lnTo>
                  <a:lnTo>
                    <a:pt x="629" y="9115"/>
                  </a:lnTo>
                  <a:lnTo>
                    <a:pt x="629" y="9041"/>
                  </a:lnTo>
                  <a:lnTo>
                    <a:pt x="647" y="8948"/>
                  </a:lnTo>
                  <a:lnTo>
                    <a:pt x="666" y="8856"/>
                  </a:lnTo>
                  <a:lnTo>
                    <a:pt x="721" y="8782"/>
                  </a:lnTo>
                  <a:lnTo>
                    <a:pt x="795" y="8689"/>
                  </a:lnTo>
                  <a:lnTo>
                    <a:pt x="869" y="8597"/>
                  </a:lnTo>
                  <a:lnTo>
                    <a:pt x="962" y="8523"/>
                  </a:lnTo>
                  <a:lnTo>
                    <a:pt x="1073" y="8468"/>
                  </a:lnTo>
                  <a:lnTo>
                    <a:pt x="1165" y="8431"/>
                  </a:lnTo>
                  <a:lnTo>
                    <a:pt x="1276" y="8394"/>
                  </a:lnTo>
                  <a:lnTo>
                    <a:pt x="1387" y="8357"/>
                  </a:lnTo>
                  <a:close/>
                  <a:moveTo>
                    <a:pt x="7303" y="13515"/>
                  </a:moveTo>
                  <a:lnTo>
                    <a:pt x="7469" y="13533"/>
                  </a:lnTo>
                  <a:lnTo>
                    <a:pt x="7599" y="13589"/>
                  </a:lnTo>
                  <a:lnTo>
                    <a:pt x="7709" y="13662"/>
                  </a:lnTo>
                  <a:lnTo>
                    <a:pt x="7765" y="13773"/>
                  </a:lnTo>
                  <a:lnTo>
                    <a:pt x="7802" y="13884"/>
                  </a:lnTo>
                  <a:lnTo>
                    <a:pt x="7802" y="14014"/>
                  </a:lnTo>
                  <a:lnTo>
                    <a:pt x="7783" y="14143"/>
                  </a:lnTo>
                  <a:lnTo>
                    <a:pt x="7728" y="14291"/>
                  </a:lnTo>
                  <a:lnTo>
                    <a:pt x="7673" y="14439"/>
                  </a:lnTo>
                  <a:lnTo>
                    <a:pt x="7599" y="14587"/>
                  </a:lnTo>
                  <a:lnTo>
                    <a:pt x="7506" y="14735"/>
                  </a:lnTo>
                  <a:lnTo>
                    <a:pt x="7303" y="14994"/>
                  </a:lnTo>
                  <a:lnTo>
                    <a:pt x="7210" y="15086"/>
                  </a:lnTo>
                  <a:lnTo>
                    <a:pt x="7118" y="15178"/>
                  </a:lnTo>
                  <a:lnTo>
                    <a:pt x="7044" y="15234"/>
                  </a:lnTo>
                  <a:lnTo>
                    <a:pt x="6970" y="15271"/>
                  </a:lnTo>
                  <a:lnTo>
                    <a:pt x="6822" y="15289"/>
                  </a:lnTo>
                  <a:lnTo>
                    <a:pt x="6693" y="15271"/>
                  </a:lnTo>
                  <a:lnTo>
                    <a:pt x="6582" y="15215"/>
                  </a:lnTo>
                  <a:lnTo>
                    <a:pt x="6471" y="15123"/>
                  </a:lnTo>
                  <a:lnTo>
                    <a:pt x="6397" y="15012"/>
                  </a:lnTo>
                  <a:lnTo>
                    <a:pt x="6360" y="14938"/>
                  </a:lnTo>
                  <a:lnTo>
                    <a:pt x="6341" y="14864"/>
                  </a:lnTo>
                  <a:lnTo>
                    <a:pt x="6341" y="14790"/>
                  </a:lnTo>
                  <a:lnTo>
                    <a:pt x="6341" y="14716"/>
                  </a:lnTo>
                  <a:lnTo>
                    <a:pt x="6378" y="14624"/>
                  </a:lnTo>
                  <a:lnTo>
                    <a:pt x="6397" y="14531"/>
                  </a:lnTo>
                  <a:lnTo>
                    <a:pt x="6452" y="14346"/>
                  </a:lnTo>
                  <a:lnTo>
                    <a:pt x="6508" y="14162"/>
                  </a:lnTo>
                  <a:lnTo>
                    <a:pt x="6600" y="13958"/>
                  </a:lnTo>
                  <a:lnTo>
                    <a:pt x="6674" y="13866"/>
                  </a:lnTo>
                  <a:lnTo>
                    <a:pt x="6748" y="13755"/>
                  </a:lnTo>
                  <a:lnTo>
                    <a:pt x="6841" y="13681"/>
                  </a:lnTo>
                  <a:lnTo>
                    <a:pt x="6933" y="13607"/>
                  </a:lnTo>
                  <a:lnTo>
                    <a:pt x="7044" y="13552"/>
                  </a:lnTo>
                  <a:lnTo>
                    <a:pt x="7173" y="13533"/>
                  </a:lnTo>
                  <a:lnTo>
                    <a:pt x="7303" y="13515"/>
                  </a:lnTo>
                  <a:close/>
                  <a:moveTo>
                    <a:pt x="3901" y="1"/>
                  </a:moveTo>
                  <a:lnTo>
                    <a:pt x="3790" y="130"/>
                  </a:lnTo>
                  <a:lnTo>
                    <a:pt x="3531" y="537"/>
                  </a:lnTo>
                  <a:lnTo>
                    <a:pt x="3125" y="1165"/>
                  </a:lnTo>
                  <a:lnTo>
                    <a:pt x="2644" y="1997"/>
                  </a:lnTo>
                  <a:lnTo>
                    <a:pt x="2977" y="2404"/>
                  </a:lnTo>
                  <a:lnTo>
                    <a:pt x="3291" y="2811"/>
                  </a:lnTo>
                  <a:lnTo>
                    <a:pt x="3587" y="3217"/>
                  </a:lnTo>
                  <a:lnTo>
                    <a:pt x="3827" y="3606"/>
                  </a:lnTo>
                  <a:lnTo>
                    <a:pt x="4012" y="3957"/>
                  </a:lnTo>
                  <a:lnTo>
                    <a:pt x="4086" y="4123"/>
                  </a:lnTo>
                  <a:lnTo>
                    <a:pt x="4142" y="4271"/>
                  </a:lnTo>
                  <a:lnTo>
                    <a:pt x="4160" y="4400"/>
                  </a:lnTo>
                  <a:lnTo>
                    <a:pt x="4160" y="4511"/>
                  </a:lnTo>
                  <a:lnTo>
                    <a:pt x="4142" y="4604"/>
                  </a:lnTo>
                  <a:lnTo>
                    <a:pt x="4086" y="4678"/>
                  </a:lnTo>
                  <a:lnTo>
                    <a:pt x="4012" y="4715"/>
                  </a:lnTo>
                  <a:lnTo>
                    <a:pt x="3938" y="4733"/>
                  </a:lnTo>
                  <a:lnTo>
                    <a:pt x="3864" y="4715"/>
                  </a:lnTo>
                  <a:lnTo>
                    <a:pt x="3753" y="4696"/>
                  </a:lnTo>
                  <a:lnTo>
                    <a:pt x="3642" y="4641"/>
                  </a:lnTo>
                  <a:lnTo>
                    <a:pt x="3531" y="4585"/>
                  </a:lnTo>
                  <a:lnTo>
                    <a:pt x="3254" y="4419"/>
                  </a:lnTo>
                  <a:lnTo>
                    <a:pt x="2958" y="4197"/>
                  </a:lnTo>
                  <a:lnTo>
                    <a:pt x="2644" y="3920"/>
                  </a:lnTo>
                  <a:lnTo>
                    <a:pt x="2311" y="3624"/>
                  </a:lnTo>
                  <a:lnTo>
                    <a:pt x="1979" y="3291"/>
                  </a:lnTo>
                  <a:lnTo>
                    <a:pt x="1646" y="3975"/>
                  </a:lnTo>
                  <a:lnTo>
                    <a:pt x="1332" y="4696"/>
                  </a:lnTo>
                  <a:lnTo>
                    <a:pt x="1036" y="5473"/>
                  </a:lnTo>
                  <a:lnTo>
                    <a:pt x="758" y="6286"/>
                  </a:lnTo>
                  <a:lnTo>
                    <a:pt x="500" y="7118"/>
                  </a:lnTo>
                  <a:lnTo>
                    <a:pt x="389" y="7543"/>
                  </a:lnTo>
                  <a:lnTo>
                    <a:pt x="296" y="7968"/>
                  </a:lnTo>
                  <a:lnTo>
                    <a:pt x="204" y="8412"/>
                  </a:lnTo>
                  <a:lnTo>
                    <a:pt x="130" y="8856"/>
                  </a:lnTo>
                  <a:lnTo>
                    <a:pt x="74" y="9300"/>
                  </a:lnTo>
                  <a:lnTo>
                    <a:pt x="19" y="9743"/>
                  </a:lnTo>
                  <a:lnTo>
                    <a:pt x="0" y="10205"/>
                  </a:lnTo>
                  <a:lnTo>
                    <a:pt x="0" y="10649"/>
                  </a:lnTo>
                  <a:lnTo>
                    <a:pt x="56" y="11093"/>
                  </a:lnTo>
                  <a:lnTo>
                    <a:pt x="130" y="11499"/>
                  </a:lnTo>
                  <a:lnTo>
                    <a:pt x="259" y="11906"/>
                  </a:lnTo>
                  <a:lnTo>
                    <a:pt x="389" y="12294"/>
                  </a:lnTo>
                  <a:lnTo>
                    <a:pt x="555" y="12646"/>
                  </a:lnTo>
                  <a:lnTo>
                    <a:pt x="758" y="12997"/>
                  </a:lnTo>
                  <a:lnTo>
                    <a:pt x="962" y="13330"/>
                  </a:lnTo>
                  <a:lnTo>
                    <a:pt x="1202" y="13644"/>
                  </a:lnTo>
                  <a:lnTo>
                    <a:pt x="1442" y="13958"/>
                  </a:lnTo>
                  <a:lnTo>
                    <a:pt x="1701" y="14236"/>
                  </a:lnTo>
                  <a:lnTo>
                    <a:pt x="1979" y="14513"/>
                  </a:lnTo>
                  <a:lnTo>
                    <a:pt x="2256" y="14753"/>
                  </a:lnTo>
                  <a:lnTo>
                    <a:pt x="2552" y="14994"/>
                  </a:lnTo>
                  <a:lnTo>
                    <a:pt x="2829" y="15215"/>
                  </a:lnTo>
                  <a:lnTo>
                    <a:pt x="3125" y="15437"/>
                  </a:lnTo>
                  <a:lnTo>
                    <a:pt x="3421" y="15622"/>
                  </a:lnTo>
                  <a:lnTo>
                    <a:pt x="3994" y="15973"/>
                  </a:lnTo>
                  <a:lnTo>
                    <a:pt x="4530" y="16251"/>
                  </a:lnTo>
                  <a:lnTo>
                    <a:pt x="5010" y="16491"/>
                  </a:lnTo>
                  <a:lnTo>
                    <a:pt x="5417" y="16676"/>
                  </a:lnTo>
                  <a:lnTo>
                    <a:pt x="5731" y="16787"/>
                  </a:lnTo>
                  <a:lnTo>
                    <a:pt x="6009" y="16898"/>
                  </a:lnTo>
                  <a:lnTo>
                    <a:pt x="6212" y="16768"/>
                  </a:lnTo>
                  <a:lnTo>
                    <a:pt x="6748" y="16399"/>
                  </a:lnTo>
                  <a:lnTo>
                    <a:pt x="7099" y="16121"/>
                  </a:lnTo>
                  <a:lnTo>
                    <a:pt x="7506" y="15788"/>
                  </a:lnTo>
                  <a:lnTo>
                    <a:pt x="7931" y="15400"/>
                  </a:lnTo>
                  <a:lnTo>
                    <a:pt x="8375" y="14975"/>
                  </a:lnTo>
                  <a:lnTo>
                    <a:pt x="8819" y="14494"/>
                  </a:lnTo>
                  <a:lnTo>
                    <a:pt x="9022" y="14236"/>
                  </a:lnTo>
                  <a:lnTo>
                    <a:pt x="9244" y="13977"/>
                  </a:lnTo>
                  <a:lnTo>
                    <a:pt x="9447" y="13699"/>
                  </a:lnTo>
                  <a:lnTo>
                    <a:pt x="9632" y="13404"/>
                  </a:lnTo>
                  <a:lnTo>
                    <a:pt x="9817" y="13108"/>
                  </a:lnTo>
                  <a:lnTo>
                    <a:pt x="10002" y="12794"/>
                  </a:lnTo>
                  <a:lnTo>
                    <a:pt x="10150" y="12479"/>
                  </a:lnTo>
                  <a:lnTo>
                    <a:pt x="10298" y="12147"/>
                  </a:lnTo>
                  <a:lnTo>
                    <a:pt x="10427" y="11814"/>
                  </a:lnTo>
                  <a:lnTo>
                    <a:pt x="10520" y="11463"/>
                  </a:lnTo>
                  <a:lnTo>
                    <a:pt x="10612" y="11111"/>
                  </a:lnTo>
                  <a:lnTo>
                    <a:pt x="10667" y="10742"/>
                  </a:lnTo>
                  <a:lnTo>
                    <a:pt x="10723" y="10372"/>
                  </a:lnTo>
                  <a:lnTo>
                    <a:pt x="10723" y="9984"/>
                  </a:lnTo>
                  <a:lnTo>
                    <a:pt x="10298" y="10464"/>
                  </a:lnTo>
                  <a:lnTo>
                    <a:pt x="9854" y="10945"/>
                  </a:lnTo>
                  <a:lnTo>
                    <a:pt x="9410" y="11389"/>
                  </a:lnTo>
                  <a:lnTo>
                    <a:pt x="8967" y="11795"/>
                  </a:lnTo>
                  <a:lnTo>
                    <a:pt x="8763" y="11962"/>
                  </a:lnTo>
                  <a:lnTo>
                    <a:pt x="8560" y="12110"/>
                  </a:lnTo>
                  <a:lnTo>
                    <a:pt x="8375" y="12220"/>
                  </a:lnTo>
                  <a:lnTo>
                    <a:pt x="8209" y="12331"/>
                  </a:lnTo>
                  <a:lnTo>
                    <a:pt x="8042" y="12387"/>
                  </a:lnTo>
                  <a:lnTo>
                    <a:pt x="7894" y="12405"/>
                  </a:lnTo>
                  <a:lnTo>
                    <a:pt x="7783" y="12405"/>
                  </a:lnTo>
                  <a:lnTo>
                    <a:pt x="7728" y="12387"/>
                  </a:lnTo>
                  <a:lnTo>
                    <a:pt x="7673" y="12350"/>
                  </a:lnTo>
                  <a:lnTo>
                    <a:pt x="7636" y="12313"/>
                  </a:lnTo>
                  <a:lnTo>
                    <a:pt x="7617" y="12257"/>
                  </a:lnTo>
                  <a:lnTo>
                    <a:pt x="7599" y="12184"/>
                  </a:lnTo>
                  <a:lnTo>
                    <a:pt x="7599" y="12110"/>
                  </a:lnTo>
                  <a:lnTo>
                    <a:pt x="7617" y="11925"/>
                  </a:lnTo>
                  <a:lnTo>
                    <a:pt x="7673" y="11684"/>
                  </a:lnTo>
                  <a:lnTo>
                    <a:pt x="7765" y="11426"/>
                  </a:lnTo>
                  <a:lnTo>
                    <a:pt x="7876" y="11130"/>
                  </a:lnTo>
                  <a:lnTo>
                    <a:pt x="8024" y="10797"/>
                  </a:lnTo>
                  <a:lnTo>
                    <a:pt x="8190" y="10446"/>
                  </a:lnTo>
                  <a:lnTo>
                    <a:pt x="8597" y="9706"/>
                  </a:lnTo>
                  <a:lnTo>
                    <a:pt x="9059" y="8893"/>
                  </a:lnTo>
                  <a:lnTo>
                    <a:pt x="9558" y="8079"/>
                  </a:lnTo>
                  <a:lnTo>
                    <a:pt x="10076" y="7284"/>
                  </a:lnTo>
                  <a:lnTo>
                    <a:pt x="9872" y="6822"/>
                  </a:lnTo>
                  <a:lnTo>
                    <a:pt x="9651" y="6397"/>
                  </a:lnTo>
                  <a:lnTo>
                    <a:pt x="9410" y="5972"/>
                  </a:lnTo>
                  <a:lnTo>
                    <a:pt x="9170" y="5547"/>
                  </a:lnTo>
                  <a:lnTo>
                    <a:pt x="8930" y="5158"/>
                  </a:lnTo>
                  <a:lnTo>
                    <a:pt x="8671" y="4770"/>
                  </a:lnTo>
                  <a:lnTo>
                    <a:pt x="8394" y="4400"/>
                  </a:lnTo>
                  <a:lnTo>
                    <a:pt x="8135" y="4031"/>
                  </a:lnTo>
                  <a:lnTo>
                    <a:pt x="7894" y="4456"/>
                  </a:lnTo>
                  <a:lnTo>
                    <a:pt x="7654" y="4863"/>
                  </a:lnTo>
                  <a:lnTo>
                    <a:pt x="7395" y="5232"/>
                  </a:lnTo>
                  <a:lnTo>
                    <a:pt x="7155" y="5565"/>
                  </a:lnTo>
                  <a:lnTo>
                    <a:pt x="6933" y="5824"/>
                  </a:lnTo>
                  <a:lnTo>
                    <a:pt x="6822" y="5935"/>
                  </a:lnTo>
                  <a:lnTo>
                    <a:pt x="6711" y="6027"/>
                  </a:lnTo>
                  <a:lnTo>
                    <a:pt x="6619" y="6083"/>
                  </a:lnTo>
                  <a:lnTo>
                    <a:pt x="6508" y="6120"/>
                  </a:lnTo>
                  <a:lnTo>
                    <a:pt x="6434" y="6120"/>
                  </a:lnTo>
                  <a:lnTo>
                    <a:pt x="6341" y="6101"/>
                  </a:lnTo>
                  <a:lnTo>
                    <a:pt x="6286" y="6046"/>
                  </a:lnTo>
                  <a:lnTo>
                    <a:pt x="6231" y="5953"/>
                  </a:lnTo>
                  <a:lnTo>
                    <a:pt x="6212" y="5842"/>
                  </a:lnTo>
                  <a:lnTo>
                    <a:pt x="6212" y="5713"/>
                  </a:lnTo>
                  <a:lnTo>
                    <a:pt x="6212" y="5547"/>
                  </a:lnTo>
                  <a:lnTo>
                    <a:pt x="6249" y="5362"/>
                  </a:lnTo>
                  <a:lnTo>
                    <a:pt x="6360" y="4937"/>
                  </a:lnTo>
                  <a:lnTo>
                    <a:pt x="6508" y="4474"/>
                  </a:lnTo>
                  <a:lnTo>
                    <a:pt x="6711" y="3957"/>
                  </a:lnTo>
                  <a:lnTo>
                    <a:pt x="6933" y="3421"/>
                  </a:lnTo>
                  <a:lnTo>
                    <a:pt x="7155" y="2885"/>
                  </a:lnTo>
                  <a:lnTo>
                    <a:pt x="6545" y="2219"/>
                  </a:lnTo>
                  <a:lnTo>
                    <a:pt x="5953" y="1646"/>
                  </a:lnTo>
                  <a:lnTo>
                    <a:pt x="5399" y="1147"/>
                  </a:lnTo>
                  <a:lnTo>
                    <a:pt x="4899" y="740"/>
                  </a:lnTo>
                  <a:lnTo>
                    <a:pt x="4493" y="426"/>
                  </a:lnTo>
                  <a:lnTo>
                    <a:pt x="4178" y="185"/>
                  </a:lnTo>
                  <a:lnTo>
                    <a:pt x="39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9"/>
            <p:cNvSpPr/>
            <p:nvPr/>
          </p:nvSpPr>
          <p:spPr>
            <a:xfrm>
              <a:off x="-750000" y="3510413"/>
              <a:ext cx="146525" cy="623500"/>
            </a:xfrm>
            <a:custGeom>
              <a:rect b="b" l="l" r="r" t="t"/>
              <a:pathLst>
                <a:path extrusionOk="0" h="24940" w="5861">
                  <a:moveTo>
                    <a:pt x="204" y="0"/>
                  </a:moveTo>
                  <a:lnTo>
                    <a:pt x="149" y="37"/>
                  </a:lnTo>
                  <a:lnTo>
                    <a:pt x="112" y="74"/>
                  </a:lnTo>
                  <a:lnTo>
                    <a:pt x="75" y="148"/>
                  </a:lnTo>
                  <a:lnTo>
                    <a:pt x="38" y="592"/>
                  </a:lnTo>
                  <a:lnTo>
                    <a:pt x="19" y="1054"/>
                  </a:lnTo>
                  <a:lnTo>
                    <a:pt x="1" y="1516"/>
                  </a:lnTo>
                  <a:lnTo>
                    <a:pt x="19" y="1960"/>
                  </a:lnTo>
                  <a:lnTo>
                    <a:pt x="75" y="2884"/>
                  </a:lnTo>
                  <a:lnTo>
                    <a:pt x="149" y="3790"/>
                  </a:lnTo>
                  <a:lnTo>
                    <a:pt x="296" y="5084"/>
                  </a:lnTo>
                  <a:lnTo>
                    <a:pt x="463" y="6360"/>
                  </a:lnTo>
                  <a:lnTo>
                    <a:pt x="666" y="7654"/>
                  </a:lnTo>
                  <a:lnTo>
                    <a:pt x="888" y="8930"/>
                  </a:lnTo>
                  <a:lnTo>
                    <a:pt x="1165" y="10353"/>
                  </a:lnTo>
                  <a:lnTo>
                    <a:pt x="1443" y="11777"/>
                  </a:lnTo>
                  <a:lnTo>
                    <a:pt x="1757" y="13182"/>
                  </a:lnTo>
                  <a:lnTo>
                    <a:pt x="2090" y="14605"/>
                  </a:lnTo>
                  <a:lnTo>
                    <a:pt x="2441" y="16010"/>
                  </a:lnTo>
                  <a:lnTo>
                    <a:pt x="2829" y="17415"/>
                  </a:lnTo>
                  <a:lnTo>
                    <a:pt x="3236" y="18802"/>
                  </a:lnTo>
                  <a:lnTo>
                    <a:pt x="3680" y="20188"/>
                  </a:lnTo>
                  <a:lnTo>
                    <a:pt x="4068" y="21371"/>
                  </a:lnTo>
                  <a:lnTo>
                    <a:pt x="4290" y="21981"/>
                  </a:lnTo>
                  <a:lnTo>
                    <a:pt x="4511" y="22573"/>
                  </a:lnTo>
                  <a:lnTo>
                    <a:pt x="4752" y="23146"/>
                  </a:lnTo>
                  <a:lnTo>
                    <a:pt x="4992" y="23738"/>
                  </a:lnTo>
                  <a:lnTo>
                    <a:pt x="5269" y="24311"/>
                  </a:lnTo>
                  <a:lnTo>
                    <a:pt x="5565" y="24865"/>
                  </a:lnTo>
                  <a:lnTo>
                    <a:pt x="5602" y="24921"/>
                  </a:lnTo>
                  <a:lnTo>
                    <a:pt x="5658" y="24939"/>
                  </a:lnTo>
                  <a:lnTo>
                    <a:pt x="5713" y="24939"/>
                  </a:lnTo>
                  <a:lnTo>
                    <a:pt x="5769" y="24921"/>
                  </a:lnTo>
                  <a:lnTo>
                    <a:pt x="5806" y="24884"/>
                  </a:lnTo>
                  <a:lnTo>
                    <a:pt x="5843" y="24828"/>
                  </a:lnTo>
                  <a:lnTo>
                    <a:pt x="5861" y="24773"/>
                  </a:lnTo>
                  <a:lnTo>
                    <a:pt x="5824" y="24699"/>
                  </a:lnTo>
                  <a:lnTo>
                    <a:pt x="5584" y="24218"/>
                  </a:lnTo>
                  <a:lnTo>
                    <a:pt x="5343" y="23719"/>
                  </a:lnTo>
                  <a:lnTo>
                    <a:pt x="5122" y="23202"/>
                  </a:lnTo>
                  <a:lnTo>
                    <a:pt x="4900" y="22684"/>
                  </a:lnTo>
                  <a:lnTo>
                    <a:pt x="4511" y="21649"/>
                  </a:lnTo>
                  <a:lnTo>
                    <a:pt x="4142" y="20613"/>
                  </a:lnTo>
                  <a:lnTo>
                    <a:pt x="3717" y="19301"/>
                  </a:lnTo>
                  <a:lnTo>
                    <a:pt x="3328" y="17970"/>
                  </a:lnTo>
                  <a:lnTo>
                    <a:pt x="2959" y="16657"/>
                  </a:lnTo>
                  <a:lnTo>
                    <a:pt x="2607" y="15326"/>
                  </a:lnTo>
                  <a:lnTo>
                    <a:pt x="2275" y="13958"/>
                  </a:lnTo>
                  <a:lnTo>
                    <a:pt x="1960" y="12590"/>
                  </a:lnTo>
                  <a:lnTo>
                    <a:pt x="1664" y="11222"/>
                  </a:lnTo>
                  <a:lnTo>
                    <a:pt x="1369" y="9854"/>
                  </a:lnTo>
                  <a:lnTo>
                    <a:pt x="1128" y="8467"/>
                  </a:lnTo>
                  <a:lnTo>
                    <a:pt x="888" y="7081"/>
                  </a:lnTo>
                  <a:lnTo>
                    <a:pt x="703" y="5694"/>
                  </a:lnTo>
                  <a:lnTo>
                    <a:pt x="518" y="4308"/>
                  </a:lnTo>
                  <a:lnTo>
                    <a:pt x="426" y="3273"/>
                  </a:lnTo>
                  <a:lnTo>
                    <a:pt x="370" y="2755"/>
                  </a:lnTo>
                  <a:lnTo>
                    <a:pt x="352" y="2219"/>
                  </a:lnTo>
                  <a:lnTo>
                    <a:pt x="333" y="1701"/>
                  </a:lnTo>
                  <a:lnTo>
                    <a:pt x="333" y="1184"/>
                  </a:lnTo>
                  <a:lnTo>
                    <a:pt x="352" y="666"/>
                  </a:lnTo>
                  <a:lnTo>
                    <a:pt x="407" y="148"/>
                  </a:lnTo>
                  <a:lnTo>
                    <a:pt x="389" y="74"/>
                  </a:lnTo>
                  <a:lnTo>
                    <a:pt x="370" y="37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9"/>
            <p:cNvSpPr/>
            <p:nvPr/>
          </p:nvSpPr>
          <p:spPr>
            <a:xfrm>
              <a:off x="-951500" y="3698988"/>
              <a:ext cx="277325" cy="373000"/>
            </a:xfrm>
            <a:custGeom>
              <a:rect b="b" l="l" r="r" t="t"/>
              <a:pathLst>
                <a:path extrusionOk="0" h="14920" w="11093">
                  <a:moveTo>
                    <a:pt x="2385" y="8504"/>
                  </a:moveTo>
                  <a:lnTo>
                    <a:pt x="2607" y="8523"/>
                  </a:lnTo>
                  <a:lnTo>
                    <a:pt x="2829" y="8560"/>
                  </a:lnTo>
                  <a:lnTo>
                    <a:pt x="3032" y="8597"/>
                  </a:lnTo>
                  <a:lnTo>
                    <a:pt x="3402" y="8689"/>
                  </a:lnTo>
                  <a:lnTo>
                    <a:pt x="3642" y="8781"/>
                  </a:lnTo>
                  <a:lnTo>
                    <a:pt x="3735" y="8818"/>
                  </a:lnTo>
                  <a:lnTo>
                    <a:pt x="3864" y="8874"/>
                  </a:lnTo>
                  <a:lnTo>
                    <a:pt x="3975" y="8929"/>
                  </a:lnTo>
                  <a:lnTo>
                    <a:pt x="4049" y="9003"/>
                  </a:lnTo>
                  <a:lnTo>
                    <a:pt x="4104" y="9096"/>
                  </a:lnTo>
                  <a:lnTo>
                    <a:pt x="4123" y="9188"/>
                  </a:lnTo>
                  <a:lnTo>
                    <a:pt x="4123" y="9281"/>
                  </a:lnTo>
                  <a:lnTo>
                    <a:pt x="4104" y="9392"/>
                  </a:lnTo>
                  <a:lnTo>
                    <a:pt x="4067" y="9502"/>
                  </a:lnTo>
                  <a:lnTo>
                    <a:pt x="4030" y="9613"/>
                  </a:lnTo>
                  <a:lnTo>
                    <a:pt x="3975" y="9706"/>
                  </a:lnTo>
                  <a:lnTo>
                    <a:pt x="3827" y="9909"/>
                  </a:lnTo>
                  <a:lnTo>
                    <a:pt x="3661" y="10094"/>
                  </a:lnTo>
                  <a:lnTo>
                    <a:pt x="3476" y="10223"/>
                  </a:lnTo>
                  <a:lnTo>
                    <a:pt x="3383" y="10279"/>
                  </a:lnTo>
                  <a:lnTo>
                    <a:pt x="3217" y="10316"/>
                  </a:lnTo>
                  <a:lnTo>
                    <a:pt x="3032" y="10353"/>
                  </a:lnTo>
                  <a:lnTo>
                    <a:pt x="2589" y="10353"/>
                  </a:lnTo>
                  <a:lnTo>
                    <a:pt x="2348" y="10334"/>
                  </a:lnTo>
                  <a:lnTo>
                    <a:pt x="2108" y="10297"/>
                  </a:lnTo>
                  <a:lnTo>
                    <a:pt x="1849" y="10242"/>
                  </a:lnTo>
                  <a:lnTo>
                    <a:pt x="1627" y="10168"/>
                  </a:lnTo>
                  <a:lnTo>
                    <a:pt x="1424" y="10076"/>
                  </a:lnTo>
                  <a:lnTo>
                    <a:pt x="1239" y="9965"/>
                  </a:lnTo>
                  <a:lnTo>
                    <a:pt x="1091" y="9854"/>
                  </a:lnTo>
                  <a:lnTo>
                    <a:pt x="1036" y="9780"/>
                  </a:lnTo>
                  <a:lnTo>
                    <a:pt x="980" y="9706"/>
                  </a:lnTo>
                  <a:lnTo>
                    <a:pt x="962" y="9613"/>
                  </a:lnTo>
                  <a:lnTo>
                    <a:pt x="943" y="9521"/>
                  </a:lnTo>
                  <a:lnTo>
                    <a:pt x="925" y="9428"/>
                  </a:lnTo>
                  <a:lnTo>
                    <a:pt x="943" y="9336"/>
                  </a:lnTo>
                  <a:lnTo>
                    <a:pt x="980" y="9244"/>
                  </a:lnTo>
                  <a:lnTo>
                    <a:pt x="1017" y="9133"/>
                  </a:lnTo>
                  <a:lnTo>
                    <a:pt x="1091" y="9022"/>
                  </a:lnTo>
                  <a:lnTo>
                    <a:pt x="1165" y="8929"/>
                  </a:lnTo>
                  <a:lnTo>
                    <a:pt x="1239" y="8837"/>
                  </a:lnTo>
                  <a:lnTo>
                    <a:pt x="1313" y="8781"/>
                  </a:lnTo>
                  <a:lnTo>
                    <a:pt x="1498" y="8652"/>
                  </a:lnTo>
                  <a:lnTo>
                    <a:pt x="1701" y="8578"/>
                  </a:lnTo>
                  <a:lnTo>
                    <a:pt x="1923" y="8523"/>
                  </a:lnTo>
                  <a:lnTo>
                    <a:pt x="2145" y="8504"/>
                  </a:lnTo>
                  <a:close/>
                  <a:moveTo>
                    <a:pt x="9133" y="11259"/>
                  </a:moveTo>
                  <a:lnTo>
                    <a:pt x="9244" y="11277"/>
                  </a:lnTo>
                  <a:lnTo>
                    <a:pt x="9355" y="11351"/>
                  </a:lnTo>
                  <a:lnTo>
                    <a:pt x="9410" y="11444"/>
                  </a:lnTo>
                  <a:lnTo>
                    <a:pt x="9466" y="11573"/>
                  </a:lnTo>
                  <a:lnTo>
                    <a:pt x="9503" y="11702"/>
                  </a:lnTo>
                  <a:lnTo>
                    <a:pt x="9503" y="11850"/>
                  </a:lnTo>
                  <a:lnTo>
                    <a:pt x="9503" y="12017"/>
                  </a:lnTo>
                  <a:lnTo>
                    <a:pt x="9484" y="12183"/>
                  </a:lnTo>
                  <a:lnTo>
                    <a:pt x="9466" y="12349"/>
                  </a:lnTo>
                  <a:lnTo>
                    <a:pt x="9373" y="12664"/>
                  </a:lnTo>
                  <a:lnTo>
                    <a:pt x="9318" y="12793"/>
                  </a:lnTo>
                  <a:lnTo>
                    <a:pt x="9262" y="12904"/>
                  </a:lnTo>
                  <a:lnTo>
                    <a:pt x="9207" y="12996"/>
                  </a:lnTo>
                  <a:lnTo>
                    <a:pt x="9151" y="13052"/>
                  </a:lnTo>
                  <a:lnTo>
                    <a:pt x="9040" y="13107"/>
                  </a:lnTo>
                  <a:lnTo>
                    <a:pt x="8911" y="13144"/>
                  </a:lnTo>
                  <a:lnTo>
                    <a:pt x="8782" y="13144"/>
                  </a:lnTo>
                  <a:lnTo>
                    <a:pt x="8652" y="13107"/>
                  </a:lnTo>
                  <a:lnTo>
                    <a:pt x="8523" y="13015"/>
                  </a:lnTo>
                  <a:lnTo>
                    <a:pt x="8486" y="12978"/>
                  </a:lnTo>
                  <a:lnTo>
                    <a:pt x="8430" y="12904"/>
                  </a:lnTo>
                  <a:lnTo>
                    <a:pt x="8412" y="12849"/>
                  </a:lnTo>
                  <a:lnTo>
                    <a:pt x="8375" y="12756"/>
                  </a:lnTo>
                  <a:lnTo>
                    <a:pt x="8356" y="12664"/>
                  </a:lnTo>
                  <a:lnTo>
                    <a:pt x="8356" y="12571"/>
                  </a:lnTo>
                  <a:lnTo>
                    <a:pt x="8338" y="12386"/>
                  </a:lnTo>
                  <a:lnTo>
                    <a:pt x="8319" y="12183"/>
                  </a:lnTo>
                  <a:lnTo>
                    <a:pt x="8338" y="11961"/>
                  </a:lnTo>
                  <a:lnTo>
                    <a:pt x="8356" y="11850"/>
                  </a:lnTo>
                  <a:lnTo>
                    <a:pt x="8393" y="11739"/>
                  </a:lnTo>
                  <a:lnTo>
                    <a:pt x="8449" y="11628"/>
                  </a:lnTo>
                  <a:lnTo>
                    <a:pt x="8504" y="11518"/>
                  </a:lnTo>
                  <a:lnTo>
                    <a:pt x="8597" y="11425"/>
                  </a:lnTo>
                  <a:lnTo>
                    <a:pt x="8689" y="11351"/>
                  </a:lnTo>
                  <a:lnTo>
                    <a:pt x="8819" y="11296"/>
                  </a:lnTo>
                  <a:lnTo>
                    <a:pt x="8985" y="11259"/>
                  </a:lnTo>
                  <a:close/>
                  <a:moveTo>
                    <a:pt x="629" y="0"/>
                  </a:moveTo>
                  <a:lnTo>
                    <a:pt x="592" y="167"/>
                  </a:lnTo>
                  <a:lnTo>
                    <a:pt x="499" y="647"/>
                  </a:lnTo>
                  <a:lnTo>
                    <a:pt x="352" y="1368"/>
                  </a:lnTo>
                  <a:lnTo>
                    <a:pt x="222" y="2329"/>
                  </a:lnTo>
                  <a:lnTo>
                    <a:pt x="666" y="2588"/>
                  </a:lnTo>
                  <a:lnTo>
                    <a:pt x="1110" y="2847"/>
                  </a:lnTo>
                  <a:lnTo>
                    <a:pt x="1535" y="3124"/>
                  </a:lnTo>
                  <a:lnTo>
                    <a:pt x="1904" y="3383"/>
                  </a:lnTo>
                  <a:lnTo>
                    <a:pt x="2219" y="3642"/>
                  </a:lnTo>
                  <a:lnTo>
                    <a:pt x="2348" y="3771"/>
                  </a:lnTo>
                  <a:lnTo>
                    <a:pt x="2441" y="3882"/>
                  </a:lnTo>
                  <a:lnTo>
                    <a:pt x="2515" y="3993"/>
                  </a:lnTo>
                  <a:lnTo>
                    <a:pt x="2552" y="4104"/>
                  </a:lnTo>
                  <a:lnTo>
                    <a:pt x="2570" y="4197"/>
                  </a:lnTo>
                  <a:lnTo>
                    <a:pt x="2552" y="4289"/>
                  </a:lnTo>
                  <a:lnTo>
                    <a:pt x="2496" y="4345"/>
                  </a:lnTo>
                  <a:lnTo>
                    <a:pt x="2441" y="4382"/>
                  </a:lnTo>
                  <a:lnTo>
                    <a:pt x="2348" y="4400"/>
                  </a:lnTo>
                  <a:lnTo>
                    <a:pt x="2256" y="4419"/>
                  </a:lnTo>
                  <a:lnTo>
                    <a:pt x="2126" y="4419"/>
                  </a:lnTo>
                  <a:lnTo>
                    <a:pt x="1997" y="4400"/>
                  </a:lnTo>
                  <a:lnTo>
                    <a:pt x="1683" y="4345"/>
                  </a:lnTo>
                  <a:lnTo>
                    <a:pt x="1331" y="4252"/>
                  </a:lnTo>
                  <a:lnTo>
                    <a:pt x="943" y="4123"/>
                  </a:lnTo>
                  <a:lnTo>
                    <a:pt x="518" y="3956"/>
                  </a:lnTo>
                  <a:lnTo>
                    <a:pt x="74" y="3771"/>
                  </a:lnTo>
                  <a:lnTo>
                    <a:pt x="19" y="4529"/>
                  </a:lnTo>
                  <a:lnTo>
                    <a:pt x="0" y="5324"/>
                  </a:lnTo>
                  <a:lnTo>
                    <a:pt x="19" y="6156"/>
                  </a:lnTo>
                  <a:lnTo>
                    <a:pt x="56" y="7007"/>
                  </a:lnTo>
                  <a:lnTo>
                    <a:pt x="130" y="7876"/>
                  </a:lnTo>
                  <a:lnTo>
                    <a:pt x="185" y="8319"/>
                  </a:lnTo>
                  <a:lnTo>
                    <a:pt x="259" y="8744"/>
                  </a:lnTo>
                  <a:lnTo>
                    <a:pt x="333" y="9188"/>
                  </a:lnTo>
                  <a:lnTo>
                    <a:pt x="426" y="9632"/>
                  </a:lnTo>
                  <a:lnTo>
                    <a:pt x="536" y="10057"/>
                  </a:lnTo>
                  <a:lnTo>
                    <a:pt x="647" y="10501"/>
                  </a:lnTo>
                  <a:lnTo>
                    <a:pt x="795" y="10944"/>
                  </a:lnTo>
                  <a:lnTo>
                    <a:pt x="980" y="11351"/>
                  </a:lnTo>
                  <a:lnTo>
                    <a:pt x="1184" y="11739"/>
                  </a:lnTo>
                  <a:lnTo>
                    <a:pt x="1424" y="12091"/>
                  </a:lnTo>
                  <a:lnTo>
                    <a:pt x="1664" y="12423"/>
                  </a:lnTo>
                  <a:lnTo>
                    <a:pt x="1941" y="12719"/>
                  </a:lnTo>
                  <a:lnTo>
                    <a:pt x="2237" y="12996"/>
                  </a:lnTo>
                  <a:lnTo>
                    <a:pt x="2552" y="13255"/>
                  </a:lnTo>
                  <a:lnTo>
                    <a:pt x="2866" y="13477"/>
                  </a:lnTo>
                  <a:lnTo>
                    <a:pt x="3199" y="13680"/>
                  </a:lnTo>
                  <a:lnTo>
                    <a:pt x="3531" y="13884"/>
                  </a:lnTo>
                  <a:lnTo>
                    <a:pt x="3883" y="14050"/>
                  </a:lnTo>
                  <a:lnTo>
                    <a:pt x="4234" y="14198"/>
                  </a:lnTo>
                  <a:lnTo>
                    <a:pt x="4604" y="14328"/>
                  </a:lnTo>
                  <a:lnTo>
                    <a:pt x="4955" y="14438"/>
                  </a:lnTo>
                  <a:lnTo>
                    <a:pt x="5306" y="14531"/>
                  </a:lnTo>
                  <a:lnTo>
                    <a:pt x="5657" y="14623"/>
                  </a:lnTo>
                  <a:lnTo>
                    <a:pt x="5990" y="14697"/>
                  </a:lnTo>
                  <a:lnTo>
                    <a:pt x="6656" y="14808"/>
                  </a:lnTo>
                  <a:lnTo>
                    <a:pt x="7266" y="14864"/>
                  </a:lnTo>
                  <a:lnTo>
                    <a:pt x="7783" y="14901"/>
                  </a:lnTo>
                  <a:lnTo>
                    <a:pt x="8246" y="14919"/>
                  </a:lnTo>
                  <a:lnTo>
                    <a:pt x="8874" y="14919"/>
                  </a:lnTo>
                  <a:lnTo>
                    <a:pt x="9022" y="14716"/>
                  </a:lnTo>
                  <a:lnTo>
                    <a:pt x="9373" y="14161"/>
                  </a:lnTo>
                  <a:lnTo>
                    <a:pt x="9595" y="13791"/>
                  </a:lnTo>
                  <a:lnTo>
                    <a:pt x="9854" y="13329"/>
                  </a:lnTo>
                  <a:lnTo>
                    <a:pt x="10113" y="12812"/>
                  </a:lnTo>
                  <a:lnTo>
                    <a:pt x="10353" y="12257"/>
                  </a:lnTo>
                  <a:lnTo>
                    <a:pt x="10593" y="11647"/>
                  </a:lnTo>
                  <a:lnTo>
                    <a:pt x="10686" y="11333"/>
                  </a:lnTo>
                  <a:lnTo>
                    <a:pt x="10778" y="11000"/>
                  </a:lnTo>
                  <a:lnTo>
                    <a:pt x="10871" y="10667"/>
                  </a:lnTo>
                  <a:lnTo>
                    <a:pt x="10945" y="10334"/>
                  </a:lnTo>
                  <a:lnTo>
                    <a:pt x="11000" y="9983"/>
                  </a:lnTo>
                  <a:lnTo>
                    <a:pt x="11056" y="9632"/>
                  </a:lnTo>
                  <a:lnTo>
                    <a:pt x="11074" y="9262"/>
                  </a:lnTo>
                  <a:lnTo>
                    <a:pt x="11092" y="8911"/>
                  </a:lnTo>
                  <a:lnTo>
                    <a:pt x="11074" y="8560"/>
                  </a:lnTo>
                  <a:lnTo>
                    <a:pt x="11056" y="8190"/>
                  </a:lnTo>
                  <a:lnTo>
                    <a:pt x="11000" y="7820"/>
                  </a:lnTo>
                  <a:lnTo>
                    <a:pt x="10926" y="7469"/>
                  </a:lnTo>
                  <a:lnTo>
                    <a:pt x="10815" y="7099"/>
                  </a:lnTo>
                  <a:lnTo>
                    <a:pt x="10686" y="6748"/>
                  </a:lnTo>
                  <a:lnTo>
                    <a:pt x="10464" y="7339"/>
                  </a:lnTo>
                  <a:lnTo>
                    <a:pt x="10242" y="7950"/>
                  </a:lnTo>
                  <a:lnTo>
                    <a:pt x="9983" y="8541"/>
                  </a:lnTo>
                  <a:lnTo>
                    <a:pt x="9724" y="9077"/>
                  </a:lnTo>
                  <a:lnTo>
                    <a:pt x="9595" y="9299"/>
                  </a:lnTo>
                  <a:lnTo>
                    <a:pt x="9466" y="9521"/>
                  </a:lnTo>
                  <a:lnTo>
                    <a:pt x="9336" y="9706"/>
                  </a:lnTo>
                  <a:lnTo>
                    <a:pt x="9207" y="9854"/>
                  </a:lnTo>
                  <a:lnTo>
                    <a:pt x="9077" y="9965"/>
                  </a:lnTo>
                  <a:lnTo>
                    <a:pt x="8966" y="10057"/>
                  </a:lnTo>
                  <a:lnTo>
                    <a:pt x="8837" y="10076"/>
                  </a:lnTo>
                  <a:lnTo>
                    <a:pt x="8726" y="10076"/>
                  </a:lnTo>
                  <a:lnTo>
                    <a:pt x="8689" y="10039"/>
                  </a:lnTo>
                  <a:lnTo>
                    <a:pt x="8634" y="10002"/>
                  </a:lnTo>
                  <a:lnTo>
                    <a:pt x="8597" y="9946"/>
                  </a:lnTo>
                  <a:lnTo>
                    <a:pt x="8560" y="9872"/>
                  </a:lnTo>
                  <a:lnTo>
                    <a:pt x="8504" y="9687"/>
                  </a:lnTo>
                  <a:lnTo>
                    <a:pt x="8486" y="9465"/>
                  </a:lnTo>
                  <a:lnTo>
                    <a:pt x="8467" y="9188"/>
                  </a:lnTo>
                  <a:lnTo>
                    <a:pt x="8467" y="8855"/>
                  </a:lnTo>
                  <a:lnTo>
                    <a:pt x="8486" y="8504"/>
                  </a:lnTo>
                  <a:lnTo>
                    <a:pt x="8504" y="8116"/>
                  </a:lnTo>
                  <a:lnTo>
                    <a:pt x="8615" y="7266"/>
                  </a:lnTo>
                  <a:lnTo>
                    <a:pt x="8745" y="6360"/>
                  </a:lnTo>
                  <a:lnTo>
                    <a:pt x="8893" y="5398"/>
                  </a:lnTo>
                  <a:lnTo>
                    <a:pt x="9077" y="4474"/>
                  </a:lnTo>
                  <a:lnTo>
                    <a:pt x="8708" y="4141"/>
                  </a:lnTo>
                  <a:lnTo>
                    <a:pt x="8356" y="3808"/>
                  </a:lnTo>
                  <a:lnTo>
                    <a:pt x="7987" y="3494"/>
                  </a:lnTo>
                  <a:lnTo>
                    <a:pt x="7598" y="3198"/>
                  </a:lnTo>
                  <a:lnTo>
                    <a:pt x="7229" y="2921"/>
                  </a:lnTo>
                  <a:lnTo>
                    <a:pt x="6841" y="2662"/>
                  </a:lnTo>
                  <a:lnTo>
                    <a:pt x="6452" y="2422"/>
                  </a:lnTo>
                  <a:lnTo>
                    <a:pt x="6064" y="2182"/>
                  </a:lnTo>
                  <a:lnTo>
                    <a:pt x="6009" y="2662"/>
                  </a:lnTo>
                  <a:lnTo>
                    <a:pt x="5916" y="3124"/>
                  </a:lnTo>
                  <a:lnTo>
                    <a:pt x="5842" y="3568"/>
                  </a:lnTo>
                  <a:lnTo>
                    <a:pt x="5731" y="3956"/>
                  </a:lnTo>
                  <a:lnTo>
                    <a:pt x="5620" y="4289"/>
                  </a:lnTo>
                  <a:lnTo>
                    <a:pt x="5546" y="4437"/>
                  </a:lnTo>
                  <a:lnTo>
                    <a:pt x="5491" y="4548"/>
                  </a:lnTo>
                  <a:lnTo>
                    <a:pt x="5417" y="4640"/>
                  </a:lnTo>
                  <a:lnTo>
                    <a:pt x="5343" y="4714"/>
                  </a:lnTo>
                  <a:lnTo>
                    <a:pt x="5251" y="4751"/>
                  </a:lnTo>
                  <a:lnTo>
                    <a:pt x="5177" y="4770"/>
                  </a:lnTo>
                  <a:lnTo>
                    <a:pt x="5084" y="4733"/>
                  </a:lnTo>
                  <a:lnTo>
                    <a:pt x="5029" y="4677"/>
                  </a:lnTo>
                  <a:lnTo>
                    <a:pt x="4955" y="4585"/>
                  </a:lnTo>
                  <a:lnTo>
                    <a:pt x="4899" y="4455"/>
                  </a:lnTo>
                  <a:lnTo>
                    <a:pt x="4862" y="4289"/>
                  </a:lnTo>
                  <a:lnTo>
                    <a:pt x="4807" y="4123"/>
                  </a:lnTo>
                  <a:lnTo>
                    <a:pt x="4751" y="3698"/>
                  </a:lnTo>
                  <a:lnTo>
                    <a:pt x="4733" y="3198"/>
                  </a:lnTo>
                  <a:lnTo>
                    <a:pt x="4715" y="2644"/>
                  </a:lnTo>
                  <a:lnTo>
                    <a:pt x="4715" y="2052"/>
                  </a:lnTo>
                  <a:lnTo>
                    <a:pt x="4733" y="1479"/>
                  </a:lnTo>
                  <a:lnTo>
                    <a:pt x="3920" y="1091"/>
                  </a:lnTo>
                  <a:lnTo>
                    <a:pt x="3143" y="777"/>
                  </a:lnTo>
                  <a:lnTo>
                    <a:pt x="2459" y="536"/>
                  </a:lnTo>
                  <a:lnTo>
                    <a:pt x="1849" y="333"/>
                  </a:lnTo>
                  <a:lnTo>
                    <a:pt x="1331" y="185"/>
                  </a:lnTo>
                  <a:lnTo>
                    <a:pt x="962" y="74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9"/>
            <p:cNvSpPr/>
            <p:nvPr/>
          </p:nvSpPr>
          <p:spPr>
            <a:xfrm>
              <a:off x="-680675" y="3576963"/>
              <a:ext cx="268100" cy="405350"/>
            </a:xfrm>
            <a:custGeom>
              <a:rect b="b" l="l" r="r" t="t"/>
              <a:pathLst>
                <a:path extrusionOk="0" h="16214" w="10724">
                  <a:moveTo>
                    <a:pt x="9263" y="8615"/>
                  </a:moveTo>
                  <a:lnTo>
                    <a:pt x="9484" y="8671"/>
                  </a:lnTo>
                  <a:lnTo>
                    <a:pt x="9688" y="8745"/>
                  </a:lnTo>
                  <a:lnTo>
                    <a:pt x="9780" y="8800"/>
                  </a:lnTo>
                  <a:lnTo>
                    <a:pt x="9873" y="8856"/>
                  </a:lnTo>
                  <a:lnTo>
                    <a:pt x="9965" y="8948"/>
                  </a:lnTo>
                  <a:lnTo>
                    <a:pt x="10039" y="9041"/>
                  </a:lnTo>
                  <a:lnTo>
                    <a:pt x="10113" y="9133"/>
                  </a:lnTo>
                  <a:lnTo>
                    <a:pt x="10150" y="9226"/>
                  </a:lnTo>
                  <a:lnTo>
                    <a:pt x="10187" y="9318"/>
                  </a:lnTo>
                  <a:lnTo>
                    <a:pt x="10205" y="9410"/>
                  </a:lnTo>
                  <a:lnTo>
                    <a:pt x="10205" y="9503"/>
                  </a:lnTo>
                  <a:lnTo>
                    <a:pt x="10187" y="9577"/>
                  </a:lnTo>
                  <a:lnTo>
                    <a:pt x="10150" y="9669"/>
                  </a:lnTo>
                  <a:lnTo>
                    <a:pt x="10113" y="9743"/>
                  </a:lnTo>
                  <a:lnTo>
                    <a:pt x="10002" y="9910"/>
                  </a:lnTo>
                  <a:lnTo>
                    <a:pt x="9836" y="10039"/>
                  </a:lnTo>
                  <a:lnTo>
                    <a:pt x="9651" y="10168"/>
                  </a:lnTo>
                  <a:lnTo>
                    <a:pt x="9429" y="10279"/>
                  </a:lnTo>
                  <a:lnTo>
                    <a:pt x="9207" y="10390"/>
                  </a:lnTo>
                  <a:lnTo>
                    <a:pt x="8967" y="10464"/>
                  </a:lnTo>
                  <a:lnTo>
                    <a:pt x="8726" y="10538"/>
                  </a:lnTo>
                  <a:lnTo>
                    <a:pt x="8505" y="10594"/>
                  </a:lnTo>
                  <a:lnTo>
                    <a:pt x="8301" y="10612"/>
                  </a:lnTo>
                  <a:lnTo>
                    <a:pt x="8098" y="10631"/>
                  </a:lnTo>
                  <a:lnTo>
                    <a:pt x="7950" y="10612"/>
                  </a:lnTo>
                  <a:lnTo>
                    <a:pt x="7839" y="10594"/>
                  </a:lnTo>
                  <a:lnTo>
                    <a:pt x="7636" y="10483"/>
                  </a:lnTo>
                  <a:lnTo>
                    <a:pt x="7451" y="10335"/>
                  </a:lnTo>
                  <a:lnTo>
                    <a:pt x="7266" y="10168"/>
                  </a:lnTo>
                  <a:lnTo>
                    <a:pt x="7192" y="10076"/>
                  </a:lnTo>
                  <a:lnTo>
                    <a:pt x="7118" y="9984"/>
                  </a:lnTo>
                  <a:lnTo>
                    <a:pt x="7063" y="9873"/>
                  </a:lnTo>
                  <a:lnTo>
                    <a:pt x="7026" y="9780"/>
                  </a:lnTo>
                  <a:lnTo>
                    <a:pt x="7007" y="9688"/>
                  </a:lnTo>
                  <a:lnTo>
                    <a:pt x="7026" y="9595"/>
                  </a:lnTo>
                  <a:lnTo>
                    <a:pt x="7044" y="9503"/>
                  </a:lnTo>
                  <a:lnTo>
                    <a:pt x="7118" y="9410"/>
                  </a:lnTo>
                  <a:lnTo>
                    <a:pt x="7192" y="9318"/>
                  </a:lnTo>
                  <a:lnTo>
                    <a:pt x="7321" y="9244"/>
                  </a:lnTo>
                  <a:lnTo>
                    <a:pt x="7414" y="9189"/>
                  </a:lnTo>
                  <a:lnTo>
                    <a:pt x="7636" y="9059"/>
                  </a:lnTo>
                  <a:lnTo>
                    <a:pt x="7969" y="8911"/>
                  </a:lnTo>
                  <a:lnTo>
                    <a:pt x="8153" y="8819"/>
                  </a:lnTo>
                  <a:lnTo>
                    <a:pt x="8375" y="8745"/>
                  </a:lnTo>
                  <a:lnTo>
                    <a:pt x="8597" y="8689"/>
                  </a:lnTo>
                  <a:lnTo>
                    <a:pt x="8819" y="8634"/>
                  </a:lnTo>
                  <a:lnTo>
                    <a:pt x="9041" y="8615"/>
                  </a:lnTo>
                  <a:close/>
                  <a:moveTo>
                    <a:pt x="2792" y="12646"/>
                  </a:moveTo>
                  <a:lnTo>
                    <a:pt x="2940" y="12683"/>
                  </a:lnTo>
                  <a:lnTo>
                    <a:pt x="3051" y="12738"/>
                  </a:lnTo>
                  <a:lnTo>
                    <a:pt x="3162" y="12812"/>
                  </a:lnTo>
                  <a:lnTo>
                    <a:pt x="3236" y="12904"/>
                  </a:lnTo>
                  <a:lnTo>
                    <a:pt x="3310" y="12997"/>
                  </a:lnTo>
                  <a:lnTo>
                    <a:pt x="3365" y="13108"/>
                  </a:lnTo>
                  <a:lnTo>
                    <a:pt x="3402" y="13219"/>
                  </a:lnTo>
                  <a:lnTo>
                    <a:pt x="3458" y="13441"/>
                  </a:lnTo>
                  <a:lnTo>
                    <a:pt x="3495" y="13625"/>
                  </a:lnTo>
                  <a:lnTo>
                    <a:pt x="3495" y="13810"/>
                  </a:lnTo>
                  <a:lnTo>
                    <a:pt x="3513" y="13921"/>
                  </a:lnTo>
                  <a:lnTo>
                    <a:pt x="3513" y="14014"/>
                  </a:lnTo>
                  <a:lnTo>
                    <a:pt x="3513" y="14088"/>
                  </a:lnTo>
                  <a:lnTo>
                    <a:pt x="3495" y="14162"/>
                  </a:lnTo>
                  <a:lnTo>
                    <a:pt x="3458" y="14236"/>
                  </a:lnTo>
                  <a:lnTo>
                    <a:pt x="3421" y="14291"/>
                  </a:lnTo>
                  <a:lnTo>
                    <a:pt x="3328" y="14383"/>
                  </a:lnTo>
                  <a:lnTo>
                    <a:pt x="3199" y="14457"/>
                  </a:lnTo>
                  <a:lnTo>
                    <a:pt x="3070" y="14476"/>
                  </a:lnTo>
                  <a:lnTo>
                    <a:pt x="2940" y="14476"/>
                  </a:lnTo>
                  <a:lnTo>
                    <a:pt x="2811" y="14439"/>
                  </a:lnTo>
                  <a:lnTo>
                    <a:pt x="2737" y="14383"/>
                  </a:lnTo>
                  <a:lnTo>
                    <a:pt x="2663" y="14309"/>
                  </a:lnTo>
                  <a:lnTo>
                    <a:pt x="2589" y="14217"/>
                  </a:lnTo>
                  <a:lnTo>
                    <a:pt x="2515" y="14106"/>
                  </a:lnTo>
                  <a:lnTo>
                    <a:pt x="2385" y="13810"/>
                  </a:lnTo>
                  <a:lnTo>
                    <a:pt x="2312" y="13662"/>
                  </a:lnTo>
                  <a:lnTo>
                    <a:pt x="2275" y="13496"/>
                  </a:lnTo>
                  <a:lnTo>
                    <a:pt x="2238" y="13330"/>
                  </a:lnTo>
                  <a:lnTo>
                    <a:pt x="2219" y="13182"/>
                  </a:lnTo>
                  <a:lnTo>
                    <a:pt x="2219" y="13052"/>
                  </a:lnTo>
                  <a:lnTo>
                    <a:pt x="2238" y="12923"/>
                  </a:lnTo>
                  <a:lnTo>
                    <a:pt x="2293" y="12812"/>
                  </a:lnTo>
                  <a:lnTo>
                    <a:pt x="2385" y="12720"/>
                  </a:lnTo>
                  <a:lnTo>
                    <a:pt x="2496" y="12664"/>
                  </a:lnTo>
                  <a:lnTo>
                    <a:pt x="2644" y="12646"/>
                  </a:lnTo>
                  <a:close/>
                  <a:moveTo>
                    <a:pt x="8690" y="1"/>
                  </a:moveTo>
                  <a:lnTo>
                    <a:pt x="8375" y="148"/>
                  </a:lnTo>
                  <a:lnTo>
                    <a:pt x="8024" y="315"/>
                  </a:lnTo>
                  <a:lnTo>
                    <a:pt x="7562" y="555"/>
                  </a:lnTo>
                  <a:lnTo>
                    <a:pt x="6989" y="869"/>
                  </a:lnTo>
                  <a:lnTo>
                    <a:pt x="6360" y="1258"/>
                  </a:lnTo>
                  <a:lnTo>
                    <a:pt x="5658" y="1701"/>
                  </a:lnTo>
                  <a:lnTo>
                    <a:pt x="4937" y="2237"/>
                  </a:lnTo>
                  <a:lnTo>
                    <a:pt x="5066" y="2811"/>
                  </a:lnTo>
                  <a:lnTo>
                    <a:pt x="5177" y="3365"/>
                  </a:lnTo>
                  <a:lnTo>
                    <a:pt x="5269" y="3920"/>
                  </a:lnTo>
                  <a:lnTo>
                    <a:pt x="5343" y="4419"/>
                  </a:lnTo>
                  <a:lnTo>
                    <a:pt x="5362" y="4844"/>
                  </a:lnTo>
                  <a:lnTo>
                    <a:pt x="5362" y="5029"/>
                  </a:lnTo>
                  <a:lnTo>
                    <a:pt x="5343" y="5195"/>
                  </a:lnTo>
                  <a:lnTo>
                    <a:pt x="5306" y="5325"/>
                  </a:lnTo>
                  <a:lnTo>
                    <a:pt x="5269" y="5436"/>
                  </a:lnTo>
                  <a:lnTo>
                    <a:pt x="5214" y="5510"/>
                  </a:lnTo>
                  <a:lnTo>
                    <a:pt x="5140" y="5547"/>
                  </a:lnTo>
                  <a:lnTo>
                    <a:pt x="5048" y="5547"/>
                  </a:lnTo>
                  <a:lnTo>
                    <a:pt x="4955" y="5528"/>
                  </a:lnTo>
                  <a:lnTo>
                    <a:pt x="4881" y="5473"/>
                  </a:lnTo>
                  <a:lnTo>
                    <a:pt x="4789" y="5399"/>
                  </a:lnTo>
                  <a:lnTo>
                    <a:pt x="4696" y="5288"/>
                  </a:lnTo>
                  <a:lnTo>
                    <a:pt x="4604" y="5177"/>
                  </a:lnTo>
                  <a:lnTo>
                    <a:pt x="4438" y="4863"/>
                  </a:lnTo>
                  <a:lnTo>
                    <a:pt x="4253" y="4493"/>
                  </a:lnTo>
                  <a:lnTo>
                    <a:pt x="4086" y="4086"/>
                  </a:lnTo>
                  <a:lnTo>
                    <a:pt x="3920" y="3642"/>
                  </a:lnTo>
                  <a:lnTo>
                    <a:pt x="3772" y="3180"/>
                  </a:lnTo>
                  <a:lnTo>
                    <a:pt x="3439" y="3495"/>
                  </a:lnTo>
                  <a:lnTo>
                    <a:pt x="3106" y="3809"/>
                  </a:lnTo>
                  <a:lnTo>
                    <a:pt x="2774" y="4142"/>
                  </a:lnTo>
                  <a:lnTo>
                    <a:pt x="2459" y="4474"/>
                  </a:lnTo>
                  <a:lnTo>
                    <a:pt x="2145" y="4844"/>
                  </a:lnTo>
                  <a:lnTo>
                    <a:pt x="1831" y="5214"/>
                  </a:lnTo>
                  <a:lnTo>
                    <a:pt x="1535" y="5602"/>
                  </a:lnTo>
                  <a:lnTo>
                    <a:pt x="1258" y="6009"/>
                  </a:lnTo>
                  <a:lnTo>
                    <a:pt x="1609" y="6896"/>
                  </a:lnTo>
                  <a:lnTo>
                    <a:pt x="1942" y="7784"/>
                  </a:lnTo>
                  <a:lnTo>
                    <a:pt x="2238" y="8652"/>
                  </a:lnTo>
                  <a:lnTo>
                    <a:pt x="2496" y="9466"/>
                  </a:lnTo>
                  <a:lnTo>
                    <a:pt x="2607" y="9854"/>
                  </a:lnTo>
                  <a:lnTo>
                    <a:pt x="2681" y="10205"/>
                  </a:lnTo>
                  <a:lnTo>
                    <a:pt x="2755" y="10520"/>
                  </a:lnTo>
                  <a:lnTo>
                    <a:pt x="2792" y="10797"/>
                  </a:lnTo>
                  <a:lnTo>
                    <a:pt x="2792" y="11019"/>
                  </a:lnTo>
                  <a:lnTo>
                    <a:pt x="2792" y="11222"/>
                  </a:lnTo>
                  <a:lnTo>
                    <a:pt x="2755" y="11296"/>
                  </a:lnTo>
                  <a:lnTo>
                    <a:pt x="2737" y="11352"/>
                  </a:lnTo>
                  <a:lnTo>
                    <a:pt x="2700" y="11407"/>
                  </a:lnTo>
                  <a:lnTo>
                    <a:pt x="2663" y="11444"/>
                  </a:lnTo>
                  <a:lnTo>
                    <a:pt x="2607" y="11462"/>
                  </a:lnTo>
                  <a:lnTo>
                    <a:pt x="2422" y="11462"/>
                  </a:lnTo>
                  <a:lnTo>
                    <a:pt x="2293" y="11407"/>
                  </a:lnTo>
                  <a:lnTo>
                    <a:pt x="2145" y="11315"/>
                  </a:lnTo>
                  <a:lnTo>
                    <a:pt x="1997" y="11185"/>
                  </a:lnTo>
                  <a:lnTo>
                    <a:pt x="1831" y="11037"/>
                  </a:lnTo>
                  <a:lnTo>
                    <a:pt x="1664" y="10852"/>
                  </a:lnTo>
                  <a:lnTo>
                    <a:pt x="1480" y="10631"/>
                  </a:lnTo>
                  <a:lnTo>
                    <a:pt x="1128" y="10168"/>
                  </a:lnTo>
                  <a:lnTo>
                    <a:pt x="777" y="9651"/>
                  </a:lnTo>
                  <a:lnTo>
                    <a:pt x="426" y="9096"/>
                  </a:lnTo>
                  <a:lnTo>
                    <a:pt x="93" y="8542"/>
                  </a:lnTo>
                  <a:lnTo>
                    <a:pt x="38" y="8911"/>
                  </a:lnTo>
                  <a:lnTo>
                    <a:pt x="1" y="9300"/>
                  </a:lnTo>
                  <a:lnTo>
                    <a:pt x="1" y="9669"/>
                  </a:lnTo>
                  <a:lnTo>
                    <a:pt x="19" y="10021"/>
                  </a:lnTo>
                  <a:lnTo>
                    <a:pt x="56" y="10390"/>
                  </a:lnTo>
                  <a:lnTo>
                    <a:pt x="112" y="10741"/>
                  </a:lnTo>
                  <a:lnTo>
                    <a:pt x="204" y="11093"/>
                  </a:lnTo>
                  <a:lnTo>
                    <a:pt x="296" y="11444"/>
                  </a:lnTo>
                  <a:lnTo>
                    <a:pt x="407" y="11777"/>
                  </a:lnTo>
                  <a:lnTo>
                    <a:pt x="537" y="12110"/>
                  </a:lnTo>
                  <a:lnTo>
                    <a:pt x="666" y="12424"/>
                  </a:lnTo>
                  <a:lnTo>
                    <a:pt x="814" y="12738"/>
                  </a:lnTo>
                  <a:lnTo>
                    <a:pt x="980" y="13034"/>
                  </a:lnTo>
                  <a:lnTo>
                    <a:pt x="1147" y="13330"/>
                  </a:lnTo>
                  <a:lnTo>
                    <a:pt x="1480" y="13884"/>
                  </a:lnTo>
                  <a:lnTo>
                    <a:pt x="1831" y="14402"/>
                  </a:lnTo>
                  <a:lnTo>
                    <a:pt x="2182" y="14846"/>
                  </a:lnTo>
                  <a:lnTo>
                    <a:pt x="2515" y="15252"/>
                  </a:lnTo>
                  <a:lnTo>
                    <a:pt x="2811" y="15585"/>
                  </a:lnTo>
                  <a:lnTo>
                    <a:pt x="3273" y="16047"/>
                  </a:lnTo>
                  <a:lnTo>
                    <a:pt x="3439" y="16214"/>
                  </a:lnTo>
                  <a:lnTo>
                    <a:pt x="3735" y="16158"/>
                  </a:lnTo>
                  <a:lnTo>
                    <a:pt x="4068" y="16103"/>
                  </a:lnTo>
                  <a:lnTo>
                    <a:pt x="4511" y="16010"/>
                  </a:lnTo>
                  <a:lnTo>
                    <a:pt x="5029" y="15862"/>
                  </a:lnTo>
                  <a:lnTo>
                    <a:pt x="5602" y="15678"/>
                  </a:lnTo>
                  <a:lnTo>
                    <a:pt x="6231" y="15456"/>
                  </a:lnTo>
                  <a:lnTo>
                    <a:pt x="6545" y="15308"/>
                  </a:lnTo>
                  <a:lnTo>
                    <a:pt x="6878" y="15160"/>
                  </a:lnTo>
                  <a:lnTo>
                    <a:pt x="7211" y="14994"/>
                  </a:lnTo>
                  <a:lnTo>
                    <a:pt x="7525" y="14809"/>
                  </a:lnTo>
                  <a:lnTo>
                    <a:pt x="7858" y="14624"/>
                  </a:lnTo>
                  <a:lnTo>
                    <a:pt x="8172" y="14402"/>
                  </a:lnTo>
                  <a:lnTo>
                    <a:pt x="8486" y="14180"/>
                  </a:lnTo>
                  <a:lnTo>
                    <a:pt x="8782" y="13921"/>
                  </a:lnTo>
                  <a:lnTo>
                    <a:pt x="9059" y="13662"/>
                  </a:lnTo>
                  <a:lnTo>
                    <a:pt x="9337" y="13367"/>
                  </a:lnTo>
                  <a:lnTo>
                    <a:pt x="9595" y="13071"/>
                  </a:lnTo>
                  <a:lnTo>
                    <a:pt x="9817" y="12738"/>
                  </a:lnTo>
                  <a:lnTo>
                    <a:pt x="10039" y="12387"/>
                  </a:lnTo>
                  <a:lnTo>
                    <a:pt x="10224" y="12017"/>
                  </a:lnTo>
                  <a:lnTo>
                    <a:pt x="10372" y="11629"/>
                  </a:lnTo>
                  <a:lnTo>
                    <a:pt x="10501" y="11204"/>
                  </a:lnTo>
                  <a:lnTo>
                    <a:pt x="10594" y="10778"/>
                  </a:lnTo>
                  <a:lnTo>
                    <a:pt x="10668" y="10298"/>
                  </a:lnTo>
                  <a:lnTo>
                    <a:pt x="10705" y="9854"/>
                  </a:lnTo>
                  <a:lnTo>
                    <a:pt x="10723" y="9410"/>
                  </a:lnTo>
                  <a:lnTo>
                    <a:pt x="10723" y="8967"/>
                  </a:lnTo>
                  <a:lnTo>
                    <a:pt x="10723" y="8523"/>
                  </a:lnTo>
                  <a:lnTo>
                    <a:pt x="10705" y="8079"/>
                  </a:lnTo>
                  <a:lnTo>
                    <a:pt x="10668" y="7636"/>
                  </a:lnTo>
                  <a:lnTo>
                    <a:pt x="10594" y="6767"/>
                  </a:lnTo>
                  <a:lnTo>
                    <a:pt x="10464" y="5935"/>
                  </a:lnTo>
                  <a:lnTo>
                    <a:pt x="10316" y="5121"/>
                  </a:lnTo>
                  <a:lnTo>
                    <a:pt x="10131" y="4345"/>
                  </a:lnTo>
                  <a:lnTo>
                    <a:pt x="9947" y="3606"/>
                  </a:lnTo>
                  <a:lnTo>
                    <a:pt x="9558" y="3864"/>
                  </a:lnTo>
                  <a:lnTo>
                    <a:pt x="9170" y="4105"/>
                  </a:lnTo>
                  <a:lnTo>
                    <a:pt x="8800" y="4308"/>
                  </a:lnTo>
                  <a:lnTo>
                    <a:pt x="8468" y="4474"/>
                  </a:lnTo>
                  <a:lnTo>
                    <a:pt x="8190" y="4585"/>
                  </a:lnTo>
                  <a:lnTo>
                    <a:pt x="8061" y="4622"/>
                  </a:lnTo>
                  <a:lnTo>
                    <a:pt x="7932" y="4641"/>
                  </a:lnTo>
                  <a:lnTo>
                    <a:pt x="7839" y="4659"/>
                  </a:lnTo>
                  <a:lnTo>
                    <a:pt x="7747" y="4641"/>
                  </a:lnTo>
                  <a:lnTo>
                    <a:pt x="7673" y="4622"/>
                  </a:lnTo>
                  <a:lnTo>
                    <a:pt x="7617" y="4567"/>
                  </a:lnTo>
                  <a:lnTo>
                    <a:pt x="7580" y="4493"/>
                  </a:lnTo>
                  <a:lnTo>
                    <a:pt x="7580" y="4400"/>
                  </a:lnTo>
                  <a:lnTo>
                    <a:pt x="7599" y="4290"/>
                  </a:lnTo>
                  <a:lnTo>
                    <a:pt x="7654" y="4160"/>
                  </a:lnTo>
                  <a:lnTo>
                    <a:pt x="7728" y="4031"/>
                  </a:lnTo>
                  <a:lnTo>
                    <a:pt x="7821" y="3883"/>
                  </a:lnTo>
                  <a:lnTo>
                    <a:pt x="8079" y="3569"/>
                  </a:lnTo>
                  <a:lnTo>
                    <a:pt x="8394" y="3236"/>
                  </a:lnTo>
                  <a:lnTo>
                    <a:pt x="8745" y="2903"/>
                  </a:lnTo>
                  <a:lnTo>
                    <a:pt x="9133" y="2552"/>
                  </a:lnTo>
                  <a:lnTo>
                    <a:pt x="9540" y="2219"/>
                  </a:lnTo>
                  <a:lnTo>
                    <a:pt x="9207" y="1295"/>
                  </a:lnTo>
                  <a:lnTo>
                    <a:pt x="8948" y="611"/>
                  </a:lnTo>
                  <a:lnTo>
                    <a:pt x="8745" y="167"/>
                  </a:lnTo>
                  <a:lnTo>
                    <a:pt x="86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9"/>
            <p:cNvSpPr/>
            <p:nvPr/>
          </p:nvSpPr>
          <p:spPr>
            <a:xfrm>
              <a:off x="-677900" y="3734113"/>
              <a:ext cx="161775" cy="404875"/>
            </a:xfrm>
            <a:custGeom>
              <a:rect b="b" l="l" r="r" t="t"/>
              <a:pathLst>
                <a:path extrusionOk="0" h="16195" w="6471">
                  <a:moveTo>
                    <a:pt x="6305" y="0"/>
                  </a:moveTo>
                  <a:lnTo>
                    <a:pt x="6249" y="19"/>
                  </a:lnTo>
                  <a:lnTo>
                    <a:pt x="6194" y="37"/>
                  </a:lnTo>
                  <a:lnTo>
                    <a:pt x="6157" y="93"/>
                  </a:lnTo>
                  <a:lnTo>
                    <a:pt x="6138" y="167"/>
                  </a:lnTo>
                  <a:lnTo>
                    <a:pt x="6083" y="906"/>
                  </a:lnTo>
                  <a:lnTo>
                    <a:pt x="5990" y="1645"/>
                  </a:lnTo>
                  <a:lnTo>
                    <a:pt x="5879" y="2403"/>
                  </a:lnTo>
                  <a:lnTo>
                    <a:pt x="5750" y="3124"/>
                  </a:lnTo>
                  <a:lnTo>
                    <a:pt x="5584" y="3864"/>
                  </a:lnTo>
                  <a:lnTo>
                    <a:pt x="5417" y="4603"/>
                  </a:lnTo>
                  <a:lnTo>
                    <a:pt x="5232" y="5324"/>
                  </a:lnTo>
                  <a:lnTo>
                    <a:pt x="5011" y="6045"/>
                  </a:lnTo>
                  <a:lnTo>
                    <a:pt x="4752" y="6877"/>
                  </a:lnTo>
                  <a:lnTo>
                    <a:pt x="4474" y="7709"/>
                  </a:lnTo>
                  <a:lnTo>
                    <a:pt x="4160" y="8541"/>
                  </a:lnTo>
                  <a:lnTo>
                    <a:pt x="3846" y="9355"/>
                  </a:lnTo>
                  <a:lnTo>
                    <a:pt x="3495" y="10168"/>
                  </a:lnTo>
                  <a:lnTo>
                    <a:pt x="3106" y="10963"/>
                  </a:lnTo>
                  <a:lnTo>
                    <a:pt x="2718" y="11758"/>
                  </a:lnTo>
                  <a:lnTo>
                    <a:pt x="2293" y="12534"/>
                  </a:lnTo>
                  <a:lnTo>
                    <a:pt x="1794" y="13403"/>
                  </a:lnTo>
                  <a:lnTo>
                    <a:pt x="1239" y="14272"/>
                  </a:lnTo>
                  <a:lnTo>
                    <a:pt x="943" y="14697"/>
                  </a:lnTo>
                  <a:lnTo>
                    <a:pt x="648" y="15104"/>
                  </a:lnTo>
                  <a:lnTo>
                    <a:pt x="352" y="15511"/>
                  </a:lnTo>
                  <a:lnTo>
                    <a:pt x="38" y="15917"/>
                  </a:lnTo>
                  <a:lnTo>
                    <a:pt x="1" y="15973"/>
                  </a:lnTo>
                  <a:lnTo>
                    <a:pt x="1" y="16047"/>
                  </a:lnTo>
                  <a:lnTo>
                    <a:pt x="19" y="16102"/>
                  </a:lnTo>
                  <a:lnTo>
                    <a:pt x="56" y="16158"/>
                  </a:lnTo>
                  <a:lnTo>
                    <a:pt x="93" y="16176"/>
                  </a:lnTo>
                  <a:lnTo>
                    <a:pt x="148" y="16195"/>
                  </a:lnTo>
                  <a:lnTo>
                    <a:pt x="204" y="16195"/>
                  </a:lnTo>
                  <a:lnTo>
                    <a:pt x="259" y="16139"/>
                  </a:lnTo>
                  <a:lnTo>
                    <a:pt x="796" y="15455"/>
                  </a:lnTo>
                  <a:lnTo>
                    <a:pt x="1313" y="14734"/>
                  </a:lnTo>
                  <a:lnTo>
                    <a:pt x="1794" y="13995"/>
                  </a:lnTo>
                  <a:lnTo>
                    <a:pt x="2274" y="13255"/>
                  </a:lnTo>
                  <a:lnTo>
                    <a:pt x="2700" y="12479"/>
                  </a:lnTo>
                  <a:lnTo>
                    <a:pt x="3125" y="11702"/>
                  </a:lnTo>
                  <a:lnTo>
                    <a:pt x="3513" y="10907"/>
                  </a:lnTo>
                  <a:lnTo>
                    <a:pt x="3901" y="10094"/>
                  </a:lnTo>
                  <a:lnTo>
                    <a:pt x="4234" y="9281"/>
                  </a:lnTo>
                  <a:lnTo>
                    <a:pt x="4567" y="8467"/>
                  </a:lnTo>
                  <a:lnTo>
                    <a:pt x="4863" y="7617"/>
                  </a:lnTo>
                  <a:lnTo>
                    <a:pt x="5140" y="6785"/>
                  </a:lnTo>
                  <a:lnTo>
                    <a:pt x="5399" y="5934"/>
                  </a:lnTo>
                  <a:lnTo>
                    <a:pt x="5621" y="5084"/>
                  </a:lnTo>
                  <a:lnTo>
                    <a:pt x="5842" y="4234"/>
                  </a:lnTo>
                  <a:lnTo>
                    <a:pt x="6027" y="3365"/>
                  </a:lnTo>
                  <a:lnTo>
                    <a:pt x="6175" y="2570"/>
                  </a:lnTo>
                  <a:lnTo>
                    <a:pt x="6305" y="1775"/>
                  </a:lnTo>
                  <a:lnTo>
                    <a:pt x="6397" y="961"/>
                  </a:lnTo>
                  <a:lnTo>
                    <a:pt x="6471" y="167"/>
                  </a:lnTo>
                  <a:lnTo>
                    <a:pt x="6453" y="93"/>
                  </a:lnTo>
                  <a:lnTo>
                    <a:pt x="6416" y="37"/>
                  </a:lnTo>
                  <a:lnTo>
                    <a:pt x="6379" y="19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9"/>
            <p:cNvSpPr/>
            <p:nvPr/>
          </p:nvSpPr>
          <p:spPr>
            <a:xfrm>
              <a:off x="-875250" y="3775238"/>
              <a:ext cx="198775" cy="363750"/>
            </a:xfrm>
            <a:custGeom>
              <a:rect b="b" l="l" r="r" t="t"/>
              <a:pathLst>
                <a:path extrusionOk="0" h="14550" w="7951">
                  <a:moveTo>
                    <a:pt x="130" y="0"/>
                  </a:moveTo>
                  <a:lnTo>
                    <a:pt x="75" y="19"/>
                  </a:lnTo>
                  <a:lnTo>
                    <a:pt x="38" y="74"/>
                  </a:lnTo>
                  <a:lnTo>
                    <a:pt x="1" y="130"/>
                  </a:lnTo>
                  <a:lnTo>
                    <a:pt x="1" y="185"/>
                  </a:lnTo>
                  <a:lnTo>
                    <a:pt x="167" y="962"/>
                  </a:lnTo>
                  <a:lnTo>
                    <a:pt x="370" y="1701"/>
                  </a:lnTo>
                  <a:lnTo>
                    <a:pt x="611" y="2459"/>
                  </a:lnTo>
                  <a:lnTo>
                    <a:pt x="870" y="3199"/>
                  </a:lnTo>
                  <a:lnTo>
                    <a:pt x="1147" y="3920"/>
                  </a:lnTo>
                  <a:lnTo>
                    <a:pt x="1443" y="4641"/>
                  </a:lnTo>
                  <a:lnTo>
                    <a:pt x="1757" y="5362"/>
                  </a:lnTo>
                  <a:lnTo>
                    <a:pt x="2090" y="6064"/>
                  </a:lnTo>
                  <a:lnTo>
                    <a:pt x="2459" y="6841"/>
                  </a:lnTo>
                  <a:lnTo>
                    <a:pt x="2866" y="7599"/>
                  </a:lnTo>
                  <a:lnTo>
                    <a:pt x="3273" y="8357"/>
                  </a:lnTo>
                  <a:lnTo>
                    <a:pt x="3698" y="9115"/>
                  </a:lnTo>
                  <a:lnTo>
                    <a:pt x="4142" y="9854"/>
                  </a:lnTo>
                  <a:lnTo>
                    <a:pt x="4604" y="10575"/>
                  </a:lnTo>
                  <a:lnTo>
                    <a:pt x="5085" y="11296"/>
                  </a:lnTo>
                  <a:lnTo>
                    <a:pt x="5565" y="11999"/>
                  </a:lnTo>
                  <a:lnTo>
                    <a:pt x="6064" y="12646"/>
                  </a:lnTo>
                  <a:lnTo>
                    <a:pt x="6564" y="13293"/>
                  </a:lnTo>
                  <a:lnTo>
                    <a:pt x="7100" y="13903"/>
                  </a:lnTo>
                  <a:lnTo>
                    <a:pt x="7673" y="14494"/>
                  </a:lnTo>
                  <a:lnTo>
                    <a:pt x="7728" y="14531"/>
                  </a:lnTo>
                  <a:lnTo>
                    <a:pt x="7784" y="14550"/>
                  </a:lnTo>
                  <a:lnTo>
                    <a:pt x="7839" y="14531"/>
                  </a:lnTo>
                  <a:lnTo>
                    <a:pt x="7895" y="14494"/>
                  </a:lnTo>
                  <a:lnTo>
                    <a:pt x="7932" y="14439"/>
                  </a:lnTo>
                  <a:lnTo>
                    <a:pt x="7950" y="14383"/>
                  </a:lnTo>
                  <a:lnTo>
                    <a:pt x="7932" y="14328"/>
                  </a:lnTo>
                  <a:lnTo>
                    <a:pt x="7895" y="14272"/>
                  </a:lnTo>
                  <a:lnTo>
                    <a:pt x="7358" y="13718"/>
                  </a:lnTo>
                  <a:lnTo>
                    <a:pt x="6859" y="13145"/>
                  </a:lnTo>
                  <a:lnTo>
                    <a:pt x="6379" y="12535"/>
                  </a:lnTo>
                  <a:lnTo>
                    <a:pt x="5898" y="11925"/>
                  </a:lnTo>
                  <a:lnTo>
                    <a:pt x="5454" y="11296"/>
                  </a:lnTo>
                  <a:lnTo>
                    <a:pt x="5029" y="10649"/>
                  </a:lnTo>
                  <a:lnTo>
                    <a:pt x="4622" y="10002"/>
                  </a:lnTo>
                  <a:lnTo>
                    <a:pt x="4216" y="9355"/>
                  </a:lnTo>
                  <a:lnTo>
                    <a:pt x="3791" y="8615"/>
                  </a:lnTo>
                  <a:lnTo>
                    <a:pt x="3365" y="7876"/>
                  </a:lnTo>
                  <a:lnTo>
                    <a:pt x="2977" y="7136"/>
                  </a:lnTo>
                  <a:lnTo>
                    <a:pt x="2589" y="6360"/>
                  </a:lnTo>
                  <a:lnTo>
                    <a:pt x="2219" y="5602"/>
                  </a:lnTo>
                  <a:lnTo>
                    <a:pt x="1868" y="4826"/>
                  </a:lnTo>
                  <a:lnTo>
                    <a:pt x="1554" y="4031"/>
                  </a:lnTo>
                  <a:lnTo>
                    <a:pt x="1239" y="3254"/>
                  </a:lnTo>
                  <a:lnTo>
                    <a:pt x="962" y="2478"/>
                  </a:lnTo>
                  <a:lnTo>
                    <a:pt x="722" y="1701"/>
                  </a:lnTo>
                  <a:lnTo>
                    <a:pt x="500" y="906"/>
                  </a:lnTo>
                  <a:lnTo>
                    <a:pt x="315" y="111"/>
                  </a:lnTo>
                  <a:lnTo>
                    <a:pt x="296" y="37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0"/>
          <p:cNvSpPr txBox="1"/>
          <p:nvPr>
            <p:ph idx="1" type="subTitle"/>
          </p:nvPr>
        </p:nvSpPr>
        <p:spPr>
          <a:xfrm>
            <a:off x="961351" y="2911340"/>
            <a:ext cx="230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60"/>
          <p:cNvSpPr txBox="1"/>
          <p:nvPr>
            <p:ph idx="2" type="subTitle"/>
          </p:nvPr>
        </p:nvSpPr>
        <p:spPr>
          <a:xfrm>
            <a:off x="3419259" y="2911340"/>
            <a:ext cx="230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60"/>
          <p:cNvSpPr txBox="1"/>
          <p:nvPr>
            <p:ph idx="3" type="subTitle"/>
          </p:nvPr>
        </p:nvSpPr>
        <p:spPr>
          <a:xfrm>
            <a:off x="5877149" y="2911340"/>
            <a:ext cx="230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1" name="Google Shape;171;p60"/>
          <p:cNvSpPr txBox="1"/>
          <p:nvPr>
            <p:ph idx="4" type="subTitle"/>
          </p:nvPr>
        </p:nvSpPr>
        <p:spPr>
          <a:xfrm>
            <a:off x="961351" y="2634843"/>
            <a:ext cx="23055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2" name="Google Shape;172;p60"/>
          <p:cNvSpPr txBox="1"/>
          <p:nvPr>
            <p:ph idx="5" type="subTitle"/>
          </p:nvPr>
        </p:nvSpPr>
        <p:spPr>
          <a:xfrm>
            <a:off x="3419259" y="2634843"/>
            <a:ext cx="23055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3" name="Google Shape;173;p60"/>
          <p:cNvSpPr txBox="1"/>
          <p:nvPr>
            <p:ph idx="6" type="subTitle"/>
          </p:nvPr>
        </p:nvSpPr>
        <p:spPr>
          <a:xfrm>
            <a:off x="5877149" y="2634843"/>
            <a:ext cx="23055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4" name="Google Shape;174;p60"/>
          <p:cNvSpPr/>
          <p:nvPr/>
        </p:nvSpPr>
        <p:spPr>
          <a:xfrm>
            <a:off x="25" y="4600200"/>
            <a:ext cx="9144000" cy="54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75" name="Google Shape;175;p60"/>
          <p:cNvGrpSpPr/>
          <p:nvPr/>
        </p:nvGrpSpPr>
        <p:grpSpPr>
          <a:xfrm>
            <a:off x="174338" y="4316990"/>
            <a:ext cx="406275" cy="677786"/>
            <a:chOff x="2066225" y="-729912"/>
            <a:chExt cx="406275" cy="677786"/>
          </a:xfrm>
        </p:grpSpPr>
        <p:sp>
          <p:nvSpPr>
            <p:cNvPr id="176" name="Google Shape;176;p60"/>
            <p:cNvSpPr/>
            <p:nvPr/>
          </p:nvSpPr>
          <p:spPr>
            <a:xfrm>
              <a:off x="2256200" y="-729912"/>
              <a:ext cx="134975" cy="223250"/>
            </a:xfrm>
            <a:custGeom>
              <a:rect b="b" l="l" r="r" t="t"/>
              <a:pathLst>
                <a:path extrusionOk="0" h="8930" w="5399">
                  <a:moveTo>
                    <a:pt x="5343" y="0"/>
                  </a:moveTo>
                  <a:lnTo>
                    <a:pt x="5158" y="37"/>
                  </a:lnTo>
                  <a:lnTo>
                    <a:pt x="4936" y="130"/>
                  </a:lnTo>
                  <a:lnTo>
                    <a:pt x="4659" y="241"/>
                  </a:lnTo>
                  <a:lnTo>
                    <a:pt x="4308" y="407"/>
                  </a:lnTo>
                  <a:lnTo>
                    <a:pt x="3919" y="611"/>
                  </a:lnTo>
                  <a:lnTo>
                    <a:pt x="3513" y="906"/>
                  </a:lnTo>
                  <a:lnTo>
                    <a:pt x="3291" y="1054"/>
                  </a:lnTo>
                  <a:lnTo>
                    <a:pt x="3069" y="1239"/>
                  </a:lnTo>
                  <a:lnTo>
                    <a:pt x="3032" y="2108"/>
                  </a:lnTo>
                  <a:lnTo>
                    <a:pt x="2755" y="1535"/>
                  </a:lnTo>
                  <a:lnTo>
                    <a:pt x="2514" y="1775"/>
                  </a:lnTo>
                  <a:lnTo>
                    <a:pt x="2274" y="2053"/>
                  </a:lnTo>
                  <a:lnTo>
                    <a:pt x="2034" y="2348"/>
                  </a:lnTo>
                  <a:lnTo>
                    <a:pt x="1793" y="2663"/>
                  </a:lnTo>
                  <a:lnTo>
                    <a:pt x="1571" y="3014"/>
                  </a:lnTo>
                  <a:lnTo>
                    <a:pt x="1350" y="3384"/>
                  </a:lnTo>
                  <a:lnTo>
                    <a:pt x="1146" y="3790"/>
                  </a:lnTo>
                  <a:lnTo>
                    <a:pt x="943" y="4234"/>
                  </a:lnTo>
                  <a:lnTo>
                    <a:pt x="758" y="4696"/>
                  </a:lnTo>
                  <a:lnTo>
                    <a:pt x="592" y="5195"/>
                  </a:lnTo>
                  <a:lnTo>
                    <a:pt x="444" y="5731"/>
                  </a:lnTo>
                  <a:lnTo>
                    <a:pt x="314" y="6305"/>
                  </a:lnTo>
                  <a:lnTo>
                    <a:pt x="203" y="6896"/>
                  </a:lnTo>
                  <a:lnTo>
                    <a:pt x="111" y="7543"/>
                  </a:lnTo>
                  <a:lnTo>
                    <a:pt x="37" y="8209"/>
                  </a:lnTo>
                  <a:lnTo>
                    <a:pt x="0" y="8930"/>
                  </a:lnTo>
                  <a:lnTo>
                    <a:pt x="0" y="8930"/>
                  </a:lnTo>
                  <a:lnTo>
                    <a:pt x="296" y="8819"/>
                  </a:lnTo>
                  <a:lnTo>
                    <a:pt x="629" y="8671"/>
                  </a:lnTo>
                  <a:lnTo>
                    <a:pt x="1054" y="8449"/>
                  </a:lnTo>
                  <a:lnTo>
                    <a:pt x="1553" y="8153"/>
                  </a:lnTo>
                  <a:lnTo>
                    <a:pt x="1812" y="7968"/>
                  </a:lnTo>
                  <a:lnTo>
                    <a:pt x="2089" y="7783"/>
                  </a:lnTo>
                  <a:lnTo>
                    <a:pt x="2385" y="7562"/>
                  </a:lnTo>
                  <a:lnTo>
                    <a:pt x="2662" y="7321"/>
                  </a:lnTo>
                  <a:lnTo>
                    <a:pt x="2958" y="7044"/>
                  </a:lnTo>
                  <a:lnTo>
                    <a:pt x="3235" y="6767"/>
                  </a:lnTo>
                  <a:lnTo>
                    <a:pt x="869" y="7192"/>
                  </a:lnTo>
                  <a:lnTo>
                    <a:pt x="4160" y="5547"/>
                  </a:lnTo>
                  <a:lnTo>
                    <a:pt x="4326" y="5288"/>
                  </a:lnTo>
                  <a:lnTo>
                    <a:pt x="4474" y="5010"/>
                  </a:lnTo>
                  <a:lnTo>
                    <a:pt x="4603" y="4733"/>
                  </a:lnTo>
                  <a:lnTo>
                    <a:pt x="4733" y="4437"/>
                  </a:lnTo>
                  <a:lnTo>
                    <a:pt x="4862" y="4123"/>
                  </a:lnTo>
                  <a:lnTo>
                    <a:pt x="4973" y="3809"/>
                  </a:lnTo>
                  <a:lnTo>
                    <a:pt x="5066" y="3476"/>
                  </a:lnTo>
                  <a:lnTo>
                    <a:pt x="5158" y="3143"/>
                  </a:lnTo>
                  <a:lnTo>
                    <a:pt x="3124" y="3495"/>
                  </a:lnTo>
                  <a:lnTo>
                    <a:pt x="3124" y="3495"/>
                  </a:lnTo>
                  <a:lnTo>
                    <a:pt x="5287" y="2422"/>
                  </a:lnTo>
                  <a:lnTo>
                    <a:pt x="5361" y="1868"/>
                  </a:lnTo>
                  <a:lnTo>
                    <a:pt x="5398" y="1276"/>
                  </a:lnTo>
                  <a:lnTo>
                    <a:pt x="5380" y="648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0"/>
            <p:cNvSpPr/>
            <p:nvPr/>
          </p:nvSpPr>
          <p:spPr>
            <a:xfrm>
              <a:off x="2225675" y="-648562"/>
              <a:ext cx="65200" cy="438150"/>
            </a:xfrm>
            <a:custGeom>
              <a:rect b="b" l="l" r="r" t="t"/>
              <a:pathLst>
                <a:path extrusionOk="0" h="17526" w="2608">
                  <a:moveTo>
                    <a:pt x="130" y="0"/>
                  </a:moveTo>
                  <a:lnTo>
                    <a:pt x="75" y="37"/>
                  </a:lnTo>
                  <a:lnTo>
                    <a:pt x="19" y="111"/>
                  </a:lnTo>
                  <a:lnTo>
                    <a:pt x="1" y="167"/>
                  </a:lnTo>
                  <a:lnTo>
                    <a:pt x="1" y="259"/>
                  </a:lnTo>
                  <a:lnTo>
                    <a:pt x="149" y="777"/>
                  </a:lnTo>
                  <a:lnTo>
                    <a:pt x="500" y="2182"/>
                  </a:lnTo>
                  <a:lnTo>
                    <a:pt x="722" y="3124"/>
                  </a:lnTo>
                  <a:lnTo>
                    <a:pt x="981" y="4215"/>
                  </a:lnTo>
                  <a:lnTo>
                    <a:pt x="1221" y="5417"/>
                  </a:lnTo>
                  <a:lnTo>
                    <a:pt x="1461" y="6711"/>
                  </a:lnTo>
                  <a:lnTo>
                    <a:pt x="1702" y="8079"/>
                  </a:lnTo>
                  <a:lnTo>
                    <a:pt x="1887" y="9466"/>
                  </a:lnTo>
                  <a:lnTo>
                    <a:pt x="1979" y="10187"/>
                  </a:lnTo>
                  <a:lnTo>
                    <a:pt x="2053" y="10889"/>
                  </a:lnTo>
                  <a:lnTo>
                    <a:pt x="2127" y="11592"/>
                  </a:lnTo>
                  <a:lnTo>
                    <a:pt x="2164" y="12276"/>
                  </a:lnTo>
                  <a:lnTo>
                    <a:pt x="2201" y="12978"/>
                  </a:lnTo>
                  <a:lnTo>
                    <a:pt x="2219" y="13644"/>
                  </a:lnTo>
                  <a:lnTo>
                    <a:pt x="2219" y="14309"/>
                  </a:lnTo>
                  <a:lnTo>
                    <a:pt x="2182" y="14956"/>
                  </a:lnTo>
                  <a:lnTo>
                    <a:pt x="2145" y="15566"/>
                  </a:lnTo>
                  <a:lnTo>
                    <a:pt x="2072" y="16176"/>
                  </a:lnTo>
                  <a:lnTo>
                    <a:pt x="1998" y="16731"/>
                  </a:lnTo>
                  <a:lnTo>
                    <a:pt x="1868" y="17286"/>
                  </a:lnTo>
                  <a:lnTo>
                    <a:pt x="1868" y="17359"/>
                  </a:lnTo>
                  <a:lnTo>
                    <a:pt x="1887" y="17433"/>
                  </a:lnTo>
                  <a:lnTo>
                    <a:pt x="1942" y="17489"/>
                  </a:lnTo>
                  <a:lnTo>
                    <a:pt x="2016" y="17507"/>
                  </a:lnTo>
                  <a:lnTo>
                    <a:pt x="2072" y="17526"/>
                  </a:lnTo>
                  <a:lnTo>
                    <a:pt x="2127" y="17507"/>
                  </a:lnTo>
                  <a:lnTo>
                    <a:pt x="2182" y="17470"/>
                  </a:lnTo>
                  <a:lnTo>
                    <a:pt x="2219" y="17433"/>
                  </a:lnTo>
                  <a:lnTo>
                    <a:pt x="2256" y="17378"/>
                  </a:lnTo>
                  <a:lnTo>
                    <a:pt x="2349" y="16916"/>
                  </a:lnTo>
                  <a:lnTo>
                    <a:pt x="2441" y="16417"/>
                  </a:lnTo>
                  <a:lnTo>
                    <a:pt x="2515" y="15899"/>
                  </a:lnTo>
                  <a:lnTo>
                    <a:pt x="2552" y="15344"/>
                  </a:lnTo>
                  <a:lnTo>
                    <a:pt x="2589" y="14771"/>
                  </a:lnTo>
                  <a:lnTo>
                    <a:pt x="2608" y="14161"/>
                  </a:lnTo>
                  <a:lnTo>
                    <a:pt x="2608" y="13533"/>
                  </a:lnTo>
                  <a:lnTo>
                    <a:pt x="2589" y="12867"/>
                  </a:lnTo>
                  <a:lnTo>
                    <a:pt x="2552" y="12183"/>
                  </a:lnTo>
                  <a:lnTo>
                    <a:pt x="2515" y="11462"/>
                  </a:lnTo>
                  <a:lnTo>
                    <a:pt x="2441" y="10723"/>
                  </a:lnTo>
                  <a:lnTo>
                    <a:pt x="2349" y="9946"/>
                  </a:lnTo>
                  <a:lnTo>
                    <a:pt x="2256" y="9151"/>
                  </a:lnTo>
                  <a:lnTo>
                    <a:pt x="2127" y="8319"/>
                  </a:lnTo>
                  <a:lnTo>
                    <a:pt x="1998" y="7469"/>
                  </a:lnTo>
                  <a:lnTo>
                    <a:pt x="1850" y="6600"/>
                  </a:lnTo>
                  <a:lnTo>
                    <a:pt x="1591" y="5306"/>
                  </a:lnTo>
                  <a:lnTo>
                    <a:pt x="1351" y="4104"/>
                  </a:lnTo>
                  <a:lnTo>
                    <a:pt x="1110" y="3014"/>
                  </a:lnTo>
                  <a:lnTo>
                    <a:pt x="870" y="2052"/>
                  </a:lnTo>
                  <a:lnTo>
                    <a:pt x="519" y="666"/>
                  </a:lnTo>
                  <a:lnTo>
                    <a:pt x="371" y="148"/>
                  </a:lnTo>
                  <a:lnTo>
                    <a:pt x="334" y="74"/>
                  </a:lnTo>
                  <a:lnTo>
                    <a:pt x="278" y="19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0"/>
            <p:cNvSpPr/>
            <p:nvPr/>
          </p:nvSpPr>
          <p:spPr>
            <a:xfrm>
              <a:off x="2066225" y="-618537"/>
              <a:ext cx="219575" cy="319400"/>
            </a:xfrm>
            <a:custGeom>
              <a:rect b="b" l="l" r="r" t="t"/>
              <a:pathLst>
                <a:path extrusionOk="0" h="12776" w="8783">
                  <a:moveTo>
                    <a:pt x="1" y="1"/>
                  </a:moveTo>
                  <a:lnTo>
                    <a:pt x="1" y="500"/>
                  </a:lnTo>
                  <a:lnTo>
                    <a:pt x="1" y="981"/>
                  </a:lnTo>
                  <a:lnTo>
                    <a:pt x="19" y="1443"/>
                  </a:lnTo>
                  <a:lnTo>
                    <a:pt x="56" y="1905"/>
                  </a:lnTo>
                  <a:lnTo>
                    <a:pt x="93" y="2349"/>
                  </a:lnTo>
                  <a:lnTo>
                    <a:pt x="149" y="2774"/>
                  </a:lnTo>
                  <a:lnTo>
                    <a:pt x="223" y="3199"/>
                  </a:lnTo>
                  <a:lnTo>
                    <a:pt x="297" y="3606"/>
                  </a:lnTo>
                  <a:lnTo>
                    <a:pt x="3624" y="5011"/>
                  </a:lnTo>
                  <a:lnTo>
                    <a:pt x="574" y="4660"/>
                  </a:lnTo>
                  <a:lnTo>
                    <a:pt x="722" y="5159"/>
                  </a:lnTo>
                  <a:lnTo>
                    <a:pt x="907" y="5639"/>
                  </a:lnTo>
                  <a:lnTo>
                    <a:pt x="1110" y="6120"/>
                  </a:lnTo>
                  <a:lnTo>
                    <a:pt x="1314" y="6564"/>
                  </a:lnTo>
                  <a:lnTo>
                    <a:pt x="1535" y="6989"/>
                  </a:lnTo>
                  <a:lnTo>
                    <a:pt x="1776" y="7396"/>
                  </a:lnTo>
                  <a:lnTo>
                    <a:pt x="2016" y="7784"/>
                  </a:lnTo>
                  <a:lnTo>
                    <a:pt x="2275" y="8154"/>
                  </a:lnTo>
                  <a:lnTo>
                    <a:pt x="7340" y="10280"/>
                  </a:lnTo>
                  <a:lnTo>
                    <a:pt x="3772" y="9873"/>
                  </a:lnTo>
                  <a:lnTo>
                    <a:pt x="4234" y="10261"/>
                  </a:lnTo>
                  <a:lnTo>
                    <a:pt x="4678" y="10631"/>
                  </a:lnTo>
                  <a:lnTo>
                    <a:pt x="5122" y="10964"/>
                  </a:lnTo>
                  <a:lnTo>
                    <a:pt x="5566" y="11259"/>
                  </a:lnTo>
                  <a:lnTo>
                    <a:pt x="5991" y="11537"/>
                  </a:lnTo>
                  <a:lnTo>
                    <a:pt x="6416" y="11777"/>
                  </a:lnTo>
                  <a:lnTo>
                    <a:pt x="6804" y="11980"/>
                  </a:lnTo>
                  <a:lnTo>
                    <a:pt x="7174" y="12165"/>
                  </a:lnTo>
                  <a:lnTo>
                    <a:pt x="7821" y="12443"/>
                  </a:lnTo>
                  <a:lnTo>
                    <a:pt x="8339" y="12646"/>
                  </a:lnTo>
                  <a:lnTo>
                    <a:pt x="8671" y="12738"/>
                  </a:lnTo>
                  <a:lnTo>
                    <a:pt x="8782" y="12775"/>
                  </a:lnTo>
                  <a:lnTo>
                    <a:pt x="8653" y="11722"/>
                  </a:lnTo>
                  <a:lnTo>
                    <a:pt x="8505" y="10723"/>
                  </a:lnTo>
                  <a:lnTo>
                    <a:pt x="8302" y="9780"/>
                  </a:lnTo>
                  <a:lnTo>
                    <a:pt x="8080" y="8893"/>
                  </a:lnTo>
                  <a:lnTo>
                    <a:pt x="7839" y="8061"/>
                  </a:lnTo>
                  <a:lnTo>
                    <a:pt x="7562" y="7285"/>
                  </a:lnTo>
                  <a:lnTo>
                    <a:pt x="7266" y="6564"/>
                  </a:lnTo>
                  <a:lnTo>
                    <a:pt x="6952" y="5880"/>
                  </a:lnTo>
                  <a:lnTo>
                    <a:pt x="6619" y="5251"/>
                  </a:lnTo>
                  <a:lnTo>
                    <a:pt x="6268" y="4678"/>
                  </a:lnTo>
                  <a:lnTo>
                    <a:pt x="5898" y="4142"/>
                  </a:lnTo>
                  <a:lnTo>
                    <a:pt x="5529" y="3643"/>
                  </a:lnTo>
                  <a:lnTo>
                    <a:pt x="5140" y="3181"/>
                  </a:lnTo>
                  <a:lnTo>
                    <a:pt x="4771" y="2755"/>
                  </a:lnTo>
                  <a:lnTo>
                    <a:pt x="4382" y="2386"/>
                  </a:lnTo>
                  <a:lnTo>
                    <a:pt x="3994" y="2034"/>
                  </a:lnTo>
                  <a:lnTo>
                    <a:pt x="3643" y="2940"/>
                  </a:lnTo>
                  <a:lnTo>
                    <a:pt x="3495" y="1646"/>
                  </a:lnTo>
                  <a:lnTo>
                    <a:pt x="3144" y="1406"/>
                  </a:lnTo>
                  <a:lnTo>
                    <a:pt x="2811" y="1166"/>
                  </a:lnTo>
                  <a:lnTo>
                    <a:pt x="2478" y="981"/>
                  </a:lnTo>
                  <a:lnTo>
                    <a:pt x="2164" y="796"/>
                  </a:lnTo>
                  <a:lnTo>
                    <a:pt x="1868" y="648"/>
                  </a:lnTo>
                  <a:lnTo>
                    <a:pt x="1572" y="518"/>
                  </a:lnTo>
                  <a:lnTo>
                    <a:pt x="1055" y="297"/>
                  </a:lnTo>
                  <a:lnTo>
                    <a:pt x="611" y="149"/>
                  </a:lnTo>
                  <a:lnTo>
                    <a:pt x="278" y="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0"/>
            <p:cNvSpPr/>
            <p:nvPr/>
          </p:nvSpPr>
          <p:spPr>
            <a:xfrm>
              <a:off x="2285775" y="-587112"/>
              <a:ext cx="186725" cy="310150"/>
            </a:xfrm>
            <a:custGeom>
              <a:rect b="b" l="l" r="r" t="t"/>
              <a:pathLst>
                <a:path extrusionOk="0" h="12406" w="7469">
                  <a:moveTo>
                    <a:pt x="7395" y="1"/>
                  </a:moveTo>
                  <a:lnTo>
                    <a:pt x="7136" y="75"/>
                  </a:lnTo>
                  <a:lnTo>
                    <a:pt x="6840" y="186"/>
                  </a:lnTo>
                  <a:lnTo>
                    <a:pt x="6452" y="334"/>
                  </a:lnTo>
                  <a:lnTo>
                    <a:pt x="5972" y="574"/>
                  </a:lnTo>
                  <a:lnTo>
                    <a:pt x="5713" y="703"/>
                  </a:lnTo>
                  <a:lnTo>
                    <a:pt x="5435" y="870"/>
                  </a:lnTo>
                  <a:lnTo>
                    <a:pt x="5158" y="1055"/>
                  </a:lnTo>
                  <a:lnTo>
                    <a:pt x="4862" y="1258"/>
                  </a:lnTo>
                  <a:lnTo>
                    <a:pt x="4548" y="1480"/>
                  </a:lnTo>
                  <a:lnTo>
                    <a:pt x="4252" y="1739"/>
                  </a:lnTo>
                  <a:lnTo>
                    <a:pt x="4197" y="2940"/>
                  </a:lnTo>
                  <a:lnTo>
                    <a:pt x="3809" y="2127"/>
                  </a:lnTo>
                  <a:lnTo>
                    <a:pt x="3476" y="2478"/>
                  </a:lnTo>
                  <a:lnTo>
                    <a:pt x="3143" y="2848"/>
                  </a:lnTo>
                  <a:lnTo>
                    <a:pt x="2810" y="3273"/>
                  </a:lnTo>
                  <a:lnTo>
                    <a:pt x="2478" y="3717"/>
                  </a:lnTo>
                  <a:lnTo>
                    <a:pt x="2163" y="4197"/>
                  </a:lnTo>
                  <a:lnTo>
                    <a:pt x="1849" y="4715"/>
                  </a:lnTo>
                  <a:lnTo>
                    <a:pt x="1572" y="5288"/>
                  </a:lnTo>
                  <a:lnTo>
                    <a:pt x="1294" y="5880"/>
                  </a:lnTo>
                  <a:lnTo>
                    <a:pt x="1036" y="6545"/>
                  </a:lnTo>
                  <a:lnTo>
                    <a:pt x="795" y="7229"/>
                  </a:lnTo>
                  <a:lnTo>
                    <a:pt x="592" y="7969"/>
                  </a:lnTo>
                  <a:lnTo>
                    <a:pt x="407" y="8764"/>
                  </a:lnTo>
                  <a:lnTo>
                    <a:pt x="259" y="9596"/>
                  </a:lnTo>
                  <a:lnTo>
                    <a:pt x="130" y="10483"/>
                  </a:lnTo>
                  <a:lnTo>
                    <a:pt x="56" y="11407"/>
                  </a:lnTo>
                  <a:lnTo>
                    <a:pt x="0" y="12406"/>
                  </a:lnTo>
                  <a:lnTo>
                    <a:pt x="0" y="12406"/>
                  </a:lnTo>
                  <a:lnTo>
                    <a:pt x="111" y="12369"/>
                  </a:lnTo>
                  <a:lnTo>
                    <a:pt x="407" y="12258"/>
                  </a:lnTo>
                  <a:lnTo>
                    <a:pt x="869" y="12036"/>
                  </a:lnTo>
                  <a:lnTo>
                    <a:pt x="1461" y="11740"/>
                  </a:lnTo>
                  <a:lnTo>
                    <a:pt x="1793" y="11555"/>
                  </a:lnTo>
                  <a:lnTo>
                    <a:pt x="2145" y="11333"/>
                  </a:lnTo>
                  <a:lnTo>
                    <a:pt x="2514" y="11093"/>
                  </a:lnTo>
                  <a:lnTo>
                    <a:pt x="2903" y="10816"/>
                  </a:lnTo>
                  <a:lnTo>
                    <a:pt x="3291" y="10502"/>
                  </a:lnTo>
                  <a:lnTo>
                    <a:pt x="3679" y="10169"/>
                  </a:lnTo>
                  <a:lnTo>
                    <a:pt x="4086" y="9799"/>
                  </a:lnTo>
                  <a:lnTo>
                    <a:pt x="4474" y="9411"/>
                  </a:lnTo>
                  <a:lnTo>
                    <a:pt x="1183" y="9984"/>
                  </a:lnTo>
                  <a:lnTo>
                    <a:pt x="5768" y="7710"/>
                  </a:lnTo>
                  <a:lnTo>
                    <a:pt x="5990" y="7359"/>
                  </a:lnTo>
                  <a:lnTo>
                    <a:pt x="6193" y="6989"/>
                  </a:lnTo>
                  <a:lnTo>
                    <a:pt x="6378" y="6582"/>
                  </a:lnTo>
                  <a:lnTo>
                    <a:pt x="6563" y="6176"/>
                  </a:lnTo>
                  <a:lnTo>
                    <a:pt x="6729" y="5750"/>
                  </a:lnTo>
                  <a:lnTo>
                    <a:pt x="6896" y="5307"/>
                  </a:lnTo>
                  <a:lnTo>
                    <a:pt x="7025" y="4845"/>
                  </a:lnTo>
                  <a:lnTo>
                    <a:pt x="7155" y="4364"/>
                  </a:lnTo>
                  <a:lnTo>
                    <a:pt x="4326" y="4863"/>
                  </a:lnTo>
                  <a:lnTo>
                    <a:pt x="7340" y="3384"/>
                  </a:lnTo>
                  <a:lnTo>
                    <a:pt x="7395" y="2996"/>
                  </a:lnTo>
                  <a:lnTo>
                    <a:pt x="7432" y="2589"/>
                  </a:lnTo>
                  <a:lnTo>
                    <a:pt x="7450" y="2182"/>
                  </a:lnTo>
                  <a:lnTo>
                    <a:pt x="7469" y="1776"/>
                  </a:lnTo>
                  <a:lnTo>
                    <a:pt x="7469" y="1351"/>
                  </a:lnTo>
                  <a:lnTo>
                    <a:pt x="7469" y="907"/>
                  </a:lnTo>
                  <a:lnTo>
                    <a:pt x="7432" y="463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0"/>
            <p:cNvSpPr/>
            <p:nvPr/>
          </p:nvSpPr>
          <p:spPr>
            <a:xfrm>
              <a:off x="2105050" y="-224762"/>
              <a:ext cx="354975" cy="22225"/>
            </a:xfrm>
            <a:custGeom>
              <a:rect b="b" l="l" r="r" t="t"/>
              <a:pathLst>
                <a:path extrusionOk="0" h="889" w="14199">
                  <a:moveTo>
                    <a:pt x="5676" y="1"/>
                  </a:moveTo>
                  <a:lnTo>
                    <a:pt x="4345" y="38"/>
                  </a:lnTo>
                  <a:lnTo>
                    <a:pt x="3125" y="75"/>
                  </a:lnTo>
                  <a:lnTo>
                    <a:pt x="2090" y="130"/>
                  </a:lnTo>
                  <a:lnTo>
                    <a:pt x="1221" y="186"/>
                  </a:lnTo>
                  <a:lnTo>
                    <a:pt x="555" y="260"/>
                  </a:lnTo>
                  <a:lnTo>
                    <a:pt x="315" y="297"/>
                  </a:lnTo>
                  <a:lnTo>
                    <a:pt x="149" y="352"/>
                  </a:lnTo>
                  <a:lnTo>
                    <a:pt x="38" y="389"/>
                  </a:lnTo>
                  <a:lnTo>
                    <a:pt x="19" y="407"/>
                  </a:lnTo>
                  <a:lnTo>
                    <a:pt x="1" y="444"/>
                  </a:lnTo>
                  <a:lnTo>
                    <a:pt x="19" y="463"/>
                  </a:lnTo>
                  <a:lnTo>
                    <a:pt x="38" y="481"/>
                  </a:lnTo>
                  <a:lnTo>
                    <a:pt x="149" y="518"/>
                  </a:lnTo>
                  <a:lnTo>
                    <a:pt x="315" y="574"/>
                  </a:lnTo>
                  <a:lnTo>
                    <a:pt x="555" y="611"/>
                  </a:lnTo>
                  <a:lnTo>
                    <a:pt x="1221" y="685"/>
                  </a:lnTo>
                  <a:lnTo>
                    <a:pt x="2090" y="759"/>
                  </a:lnTo>
                  <a:lnTo>
                    <a:pt x="3125" y="796"/>
                  </a:lnTo>
                  <a:lnTo>
                    <a:pt x="4345" y="851"/>
                  </a:lnTo>
                  <a:lnTo>
                    <a:pt x="5676" y="870"/>
                  </a:lnTo>
                  <a:lnTo>
                    <a:pt x="7100" y="888"/>
                  </a:lnTo>
                  <a:lnTo>
                    <a:pt x="8542" y="870"/>
                  </a:lnTo>
                  <a:lnTo>
                    <a:pt x="9873" y="851"/>
                  </a:lnTo>
                  <a:lnTo>
                    <a:pt x="11075" y="796"/>
                  </a:lnTo>
                  <a:lnTo>
                    <a:pt x="12128" y="759"/>
                  </a:lnTo>
                  <a:lnTo>
                    <a:pt x="12997" y="685"/>
                  </a:lnTo>
                  <a:lnTo>
                    <a:pt x="13644" y="611"/>
                  </a:lnTo>
                  <a:lnTo>
                    <a:pt x="13885" y="574"/>
                  </a:lnTo>
                  <a:lnTo>
                    <a:pt x="14069" y="518"/>
                  </a:lnTo>
                  <a:lnTo>
                    <a:pt x="14162" y="481"/>
                  </a:lnTo>
                  <a:lnTo>
                    <a:pt x="14199" y="463"/>
                  </a:lnTo>
                  <a:lnTo>
                    <a:pt x="14199" y="444"/>
                  </a:lnTo>
                  <a:lnTo>
                    <a:pt x="14199" y="407"/>
                  </a:lnTo>
                  <a:lnTo>
                    <a:pt x="14162" y="389"/>
                  </a:lnTo>
                  <a:lnTo>
                    <a:pt x="14069" y="352"/>
                  </a:lnTo>
                  <a:lnTo>
                    <a:pt x="13885" y="297"/>
                  </a:lnTo>
                  <a:lnTo>
                    <a:pt x="13644" y="260"/>
                  </a:lnTo>
                  <a:lnTo>
                    <a:pt x="12997" y="186"/>
                  </a:lnTo>
                  <a:lnTo>
                    <a:pt x="12128" y="130"/>
                  </a:lnTo>
                  <a:lnTo>
                    <a:pt x="11075" y="75"/>
                  </a:lnTo>
                  <a:lnTo>
                    <a:pt x="9873" y="38"/>
                  </a:lnTo>
                  <a:lnTo>
                    <a:pt x="85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0"/>
            <p:cNvSpPr/>
            <p:nvPr/>
          </p:nvSpPr>
          <p:spPr>
            <a:xfrm>
              <a:off x="2102750" y="-213662"/>
              <a:ext cx="357275" cy="109550"/>
            </a:xfrm>
            <a:custGeom>
              <a:rect b="b" l="l" r="r" t="t"/>
              <a:pathLst>
                <a:path extrusionOk="0" h="4382" w="14291">
                  <a:moveTo>
                    <a:pt x="0" y="0"/>
                  </a:moveTo>
                  <a:lnTo>
                    <a:pt x="1535" y="2718"/>
                  </a:lnTo>
                  <a:lnTo>
                    <a:pt x="1609" y="2866"/>
                  </a:lnTo>
                  <a:lnTo>
                    <a:pt x="1794" y="3217"/>
                  </a:lnTo>
                  <a:lnTo>
                    <a:pt x="1886" y="3365"/>
                  </a:lnTo>
                  <a:lnTo>
                    <a:pt x="1997" y="3494"/>
                  </a:lnTo>
                  <a:lnTo>
                    <a:pt x="2108" y="3624"/>
                  </a:lnTo>
                  <a:lnTo>
                    <a:pt x="2219" y="3753"/>
                  </a:lnTo>
                  <a:lnTo>
                    <a:pt x="2367" y="3883"/>
                  </a:lnTo>
                  <a:lnTo>
                    <a:pt x="2515" y="3994"/>
                  </a:lnTo>
                  <a:lnTo>
                    <a:pt x="2681" y="4086"/>
                  </a:lnTo>
                  <a:lnTo>
                    <a:pt x="2847" y="4178"/>
                  </a:lnTo>
                  <a:lnTo>
                    <a:pt x="3032" y="4252"/>
                  </a:lnTo>
                  <a:lnTo>
                    <a:pt x="3217" y="4308"/>
                  </a:lnTo>
                  <a:lnTo>
                    <a:pt x="3402" y="4345"/>
                  </a:lnTo>
                  <a:lnTo>
                    <a:pt x="3605" y="4363"/>
                  </a:lnTo>
                  <a:lnTo>
                    <a:pt x="3790" y="4382"/>
                  </a:lnTo>
                  <a:lnTo>
                    <a:pt x="10667" y="4382"/>
                  </a:lnTo>
                  <a:lnTo>
                    <a:pt x="10834" y="4363"/>
                  </a:lnTo>
                  <a:lnTo>
                    <a:pt x="11000" y="4326"/>
                  </a:lnTo>
                  <a:lnTo>
                    <a:pt x="11148" y="4289"/>
                  </a:lnTo>
                  <a:lnTo>
                    <a:pt x="11296" y="4234"/>
                  </a:lnTo>
                  <a:lnTo>
                    <a:pt x="11444" y="4178"/>
                  </a:lnTo>
                  <a:lnTo>
                    <a:pt x="11592" y="4105"/>
                  </a:lnTo>
                  <a:lnTo>
                    <a:pt x="11740" y="4031"/>
                  </a:lnTo>
                  <a:lnTo>
                    <a:pt x="11888" y="3920"/>
                  </a:lnTo>
                  <a:lnTo>
                    <a:pt x="12072" y="3772"/>
                  </a:lnTo>
                  <a:lnTo>
                    <a:pt x="12239" y="3587"/>
                  </a:lnTo>
                  <a:lnTo>
                    <a:pt x="12387" y="3402"/>
                  </a:lnTo>
                  <a:lnTo>
                    <a:pt x="12498" y="3217"/>
                  </a:lnTo>
                  <a:lnTo>
                    <a:pt x="12535" y="3143"/>
                  </a:lnTo>
                  <a:lnTo>
                    <a:pt x="12627" y="2995"/>
                  </a:lnTo>
                  <a:lnTo>
                    <a:pt x="142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0"/>
            <p:cNvSpPr/>
            <p:nvPr/>
          </p:nvSpPr>
          <p:spPr>
            <a:xfrm>
              <a:off x="2141100" y="-213662"/>
              <a:ext cx="23150" cy="71650"/>
            </a:xfrm>
            <a:custGeom>
              <a:rect b="b" l="l" r="r" t="t"/>
              <a:pathLst>
                <a:path extrusionOk="0" h="2866" w="926">
                  <a:moveTo>
                    <a:pt x="537" y="0"/>
                  </a:moveTo>
                  <a:lnTo>
                    <a:pt x="629" y="222"/>
                  </a:lnTo>
                  <a:lnTo>
                    <a:pt x="685" y="444"/>
                  </a:lnTo>
                  <a:lnTo>
                    <a:pt x="740" y="684"/>
                  </a:lnTo>
                  <a:lnTo>
                    <a:pt x="759" y="925"/>
                  </a:lnTo>
                  <a:lnTo>
                    <a:pt x="759" y="1184"/>
                  </a:lnTo>
                  <a:lnTo>
                    <a:pt x="722" y="1442"/>
                  </a:lnTo>
                  <a:lnTo>
                    <a:pt x="666" y="1683"/>
                  </a:lnTo>
                  <a:lnTo>
                    <a:pt x="574" y="1923"/>
                  </a:lnTo>
                  <a:lnTo>
                    <a:pt x="463" y="2145"/>
                  </a:lnTo>
                  <a:lnTo>
                    <a:pt x="334" y="2367"/>
                  </a:lnTo>
                  <a:lnTo>
                    <a:pt x="167" y="2552"/>
                  </a:lnTo>
                  <a:lnTo>
                    <a:pt x="1" y="2718"/>
                  </a:lnTo>
                  <a:lnTo>
                    <a:pt x="75" y="2866"/>
                  </a:lnTo>
                  <a:lnTo>
                    <a:pt x="260" y="2700"/>
                  </a:lnTo>
                  <a:lnTo>
                    <a:pt x="426" y="2515"/>
                  </a:lnTo>
                  <a:lnTo>
                    <a:pt x="555" y="2311"/>
                  </a:lnTo>
                  <a:lnTo>
                    <a:pt x="685" y="2089"/>
                  </a:lnTo>
                  <a:lnTo>
                    <a:pt x="777" y="1868"/>
                  </a:lnTo>
                  <a:lnTo>
                    <a:pt x="851" y="1627"/>
                  </a:lnTo>
                  <a:lnTo>
                    <a:pt x="907" y="1368"/>
                  </a:lnTo>
                  <a:lnTo>
                    <a:pt x="925" y="1128"/>
                  </a:lnTo>
                  <a:lnTo>
                    <a:pt x="925" y="832"/>
                  </a:lnTo>
                  <a:lnTo>
                    <a:pt x="870" y="537"/>
                  </a:lnTo>
                  <a:lnTo>
                    <a:pt x="814" y="259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0"/>
            <p:cNvSpPr/>
            <p:nvPr/>
          </p:nvSpPr>
          <p:spPr>
            <a:xfrm>
              <a:off x="2179925" y="-213662"/>
              <a:ext cx="178425" cy="45775"/>
            </a:xfrm>
            <a:custGeom>
              <a:rect b="b" l="l" r="r" t="t"/>
              <a:pathLst>
                <a:path extrusionOk="0" h="1831" w="7137">
                  <a:moveTo>
                    <a:pt x="1" y="0"/>
                  </a:moveTo>
                  <a:lnTo>
                    <a:pt x="130" y="222"/>
                  </a:lnTo>
                  <a:lnTo>
                    <a:pt x="278" y="463"/>
                  </a:lnTo>
                  <a:lnTo>
                    <a:pt x="444" y="666"/>
                  </a:lnTo>
                  <a:lnTo>
                    <a:pt x="611" y="869"/>
                  </a:lnTo>
                  <a:lnTo>
                    <a:pt x="814" y="1054"/>
                  </a:lnTo>
                  <a:lnTo>
                    <a:pt x="1036" y="1221"/>
                  </a:lnTo>
                  <a:lnTo>
                    <a:pt x="1258" y="1368"/>
                  </a:lnTo>
                  <a:lnTo>
                    <a:pt x="1498" y="1479"/>
                  </a:lnTo>
                  <a:lnTo>
                    <a:pt x="1757" y="1590"/>
                  </a:lnTo>
                  <a:lnTo>
                    <a:pt x="2034" y="1683"/>
                  </a:lnTo>
                  <a:lnTo>
                    <a:pt x="2293" y="1757"/>
                  </a:lnTo>
                  <a:lnTo>
                    <a:pt x="2570" y="1794"/>
                  </a:lnTo>
                  <a:lnTo>
                    <a:pt x="2848" y="1812"/>
                  </a:lnTo>
                  <a:lnTo>
                    <a:pt x="3144" y="1831"/>
                  </a:lnTo>
                  <a:lnTo>
                    <a:pt x="3421" y="1812"/>
                  </a:lnTo>
                  <a:lnTo>
                    <a:pt x="3698" y="1775"/>
                  </a:lnTo>
                  <a:lnTo>
                    <a:pt x="3975" y="1738"/>
                  </a:lnTo>
                  <a:lnTo>
                    <a:pt x="4253" y="1664"/>
                  </a:lnTo>
                  <a:lnTo>
                    <a:pt x="4512" y="1590"/>
                  </a:lnTo>
                  <a:lnTo>
                    <a:pt x="4789" y="1498"/>
                  </a:lnTo>
                  <a:lnTo>
                    <a:pt x="5048" y="1387"/>
                  </a:lnTo>
                  <a:lnTo>
                    <a:pt x="5307" y="1276"/>
                  </a:lnTo>
                  <a:lnTo>
                    <a:pt x="5565" y="1147"/>
                  </a:lnTo>
                  <a:lnTo>
                    <a:pt x="5806" y="999"/>
                  </a:lnTo>
                  <a:lnTo>
                    <a:pt x="6157" y="777"/>
                  </a:lnTo>
                  <a:lnTo>
                    <a:pt x="6490" y="537"/>
                  </a:lnTo>
                  <a:lnTo>
                    <a:pt x="6822" y="259"/>
                  </a:lnTo>
                  <a:lnTo>
                    <a:pt x="7137" y="0"/>
                  </a:lnTo>
                  <a:lnTo>
                    <a:pt x="6878" y="0"/>
                  </a:lnTo>
                  <a:lnTo>
                    <a:pt x="6471" y="333"/>
                  </a:lnTo>
                  <a:lnTo>
                    <a:pt x="6027" y="647"/>
                  </a:lnTo>
                  <a:lnTo>
                    <a:pt x="5584" y="943"/>
                  </a:lnTo>
                  <a:lnTo>
                    <a:pt x="5343" y="1073"/>
                  </a:lnTo>
                  <a:lnTo>
                    <a:pt x="5103" y="1184"/>
                  </a:lnTo>
                  <a:lnTo>
                    <a:pt x="4863" y="1295"/>
                  </a:lnTo>
                  <a:lnTo>
                    <a:pt x="4622" y="1387"/>
                  </a:lnTo>
                  <a:lnTo>
                    <a:pt x="4364" y="1461"/>
                  </a:lnTo>
                  <a:lnTo>
                    <a:pt x="4105" y="1535"/>
                  </a:lnTo>
                  <a:lnTo>
                    <a:pt x="3846" y="1590"/>
                  </a:lnTo>
                  <a:lnTo>
                    <a:pt x="3587" y="1627"/>
                  </a:lnTo>
                  <a:lnTo>
                    <a:pt x="3310" y="1646"/>
                  </a:lnTo>
                  <a:lnTo>
                    <a:pt x="3033" y="1664"/>
                  </a:lnTo>
                  <a:lnTo>
                    <a:pt x="2700" y="1646"/>
                  </a:lnTo>
                  <a:lnTo>
                    <a:pt x="2386" y="1590"/>
                  </a:lnTo>
                  <a:lnTo>
                    <a:pt x="2071" y="1516"/>
                  </a:lnTo>
                  <a:lnTo>
                    <a:pt x="1757" y="1405"/>
                  </a:lnTo>
                  <a:lnTo>
                    <a:pt x="1461" y="1276"/>
                  </a:lnTo>
                  <a:lnTo>
                    <a:pt x="1184" y="1110"/>
                  </a:lnTo>
                  <a:lnTo>
                    <a:pt x="925" y="925"/>
                  </a:lnTo>
                  <a:lnTo>
                    <a:pt x="685" y="703"/>
                  </a:lnTo>
                  <a:lnTo>
                    <a:pt x="537" y="537"/>
                  </a:lnTo>
                  <a:lnTo>
                    <a:pt x="407" y="370"/>
                  </a:lnTo>
                  <a:lnTo>
                    <a:pt x="297" y="18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0"/>
            <p:cNvSpPr/>
            <p:nvPr/>
          </p:nvSpPr>
          <p:spPr>
            <a:xfrm>
              <a:off x="2394375" y="-213662"/>
              <a:ext cx="24050" cy="78600"/>
            </a:xfrm>
            <a:custGeom>
              <a:rect b="b" l="l" r="r" t="t"/>
              <a:pathLst>
                <a:path extrusionOk="0" h="3144" w="962">
                  <a:moveTo>
                    <a:pt x="296" y="0"/>
                  </a:moveTo>
                  <a:lnTo>
                    <a:pt x="204" y="167"/>
                  </a:lnTo>
                  <a:lnTo>
                    <a:pt x="130" y="333"/>
                  </a:lnTo>
                  <a:lnTo>
                    <a:pt x="75" y="500"/>
                  </a:lnTo>
                  <a:lnTo>
                    <a:pt x="38" y="684"/>
                  </a:lnTo>
                  <a:lnTo>
                    <a:pt x="19" y="869"/>
                  </a:lnTo>
                  <a:lnTo>
                    <a:pt x="1" y="1054"/>
                  </a:lnTo>
                  <a:lnTo>
                    <a:pt x="1" y="1258"/>
                  </a:lnTo>
                  <a:lnTo>
                    <a:pt x="19" y="1442"/>
                  </a:lnTo>
                  <a:lnTo>
                    <a:pt x="75" y="1683"/>
                  </a:lnTo>
                  <a:lnTo>
                    <a:pt x="149" y="1923"/>
                  </a:lnTo>
                  <a:lnTo>
                    <a:pt x="223" y="2145"/>
                  </a:lnTo>
                  <a:lnTo>
                    <a:pt x="333" y="2367"/>
                  </a:lnTo>
                  <a:lnTo>
                    <a:pt x="444" y="2570"/>
                  </a:lnTo>
                  <a:lnTo>
                    <a:pt x="574" y="2773"/>
                  </a:lnTo>
                  <a:lnTo>
                    <a:pt x="722" y="2958"/>
                  </a:lnTo>
                  <a:lnTo>
                    <a:pt x="870" y="3143"/>
                  </a:lnTo>
                  <a:lnTo>
                    <a:pt x="962" y="2995"/>
                  </a:lnTo>
                  <a:lnTo>
                    <a:pt x="722" y="2681"/>
                  </a:lnTo>
                  <a:lnTo>
                    <a:pt x="611" y="2515"/>
                  </a:lnTo>
                  <a:lnTo>
                    <a:pt x="500" y="2330"/>
                  </a:lnTo>
                  <a:lnTo>
                    <a:pt x="407" y="2163"/>
                  </a:lnTo>
                  <a:lnTo>
                    <a:pt x="333" y="1979"/>
                  </a:lnTo>
                  <a:lnTo>
                    <a:pt x="278" y="1775"/>
                  </a:lnTo>
                  <a:lnTo>
                    <a:pt x="223" y="1572"/>
                  </a:lnTo>
                  <a:lnTo>
                    <a:pt x="186" y="1368"/>
                  </a:lnTo>
                  <a:lnTo>
                    <a:pt x="167" y="1165"/>
                  </a:lnTo>
                  <a:lnTo>
                    <a:pt x="167" y="962"/>
                  </a:lnTo>
                  <a:lnTo>
                    <a:pt x="204" y="758"/>
                  </a:lnTo>
                  <a:lnTo>
                    <a:pt x="241" y="555"/>
                  </a:lnTo>
                  <a:lnTo>
                    <a:pt x="296" y="352"/>
                  </a:lnTo>
                  <a:lnTo>
                    <a:pt x="389" y="167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0"/>
            <p:cNvSpPr/>
            <p:nvPr/>
          </p:nvSpPr>
          <p:spPr>
            <a:xfrm>
              <a:off x="2158200" y="-145262"/>
              <a:ext cx="241750" cy="32375"/>
            </a:xfrm>
            <a:custGeom>
              <a:rect b="b" l="l" r="r" t="t"/>
              <a:pathLst>
                <a:path extrusionOk="0" h="1295" w="9670">
                  <a:moveTo>
                    <a:pt x="4271" y="1"/>
                  </a:moveTo>
                  <a:lnTo>
                    <a:pt x="3735" y="19"/>
                  </a:lnTo>
                  <a:lnTo>
                    <a:pt x="3181" y="56"/>
                  </a:lnTo>
                  <a:lnTo>
                    <a:pt x="2626" y="130"/>
                  </a:lnTo>
                  <a:lnTo>
                    <a:pt x="2090" y="222"/>
                  </a:lnTo>
                  <a:lnTo>
                    <a:pt x="1554" y="370"/>
                  </a:lnTo>
                  <a:lnTo>
                    <a:pt x="1018" y="555"/>
                  </a:lnTo>
                  <a:lnTo>
                    <a:pt x="519" y="758"/>
                  </a:lnTo>
                  <a:lnTo>
                    <a:pt x="260" y="888"/>
                  </a:lnTo>
                  <a:lnTo>
                    <a:pt x="1" y="1017"/>
                  </a:lnTo>
                  <a:lnTo>
                    <a:pt x="149" y="1147"/>
                  </a:lnTo>
                  <a:lnTo>
                    <a:pt x="260" y="1073"/>
                  </a:lnTo>
                  <a:lnTo>
                    <a:pt x="611" y="906"/>
                  </a:lnTo>
                  <a:lnTo>
                    <a:pt x="981" y="740"/>
                  </a:lnTo>
                  <a:lnTo>
                    <a:pt x="1350" y="611"/>
                  </a:lnTo>
                  <a:lnTo>
                    <a:pt x="1739" y="500"/>
                  </a:lnTo>
                  <a:lnTo>
                    <a:pt x="2108" y="407"/>
                  </a:lnTo>
                  <a:lnTo>
                    <a:pt x="2478" y="315"/>
                  </a:lnTo>
                  <a:lnTo>
                    <a:pt x="2866" y="259"/>
                  </a:lnTo>
                  <a:lnTo>
                    <a:pt x="3255" y="222"/>
                  </a:lnTo>
                  <a:lnTo>
                    <a:pt x="3624" y="185"/>
                  </a:lnTo>
                  <a:lnTo>
                    <a:pt x="4401" y="185"/>
                  </a:lnTo>
                  <a:lnTo>
                    <a:pt x="4789" y="204"/>
                  </a:lnTo>
                  <a:lnTo>
                    <a:pt x="5399" y="241"/>
                  </a:lnTo>
                  <a:lnTo>
                    <a:pt x="5991" y="333"/>
                  </a:lnTo>
                  <a:lnTo>
                    <a:pt x="6601" y="444"/>
                  </a:lnTo>
                  <a:lnTo>
                    <a:pt x="7192" y="574"/>
                  </a:lnTo>
                  <a:lnTo>
                    <a:pt x="7784" y="722"/>
                  </a:lnTo>
                  <a:lnTo>
                    <a:pt x="8357" y="906"/>
                  </a:lnTo>
                  <a:lnTo>
                    <a:pt x="8930" y="1091"/>
                  </a:lnTo>
                  <a:lnTo>
                    <a:pt x="9522" y="1295"/>
                  </a:lnTo>
                  <a:lnTo>
                    <a:pt x="9670" y="1184"/>
                  </a:lnTo>
                  <a:lnTo>
                    <a:pt x="9152" y="999"/>
                  </a:lnTo>
                  <a:lnTo>
                    <a:pt x="8616" y="814"/>
                  </a:lnTo>
                  <a:lnTo>
                    <a:pt x="8080" y="648"/>
                  </a:lnTo>
                  <a:lnTo>
                    <a:pt x="7544" y="500"/>
                  </a:lnTo>
                  <a:lnTo>
                    <a:pt x="7007" y="370"/>
                  </a:lnTo>
                  <a:lnTo>
                    <a:pt x="6471" y="241"/>
                  </a:lnTo>
                  <a:lnTo>
                    <a:pt x="5917" y="148"/>
                  </a:lnTo>
                  <a:lnTo>
                    <a:pt x="5362" y="74"/>
                  </a:lnTo>
                  <a:lnTo>
                    <a:pt x="4826" y="37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0"/>
            <p:cNvSpPr/>
            <p:nvPr/>
          </p:nvSpPr>
          <p:spPr>
            <a:xfrm>
              <a:off x="2207650" y="-114287"/>
              <a:ext cx="142375" cy="39775"/>
            </a:xfrm>
            <a:custGeom>
              <a:rect b="b" l="l" r="r" t="t"/>
              <a:pathLst>
                <a:path extrusionOk="0" h="1591" w="5695">
                  <a:moveTo>
                    <a:pt x="1" y="0"/>
                  </a:moveTo>
                  <a:lnTo>
                    <a:pt x="1" y="1479"/>
                  </a:lnTo>
                  <a:lnTo>
                    <a:pt x="722" y="1535"/>
                  </a:lnTo>
                  <a:lnTo>
                    <a:pt x="1424" y="1553"/>
                  </a:lnTo>
                  <a:lnTo>
                    <a:pt x="2145" y="1590"/>
                  </a:lnTo>
                  <a:lnTo>
                    <a:pt x="3569" y="1590"/>
                  </a:lnTo>
                  <a:lnTo>
                    <a:pt x="4271" y="1553"/>
                  </a:lnTo>
                  <a:lnTo>
                    <a:pt x="4974" y="1535"/>
                  </a:lnTo>
                  <a:lnTo>
                    <a:pt x="5695" y="1479"/>
                  </a:lnTo>
                  <a:lnTo>
                    <a:pt x="56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0"/>
            <p:cNvSpPr/>
            <p:nvPr/>
          </p:nvSpPr>
          <p:spPr>
            <a:xfrm>
              <a:off x="2102977" y="-101026"/>
              <a:ext cx="359100" cy="489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88" name="Google Shape;188;p60"/>
          <p:cNvGrpSpPr/>
          <p:nvPr/>
        </p:nvGrpSpPr>
        <p:grpSpPr>
          <a:xfrm>
            <a:off x="8563388" y="4316990"/>
            <a:ext cx="406275" cy="677786"/>
            <a:chOff x="2066225" y="-729912"/>
            <a:chExt cx="406275" cy="677786"/>
          </a:xfrm>
        </p:grpSpPr>
        <p:sp>
          <p:nvSpPr>
            <p:cNvPr id="189" name="Google Shape;189;p60"/>
            <p:cNvSpPr/>
            <p:nvPr/>
          </p:nvSpPr>
          <p:spPr>
            <a:xfrm>
              <a:off x="2256200" y="-729912"/>
              <a:ext cx="134975" cy="223250"/>
            </a:xfrm>
            <a:custGeom>
              <a:rect b="b" l="l" r="r" t="t"/>
              <a:pathLst>
                <a:path extrusionOk="0" h="8930" w="5399">
                  <a:moveTo>
                    <a:pt x="5343" y="0"/>
                  </a:moveTo>
                  <a:lnTo>
                    <a:pt x="5158" y="37"/>
                  </a:lnTo>
                  <a:lnTo>
                    <a:pt x="4936" y="130"/>
                  </a:lnTo>
                  <a:lnTo>
                    <a:pt x="4659" y="241"/>
                  </a:lnTo>
                  <a:lnTo>
                    <a:pt x="4308" y="407"/>
                  </a:lnTo>
                  <a:lnTo>
                    <a:pt x="3919" y="611"/>
                  </a:lnTo>
                  <a:lnTo>
                    <a:pt x="3513" y="906"/>
                  </a:lnTo>
                  <a:lnTo>
                    <a:pt x="3291" y="1054"/>
                  </a:lnTo>
                  <a:lnTo>
                    <a:pt x="3069" y="1239"/>
                  </a:lnTo>
                  <a:lnTo>
                    <a:pt x="3032" y="2108"/>
                  </a:lnTo>
                  <a:lnTo>
                    <a:pt x="2755" y="1535"/>
                  </a:lnTo>
                  <a:lnTo>
                    <a:pt x="2514" y="1775"/>
                  </a:lnTo>
                  <a:lnTo>
                    <a:pt x="2274" y="2053"/>
                  </a:lnTo>
                  <a:lnTo>
                    <a:pt x="2034" y="2348"/>
                  </a:lnTo>
                  <a:lnTo>
                    <a:pt x="1793" y="2663"/>
                  </a:lnTo>
                  <a:lnTo>
                    <a:pt x="1571" y="3014"/>
                  </a:lnTo>
                  <a:lnTo>
                    <a:pt x="1350" y="3384"/>
                  </a:lnTo>
                  <a:lnTo>
                    <a:pt x="1146" y="3790"/>
                  </a:lnTo>
                  <a:lnTo>
                    <a:pt x="943" y="4234"/>
                  </a:lnTo>
                  <a:lnTo>
                    <a:pt x="758" y="4696"/>
                  </a:lnTo>
                  <a:lnTo>
                    <a:pt x="592" y="5195"/>
                  </a:lnTo>
                  <a:lnTo>
                    <a:pt x="444" y="5731"/>
                  </a:lnTo>
                  <a:lnTo>
                    <a:pt x="314" y="6305"/>
                  </a:lnTo>
                  <a:lnTo>
                    <a:pt x="203" y="6896"/>
                  </a:lnTo>
                  <a:lnTo>
                    <a:pt x="111" y="7543"/>
                  </a:lnTo>
                  <a:lnTo>
                    <a:pt x="37" y="8209"/>
                  </a:lnTo>
                  <a:lnTo>
                    <a:pt x="0" y="8930"/>
                  </a:lnTo>
                  <a:lnTo>
                    <a:pt x="0" y="8930"/>
                  </a:lnTo>
                  <a:lnTo>
                    <a:pt x="296" y="8819"/>
                  </a:lnTo>
                  <a:lnTo>
                    <a:pt x="629" y="8671"/>
                  </a:lnTo>
                  <a:lnTo>
                    <a:pt x="1054" y="8449"/>
                  </a:lnTo>
                  <a:lnTo>
                    <a:pt x="1553" y="8153"/>
                  </a:lnTo>
                  <a:lnTo>
                    <a:pt x="1812" y="7968"/>
                  </a:lnTo>
                  <a:lnTo>
                    <a:pt x="2089" y="7783"/>
                  </a:lnTo>
                  <a:lnTo>
                    <a:pt x="2385" y="7562"/>
                  </a:lnTo>
                  <a:lnTo>
                    <a:pt x="2662" y="7321"/>
                  </a:lnTo>
                  <a:lnTo>
                    <a:pt x="2958" y="7044"/>
                  </a:lnTo>
                  <a:lnTo>
                    <a:pt x="3235" y="6767"/>
                  </a:lnTo>
                  <a:lnTo>
                    <a:pt x="869" y="7192"/>
                  </a:lnTo>
                  <a:lnTo>
                    <a:pt x="4160" y="5547"/>
                  </a:lnTo>
                  <a:lnTo>
                    <a:pt x="4326" y="5288"/>
                  </a:lnTo>
                  <a:lnTo>
                    <a:pt x="4474" y="5010"/>
                  </a:lnTo>
                  <a:lnTo>
                    <a:pt x="4603" y="4733"/>
                  </a:lnTo>
                  <a:lnTo>
                    <a:pt x="4733" y="4437"/>
                  </a:lnTo>
                  <a:lnTo>
                    <a:pt x="4862" y="4123"/>
                  </a:lnTo>
                  <a:lnTo>
                    <a:pt x="4973" y="3809"/>
                  </a:lnTo>
                  <a:lnTo>
                    <a:pt x="5066" y="3476"/>
                  </a:lnTo>
                  <a:lnTo>
                    <a:pt x="5158" y="3143"/>
                  </a:lnTo>
                  <a:lnTo>
                    <a:pt x="3124" y="3495"/>
                  </a:lnTo>
                  <a:lnTo>
                    <a:pt x="3124" y="3495"/>
                  </a:lnTo>
                  <a:lnTo>
                    <a:pt x="5287" y="2422"/>
                  </a:lnTo>
                  <a:lnTo>
                    <a:pt x="5361" y="1868"/>
                  </a:lnTo>
                  <a:lnTo>
                    <a:pt x="5398" y="1276"/>
                  </a:lnTo>
                  <a:lnTo>
                    <a:pt x="5380" y="648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0"/>
            <p:cNvSpPr/>
            <p:nvPr/>
          </p:nvSpPr>
          <p:spPr>
            <a:xfrm>
              <a:off x="2225675" y="-648562"/>
              <a:ext cx="65200" cy="438150"/>
            </a:xfrm>
            <a:custGeom>
              <a:rect b="b" l="l" r="r" t="t"/>
              <a:pathLst>
                <a:path extrusionOk="0" h="17526" w="2608">
                  <a:moveTo>
                    <a:pt x="130" y="0"/>
                  </a:moveTo>
                  <a:lnTo>
                    <a:pt x="75" y="37"/>
                  </a:lnTo>
                  <a:lnTo>
                    <a:pt x="19" y="111"/>
                  </a:lnTo>
                  <a:lnTo>
                    <a:pt x="1" y="167"/>
                  </a:lnTo>
                  <a:lnTo>
                    <a:pt x="1" y="259"/>
                  </a:lnTo>
                  <a:lnTo>
                    <a:pt x="149" y="777"/>
                  </a:lnTo>
                  <a:lnTo>
                    <a:pt x="500" y="2182"/>
                  </a:lnTo>
                  <a:lnTo>
                    <a:pt x="722" y="3124"/>
                  </a:lnTo>
                  <a:lnTo>
                    <a:pt x="981" y="4215"/>
                  </a:lnTo>
                  <a:lnTo>
                    <a:pt x="1221" y="5417"/>
                  </a:lnTo>
                  <a:lnTo>
                    <a:pt x="1461" y="6711"/>
                  </a:lnTo>
                  <a:lnTo>
                    <a:pt x="1702" y="8079"/>
                  </a:lnTo>
                  <a:lnTo>
                    <a:pt x="1887" y="9466"/>
                  </a:lnTo>
                  <a:lnTo>
                    <a:pt x="1979" y="10187"/>
                  </a:lnTo>
                  <a:lnTo>
                    <a:pt x="2053" y="10889"/>
                  </a:lnTo>
                  <a:lnTo>
                    <a:pt x="2127" y="11592"/>
                  </a:lnTo>
                  <a:lnTo>
                    <a:pt x="2164" y="12276"/>
                  </a:lnTo>
                  <a:lnTo>
                    <a:pt x="2201" y="12978"/>
                  </a:lnTo>
                  <a:lnTo>
                    <a:pt x="2219" y="13644"/>
                  </a:lnTo>
                  <a:lnTo>
                    <a:pt x="2219" y="14309"/>
                  </a:lnTo>
                  <a:lnTo>
                    <a:pt x="2182" y="14956"/>
                  </a:lnTo>
                  <a:lnTo>
                    <a:pt x="2145" y="15566"/>
                  </a:lnTo>
                  <a:lnTo>
                    <a:pt x="2072" y="16176"/>
                  </a:lnTo>
                  <a:lnTo>
                    <a:pt x="1998" y="16731"/>
                  </a:lnTo>
                  <a:lnTo>
                    <a:pt x="1868" y="17286"/>
                  </a:lnTo>
                  <a:lnTo>
                    <a:pt x="1868" y="17359"/>
                  </a:lnTo>
                  <a:lnTo>
                    <a:pt x="1887" y="17433"/>
                  </a:lnTo>
                  <a:lnTo>
                    <a:pt x="1942" y="17489"/>
                  </a:lnTo>
                  <a:lnTo>
                    <a:pt x="2016" y="17507"/>
                  </a:lnTo>
                  <a:lnTo>
                    <a:pt x="2072" y="17526"/>
                  </a:lnTo>
                  <a:lnTo>
                    <a:pt x="2127" y="17507"/>
                  </a:lnTo>
                  <a:lnTo>
                    <a:pt x="2182" y="17470"/>
                  </a:lnTo>
                  <a:lnTo>
                    <a:pt x="2219" y="17433"/>
                  </a:lnTo>
                  <a:lnTo>
                    <a:pt x="2256" y="17378"/>
                  </a:lnTo>
                  <a:lnTo>
                    <a:pt x="2349" y="16916"/>
                  </a:lnTo>
                  <a:lnTo>
                    <a:pt x="2441" y="16417"/>
                  </a:lnTo>
                  <a:lnTo>
                    <a:pt x="2515" y="15899"/>
                  </a:lnTo>
                  <a:lnTo>
                    <a:pt x="2552" y="15344"/>
                  </a:lnTo>
                  <a:lnTo>
                    <a:pt x="2589" y="14771"/>
                  </a:lnTo>
                  <a:lnTo>
                    <a:pt x="2608" y="14161"/>
                  </a:lnTo>
                  <a:lnTo>
                    <a:pt x="2608" y="13533"/>
                  </a:lnTo>
                  <a:lnTo>
                    <a:pt x="2589" y="12867"/>
                  </a:lnTo>
                  <a:lnTo>
                    <a:pt x="2552" y="12183"/>
                  </a:lnTo>
                  <a:lnTo>
                    <a:pt x="2515" y="11462"/>
                  </a:lnTo>
                  <a:lnTo>
                    <a:pt x="2441" y="10723"/>
                  </a:lnTo>
                  <a:lnTo>
                    <a:pt x="2349" y="9946"/>
                  </a:lnTo>
                  <a:lnTo>
                    <a:pt x="2256" y="9151"/>
                  </a:lnTo>
                  <a:lnTo>
                    <a:pt x="2127" y="8319"/>
                  </a:lnTo>
                  <a:lnTo>
                    <a:pt x="1998" y="7469"/>
                  </a:lnTo>
                  <a:lnTo>
                    <a:pt x="1850" y="6600"/>
                  </a:lnTo>
                  <a:lnTo>
                    <a:pt x="1591" y="5306"/>
                  </a:lnTo>
                  <a:lnTo>
                    <a:pt x="1351" y="4104"/>
                  </a:lnTo>
                  <a:lnTo>
                    <a:pt x="1110" y="3014"/>
                  </a:lnTo>
                  <a:lnTo>
                    <a:pt x="870" y="2052"/>
                  </a:lnTo>
                  <a:lnTo>
                    <a:pt x="519" y="666"/>
                  </a:lnTo>
                  <a:lnTo>
                    <a:pt x="371" y="148"/>
                  </a:lnTo>
                  <a:lnTo>
                    <a:pt x="334" y="74"/>
                  </a:lnTo>
                  <a:lnTo>
                    <a:pt x="278" y="19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0"/>
            <p:cNvSpPr/>
            <p:nvPr/>
          </p:nvSpPr>
          <p:spPr>
            <a:xfrm>
              <a:off x="2066225" y="-618537"/>
              <a:ext cx="219575" cy="319400"/>
            </a:xfrm>
            <a:custGeom>
              <a:rect b="b" l="l" r="r" t="t"/>
              <a:pathLst>
                <a:path extrusionOk="0" h="12776" w="8783">
                  <a:moveTo>
                    <a:pt x="1" y="1"/>
                  </a:moveTo>
                  <a:lnTo>
                    <a:pt x="1" y="500"/>
                  </a:lnTo>
                  <a:lnTo>
                    <a:pt x="1" y="981"/>
                  </a:lnTo>
                  <a:lnTo>
                    <a:pt x="19" y="1443"/>
                  </a:lnTo>
                  <a:lnTo>
                    <a:pt x="56" y="1905"/>
                  </a:lnTo>
                  <a:lnTo>
                    <a:pt x="93" y="2349"/>
                  </a:lnTo>
                  <a:lnTo>
                    <a:pt x="149" y="2774"/>
                  </a:lnTo>
                  <a:lnTo>
                    <a:pt x="223" y="3199"/>
                  </a:lnTo>
                  <a:lnTo>
                    <a:pt x="297" y="3606"/>
                  </a:lnTo>
                  <a:lnTo>
                    <a:pt x="3624" y="5011"/>
                  </a:lnTo>
                  <a:lnTo>
                    <a:pt x="574" y="4660"/>
                  </a:lnTo>
                  <a:lnTo>
                    <a:pt x="722" y="5159"/>
                  </a:lnTo>
                  <a:lnTo>
                    <a:pt x="907" y="5639"/>
                  </a:lnTo>
                  <a:lnTo>
                    <a:pt x="1110" y="6120"/>
                  </a:lnTo>
                  <a:lnTo>
                    <a:pt x="1314" y="6564"/>
                  </a:lnTo>
                  <a:lnTo>
                    <a:pt x="1535" y="6989"/>
                  </a:lnTo>
                  <a:lnTo>
                    <a:pt x="1776" y="7396"/>
                  </a:lnTo>
                  <a:lnTo>
                    <a:pt x="2016" y="7784"/>
                  </a:lnTo>
                  <a:lnTo>
                    <a:pt x="2275" y="8154"/>
                  </a:lnTo>
                  <a:lnTo>
                    <a:pt x="7340" y="10280"/>
                  </a:lnTo>
                  <a:lnTo>
                    <a:pt x="3772" y="9873"/>
                  </a:lnTo>
                  <a:lnTo>
                    <a:pt x="4234" y="10261"/>
                  </a:lnTo>
                  <a:lnTo>
                    <a:pt x="4678" y="10631"/>
                  </a:lnTo>
                  <a:lnTo>
                    <a:pt x="5122" y="10964"/>
                  </a:lnTo>
                  <a:lnTo>
                    <a:pt x="5566" y="11259"/>
                  </a:lnTo>
                  <a:lnTo>
                    <a:pt x="5991" y="11537"/>
                  </a:lnTo>
                  <a:lnTo>
                    <a:pt x="6416" y="11777"/>
                  </a:lnTo>
                  <a:lnTo>
                    <a:pt x="6804" y="11980"/>
                  </a:lnTo>
                  <a:lnTo>
                    <a:pt x="7174" y="12165"/>
                  </a:lnTo>
                  <a:lnTo>
                    <a:pt x="7821" y="12443"/>
                  </a:lnTo>
                  <a:lnTo>
                    <a:pt x="8339" y="12646"/>
                  </a:lnTo>
                  <a:lnTo>
                    <a:pt x="8671" y="12738"/>
                  </a:lnTo>
                  <a:lnTo>
                    <a:pt x="8782" y="12775"/>
                  </a:lnTo>
                  <a:lnTo>
                    <a:pt x="8653" y="11722"/>
                  </a:lnTo>
                  <a:lnTo>
                    <a:pt x="8505" y="10723"/>
                  </a:lnTo>
                  <a:lnTo>
                    <a:pt x="8302" y="9780"/>
                  </a:lnTo>
                  <a:lnTo>
                    <a:pt x="8080" y="8893"/>
                  </a:lnTo>
                  <a:lnTo>
                    <a:pt x="7839" y="8061"/>
                  </a:lnTo>
                  <a:lnTo>
                    <a:pt x="7562" y="7285"/>
                  </a:lnTo>
                  <a:lnTo>
                    <a:pt x="7266" y="6564"/>
                  </a:lnTo>
                  <a:lnTo>
                    <a:pt x="6952" y="5880"/>
                  </a:lnTo>
                  <a:lnTo>
                    <a:pt x="6619" y="5251"/>
                  </a:lnTo>
                  <a:lnTo>
                    <a:pt x="6268" y="4678"/>
                  </a:lnTo>
                  <a:lnTo>
                    <a:pt x="5898" y="4142"/>
                  </a:lnTo>
                  <a:lnTo>
                    <a:pt x="5529" y="3643"/>
                  </a:lnTo>
                  <a:lnTo>
                    <a:pt x="5140" y="3181"/>
                  </a:lnTo>
                  <a:lnTo>
                    <a:pt x="4771" y="2755"/>
                  </a:lnTo>
                  <a:lnTo>
                    <a:pt x="4382" y="2386"/>
                  </a:lnTo>
                  <a:lnTo>
                    <a:pt x="3994" y="2034"/>
                  </a:lnTo>
                  <a:lnTo>
                    <a:pt x="3643" y="2940"/>
                  </a:lnTo>
                  <a:lnTo>
                    <a:pt x="3495" y="1646"/>
                  </a:lnTo>
                  <a:lnTo>
                    <a:pt x="3144" y="1406"/>
                  </a:lnTo>
                  <a:lnTo>
                    <a:pt x="2811" y="1166"/>
                  </a:lnTo>
                  <a:lnTo>
                    <a:pt x="2478" y="981"/>
                  </a:lnTo>
                  <a:lnTo>
                    <a:pt x="2164" y="796"/>
                  </a:lnTo>
                  <a:lnTo>
                    <a:pt x="1868" y="648"/>
                  </a:lnTo>
                  <a:lnTo>
                    <a:pt x="1572" y="518"/>
                  </a:lnTo>
                  <a:lnTo>
                    <a:pt x="1055" y="297"/>
                  </a:lnTo>
                  <a:lnTo>
                    <a:pt x="611" y="149"/>
                  </a:lnTo>
                  <a:lnTo>
                    <a:pt x="278" y="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0"/>
            <p:cNvSpPr/>
            <p:nvPr/>
          </p:nvSpPr>
          <p:spPr>
            <a:xfrm>
              <a:off x="2285775" y="-587112"/>
              <a:ext cx="186725" cy="310150"/>
            </a:xfrm>
            <a:custGeom>
              <a:rect b="b" l="l" r="r" t="t"/>
              <a:pathLst>
                <a:path extrusionOk="0" h="12406" w="7469">
                  <a:moveTo>
                    <a:pt x="7395" y="1"/>
                  </a:moveTo>
                  <a:lnTo>
                    <a:pt x="7136" y="75"/>
                  </a:lnTo>
                  <a:lnTo>
                    <a:pt x="6840" y="186"/>
                  </a:lnTo>
                  <a:lnTo>
                    <a:pt x="6452" y="334"/>
                  </a:lnTo>
                  <a:lnTo>
                    <a:pt x="5972" y="574"/>
                  </a:lnTo>
                  <a:lnTo>
                    <a:pt x="5713" y="703"/>
                  </a:lnTo>
                  <a:lnTo>
                    <a:pt x="5435" y="870"/>
                  </a:lnTo>
                  <a:lnTo>
                    <a:pt x="5158" y="1055"/>
                  </a:lnTo>
                  <a:lnTo>
                    <a:pt x="4862" y="1258"/>
                  </a:lnTo>
                  <a:lnTo>
                    <a:pt x="4548" y="1480"/>
                  </a:lnTo>
                  <a:lnTo>
                    <a:pt x="4252" y="1739"/>
                  </a:lnTo>
                  <a:lnTo>
                    <a:pt x="4197" y="2940"/>
                  </a:lnTo>
                  <a:lnTo>
                    <a:pt x="3809" y="2127"/>
                  </a:lnTo>
                  <a:lnTo>
                    <a:pt x="3476" y="2478"/>
                  </a:lnTo>
                  <a:lnTo>
                    <a:pt x="3143" y="2848"/>
                  </a:lnTo>
                  <a:lnTo>
                    <a:pt x="2810" y="3273"/>
                  </a:lnTo>
                  <a:lnTo>
                    <a:pt x="2478" y="3717"/>
                  </a:lnTo>
                  <a:lnTo>
                    <a:pt x="2163" y="4197"/>
                  </a:lnTo>
                  <a:lnTo>
                    <a:pt x="1849" y="4715"/>
                  </a:lnTo>
                  <a:lnTo>
                    <a:pt x="1572" y="5288"/>
                  </a:lnTo>
                  <a:lnTo>
                    <a:pt x="1294" y="5880"/>
                  </a:lnTo>
                  <a:lnTo>
                    <a:pt x="1036" y="6545"/>
                  </a:lnTo>
                  <a:lnTo>
                    <a:pt x="795" y="7229"/>
                  </a:lnTo>
                  <a:lnTo>
                    <a:pt x="592" y="7969"/>
                  </a:lnTo>
                  <a:lnTo>
                    <a:pt x="407" y="8764"/>
                  </a:lnTo>
                  <a:lnTo>
                    <a:pt x="259" y="9596"/>
                  </a:lnTo>
                  <a:lnTo>
                    <a:pt x="130" y="10483"/>
                  </a:lnTo>
                  <a:lnTo>
                    <a:pt x="56" y="11407"/>
                  </a:lnTo>
                  <a:lnTo>
                    <a:pt x="0" y="12406"/>
                  </a:lnTo>
                  <a:lnTo>
                    <a:pt x="0" y="12406"/>
                  </a:lnTo>
                  <a:lnTo>
                    <a:pt x="111" y="12369"/>
                  </a:lnTo>
                  <a:lnTo>
                    <a:pt x="407" y="12258"/>
                  </a:lnTo>
                  <a:lnTo>
                    <a:pt x="869" y="12036"/>
                  </a:lnTo>
                  <a:lnTo>
                    <a:pt x="1461" y="11740"/>
                  </a:lnTo>
                  <a:lnTo>
                    <a:pt x="1793" y="11555"/>
                  </a:lnTo>
                  <a:lnTo>
                    <a:pt x="2145" y="11333"/>
                  </a:lnTo>
                  <a:lnTo>
                    <a:pt x="2514" y="11093"/>
                  </a:lnTo>
                  <a:lnTo>
                    <a:pt x="2903" y="10816"/>
                  </a:lnTo>
                  <a:lnTo>
                    <a:pt x="3291" y="10502"/>
                  </a:lnTo>
                  <a:lnTo>
                    <a:pt x="3679" y="10169"/>
                  </a:lnTo>
                  <a:lnTo>
                    <a:pt x="4086" y="9799"/>
                  </a:lnTo>
                  <a:lnTo>
                    <a:pt x="4474" y="9411"/>
                  </a:lnTo>
                  <a:lnTo>
                    <a:pt x="1183" y="9984"/>
                  </a:lnTo>
                  <a:lnTo>
                    <a:pt x="5768" y="7710"/>
                  </a:lnTo>
                  <a:lnTo>
                    <a:pt x="5990" y="7359"/>
                  </a:lnTo>
                  <a:lnTo>
                    <a:pt x="6193" y="6989"/>
                  </a:lnTo>
                  <a:lnTo>
                    <a:pt x="6378" y="6582"/>
                  </a:lnTo>
                  <a:lnTo>
                    <a:pt x="6563" y="6176"/>
                  </a:lnTo>
                  <a:lnTo>
                    <a:pt x="6729" y="5750"/>
                  </a:lnTo>
                  <a:lnTo>
                    <a:pt x="6896" y="5307"/>
                  </a:lnTo>
                  <a:lnTo>
                    <a:pt x="7025" y="4845"/>
                  </a:lnTo>
                  <a:lnTo>
                    <a:pt x="7155" y="4364"/>
                  </a:lnTo>
                  <a:lnTo>
                    <a:pt x="4326" y="4863"/>
                  </a:lnTo>
                  <a:lnTo>
                    <a:pt x="7340" y="3384"/>
                  </a:lnTo>
                  <a:lnTo>
                    <a:pt x="7395" y="2996"/>
                  </a:lnTo>
                  <a:lnTo>
                    <a:pt x="7432" y="2589"/>
                  </a:lnTo>
                  <a:lnTo>
                    <a:pt x="7450" y="2182"/>
                  </a:lnTo>
                  <a:lnTo>
                    <a:pt x="7469" y="1776"/>
                  </a:lnTo>
                  <a:lnTo>
                    <a:pt x="7469" y="1351"/>
                  </a:lnTo>
                  <a:lnTo>
                    <a:pt x="7469" y="907"/>
                  </a:lnTo>
                  <a:lnTo>
                    <a:pt x="7432" y="463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0"/>
            <p:cNvSpPr/>
            <p:nvPr/>
          </p:nvSpPr>
          <p:spPr>
            <a:xfrm>
              <a:off x="2105050" y="-224762"/>
              <a:ext cx="354975" cy="22225"/>
            </a:xfrm>
            <a:custGeom>
              <a:rect b="b" l="l" r="r" t="t"/>
              <a:pathLst>
                <a:path extrusionOk="0" h="889" w="14199">
                  <a:moveTo>
                    <a:pt x="5676" y="1"/>
                  </a:moveTo>
                  <a:lnTo>
                    <a:pt x="4345" y="38"/>
                  </a:lnTo>
                  <a:lnTo>
                    <a:pt x="3125" y="75"/>
                  </a:lnTo>
                  <a:lnTo>
                    <a:pt x="2090" y="130"/>
                  </a:lnTo>
                  <a:lnTo>
                    <a:pt x="1221" y="186"/>
                  </a:lnTo>
                  <a:lnTo>
                    <a:pt x="555" y="260"/>
                  </a:lnTo>
                  <a:lnTo>
                    <a:pt x="315" y="297"/>
                  </a:lnTo>
                  <a:lnTo>
                    <a:pt x="149" y="352"/>
                  </a:lnTo>
                  <a:lnTo>
                    <a:pt x="38" y="389"/>
                  </a:lnTo>
                  <a:lnTo>
                    <a:pt x="19" y="407"/>
                  </a:lnTo>
                  <a:lnTo>
                    <a:pt x="1" y="444"/>
                  </a:lnTo>
                  <a:lnTo>
                    <a:pt x="19" y="463"/>
                  </a:lnTo>
                  <a:lnTo>
                    <a:pt x="38" y="481"/>
                  </a:lnTo>
                  <a:lnTo>
                    <a:pt x="149" y="518"/>
                  </a:lnTo>
                  <a:lnTo>
                    <a:pt x="315" y="574"/>
                  </a:lnTo>
                  <a:lnTo>
                    <a:pt x="555" y="611"/>
                  </a:lnTo>
                  <a:lnTo>
                    <a:pt x="1221" y="685"/>
                  </a:lnTo>
                  <a:lnTo>
                    <a:pt x="2090" y="759"/>
                  </a:lnTo>
                  <a:lnTo>
                    <a:pt x="3125" y="796"/>
                  </a:lnTo>
                  <a:lnTo>
                    <a:pt x="4345" y="851"/>
                  </a:lnTo>
                  <a:lnTo>
                    <a:pt x="5676" y="870"/>
                  </a:lnTo>
                  <a:lnTo>
                    <a:pt x="7100" y="888"/>
                  </a:lnTo>
                  <a:lnTo>
                    <a:pt x="8542" y="870"/>
                  </a:lnTo>
                  <a:lnTo>
                    <a:pt x="9873" y="851"/>
                  </a:lnTo>
                  <a:lnTo>
                    <a:pt x="11075" y="796"/>
                  </a:lnTo>
                  <a:lnTo>
                    <a:pt x="12128" y="759"/>
                  </a:lnTo>
                  <a:lnTo>
                    <a:pt x="12997" y="685"/>
                  </a:lnTo>
                  <a:lnTo>
                    <a:pt x="13644" y="611"/>
                  </a:lnTo>
                  <a:lnTo>
                    <a:pt x="13885" y="574"/>
                  </a:lnTo>
                  <a:lnTo>
                    <a:pt x="14069" y="518"/>
                  </a:lnTo>
                  <a:lnTo>
                    <a:pt x="14162" y="481"/>
                  </a:lnTo>
                  <a:lnTo>
                    <a:pt x="14199" y="463"/>
                  </a:lnTo>
                  <a:lnTo>
                    <a:pt x="14199" y="444"/>
                  </a:lnTo>
                  <a:lnTo>
                    <a:pt x="14199" y="407"/>
                  </a:lnTo>
                  <a:lnTo>
                    <a:pt x="14162" y="389"/>
                  </a:lnTo>
                  <a:lnTo>
                    <a:pt x="14069" y="352"/>
                  </a:lnTo>
                  <a:lnTo>
                    <a:pt x="13885" y="297"/>
                  </a:lnTo>
                  <a:lnTo>
                    <a:pt x="13644" y="260"/>
                  </a:lnTo>
                  <a:lnTo>
                    <a:pt x="12997" y="186"/>
                  </a:lnTo>
                  <a:lnTo>
                    <a:pt x="12128" y="130"/>
                  </a:lnTo>
                  <a:lnTo>
                    <a:pt x="11075" y="75"/>
                  </a:lnTo>
                  <a:lnTo>
                    <a:pt x="9873" y="38"/>
                  </a:lnTo>
                  <a:lnTo>
                    <a:pt x="85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0"/>
            <p:cNvSpPr/>
            <p:nvPr/>
          </p:nvSpPr>
          <p:spPr>
            <a:xfrm>
              <a:off x="2102750" y="-213662"/>
              <a:ext cx="357275" cy="109550"/>
            </a:xfrm>
            <a:custGeom>
              <a:rect b="b" l="l" r="r" t="t"/>
              <a:pathLst>
                <a:path extrusionOk="0" h="4382" w="14291">
                  <a:moveTo>
                    <a:pt x="0" y="0"/>
                  </a:moveTo>
                  <a:lnTo>
                    <a:pt x="1535" y="2718"/>
                  </a:lnTo>
                  <a:lnTo>
                    <a:pt x="1609" y="2866"/>
                  </a:lnTo>
                  <a:lnTo>
                    <a:pt x="1794" y="3217"/>
                  </a:lnTo>
                  <a:lnTo>
                    <a:pt x="1886" y="3365"/>
                  </a:lnTo>
                  <a:lnTo>
                    <a:pt x="1997" y="3494"/>
                  </a:lnTo>
                  <a:lnTo>
                    <a:pt x="2108" y="3624"/>
                  </a:lnTo>
                  <a:lnTo>
                    <a:pt x="2219" y="3753"/>
                  </a:lnTo>
                  <a:lnTo>
                    <a:pt x="2367" y="3883"/>
                  </a:lnTo>
                  <a:lnTo>
                    <a:pt x="2515" y="3994"/>
                  </a:lnTo>
                  <a:lnTo>
                    <a:pt x="2681" y="4086"/>
                  </a:lnTo>
                  <a:lnTo>
                    <a:pt x="2847" y="4178"/>
                  </a:lnTo>
                  <a:lnTo>
                    <a:pt x="3032" y="4252"/>
                  </a:lnTo>
                  <a:lnTo>
                    <a:pt x="3217" y="4308"/>
                  </a:lnTo>
                  <a:lnTo>
                    <a:pt x="3402" y="4345"/>
                  </a:lnTo>
                  <a:lnTo>
                    <a:pt x="3605" y="4363"/>
                  </a:lnTo>
                  <a:lnTo>
                    <a:pt x="3790" y="4382"/>
                  </a:lnTo>
                  <a:lnTo>
                    <a:pt x="10667" y="4382"/>
                  </a:lnTo>
                  <a:lnTo>
                    <a:pt x="10834" y="4363"/>
                  </a:lnTo>
                  <a:lnTo>
                    <a:pt x="11000" y="4326"/>
                  </a:lnTo>
                  <a:lnTo>
                    <a:pt x="11148" y="4289"/>
                  </a:lnTo>
                  <a:lnTo>
                    <a:pt x="11296" y="4234"/>
                  </a:lnTo>
                  <a:lnTo>
                    <a:pt x="11444" y="4178"/>
                  </a:lnTo>
                  <a:lnTo>
                    <a:pt x="11592" y="4105"/>
                  </a:lnTo>
                  <a:lnTo>
                    <a:pt x="11740" y="4031"/>
                  </a:lnTo>
                  <a:lnTo>
                    <a:pt x="11888" y="3920"/>
                  </a:lnTo>
                  <a:lnTo>
                    <a:pt x="12072" y="3772"/>
                  </a:lnTo>
                  <a:lnTo>
                    <a:pt x="12239" y="3587"/>
                  </a:lnTo>
                  <a:lnTo>
                    <a:pt x="12387" y="3402"/>
                  </a:lnTo>
                  <a:lnTo>
                    <a:pt x="12498" y="3217"/>
                  </a:lnTo>
                  <a:lnTo>
                    <a:pt x="12535" y="3143"/>
                  </a:lnTo>
                  <a:lnTo>
                    <a:pt x="12627" y="2995"/>
                  </a:lnTo>
                  <a:lnTo>
                    <a:pt x="142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0"/>
            <p:cNvSpPr/>
            <p:nvPr/>
          </p:nvSpPr>
          <p:spPr>
            <a:xfrm>
              <a:off x="2141100" y="-213662"/>
              <a:ext cx="23150" cy="71650"/>
            </a:xfrm>
            <a:custGeom>
              <a:rect b="b" l="l" r="r" t="t"/>
              <a:pathLst>
                <a:path extrusionOk="0" h="2866" w="926">
                  <a:moveTo>
                    <a:pt x="537" y="0"/>
                  </a:moveTo>
                  <a:lnTo>
                    <a:pt x="629" y="222"/>
                  </a:lnTo>
                  <a:lnTo>
                    <a:pt x="685" y="444"/>
                  </a:lnTo>
                  <a:lnTo>
                    <a:pt x="740" y="684"/>
                  </a:lnTo>
                  <a:lnTo>
                    <a:pt x="759" y="925"/>
                  </a:lnTo>
                  <a:lnTo>
                    <a:pt x="759" y="1184"/>
                  </a:lnTo>
                  <a:lnTo>
                    <a:pt x="722" y="1442"/>
                  </a:lnTo>
                  <a:lnTo>
                    <a:pt x="666" y="1683"/>
                  </a:lnTo>
                  <a:lnTo>
                    <a:pt x="574" y="1923"/>
                  </a:lnTo>
                  <a:lnTo>
                    <a:pt x="463" y="2145"/>
                  </a:lnTo>
                  <a:lnTo>
                    <a:pt x="334" y="2367"/>
                  </a:lnTo>
                  <a:lnTo>
                    <a:pt x="167" y="2552"/>
                  </a:lnTo>
                  <a:lnTo>
                    <a:pt x="1" y="2718"/>
                  </a:lnTo>
                  <a:lnTo>
                    <a:pt x="75" y="2866"/>
                  </a:lnTo>
                  <a:lnTo>
                    <a:pt x="260" y="2700"/>
                  </a:lnTo>
                  <a:lnTo>
                    <a:pt x="426" y="2515"/>
                  </a:lnTo>
                  <a:lnTo>
                    <a:pt x="555" y="2311"/>
                  </a:lnTo>
                  <a:lnTo>
                    <a:pt x="685" y="2089"/>
                  </a:lnTo>
                  <a:lnTo>
                    <a:pt x="777" y="1868"/>
                  </a:lnTo>
                  <a:lnTo>
                    <a:pt x="851" y="1627"/>
                  </a:lnTo>
                  <a:lnTo>
                    <a:pt x="907" y="1368"/>
                  </a:lnTo>
                  <a:lnTo>
                    <a:pt x="925" y="1128"/>
                  </a:lnTo>
                  <a:lnTo>
                    <a:pt x="925" y="832"/>
                  </a:lnTo>
                  <a:lnTo>
                    <a:pt x="870" y="537"/>
                  </a:lnTo>
                  <a:lnTo>
                    <a:pt x="814" y="259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0"/>
            <p:cNvSpPr/>
            <p:nvPr/>
          </p:nvSpPr>
          <p:spPr>
            <a:xfrm>
              <a:off x="2179925" y="-213662"/>
              <a:ext cx="178425" cy="45775"/>
            </a:xfrm>
            <a:custGeom>
              <a:rect b="b" l="l" r="r" t="t"/>
              <a:pathLst>
                <a:path extrusionOk="0" h="1831" w="7137">
                  <a:moveTo>
                    <a:pt x="1" y="0"/>
                  </a:moveTo>
                  <a:lnTo>
                    <a:pt x="130" y="222"/>
                  </a:lnTo>
                  <a:lnTo>
                    <a:pt x="278" y="463"/>
                  </a:lnTo>
                  <a:lnTo>
                    <a:pt x="444" y="666"/>
                  </a:lnTo>
                  <a:lnTo>
                    <a:pt x="611" y="869"/>
                  </a:lnTo>
                  <a:lnTo>
                    <a:pt x="814" y="1054"/>
                  </a:lnTo>
                  <a:lnTo>
                    <a:pt x="1036" y="1221"/>
                  </a:lnTo>
                  <a:lnTo>
                    <a:pt x="1258" y="1368"/>
                  </a:lnTo>
                  <a:lnTo>
                    <a:pt x="1498" y="1479"/>
                  </a:lnTo>
                  <a:lnTo>
                    <a:pt x="1757" y="1590"/>
                  </a:lnTo>
                  <a:lnTo>
                    <a:pt x="2034" y="1683"/>
                  </a:lnTo>
                  <a:lnTo>
                    <a:pt x="2293" y="1757"/>
                  </a:lnTo>
                  <a:lnTo>
                    <a:pt x="2570" y="1794"/>
                  </a:lnTo>
                  <a:lnTo>
                    <a:pt x="2848" y="1812"/>
                  </a:lnTo>
                  <a:lnTo>
                    <a:pt x="3144" y="1831"/>
                  </a:lnTo>
                  <a:lnTo>
                    <a:pt x="3421" y="1812"/>
                  </a:lnTo>
                  <a:lnTo>
                    <a:pt x="3698" y="1775"/>
                  </a:lnTo>
                  <a:lnTo>
                    <a:pt x="3975" y="1738"/>
                  </a:lnTo>
                  <a:lnTo>
                    <a:pt x="4253" y="1664"/>
                  </a:lnTo>
                  <a:lnTo>
                    <a:pt x="4512" y="1590"/>
                  </a:lnTo>
                  <a:lnTo>
                    <a:pt x="4789" y="1498"/>
                  </a:lnTo>
                  <a:lnTo>
                    <a:pt x="5048" y="1387"/>
                  </a:lnTo>
                  <a:lnTo>
                    <a:pt x="5307" y="1276"/>
                  </a:lnTo>
                  <a:lnTo>
                    <a:pt x="5565" y="1147"/>
                  </a:lnTo>
                  <a:lnTo>
                    <a:pt x="5806" y="999"/>
                  </a:lnTo>
                  <a:lnTo>
                    <a:pt x="6157" y="777"/>
                  </a:lnTo>
                  <a:lnTo>
                    <a:pt x="6490" y="537"/>
                  </a:lnTo>
                  <a:lnTo>
                    <a:pt x="6822" y="259"/>
                  </a:lnTo>
                  <a:lnTo>
                    <a:pt x="7137" y="0"/>
                  </a:lnTo>
                  <a:lnTo>
                    <a:pt x="6878" y="0"/>
                  </a:lnTo>
                  <a:lnTo>
                    <a:pt x="6471" y="333"/>
                  </a:lnTo>
                  <a:lnTo>
                    <a:pt x="6027" y="647"/>
                  </a:lnTo>
                  <a:lnTo>
                    <a:pt x="5584" y="943"/>
                  </a:lnTo>
                  <a:lnTo>
                    <a:pt x="5343" y="1073"/>
                  </a:lnTo>
                  <a:lnTo>
                    <a:pt x="5103" y="1184"/>
                  </a:lnTo>
                  <a:lnTo>
                    <a:pt x="4863" y="1295"/>
                  </a:lnTo>
                  <a:lnTo>
                    <a:pt x="4622" y="1387"/>
                  </a:lnTo>
                  <a:lnTo>
                    <a:pt x="4364" y="1461"/>
                  </a:lnTo>
                  <a:lnTo>
                    <a:pt x="4105" y="1535"/>
                  </a:lnTo>
                  <a:lnTo>
                    <a:pt x="3846" y="1590"/>
                  </a:lnTo>
                  <a:lnTo>
                    <a:pt x="3587" y="1627"/>
                  </a:lnTo>
                  <a:lnTo>
                    <a:pt x="3310" y="1646"/>
                  </a:lnTo>
                  <a:lnTo>
                    <a:pt x="3033" y="1664"/>
                  </a:lnTo>
                  <a:lnTo>
                    <a:pt x="2700" y="1646"/>
                  </a:lnTo>
                  <a:lnTo>
                    <a:pt x="2386" y="1590"/>
                  </a:lnTo>
                  <a:lnTo>
                    <a:pt x="2071" y="1516"/>
                  </a:lnTo>
                  <a:lnTo>
                    <a:pt x="1757" y="1405"/>
                  </a:lnTo>
                  <a:lnTo>
                    <a:pt x="1461" y="1276"/>
                  </a:lnTo>
                  <a:lnTo>
                    <a:pt x="1184" y="1110"/>
                  </a:lnTo>
                  <a:lnTo>
                    <a:pt x="925" y="925"/>
                  </a:lnTo>
                  <a:lnTo>
                    <a:pt x="685" y="703"/>
                  </a:lnTo>
                  <a:lnTo>
                    <a:pt x="537" y="537"/>
                  </a:lnTo>
                  <a:lnTo>
                    <a:pt x="407" y="370"/>
                  </a:lnTo>
                  <a:lnTo>
                    <a:pt x="297" y="18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0"/>
            <p:cNvSpPr/>
            <p:nvPr/>
          </p:nvSpPr>
          <p:spPr>
            <a:xfrm>
              <a:off x="2394375" y="-213662"/>
              <a:ext cx="24050" cy="78600"/>
            </a:xfrm>
            <a:custGeom>
              <a:rect b="b" l="l" r="r" t="t"/>
              <a:pathLst>
                <a:path extrusionOk="0" h="3144" w="962">
                  <a:moveTo>
                    <a:pt x="296" y="0"/>
                  </a:moveTo>
                  <a:lnTo>
                    <a:pt x="204" y="167"/>
                  </a:lnTo>
                  <a:lnTo>
                    <a:pt x="130" y="333"/>
                  </a:lnTo>
                  <a:lnTo>
                    <a:pt x="75" y="500"/>
                  </a:lnTo>
                  <a:lnTo>
                    <a:pt x="38" y="684"/>
                  </a:lnTo>
                  <a:lnTo>
                    <a:pt x="19" y="869"/>
                  </a:lnTo>
                  <a:lnTo>
                    <a:pt x="1" y="1054"/>
                  </a:lnTo>
                  <a:lnTo>
                    <a:pt x="1" y="1258"/>
                  </a:lnTo>
                  <a:lnTo>
                    <a:pt x="19" y="1442"/>
                  </a:lnTo>
                  <a:lnTo>
                    <a:pt x="75" y="1683"/>
                  </a:lnTo>
                  <a:lnTo>
                    <a:pt x="149" y="1923"/>
                  </a:lnTo>
                  <a:lnTo>
                    <a:pt x="223" y="2145"/>
                  </a:lnTo>
                  <a:lnTo>
                    <a:pt x="333" y="2367"/>
                  </a:lnTo>
                  <a:lnTo>
                    <a:pt x="444" y="2570"/>
                  </a:lnTo>
                  <a:lnTo>
                    <a:pt x="574" y="2773"/>
                  </a:lnTo>
                  <a:lnTo>
                    <a:pt x="722" y="2958"/>
                  </a:lnTo>
                  <a:lnTo>
                    <a:pt x="870" y="3143"/>
                  </a:lnTo>
                  <a:lnTo>
                    <a:pt x="962" y="2995"/>
                  </a:lnTo>
                  <a:lnTo>
                    <a:pt x="722" y="2681"/>
                  </a:lnTo>
                  <a:lnTo>
                    <a:pt x="611" y="2515"/>
                  </a:lnTo>
                  <a:lnTo>
                    <a:pt x="500" y="2330"/>
                  </a:lnTo>
                  <a:lnTo>
                    <a:pt x="407" y="2163"/>
                  </a:lnTo>
                  <a:lnTo>
                    <a:pt x="333" y="1979"/>
                  </a:lnTo>
                  <a:lnTo>
                    <a:pt x="278" y="1775"/>
                  </a:lnTo>
                  <a:lnTo>
                    <a:pt x="223" y="1572"/>
                  </a:lnTo>
                  <a:lnTo>
                    <a:pt x="186" y="1368"/>
                  </a:lnTo>
                  <a:lnTo>
                    <a:pt x="167" y="1165"/>
                  </a:lnTo>
                  <a:lnTo>
                    <a:pt x="167" y="962"/>
                  </a:lnTo>
                  <a:lnTo>
                    <a:pt x="204" y="758"/>
                  </a:lnTo>
                  <a:lnTo>
                    <a:pt x="241" y="555"/>
                  </a:lnTo>
                  <a:lnTo>
                    <a:pt x="296" y="352"/>
                  </a:lnTo>
                  <a:lnTo>
                    <a:pt x="389" y="167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0"/>
            <p:cNvSpPr/>
            <p:nvPr/>
          </p:nvSpPr>
          <p:spPr>
            <a:xfrm>
              <a:off x="2158200" y="-145262"/>
              <a:ext cx="241750" cy="32375"/>
            </a:xfrm>
            <a:custGeom>
              <a:rect b="b" l="l" r="r" t="t"/>
              <a:pathLst>
                <a:path extrusionOk="0" h="1295" w="9670">
                  <a:moveTo>
                    <a:pt x="4271" y="1"/>
                  </a:moveTo>
                  <a:lnTo>
                    <a:pt x="3735" y="19"/>
                  </a:lnTo>
                  <a:lnTo>
                    <a:pt x="3181" y="56"/>
                  </a:lnTo>
                  <a:lnTo>
                    <a:pt x="2626" y="130"/>
                  </a:lnTo>
                  <a:lnTo>
                    <a:pt x="2090" y="222"/>
                  </a:lnTo>
                  <a:lnTo>
                    <a:pt x="1554" y="370"/>
                  </a:lnTo>
                  <a:lnTo>
                    <a:pt x="1018" y="555"/>
                  </a:lnTo>
                  <a:lnTo>
                    <a:pt x="519" y="758"/>
                  </a:lnTo>
                  <a:lnTo>
                    <a:pt x="260" y="888"/>
                  </a:lnTo>
                  <a:lnTo>
                    <a:pt x="1" y="1017"/>
                  </a:lnTo>
                  <a:lnTo>
                    <a:pt x="149" y="1147"/>
                  </a:lnTo>
                  <a:lnTo>
                    <a:pt x="260" y="1073"/>
                  </a:lnTo>
                  <a:lnTo>
                    <a:pt x="611" y="906"/>
                  </a:lnTo>
                  <a:lnTo>
                    <a:pt x="981" y="740"/>
                  </a:lnTo>
                  <a:lnTo>
                    <a:pt x="1350" y="611"/>
                  </a:lnTo>
                  <a:lnTo>
                    <a:pt x="1739" y="500"/>
                  </a:lnTo>
                  <a:lnTo>
                    <a:pt x="2108" y="407"/>
                  </a:lnTo>
                  <a:lnTo>
                    <a:pt x="2478" y="315"/>
                  </a:lnTo>
                  <a:lnTo>
                    <a:pt x="2866" y="259"/>
                  </a:lnTo>
                  <a:lnTo>
                    <a:pt x="3255" y="222"/>
                  </a:lnTo>
                  <a:lnTo>
                    <a:pt x="3624" y="185"/>
                  </a:lnTo>
                  <a:lnTo>
                    <a:pt x="4401" y="185"/>
                  </a:lnTo>
                  <a:lnTo>
                    <a:pt x="4789" y="204"/>
                  </a:lnTo>
                  <a:lnTo>
                    <a:pt x="5399" y="241"/>
                  </a:lnTo>
                  <a:lnTo>
                    <a:pt x="5991" y="333"/>
                  </a:lnTo>
                  <a:lnTo>
                    <a:pt x="6601" y="444"/>
                  </a:lnTo>
                  <a:lnTo>
                    <a:pt x="7192" y="574"/>
                  </a:lnTo>
                  <a:lnTo>
                    <a:pt x="7784" y="722"/>
                  </a:lnTo>
                  <a:lnTo>
                    <a:pt x="8357" y="906"/>
                  </a:lnTo>
                  <a:lnTo>
                    <a:pt x="8930" y="1091"/>
                  </a:lnTo>
                  <a:lnTo>
                    <a:pt x="9522" y="1295"/>
                  </a:lnTo>
                  <a:lnTo>
                    <a:pt x="9670" y="1184"/>
                  </a:lnTo>
                  <a:lnTo>
                    <a:pt x="9152" y="999"/>
                  </a:lnTo>
                  <a:lnTo>
                    <a:pt x="8616" y="814"/>
                  </a:lnTo>
                  <a:lnTo>
                    <a:pt x="8080" y="648"/>
                  </a:lnTo>
                  <a:lnTo>
                    <a:pt x="7544" y="500"/>
                  </a:lnTo>
                  <a:lnTo>
                    <a:pt x="7007" y="370"/>
                  </a:lnTo>
                  <a:lnTo>
                    <a:pt x="6471" y="241"/>
                  </a:lnTo>
                  <a:lnTo>
                    <a:pt x="5917" y="148"/>
                  </a:lnTo>
                  <a:lnTo>
                    <a:pt x="5362" y="74"/>
                  </a:lnTo>
                  <a:lnTo>
                    <a:pt x="4826" y="37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0"/>
            <p:cNvSpPr/>
            <p:nvPr/>
          </p:nvSpPr>
          <p:spPr>
            <a:xfrm>
              <a:off x="2207650" y="-114287"/>
              <a:ext cx="142375" cy="39775"/>
            </a:xfrm>
            <a:custGeom>
              <a:rect b="b" l="l" r="r" t="t"/>
              <a:pathLst>
                <a:path extrusionOk="0" h="1591" w="5695">
                  <a:moveTo>
                    <a:pt x="1" y="0"/>
                  </a:moveTo>
                  <a:lnTo>
                    <a:pt x="1" y="1479"/>
                  </a:lnTo>
                  <a:lnTo>
                    <a:pt x="722" y="1535"/>
                  </a:lnTo>
                  <a:lnTo>
                    <a:pt x="1424" y="1553"/>
                  </a:lnTo>
                  <a:lnTo>
                    <a:pt x="2145" y="1590"/>
                  </a:lnTo>
                  <a:lnTo>
                    <a:pt x="3569" y="1590"/>
                  </a:lnTo>
                  <a:lnTo>
                    <a:pt x="4271" y="1553"/>
                  </a:lnTo>
                  <a:lnTo>
                    <a:pt x="4974" y="1535"/>
                  </a:lnTo>
                  <a:lnTo>
                    <a:pt x="5695" y="1479"/>
                  </a:lnTo>
                  <a:lnTo>
                    <a:pt x="56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0"/>
            <p:cNvSpPr/>
            <p:nvPr/>
          </p:nvSpPr>
          <p:spPr>
            <a:xfrm>
              <a:off x="2102977" y="-101026"/>
              <a:ext cx="359100" cy="489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61"/>
          <p:cNvSpPr txBox="1"/>
          <p:nvPr>
            <p:ph idx="1" type="subTitle"/>
          </p:nvPr>
        </p:nvSpPr>
        <p:spPr>
          <a:xfrm>
            <a:off x="2295162" y="1839192"/>
            <a:ext cx="2099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61"/>
          <p:cNvSpPr txBox="1"/>
          <p:nvPr>
            <p:ph idx="2" type="subTitle"/>
          </p:nvPr>
        </p:nvSpPr>
        <p:spPr>
          <a:xfrm>
            <a:off x="5652635" y="1839192"/>
            <a:ext cx="2099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61"/>
          <p:cNvSpPr txBox="1"/>
          <p:nvPr>
            <p:ph idx="3" type="subTitle"/>
          </p:nvPr>
        </p:nvSpPr>
        <p:spPr>
          <a:xfrm>
            <a:off x="2295162" y="3363165"/>
            <a:ext cx="2099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61"/>
          <p:cNvSpPr txBox="1"/>
          <p:nvPr>
            <p:ph idx="4" type="subTitle"/>
          </p:nvPr>
        </p:nvSpPr>
        <p:spPr>
          <a:xfrm>
            <a:off x="5652635" y="3363165"/>
            <a:ext cx="2099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61"/>
          <p:cNvSpPr txBox="1"/>
          <p:nvPr>
            <p:ph idx="5" type="subTitle"/>
          </p:nvPr>
        </p:nvSpPr>
        <p:spPr>
          <a:xfrm>
            <a:off x="2295150" y="1569117"/>
            <a:ext cx="20997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8" name="Google Shape;208;p61"/>
          <p:cNvSpPr txBox="1"/>
          <p:nvPr>
            <p:ph idx="6" type="subTitle"/>
          </p:nvPr>
        </p:nvSpPr>
        <p:spPr>
          <a:xfrm>
            <a:off x="5652623" y="1569117"/>
            <a:ext cx="20997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9" name="Google Shape;209;p61"/>
          <p:cNvSpPr txBox="1"/>
          <p:nvPr>
            <p:ph idx="7" type="subTitle"/>
          </p:nvPr>
        </p:nvSpPr>
        <p:spPr>
          <a:xfrm>
            <a:off x="2295150" y="3093218"/>
            <a:ext cx="20997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0" name="Google Shape;210;p61"/>
          <p:cNvSpPr txBox="1"/>
          <p:nvPr>
            <p:ph idx="8" type="subTitle"/>
          </p:nvPr>
        </p:nvSpPr>
        <p:spPr>
          <a:xfrm>
            <a:off x="5652623" y="3093218"/>
            <a:ext cx="20997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1" name="Google Shape;211;p61"/>
          <p:cNvSpPr/>
          <p:nvPr/>
        </p:nvSpPr>
        <p:spPr>
          <a:xfrm>
            <a:off x="25" y="4600200"/>
            <a:ext cx="9144000" cy="54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Black"/>
              <a:buNone/>
              <a:defRPr b="0" i="0" sz="2800" u="none" cap="none" strike="noStrike">
                <a:solidFill>
                  <a:schemeClr val="dk1"/>
                </a:solidFill>
                <a:latin typeface="Mulish Black"/>
                <a:ea typeface="Mulish Black"/>
                <a:cs typeface="Mulish Black"/>
                <a:sym typeface="Mulish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52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"/>
          <p:cNvSpPr txBox="1"/>
          <p:nvPr>
            <p:ph type="ctrTitle"/>
          </p:nvPr>
        </p:nvSpPr>
        <p:spPr>
          <a:xfrm>
            <a:off x="703650" y="1146756"/>
            <a:ext cx="4277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000"/>
              <a:t>Presentación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Proyecto</a:t>
            </a:r>
            <a:r>
              <a:rPr lang="en"/>
              <a:t> </a:t>
            </a:r>
            <a:r>
              <a:rPr lang="en">
                <a:latin typeface="Mulish"/>
                <a:ea typeface="Mulish"/>
                <a:cs typeface="Mulish"/>
                <a:sym typeface="Mulish"/>
              </a:rPr>
              <a:t>SGCalerias</a:t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526" name="Google Shape;526;p1"/>
          <p:cNvSpPr txBox="1"/>
          <p:nvPr>
            <p:ph idx="1" type="subTitle"/>
          </p:nvPr>
        </p:nvSpPr>
        <p:spPr>
          <a:xfrm>
            <a:off x="703650" y="3539544"/>
            <a:ext cx="427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Sistema de gestión de condominios</a:t>
            </a:r>
            <a:endParaRPr/>
          </a:p>
        </p:txBody>
      </p:sp>
      <p:grpSp>
        <p:nvGrpSpPr>
          <p:cNvPr id="527" name="Google Shape;527;p1"/>
          <p:cNvGrpSpPr/>
          <p:nvPr/>
        </p:nvGrpSpPr>
        <p:grpSpPr>
          <a:xfrm>
            <a:off x="5406069" y="1490373"/>
            <a:ext cx="3447376" cy="2709156"/>
            <a:chOff x="5406069" y="1490373"/>
            <a:chExt cx="3447376" cy="2709156"/>
          </a:xfrm>
        </p:grpSpPr>
        <p:grpSp>
          <p:nvGrpSpPr>
            <p:cNvPr id="528" name="Google Shape;528;p1"/>
            <p:cNvGrpSpPr/>
            <p:nvPr/>
          </p:nvGrpSpPr>
          <p:grpSpPr>
            <a:xfrm>
              <a:off x="6241254" y="1555906"/>
              <a:ext cx="2012389" cy="2203479"/>
              <a:chOff x="6595525" y="1373750"/>
              <a:chExt cx="2339715" cy="2561888"/>
            </a:xfrm>
          </p:grpSpPr>
          <p:sp>
            <p:nvSpPr>
              <p:cNvPr id="529" name="Google Shape;529;p1"/>
              <p:cNvSpPr/>
              <p:nvPr/>
            </p:nvSpPr>
            <p:spPr>
              <a:xfrm>
                <a:off x="7299046" y="3828838"/>
                <a:ext cx="781800" cy="106800"/>
              </a:xfrm>
              <a:prstGeom prst="ellipse">
                <a:avLst/>
              </a:pr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grpSp>
            <p:nvGrpSpPr>
              <p:cNvPr id="530" name="Google Shape;530;p1"/>
              <p:cNvGrpSpPr/>
              <p:nvPr/>
            </p:nvGrpSpPr>
            <p:grpSpPr>
              <a:xfrm>
                <a:off x="6595525" y="1373750"/>
                <a:ext cx="2339715" cy="2515506"/>
                <a:chOff x="6595525" y="1373750"/>
                <a:chExt cx="2339715" cy="2515506"/>
              </a:xfrm>
            </p:grpSpPr>
            <p:sp>
              <p:nvSpPr>
                <p:cNvPr id="531" name="Google Shape;531;p1"/>
                <p:cNvSpPr/>
                <p:nvPr/>
              </p:nvSpPr>
              <p:spPr>
                <a:xfrm>
                  <a:off x="6635803" y="1373750"/>
                  <a:ext cx="2271526" cy="1735995"/>
                </a:xfrm>
                <a:custGeom>
                  <a:rect b="b" l="l" r="r" t="t"/>
                  <a:pathLst>
                    <a:path extrusionOk="0" h="30601" w="40041">
                      <a:moveTo>
                        <a:pt x="748" y="1"/>
                      </a:moveTo>
                      <a:lnTo>
                        <a:pt x="584" y="19"/>
                      </a:lnTo>
                      <a:lnTo>
                        <a:pt x="456" y="55"/>
                      </a:lnTo>
                      <a:lnTo>
                        <a:pt x="329" y="128"/>
                      </a:lnTo>
                      <a:lnTo>
                        <a:pt x="220" y="219"/>
                      </a:lnTo>
                      <a:lnTo>
                        <a:pt x="128" y="329"/>
                      </a:lnTo>
                      <a:lnTo>
                        <a:pt x="56" y="456"/>
                      </a:lnTo>
                      <a:lnTo>
                        <a:pt x="19" y="584"/>
                      </a:lnTo>
                      <a:lnTo>
                        <a:pt x="1" y="730"/>
                      </a:lnTo>
                      <a:lnTo>
                        <a:pt x="1" y="29871"/>
                      </a:lnTo>
                      <a:lnTo>
                        <a:pt x="19" y="30017"/>
                      </a:lnTo>
                      <a:lnTo>
                        <a:pt x="56" y="30163"/>
                      </a:lnTo>
                      <a:lnTo>
                        <a:pt x="128" y="30272"/>
                      </a:lnTo>
                      <a:lnTo>
                        <a:pt x="220" y="30382"/>
                      </a:lnTo>
                      <a:lnTo>
                        <a:pt x="329" y="30473"/>
                      </a:lnTo>
                      <a:lnTo>
                        <a:pt x="456" y="30546"/>
                      </a:lnTo>
                      <a:lnTo>
                        <a:pt x="584" y="30582"/>
                      </a:lnTo>
                      <a:lnTo>
                        <a:pt x="748" y="30600"/>
                      </a:lnTo>
                      <a:lnTo>
                        <a:pt x="39294" y="30600"/>
                      </a:lnTo>
                      <a:lnTo>
                        <a:pt x="39439" y="30582"/>
                      </a:lnTo>
                      <a:lnTo>
                        <a:pt x="39585" y="30546"/>
                      </a:lnTo>
                      <a:lnTo>
                        <a:pt x="39713" y="30473"/>
                      </a:lnTo>
                      <a:lnTo>
                        <a:pt x="39822" y="30382"/>
                      </a:lnTo>
                      <a:lnTo>
                        <a:pt x="39913" y="30272"/>
                      </a:lnTo>
                      <a:lnTo>
                        <a:pt x="39986" y="30163"/>
                      </a:lnTo>
                      <a:lnTo>
                        <a:pt x="40023" y="30017"/>
                      </a:lnTo>
                      <a:lnTo>
                        <a:pt x="40041" y="29871"/>
                      </a:lnTo>
                      <a:lnTo>
                        <a:pt x="40041" y="730"/>
                      </a:lnTo>
                      <a:lnTo>
                        <a:pt x="40023" y="584"/>
                      </a:lnTo>
                      <a:lnTo>
                        <a:pt x="39986" y="456"/>
                      </a:lnTo>
                      <a:lnTo>
                        <a:pt x="39913" y="329"/>
                      </a:lnTo>
                      <a:lnTo>
                        <a:pt x="39822" y="219"/>
                      </a:lnTo>
                      <a:lnTo>
                        <a:pt x="39713" y="128"/>
                      </a:lnTo>
                      <a:lnTo>
                        <a:pt x="39585" y="55"/>
                      </a:lnTo>
                      <a:lnTo>
                        <a:pt x="39439" y="19"/>
                      </a:lnTo>
                      <a:lnTo>
                        <a:pt x="392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Google Shape;532;p1"/>
                <p:cNvSpPr/>
                <p:nvPr/>
              </p:nvSpPr>
              <p:spPr>
                <a:xfrm>
                  <a:off x="8332412" y="1590854"/>
                  <a:ext cx="422922" cy="276105"/>
                </a:xfrm>
                <a:custGeom>
                  <a:rect b="b" l="l" r="r" t="t"/>
                  <a:pathLst>
                    <a:path extrusionOk="0" h="4867" w="7455">
                      <a:moveTo>
                        <a:pt x="1131" y="1"/>
                      </a:moveTo>
                      <a:lnTo>
                        <a:pt x="1040" y="56"/>
                      </a:lnTo>
                      <a:lnTo>
                        <a:pt x="949" y="110"/>
                      </a:lnTo>
                      <a:lnTo>
                        <a:pt x="857" y="201"/>
                      </a:lnTo>
                      <a:lnTo>
                        <a:pt x="785" y="311"/>
                      </a:lnTo>
                      <a:lnTo>
                        <a:pt x="712" y="438"/>
                      </a:lnTo>
                      <a:lnTo>
                        <a:pt x="584" y="748"/>
                      </a:lnTo>
                      <a:lnTo>
                        <a:pt x="475" y="1113"/>
                      </a:lnTo>
                      <a:lnTo>
                        <a:pt x="365" y="1532"/>
                      </a:lnTo>
                      <a:lnTo>
                        <a:pt x="274" y="1969"/>
                      </a:lnTo>
                      <a:lnTo>
                        <a:pt x="220" y="2425"/>
                      </a:lnTo>
                      <a:lnTo>
                        <a:pt x="110" y="3318"/>
                      </a:lnTo>
                      <a:lnTo>
                        <a:pt x="37" y="4101"/>
                      </a:lnTo>
                      <a:lnTo>
                        <a:pt x="1" y="4867"/>
                      </a:lnTo>
                      <a:lnTo>
                        <a:pt x="7455" y="4867"/>
                      </a:lnTo>
                      <a:lnTo>
                        <a:pt x="7437" y="4484"/>
                      </a:lnTo>
                      <a:lnTo>
                        <a:pt x="7400" y="4101"/>
                      </a:lnTo>
                      <a:lnTo>
                        <a:pt x="7345" y="3682"/>
                      </a:lnTo>
                      <a:lnTo>
                        <a:pt x="7273" y="3245"/>
                      </a:lnTo>
                      <a:lnTo>
                        <a:pt x="7218" y="3063"/>
                      </a:lnTo>
                      <a:lnTo>
                        <a:pt x="7163" y="2880"/>
                      </a:lnTo>
                      <a:lnTo>
                        <a:pt x="7090" y="2735"/>
                      </a:lnTo>
                      <a:lnTo>
                        <a:pt x="6999" y="2643"/>
                      </a:lnTo>
                      <a:lnTo>
                        <a:pt x="6963" y="2589"/>
                      </a:lnTo>
                      <a:lnTo>
                        <a:pt x="6908" y="2571"/>
                      </a:lnTo>
                      <a:lnTo>
                        <a:pt x="6853" y="2552"/>
                      </a:lnTo>
                      <a:lnTo>
                        <a:pt x="6799" y="2571"/>
                      </a:lnTo>
                      <a:lnTo>
                        <a:pt x="6708" y="2589"/>
                      </a:lnTo>
                      <a:lnTo>
                        <a:pt x="6616" y="2625"/>
                      </a:lnTo>
                      <a:lnTo>
                        <a:pt x="6544" y="2680"/>
                      </a:lnTo>
                      <a:lnTo>
                        <a:pt x="6489" y="2735"/>
                      </a:lnTo>
                      <a:lnTo>
                        <a:pt x="6416" y="2880"/>
                      </a:lnTo>
                      <a:lnTo>
                        <a:pt x="6343" y="3044"/>
                      </a:lnTo>
                      <a:lnTo>
                        <a:pt x="6270" y="3190"/>
                      </a:lnTo>
                      <a:lnTo>
                        <a:pt x="6234" y="3263"/>
                      </a:lnTo>
                      <a:lnTo>
                        <a:pt x="6179" y="3336"/>
                      </a:lnTo>
                      <a:lnTo>
                        <a:pt x="6106" y="3391"/>
                      </a:lnTo>
                      <a:lnTo>
                        <a:pt x="6033" y="3445"/>
                      </a:lnTo>
                      <a:lnTo>
                        <a:pt x="5924" y="3464"/>
                      </a:lnTo>
                      <a:lnTo>
                        <a:pt x="5815" y="3482"/>
                      </a:lnTo>
                      <a:lnTo>
                        <a:pt x="5742" y="3482"/>
                      </a:lnTo>
                      <a:lnTo>
                        <a:pt x="5687" y="3464"/>
                      </a:lnTo>
                      <a:lnTo>
                        <a:pt x="5632" y="3445"/>
                      </a:lnTo>
                      <a:lnTo>
                        <a:pt x="5578" y="3391"/>
                      </a:lnTo>
                      <a:lnTo>
                        <a:pt x="5487" y="3281"/>
                      </a:lnTo>
                      <a:lnTo>
                        <a:pt x="5395" y="3117"/>
                      </a:lnTo>
                      <a:lnTo>
                        <a:pt x="5304" y="2935"/>
                      </a:lnTo>
                      <a:lnTo>
                        <a:pt x="5231" y="2735"/>
                      </a:lnTo>
                      <a:lnTo>
                        <a:pt x="5086" y="2279"/>
                      </a:lnTo>
                      <a:lnTo>
                        <a:pt x="4940" y="1823"/>
                      </a:lnTo>
                      <a:lnTo>
                        <a:pt x="4867" y="1605"/>
                      </a:lnTo>
                      <a:lnTo>
                        <a:pt x="4776" y="1404"/>
                      </a:lnTo>
                      <a:lnTo>
                        <a:pt x="4685" y="1240"/>
                      </a:lnTo>
                      <a:lnTo>
                        <a:pt x="4594" y="1113"/>
                      </a:lnTo>
                      <a:lnTo>
                        <a:pt x="4539" y="1058"/>
                      </a:lnTo>
                      <a:lnTo>
                        <a:pt x="4466" y="1021"/>
                      </a:lnTo>
                      <a:lnTo>
                        <a:pt x="4411" y="985"/>
                      </a:lnTo>
                      <a:lnTo>
                        <a:pt x="4338" y="985"/>
                      </a:lnTo>
                      <a:lnTo>
                        <a:pt x="4265" y="967"/>
                      </a:lnTo>
                      <a:lnTo>
                        <a:pt x="4174" y="985"/>
                      </a:lnTo>
                      <a:lnTo>
                        <a:pt x="4101" y="1003"/>
                      </a:lnTo>
                      <a:lnTo>
                        <a:pt x="4047" y="1040"/>
                      </a:lnTo>
                      <a:lnTo>
                        <a:pt x="3974" y="1076"/>
                      </a:lnTo>
                      <a:lnTo>
                        <a:pt x="3919" y="1131"/>
                      </a:lnTo>
                      <a:lnTo>
                        <a:pt x="3828" y="1277"/>
                      </a:lnTo>
                      <a:lnTo>
                        <a:pt x="3755" y="1441"/>
                      </a:lnTo>
                      <a:lnTo>
                        <a:pt x="3682" y="1623"/>
                      </a:lnTo>
                      <a:lnTo>
                        <a:pt x="3573" y="2042"/>
                      </a:lnTo>
                      <a:lnTo>
                        <a:pt x="3482" y="2479"/>
                      </a:lnTo>
                      <a:lnTo>
                        <a:pt x="3427" y="2698"/>
                      </a:lnTo>
                      <a:lnTo>
                        <a:pt x="3372" y="2880"/>
                      </a:lnTo>
                      <a:lnTo>
                        <a:pt x="3300" y="3044"/>
                      </a:lnTo>
                      <a:lnTo>
                        <a:pt x="3208" y="3190"/>
                      </a:lnTo>
                      <a:lnTo>
                        <a:pt x="3117" y="3281"/>
                      </a:lnTo>
                      <a:lnTo>
                        <a:pt x="3063" y="3318"/>
                      </a:lnTo>
                      <a:lnTo>
                        <a:pt x="2990" y="3354"/>
                      </a:lnTo>
                      <a:lnTo>
                        <a:pt x="2862" y="3354"/>
                      </a:lnTo>
                      <a:lnTo>
                        <a:pt x="2807" y="3318"/>
                      </a:lnTo>
                      <a:lnTo>
                        <a:pt x="2753" y="3263"/>
                      </a:lnTo>
                      <a:lnTo>
                        <a:pt x="2698" y="3190"/>
                      </a:lnTo>
                      <a:lnTo>
                        <a:pt x="2643" y="3117"/>
                      </a:lnTo>
                      <a:lnTo>
                        <a:pt x="2552" y="2917"/>
                      </a:lnTo>
                      <a:lnTo>
                        <a:pt x="2479" y="2662"/>
                      </a:lnTo>
                      <a:lnTo>
                        <a:pt x="2388" y="2370"/>
                      </a:lnTo>
                      <a:lnTo>
                        <a:pt x="2243" y="1750"/>
                      </a:lnTo>
                      <a:lnTo>
                        <a:pt x="2060" y="1113"/>
                      </a:lnTo>
                      <a:lnTo>
                        <a:pt x="1969" y="803"/>
                      </a:lnTo>
                      <a:lnTo>
                        <a:pt x="1860" y="548"/>
                      </a:lnTo>
                      <a:lnTo>
                        <a:pt x="1732" y="311"/>
                      </a:lnTo>
                      <a:lnTo>
                        <a:pt x="1659" y="220"/>
                      </a:lnTo>
                      <a:lnTo>
                        <a:pt x="1586" y="147"/>
                      </a:lnTo>
                      <a:lnTo>
                        <a:pt x="1495" y="74"/>
                      </a:lnTo>
                      <a:lnTo>
                        <a:pt x="1422" y="37"/>
                      </a:lnTo>
                      <a:lnTo>
                        <a:pt x="133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1"/>
                <p:cNvSpPr/>
                <p:nvPr/>
              </p:nvSpPr>
              <p:spPr>
                <a:xfrm>
                  <a:off x="8310742" y="1866900"/>
                  <a:ext cx="468363" cy="5276"/>
                </a:xfrm>
                <a:custGeom>
                  <a:rect b="b" l="l" r="r" t="t"/>
                  <a:pathLst>
                    <a:path extrusionOk="0" h="93" w="8256">
                      <a:moveTo>
                        <a:pt x="18" y="1"/>
                      </a:moveTo>
                      <a:lnTo>
                        <a:pt x="0" y="19"/>
                      </a:lnTo>
                      <a:lnTo>
                        <a:pt x="0" y="74"/>
                      </a:lnTo>
                      <a:lnTo>
                        <a:pt x="18" y="92"/>
                      </a:lnTo>
                      <a:lnTo>
                        <a:pt x="8256" y="92"/>
                      </a:lnTo>
                      <a:lnTo>
                        <a:pt x="8256" y="74"/>
                      </a:lnTo>
                      <a:lnTo>
                        <a:pt x="8256" y="19"/>
                      </a:lnTo>
                      <a:lnTo>
                        <a:pt x="82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1"/>
                <p:cNvSpPr/>
                <p:nvPr/>
              </p:nvSpPr>
              <p:spPr>
                <a:xfrm>
                  <a:off x="6693724" y="1511262"/>
                  <a:ext cx="10382" cy="1569492"/>
                </a:xfrm>
                <a:custGeom>
                  <a:rect b="b" l="l" r="r" t="t"/>
                  <a:pathLst>
                    <a:path extrusionOk="0" h="27666" w="183">
                      <a:moveTo>
                        <a:pt x="0" y="1"/>
                      </a:moveTo>
                      <a:lnTo>
                        <a:pt x="0" y="27666"/>
                      </a:lnTo>
                      <a:lnTo>
                        <a:pt x="183" y="27666"/>
                      </a:lnTo>
                      <a:lnTo>
                        <a:pt x="18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1"/>
                <p:cNvSpPr/>
                <p:nvPr/>
              </p:nvSpPr>
              <p:spPr>
                <a:xfrm>
                  <a:off x="8840085" y="1511262"/>
                  <a:ext cx="10382" cy="1569492"/>
                </a:xfrm>
                <a:custGeom>
                  <a:rect b="b" l="l" r="r" t="t"/>
                  <a:pathLst>
                    <a:path extrusionOk="0" h="27666" w="183">
                      <a:moveTo>
                        <a:pt x="0" y="1"/>
                      </a:moveTo>
                      <a:lnTo>
                        <a:pt x="0" y="27666"/>
                      </a:lnTo>
                      <a:lnTo>
                        <a:pt x="183" y="27666"/>
                      </a:lnTo>
                      <a:lnTo>
                        <a:pt x="18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1"/>
                <p:cNvSpPr/>
                <p:nvPr/>
              </p:nvSpPr>
              <p:spPr>
                <a:xfrm>
                  <a:off x="6635803" y="1373750"/>
                  <a:ext cx="2271526" cy="154135"/>
                </a:xfrm>
                <a:custGeom>
                  <a:rect b="b" l="l" r="r" t="t"/>
                  <a:pathLst>
                    <a:path extrusionOk="0" h="2717" w="40041">
                      <a:moveTo>
                        <a:pt x="748" y="1"/>
                      </a:moveTo>
                      <a:lnTo>
                        <a:pt x="584" y="19"/>
                      </a:lnTo>
                      <a:lnTo>
                        <a:pt x="456" y="55"/>
                      </a:lnTo>
                      <a:lnTo>
                        <a:pt x="329" y="128"/>
                      </a:lnTo>
                      <a:lnTo>
                        <a:pt x="220" y="219"/>
                      </a:lnTo>
                      <a:lnTo>
                        <a:pt x="128" y="329"/>
                      </a:lnTo>
                      <a:lnTo>
                        <a:pt x="56" y="456"/>
                      </a:lnTo>
                      <a:lnTo>
                        <a:pt x="19" y="584"/>
                      </a:lnTo>
                      <a:lnTo>
                        <a:pt x="1" y="730"/>
                      </a:lnTo>
                      <a:lnTo>
                        <a:pt x="1" y="2716"/>
                      </a:lnTo>
                      <a:lnTo>
                        <a:pt x="40041" y="2716"/>
                      </a:lnTo>
                      <a:lnTo>
                        <a:pt x="40041" y="730"/>
                      </a:lnTo>
                      <a:lnTo>
                        <a:pt x="40023" y="584"/>
                      </a:lnTo>
                      <a:lnTo>
                        <a:pt x="39986" y="456"/>
                      </a:lnTo>
                      <a:lnTo>
                        <a:pt x="39913" y="329"/>
                      </a:lnTo>
                      <a:lnTo>
                        <a:pt x="39822" y="219"/>
                      </a:lnTo>
                      <a:lnTo>
                        <a:pt x="39713" y="128"/>
                      </a:lnTo>
                      <a:lnTo>
                        <a:pt x="39585" y="55"/>
                      </a:lnTo>
                      <a:lnTo>
                        <a:pt x="39439" y="19"/>
                      </a:lnTo>
                      <a:lnTo>
                        <a:pt x="392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p1"/>
                <p:cNvSpPr/>
                <p:nvPr/>
              </p:nvSpPr>
              <p:spPr>
                <a:xfrm>
                  <a:off x="6595525" y="3080684"/>
                  <a:ext cx="2339715" cy="29046"/>
                </a:xfrm>
                <a:custGeom>
                  <a:rect b="b" l="l" r="r" t="t"/>
                  <a:pathLst>
                    <a:path extrusionOk="0" h="512" w="41243">
                      <a:moveTo>
                        <a:pt x="109" y="1"/>
                      </a:moveTo>
                      <a:lnTo>
                        <a:pt x="73" y="19"/>
                      </a:lnTo>
                      <a:lnTo>
                        <a:pt x="37" y="37"/>
                      </a:lnTo>
                      <a:lnTo>
                        <a:pt x="0" y="74"/>
                      </a:lnTo>
                      <a:lnTo>
                        <a:pt x="0" y="129"/>
                      </a:lnTo>
                      <a:lnTo>
                        <a:pt x="0" y="402"/>
                      </a:lnTo>
                      <a:lnTo>
                        <a:pt x="0" y="438"/>
                      </a:lnTo>
                      <a:lnTo>
                        <a:pt x="37" y="475"/>
                      </a:lnTo>
                      <a:lnTo>
                        <a:pt x="73" y="511"/>
                      </a:lnTo>
                      <a:lnTo>
                        <a:pt x="41170" y="511"/>
                      </a:lnTo>
                      <a:lnTo>
                        <a:pt x="41206" y="475"/>
                      </a:lnTo>
                      <a:lnTo>
                        <a:pt x="41243" y="438"/>
                      </a:lnTo>
                      <a:lnTo>
                        <a:pt x="41243" y="402"/>
                      </a:lnTo>
                      <a:lnTo>
                        <a:pt x="41243" y="129"/>
                      </a:lnTo>
                      <a:lnTo>
                        <a:pt x="41243" y="74"/>
                      </a:lnTo>
                      <a:lnTo>
                        <a:pt x="41206" y="37"/>
                      </a:lnTo>
                      <a:lnTo>
                        <a:pt x="41170" y="19"/>
                      </a:lnTo>
                      <a:lnTo>
                        <a:pt x="411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1"/>
                <p:cNvSpPr/>
                <p:nvPr/>
              </p:nvSpPr>
              <p:spPr>
                <a:xfrm>
                  <a:off x="6869472" y="2533755"/>
                  <a:ext cx="207859" cy="319560"/>
                </a:xfrm>
                <a:custGeom>
                  <a:rect b="b" l="l" r="r" t="t"/>
                  <a:pathLst>
                    <a:path extrusionOk="0" h="5633" w="3664">
                      <a:moveTo>
                        <a:pt x="1" y="1"/>
                      </a:moveTo>
                      <a:lnTo>
                        <a:pt x="1" y="5632"/>
                      </a:lnTo>
                      <a:lnTo>
                        <a:pt x="3664" y="5632"/>
                      </a:lnTo>
                      <a:lnTo>
                        <a:pt x="366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1"/>
                <p:cNvSpPr/>
                <p:nvPr/>
              </p:nvSpPr>
              <p:spPr>
                <a:xfrm>
                  <a:off x="7219947" y="2343541"/>
                  <a:ext cx="207915" cy="509776"/>
                </a:xfrm>
                <a:custGeom>
                  <a:rect b="b" l="l" r="r" t="t"/>
                  <a:pathLst>
                    <a:path extrusionOk="0" h="8986" w="3665">
                      <a:moveTo>
                        <a:pt x="1" y="1"/>
                      </a:moveTo>
                      <a:lnTo>
                        <a:pt x="1" y="8985"/>
                      </a:lnTo>
                      <a:lnTo>
                        <a:pt x="3664" y="8985"/>
                      </a:lnTo>
                      <a:lnTo>
                        <a:pt x="366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1"/>
                <p:cNvSpPr/>
                <p:nvPr/>
              </p:nvSpPr>
              <p:spPr>
                <a:xfrm>
                  <a:off x="7570478" y="2088201"/>
                  <a:ext cx="207859" cy="765118"/>
                </a:xfrm>
                <a:custGeom>
                  <a:rect b="b" l="l" r="r" t="t"/>
                  <a:pathLst>
                    <a:path extrusionOk="0" h="13487" w="3664">
                      <a:moveTo>
                        <a:pt x="0" y="0"/>
                      </a:moveTo>
                      <a:lnTo>
                        <a:pt x="0" y="13486"/>
                      </a:lnTo>
                      <a:lnTo>
                        <a:pt x="3663" y="13486"/>
                      </a:lnTo>
                      <a:lnTo>
                        <a:pt x="36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1"/>
                <p:cNvSpPr/>
                <p:nvPr/>
              </p:nvSpPr>
              <p:spPr>
                <a:xfrm>
                  <a:off x="7920953" y="1907234"/>
                  <a:ext cx="207859" cy="946086"/>
                </a:xfrm>
                <a:custGeom>
                  <a:rect b="b" l="l" r="r" t="t"/>
                  <a:pathLst>
                    <a:path extrusionOk="0" h="16677" w="3664">
                      <a:moveTo>
                        <a:pt x="0" y="1"/>
                      </a:moveTo>
                      <a:lnTo>
                        <a:pt x="0" y="16676"/>
                      </a:lnTo>
                      <a:lnTo>
                        <a:pt x="3664" y="16676"/>
                      </a:lnTo>
                      <a:lnTo>
                        <a:pt x="366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1"/>
                <p:cNvSpPr/>
                <p:nvPr/>
              </p:nvSpPr>
              <p:spPr>
                <a:xfrm>
                  <a:off x="6958424" y="1659099"/>
                  <a:ext cx="1225198" cy="722740"/>
                </a:xfrm>
                <a:custGeom>
                  <a:rect b="b" l="l" r="r" t="t"/>
                  <a:pathLst>
                    <a:path extrusionOk="0" h="12740" w="21597">
                      <a:moveTo>
                        <a:pt x="21432" y="1"/>
                      </a:moveTo>
                      <a:lnTo>
                        <a:pt x="21396" y="19"/>
                      </a:lnTo>
                      <a:lnTo>
                        <a:pt x="18371" y="2625"/>
                      </a:lnTo>
                      <a:lnTo>
                        <a:pt x="17113" y="1349"/>
                      </a:lnTo>
                      <a:lnTo>
                        <a:pt x="17077" y="1331"/>
                      </a:lnTo>
                      <a:lnTo>
                        <a:pt x="17022" y="1313"/>
                      </a:lnTo>
                      <a:lnTo>
                        <a:pt x="16986" y="1331"/>
                      </a:lnTo>
                      <a:lnTo>
                        <a:pt x="16949" y="1349"/>
                      </a:lnTo>
                      <a:lnTo>
                        <a:pt x="12284" y="5942"/>
                      </a:lnTo>
                      <a:lnTo>
                        <a:pt x="11135" y="4776"/>
                      </a:lnTo>
                      <a:lnTo>
                        <a:pt x="11099" y="4757"/>
                      </a:lnTo>
                      <a:lnTo>
                        <a:pt x="11044" y="4739"/>
                      </a:lnTo>
                      <a:lnTo>
                        <a:pt x="11008" y="4757"/>
                      </a:lnTo>
                      <a:lnTo>
                        <a:pt x="10971" y="4776"/>
                      </a:lnTo>
                      <a:lnTo>
                        <a:pt x="5777" y="9952"/>
                      </a:lnTo>
                      <a:lnTo>
                        <a:pt x="4356" y="8767"/>
                      </a:lnTo>
                      <a:lnTo>
                        <a:pt x="4319" y="8730"/>
                      </a:lnTo>
                      <a:lnTo>
                        <a:pt x="4283" y="8730"/>
                      </a:lnTo>
                      <a:lnTo>
                        <a:pt x="4228" y="8749"/>
                      </a:lnTo>
                      <a:lnTo>
                        <a:pt x="4192" y="8767"/>
                      </a:lnTo>
                      <a:lnTo>
                        <a:pt x="55" y="12539"/>
                      </a:lnTo>
                      <a:lnTo>
                        <a:pt x="18" y="12576"/>
                      </a:lnTo>
                      <a:lnTo>
                        <a:pt x="0" y="12612"/>
                      </a:lnTo>
                      <a:lnTo>
                        <a:pt x="18" y="12667"/>
                      </a:lnTo>
                      <a:lnTo>
                        <a:pt x="36" y="12703"/>
                      </a:lnTo>
                      <a:lnTo>
                        <a:pt x="73" y="12740"/>
                      </a:lnTo>
                      <a:lnTo>
                        <a:pt x="182" y="12740"/>
                      </a:lnTo>
                      <a:lnTo>
                        <a:pt x="219" y="12722"/>
                      </a:lnTo>
                      <a:lnTo>
                        <a:pt x="4283" y="9022"/>
                      </a:lnTo>
                      <a:lnTo>
                        <a:pt x="5704" y="10207"/>
                      </a:lnTo>
                      <a:lnTo>
                        <a:pt x="5741" y="10225"/>
                      </a:lnTo>
                      <a:lnTo>
                        <a:pt x="5832" y="10225"/>
                      </a:lnTo>
                      <a:lnTo>
                        <a:pt x="5868" y="10188"/>
                      </a:lnTo>
                      <a:lnTo>
                        <a:pt x="11044" y="5031"/>
                      </a:lnTo>
                      <a:lnTo>
                        <a:pt x="12211" y="6197"/>
                      </a:lnTo>
                      <a:lnTo>
                        <a:pt x="12247" y="6234"/>
                      </a:lnTo>
                      <a:lnTo>
                        <a:pt x="12338" y="6234"/>
                      </a:lnTo>
                      <a:lnTo>
                        <a:pt x="12375" y="6215"/>
                      </a:lnTo>
                      <a:lnTo>
                        <a:pt x="17022" y="1623"/>
                      </a:lnTo>
                      <a:lnTo>
                        <a:pt x="18280" y="2880"/>
                      </a:lnTo>
                      <a:lnTo>
                        <a:pt x="18316" y="2917"/>
                      </a:lnTo>
                      <a:lnTo>
                        <a:pt x="18407" y="2917"/>
                      </a:lnTo>
                      <a:lnTo>
                        <a:pt x="18444" y="2898"/>
                      </a:lnTo>
                      <a:lnTo>
                        <a:pt x="21560" y="219"/>
                      </a:lnTo>
                      <a:lnTo>
                        <a:pt x="21578" y="165"/>
                      </a:lnTo>
                      <a:lnTo>
                        <a:pt x="21596" y="128"/>
                      </a:lnTo>
                      <a:lnTo>
                        <a:pt x="21596" y="74"/>
                      </a:lnTo>
                      <a:lnTo>
                        <a:pt x="21560" y="37"/>
                      </a:lnTo>
                      <a:lnTo>
                        <a:pt x="215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Google Shape;543;p1"/>
                <p:cNvSpPr/>
                <p:nvPr/>
              </p:nvSpPr>
              <p:spPr>
                <a:xfrm>
                  <a:off x="7172407" y="2132621"/>
                  <a:ext cx="56900" cy="56957"/>
                </a:xfrm>
                <a:custGeom>
                  <a:rect b="b" l="l" r="r" t="t"/>
                  <a:pathLst>
                    <a:path extrusionOk="0" h="1004" w="1003">
                      <a:moveTo>
                        <a:pt x="511" y="1"/>
                      </a:moveTo>
                      <a:lnTo>
                        <a:pt x="402" y="19"/>
                      </a:lnTo>
                      <a:lnTo>
                        <a:pt x="310" y="37"/>
                      </a:lnTo>
                      <a:lnTo>
                        <a:pt x="219" y="92"/>
                      </a:lnTo>
                      <a:lnTo>
                        <a:pt x="146" y="147"/>
                      </a:lnTo>
                      <a:lnTo>
                        <a:pt x="92" y="219"/>
                      </a:lnTo>
                      <a:lnTo>
                        <a:pt x="37" y="311"/>
                      </a:lnTo>
                      <a:lnTo>
                        <a:pt x="19" y="402"/>
                      </a:lnTo>
                      <a:lnTo>
                        <a:pt x="1" y="511"/>
                      </a:lnTo>
                      <a:lnTo>
                        <a:pt x="19" y="602"/>
                      </a:lnTo>
                      <a:lnTo>
                        <a:pt x="37" y="712"/>
                      </a:lnTo>
                      <a:lnTo>
                        <a:pt x="92" y="784"/>
                      </a:lnTo>
                      <a:lnTo>
                        <a:pt x="146" y="857"/>
                      </a:lnTo>
                      <a:lnTo>
                        <a:pt x="219" y="930"/>
                      </a:lnTo>
                      <a:lnTo>
                        <a:pt x="310" y="967"/>
                      </a:lnTo>
                      <a:lnTo>
                        <a:pt x="402" y="1003"/>
                      </a:lnTo>
                      <a:lnTo>
                        <a:pt x="602" y="1003"/>
                      </a:lnTo>
                      <a:lnTo>
                        <a:pt x="711" y="967"/>
                      </a:lnTo>
                      <a:lnTo>
                        <a:pt x="784" y="930"/>
                      </a:lnTo>
                      <a:lnTo>
                        <a:pt x="857" y="857"/>
                      </a:lnTo>
                      <a:lnTo>
                        <a:pt x="930" y="784"/>
                      </a:lnTo>
                      <a:lnTo>
                        <a:pt x="966" y="712"/>
                      </a:lnTo>
                      <a:lnTo>
                        <a:pt x="1003" y="602"/>
                      </a:lnTo>
                      <a:lnTo>
                        <a:pt x="1003" y="511"/>
                      </a:lnTo>
                      <a:lnTo>
                        <a:pt x="1003" y="402"/>
                      </a:lnTo>
                      <a:lnTo>
                        <a:pt x="966" y="311"/>
                      </a:lnTo>
                      <a:lnTo>
                        <a:pt x="930" y="219"/>
                      </a:lnTo>
                      <a:lnTo>
                        <a:pt x="857" y="147"/>
                      </a:lnTo>
                      <a:lnTo>
                        <a:pt x="784" y="92"/>
                      </a:lnTo>
                      <a:lnTo>
                        <a:pt x="711" y="37"/>
                      </a:lnTo>
                      <a:lnTo>
                        <a:pt x="602" y="19"/>
                      </a:lnTo>
                      <a:lnTo>
                        <a:pt x="5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1"/>
                <p:cNvSpPr/>
                <p:nvPr/>
              </p:nvSpPr>
              <p:spPr>
                <a:xfrm>
                  <a:off x="6937717" y="2344562"/>
                  <a:ext cx="56900" cy="56957"/>
                </a:xfrm>
                <a:custGeom>
                  <a:rect b="b" l="l" r="r" t="t"/>
                  <a:pathLst>
                    <a:path extrusionOk="0" h="1004" w="1003">
                      <a:moveTo>
                        <a:pt x="401" y="1"/>
                      </a:moveTo>
                      <a:lnTo>
                        <a:pt x="292" y="37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37" y="311"/>
                      </a:lnTo>
                      <a:lnTo>
                        <a:pt x="1" y="402"/>
                      </a:lnTo>
                      <a:lnTo>
                        <a:pt x="1" y="493"/>
                      </a:lnTo>
                      <a:lnTo>
                        <a:pt x="1" y="602"/>
                      </a:lnTo>
                      <a:lnTo>
                        <a:pt x="37" y="693"/>
                      </a:lnTo>
                      <a:lnTo>
                        <a:pt x="73" y="785"/>
                      </a:lnTo>
                      <a:lnTo>
                        <a:pt x="146" y="857"/>
                      </a:lnTo>
                      <a:lnTo>
                        <a:pt x="219" y="912"/>
                      </a:lnTo>
                      <a:lnTo>
                        <a:pt x="292" y="967"/>
                      </a:lnTo>
                      <a:lnTo>
                        <a:pt x="401" y="985"/>
                      </a:lnTo>
                      <a:lnTo>
                        <a:pt x="493" y="1003"/>
                      </a:lnTo>
                      <a:lnTo>
                        <a:pt x="602" y="985"/>
                      </a:lnTo>
                      <a:lnTo>
                        <a:pt x="693" y="967"/>
                      </a:lnTo>
                      <a:lnTo>
                        <a:pt x="784" y="912"/>
                      </a:lnTo>
                      <a:lnTo>
                        <a:pt x="857" y="857"/>
                      </a:lnTo>
                      <a:lnTo>
                        <a:pt x="912" y="785"/>
                      </a:lnTo>
                      <a:lnTo>
                        <a:pt x="966" y="693"/>
                      </a:lnTo>
                      <a:lnTo>
                        <a:pt x="985" y="602"/>
                      </a:lnTo>
                      <a:lnTo>
                        <a:pt x="1003" y="493"/>
                      </a:lnTo>
                      <a:lnTo>
                        <a:pt x="985" y="402"/>
                      </a:lnTo>
                      <a:lnTo>
                        <a:pt x="966" y="311"/>
                      </a:lnTo>
                      <a:lnTo>
                        <a:pt x="912" y="220"/>
                      </a:lnTo>
                      <a:lnTo>
                        <a:pt x="857" y="147"/>
                      </a:lnTo>
                      <a:lnTo>
                        <a:pt x="784" y="74"/>
                      </a:lnTo>
                      <a:lnTo>
                        <a:pt x="693" y="37"/>
                      </a:lnTo>
                      <a:lnTo>
                        <a:pt x="60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45;p1"/>
                <p:cNvSpPr/>
                <p:nvPr/>
              </p:nvSpPr>
              <p:spPr>
                <a:xfrm>
                  <a:off x="7552892" y="1907234"/>
                  <a:ext cx="57921" cy="56957"/>
                </a:xfrm>
                <a:custGeom>
                  <a:rect b="b" l="l" r="r" t="t"/>
                  <a:pathLst>
                    <a:path extrusionOk="0" h="1004" w="1021">
                      <a:moveTo>
                        <a:pt x="511" y="1"/>
                      </a:moveTo>
                      <a:lnTo>
                        <a:pt x="401" y="19"/>
                      </a:lnTo>
                      <a:lnTo>
                        <a:pt x="310" y="37"/>
                      </a:lnTo>
                      <a:lnTo>
                        <a:pt x="219" y="92"/>
                      </a:lnTo>
                      <a:lnTo>
                        <a:pt x="146" y="146"/>
                      </a:lnTo>
                      <a:lnTo>
                        <a:pt x="91" y="219"/>
                      </a:lnTo>
                      <a:lnTo>
                        <a:pt x="37" y="311"/>
                      </a:lnTo>
                      <a:lnTo>
                        <a:pt x="19" y="402"/>
                      </a:lnTo>
                      <a:lnTo>
                        <a:pt x="0" y="511"/>
                      </a:lnTo>
                      <a:lnTo>
                        <a:pt x="19" y="602"/>
                      </a:lnTo>
                      <a:lnTo>
                        <a:pt x="37" y="693"/>
                      </a:lnTo>
                      <a:lnTo>
                        <a:pt x="91" y="784"/>
                      </a:lnTo>
                      <a:lnTo>
                        <a:pt x="146" y="857"/>
                      </a:lnTo>
                      <a:lnTo>
                        <a:pt x="219" y="930"/>
                      </a:lnTo>
                      <a:lnTo>
                        <a:pt x="310" y="967"/>
                      </a:lnTo>
                      <a:lnTo>
                        <a:pt x="401" y="1003"/>
                      </a:lnTo>
                      <a:lnTo>
                        <a:pt x="602" y="1003"/>
                      </a:lnTo>
                      <a:lnTo>
                        <a:pt x="711" y="967"/>
                      </a:lnTo>
                      <a:lnTo>
                        <a:pt x="784" y="930"/>
                      </a:lnTo>
                      <a:lnTo>
                        <a:pt x="857" y="857"/>
                      </a:lnTo>
                      <a:lnTo>
                        <a:pt x="930" y="784"/>
                      </a:lnTo>
                      <a:lnTo>
                        <a:pt x="966" y="693"/>
                      </a:lnTo>
                      <a:lnTo>
                        <a:pt x="1003" y="602"/>
                      </a:lnTo>
                      <a:lnTo>
                        <a:pt x="1021" y="511"/>
                      </a:lnTo>
                      <a:lnTo>
                        <a:pt x="1003" y="402"/>
                      </a:lnTo>
                      <a:lnTo>
                        <a:pt x="966" y="311"/>
                      </a:lnTo>
                      <a:lnTo>
                        <a:pt x="930" y="219"/>
                      </a:lnTo>
                      <a:lnTo>
                        <a:pt x="857" y="146"/>
                      </a:lnTo>
                      <a:lnTo>
                        <a:pt x="784" y="92"/>
                      </a:lnTo>
                      <a:lnTo>
                        <a:pt x="711" y="37"/>
                      </a:lnTo>
                      <a:lnTo>
                        <a:pt x="602" y="19"/>
                      </a:lnTo>
                      <a:lnTo>
                        <a:pt x="5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" name="Google Shape;546;p1"/>
                <p:cNvSpPr/>
                <p:nvPr/>
              </p:nvSpPr>
              <p:spPr>
                <a:xfrm>
                  <a:off x="7892021" y="1708738"/>
                  <a:ext cx="57921" cy="56900"/>
                </a:xfrm>
                <a:custGeom>
                  <a:rect b="b" l="l" r="r" t="t"/>
                  <a:pathLst>
                    <a:path extrusionOk="0" h="1003" w="1021">
                      <a:moveTo>
                        <a:pt x="401" y="1"/>
                      </a:moveTo>
                      <a:lnTo>
                        <a:pt x="310" y="37"/>
                      </a:lnTo>
                      <a:lnTo>
                        <a:pt x="237" y="73"/>
                      </a:lnTo>
                      <a:lnTo>
                        <a:pt x="146" y="146"/>
                      </a:lnTo>
                      <a:lnTo>
                        <a:pt x="91" y="219"/>
                      </a:lnTo>
                      <a:lnTo>
                        <a:pt x="55" y="292"/>
                      </a:lnTo>
                      <a:lnTo>
                        <a:pt x="18" y="401"/>
                      </a:lnTo>
                      <a:lnTo>
                        <a:pt x="0" y="493"/>
                      </a:lnTo>
                      <a:lnTo>
                        <a:pt x="18" y="602"/>
                      </a:lnTo>
                      <a:lnTo>
                        <a:pt x="55" y="693"/>
                      </a:lnTo>
                      <a:lnTo>
                        <a:pt x="91" y="784"/>
                      </a:lnTo>
                      <a:lnTo>
                        <a:pt x="146" y="857"/>
                      </a:lnTo>
                      <a:lnTo>
                        <a:pt x="237" y="912"/>
                      </a:lnTo>
                      <a:lnTo>
                        <a:pt x="310" y="966"/>
                      </a:lnTo>
                      <a:lnTo>
                        <a:pt x="401" y="985"/>
                      </a:lnTo>
                      <a:lnTo>
                        <a:pt x="510" y="1003"/>
                      </a:lnTo>
                      <a:lnTo>
                        <a:pt x="620" y="985"/>
                      </a:lnTo>
                      <a:lnTo>
                        <a:pt x="711" y="966"/>
                      </a:lnTo>
                      <a:lnTo>
                        <a:pt x="784" y="912"/>
                      </a:lnTo>
                      <a:lnTo>
                        <a:pt x="875" y="857"/>
                      </a:lnTo>
                      <a:lnTo>
                        <a:pt x="930" y="784"/>
                      </a:lnTo>
                      <a:lnTo>
                        <a:pt x="966" y="693"/>
                      </a:lnTo>
                      <a:lnTo>
                        <a:pt x="1002" y="602"/>
                      </a:lnTo>
                      <a:lnTo>
                        <a:pt x="1021" y="493"/>
                      </a:lnTo>
                      <a:lnTo>
                        <a:pt x="1002" y="401"/>
                      </a:lnTo>
                      <a:lnTo>
                        <a:pt x="966" y="292"/>
                      </a:lnTo>
                      <a:lnTo>
                        <a:pt x="930" y="219"/>
                      </a:lnTo>
                      <a:lnTo>
                        <a:pt x="875" y="146"/>
                      </a:lnTo>
                      <a:lnTo>
                        <a:pt x="784" y="73"/>
                      </a:lnTo>
                      <a:lnTo>
                        <a:pt x="711" y="37"/>
                      </a:lnTo>
                      <a:lnTo>
                        <a:pt x="6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" name="Google Shape;547;p1"/>
                <p:cNvSpPr/>
                <p:nvPr/>
              </p:nvSpPr>
              <p:spPr>
                <a:xfrm>
                  <a:off x="8158763" y="1622906"/>
                  <a:ext cx="56900" cy="56957"/>
                </a:xfrm>
                <a:custGeom>
                  <a:rect b="b" l="l" r="r" t="t"/>
                  <a:pathLst>
                    <a:path extrusionOk="0" h="1004" w="1003">
                      <a:moveTo>
                        <a:pt x="492" y="1"/>
                      </a:moveTo>
                      <a:lnTo>
                        <a:pt x="401" y="19"/>
                      </a:lnTo>
                      <a:lnTo>
                        <a:pt x="310" y="37"/>
                      </a:lnTo>
                      <a:lnTo>
                        <a:pt x="219" y="92"/>
                      </a:lnTo>
                      <a:lnTo>
                        <a:pt x="146" y="147"/>
                      </a:lnTo>
                      <a:lnTo>
                        <a:pt x="91" y="220"/>
                      </a:lnTo>
                      <a:lnTo>
                        <a:pt x="37" y="311"/>
                      </a:lnTo>
                      <a:lnTo>
                        <a:pt x="0" y="402"/>
                      </a:lnTo>
                      <a:lnTo>
                        <a:pt x="0" y="511"/>
                      </a:lnTo>
                      <a:lnTo>
                        <a:pt x="0" y="602"/>
                      </a:lnTo>
                      <a:lnTo>
                        <a:pt x="37" y="693"/>
                      </a:lnTo>
                      <a:lnTo>
                        <a:pt x="91" y="785"/>
                      </a:lnTo>
                      <a:lnTo>
                        <a:pt x="146" y="857"/>
                      </a:lnTo>
                      <a:lnTo>
                        <a:pt x="219" y="930"/>
                      </a:lnTo>
                      <a:lnTo>
                        <a:pt x="310" y="967"/>
                      </a:lnTo>
                      <a:lnTo>
                        <a:pt x="401" y="1003"/>
                      </a:lnTo>
                      <a:lnTo>
                        <a:pt x="601" y="1003"/>
                      </a:lnTo>
                      <a:lnTo>
                        <a:pt x="693" y="967"/>
                      </a:lnTo>
                      <a:lnTo>
                        <a:pt x="784" y="930"/>
                      </a:lnTo>
                      <a:lnTo>
                        <a:pt x="857" y="857"/>
                      </a:lnTo>
                      <a:lnTo>
                        <a:pt x="911" y="785"/>
                      </a:lnTo>
                      <a:lnTo>
                        <a:pt x="966" y="693"/>
                      </a:lnTo>
                      <a:lnTo>
                        <a:pt x="1002" y="602"/>
                      </a:lnTo>
                      <a:lnTo>
                        <a:pt x="1002" y="511"/>
                      </a:lnTo>
                      <a:lnTo>
                        <a:pt x="1002" y="402"/>
                      </a:lnTo>
                      <a:lnTo>
                        <a:pt x="966" y="311"/>
                      </a:lnTo>
                      <a:lnTo>
                        <a:pt x="911" y="220"/>
                      </a:lnTo>
                      <a:lnTo>
                        <a:pt x="857" y="147"/>
                      </a:lnTo>
                      <a:lnTo>
                        <a:pt x="784" y="92"/>
                      </a:lnTo>
                      <a:lnTo>
                        <a:pt x="693" y="37"/>
                      </a:lnTo>
                      <a:lnTo>
                        <a:pt x="601" y="19"/>
                      </a:lnTo>
                      <a:lnTo>
                        <a:pt x="4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Google Shape;548;p1"/>
                <p:cNvSpPr/>
                <p:nvPr/>
              </p:nvSpPr>
              <p:spPr>
                <a:xfrm>
                  <a:off x="6774336" y="2842931"/>
                  <a:ext cx="1484738" cy="17643"/>
                </a:xfrm>
                <a:custGeom>
                  <a:rect b="b" l="l" r="r" t="t"/>
                  <a:pathLst>
                    <a:path extrusionOk="0" h="311" w="26172">
                      <a:moveTo>
                        <a:pt x="56" y="0"/>
                      </a:moveTo>
                      <a:lnTo>
                        <a:pt x="37" y="18"/>
                      </a:lnTo>
                      <a:lnTo>
                        <a:pt x="19" y="37"/>
                      </a:lnTo>
                      <a:lnTo>
                        <a:pt x="1" y="73"/>
                      </a:lnTo>
                      <a:lnTo>
                        <a:pt x="1" y="237"/>
                      </a:lnTo>
                      <a:lnTo>
                        <a:pt x="19" y="274"/>
                      </a:lnTo>
                      <a:lnTo>
                        <a:pt x="37" y="292"/>
                      </a:lnTo>
                      <a:lnTo>
                        <a:pt x="56" y="310"/>
                      </a:lnTo>
                      <a:lnTo>
                        <a:pt x="26135" y="310"/>
                      </a:lnTo>
                      <a:lnTo>
                        <a:pt x="26154" y="292"/>
                      </a:lnTo>
                      <a:lnTo>
                        <a:pt x="26172" y="274"/>
                      </a:lnTo>
                      <a:lnTo>
                        <a:pt x="26172" y="237"/>
                      </a:lnTo>
                      <a:lnTo>
                        <a:pt x="26172" y="73"/>
                      </a:lnTo>
                      <a:lnTo>
                        <a:pt x="26172" y="37"/>
                      </a:lnTo>
                      <a:lnTo>
                        <a:pt x="26154" y="18"/>
                      </a:lnTo>
                      <a:lnTo>
                        <a:pt x="2613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" name="Google Shape;549;p1"/>
                <p:cNvSpPr/>
                <p:nvPr/>
              </p:nvSpPr>
              <p:spPr>
                <a:xfrm>
                  <a:off x="8237334" y="2271154"/>
                  <a:ext cx="108581" cy="108638"/>
                </a:xfrm>
                <a:custGeom>
                  <a:rect b="b" l="l" r="r" t="t"/>
                  <a:pathLst>
                    <a:path extrusionOk="0" h="1915" w="1914">
                      <a:moveTo>
                        <a:pt x="0" y="1"/>
                      </a:moveTo>
                      <a:lnTo>
                        <a:pt x="0" y="1914"/>
                      </a:lnTo>
                      <a:lnTo>
                        <a:pt x="1914" y="1914"/>
                      </a:lnTo>
                      <a:lnTo>
                        <a:pt x="191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1"/>
                <p:cNvSpPr/>
                <p:nvPr/>
              </p:nvSpPr>
              <p:spPr>
                <a:xfrm>
                  <a:off x="8237334" y="2014793"/>
                  <a:ext cx="108581" cy="108581"/>
                </a:xfrm>
                <a:custGeom>
                  <a:rect b="b" l="l" r="r" t="t"/>
                  <a:pathLst>
                    <a:path extrusionOk="0" h="1914" w="1914">
                      <a:moveTo>
                        <a:pt x="0" y="0"/>
                      </a:moveTo>
                      <a:lnTo>
                        <a:pt x="0" y="1914"/>
                      </a:lnTo>
                      <a:lnTo>
                        <a:pt x="1914" y="1914"/>
                      </a:lnTo>
                      <a:lnTo>
                        <a:pt x="191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1" name="Google Shape;551;p1"/>
                <p:cNvSpPr/>
                <p:nvPr/>
              </p:nvSpPr>
              <p:spPr>
                <a:xfrm>
                  <a:off x="8237334" y="2526550"/>
                  <a:ext cx="108581" cy="108638"/>
                </a:xfrm>
                <a:custGeom>
                  <a:rect b="b" l="l" r="r" t="t"/>
                  <a:pathLst>
                    <a:path extrusionOk="0" h="1915" w="1914">
                      <a:moveTo>
                        <a:pt x="0" y="0"/>
                      </a:moveTo>
                      <a:lnTo>
                        <a:pt x="0" y="1914"/>
                      </a:lnTo>
                      <a:lnTo>
                        <a:pt x="1914" y="1914"/>
                      </a:lnTo>
                      <a:lnTo>
                        <a:pt x="1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2" name="Google Shape;552;p1"/>
                <p:cNvSpPr/>
                <p:nvPr/>
              </p:nvSpPr>
              <p:spPr>
                <a:xfrm>
                  <a:off x="8417223" y="2043726"/>
                  <a:ext cx="287451" cy="13502"/>
                </a:xfrm>
                <a:custGeom>
                  <a:rect b="b" l="l" r="r" t="t"/>
                  <a:pathLst>
                    <a:path extrusionOk="0" h="238" w="5067">
                      <a:moveTo>
                        <a:pt x="73" y="0"/>
                      </a:moveTo>
                      <a:lnTo>
                        <a:pt x="19" y="19"/>
                      </a:lnTo>
                      <a:lnTo>
                        <a:pt x="0" y="55"/>
                      </a:lnTo>
                      <a:lnTo>
                        <a:pt x="0" y="183"/>
                      </a:lnTo>
                      <a:lnTo>
                        <a:pt x="19" y="219"/>
                      </a:lnTo>
                      <a:lnTo>
                        <a:pt x="73" y="237"/>
                      </a:lnTo>
                      <a:lnTo>
                        <a:pt x="4994" y="237"/>
                      </a:lnTo>
                      <a:lnTo>
                        <a:pt x="5049" y="219"/>
                      </a:lnTo>
                      <a:lnTo>
                        <a:pt x="5067" y="183"/>
                      </a:lnTo>
                      <a:lnTo>
                        <a:pt x="5067" y="55"/>
                      </a:lnTo>
                      <a:lnTo>
                        <a:pt x="5049" y="19"/>
                      </a:lnTo>
                      <a:lnTo>
                        <a:pt x="49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3" name="Google Shape;553;p1"/>
                <p:cNvSpPr/>
                <p:nvPr/>
              </p:nvSpPr>
              <p:spPr>
                <a:xfrm>
                  <a:off x="8417223" y="2080940"/>
                  <a:ext cx="287451" cy="13502"/>
                </a:xfrm>
                <a:custGeom>
                  <a:rect b="b" l="l" r="r" t="t"/>
                  <a:pathLst>
                    <a:path extrusionOk="0" h="238" w="5067">
                      <a:moveTo>
                        <a:pt x="73" y="0"/>
                      </a:moveTo>
                      <a:lnTo>
                        <a:pt x="19" y="19"/>
                      </a:lnTo>
                      <a:lnTo>
                        <a:pt x="0" y="73"/>
                      </a:lnTo>
                      <a:lnTo>
                        <a:pt x="0" y="183"/>
                      </a:lnTo>
                      <a:lnTo>
                        <a:pt x="19" y="219"/>
                      </a:lnTo>
                      <a:lnTo>
                        <a:pt x="73" y="237"/>
                      </a:lnTo>
                      <a:lnTo>
                        <a:pt x="4994" y="237"/>
                      </a:lnTo>
                      <a:lnTo>
                        <a:pt x="5049" y="219"/>
                      </a:lnTo>
                      <a:lnTo>
                        <a:pt x="5067" y="183"/>
                      </a:lnTo>
                      <a:lnTo>
                        <a:pt x="5067" y="73"/>
                      </a:lnTo>
                      <a:lnTo>
                        <a:pt x="5049" y="19"/>
                      </a:lnTo>
                      <a:lnTo>
                        <a:pt x="49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4" name="Google Shape;554;p1"/>
                <p:cNvSpPr/>
                <p:nvPr/>
              </p:nvSpPr>
              <p:spPr>
                <a:xfrm>
                  <a:off x="8417223" y="2300143"/>
                  <a:ext cx="287451" cy="13502"/>
                </a:xfrm>
                <a:custGeom>
                  <a:rect b="b" l="l" r="r" t="t"/>
                  <a:pathLst>
                    <a:path extrusionOk="0" h="238" w="5067">
                      <a:moveTo>
                        <a:pt x="73" y="0"/>
                      </a:moveTo>
                      <a:lnTo>
                        <a:pt x="19" y="18"/>
                      </a:lnTo>
                      <a:lnTo>
                        <a:pt x="0" y="55"/>
                      </a:lnTo>
                      <a:lnTo>
                        <a:pt x="0" y="182"/>
                      </a:lnTo>
                      <a:lnTo>
                        <a:pt x="19" y="219"/>
                      </a:lnTo>
                      <a:lnTo>
                        <a:pt x="73" y="237"/>
                      </a:lnTo>
                      <a:lnTo>
                        <a:pt x="4994" y="237"/>
                      </a:lnTo>
                      <a:lnTo>
                        <a:pt x="5049" y="219"/>
                      </a:lnTo>
                      <a:lnTo>
                        <a:pt x="5067" y="182"/>
                      </a:lnTo>
                      <a:lnTo>
                        <a:pt x="5067" y="55"/>
                      </a:lnTo>
                      <a:lnTo>
                        <a:pt x="5049" y="18"/>
                      </a:lnTo>
                      <a:lnTo>
                        <a:pt x="49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1"/>
                <p:cNvSpPr/>
                <p:nvPr/>
              </p:nvSpPr>
              <p:spPr>
                <a:xfrm>
                  <a:off x="8417223" y="2337357"/>
                  <a:ext cx="287451" cy="13502"/>
                </a:xfrm>
                <a:custGeom>
                  <a:rect b="b" l="l" r="r" t="t"/>
                  <a:pathLst>
                    <a:path extrusionOk="0" h="238" w="5067">
                      <a:moveTo>
                        <a:pt x="73" y="0"/>
                      </a:moveTo>
                      <a:lnTo>
                        <a:pt x="19" y="18"/>
                      </a:lnTo>
                      <a:lnTo>
                        <a:pt x="0" y="55"/>
                      </a:lnTo>
                      <a:lnTo>
                        <a:pt x="0" y="183"/>
                      </a:lnTo>
                      <a:lnTo>
                        <a:pt x="19" y="219"/>
                      </a:lnTo>
                      <a:lnTo>
                        <a:pt x="73" y="237"/>
                      </a:lnTo>
                      <a:lnTo>
                        <a:pt x="4994" y="237"/>
                      </a:lnTo>
                      <a:lnTo>
                        <a:pt x="5049" y="219"/>
                      </a:lnTo>
                      <a:lnTo>
                        <a:pt x="5067" y="183"/>
                      </a:lnTo>
                      <a:lnTo>
                        <a:pt x="5067" y="55"/>
                      </a:lnTo>
                      <a:lnTo>
                        <a:pt x="5049" y="18"/>
                      </a:lnTo>
                      <a:lnTo>
                        <a:pt x="49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6" name="Google Shape;556;p1"/>
                <p:cNvSpPr/>
                <p:nvPr/>
              </p:nvSpPr>
              <p:spPr>
                <a:xfrm>
                  <a:off x="8417223" y="2555482"/>
                  <a:ext cx="287451" cy="13502"/>
                </a:xfrm>
                <a:custGeom>
                  <a:rect b="b" l="l" r="r" t="t"/>
                  <a:pathLst>
                    <a:path extrusionOk="0" h="238" w="5067">
                      <a:moveTo>
                        <a:pt x="73" y="1"/>
                      </a:moveTo>
                      <a:lnTo>
                        <a:pt x="19" y="19"/>
                      </a:lnTo>
                      <a:lnTo>
                        <a:pt x="0" y="55"/>
                      </a:lnTo>
                      <a:lnTo>
                        <a:pt x="0" y="183"/>
                      </a:lnTo>
                      <a:lnTo>
                        <a:pt x="19" y="219"/>
                      </a:lnTo>
                      <a:lnTo>
                        <a:pt x="73" y="238"/>
                      </a:lnTo>
                      <a:lnTo>
                        <a:pt x="4994" y="238"/>
                      </a:lnTo>
                      <a:lnTo>
                        <a:pt x="5049" y="219"/>
                      </a:lnTo>
                      <a:lnTo>
                        <a:pt x="5067" y="183"/>
                      </a:lnTo>
                      <a:lnTo>
                        <a:pt x="5067" y="55"/>
                      </a:lnTo>
                      <a:lnTo>
                        <a:pt x="5049" y="19"/>
                      </a:lnTo>
                      <a:lnTo>
                        <a:pt x="49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7" name="Google Shape;557;p1"/>
                <p:cNvSpPr/>
                <p:nvPr/>
              </p:nvSpPr>
              <p:spPr>
                <a:xfrm>
                  <a:off x="8417223" y="2592697"/>
                  <a:ext cx="287451" cy="13502"/>
                </a:xfrm>
                <a:custGeom>
                  <a:rect b="b" l="l" r="r" t="t"/>
                  <a:pathLst>
                    <a:path extrusionOk="0" h="238" w="5067">
                      <a:moveTo>
                        <a:pt x="73" y="1"/>
                      </a:moveTo>
                      <a:lnTo>
                        <a:pt x="19" y="19"/>
                      </a:lnTo>
                      <a:lnTo>
                        <a:pt x="0" y="55"/>
                      </a:lnTo>
                      <a:lnTo>
                        <a:pt x="0" y="183"/>
                      </a:lnTo>
                      <a:lnTo>
                        <a:pt x="19" y="220"/>
                      </a:lnTo>
                      <a:lnTo>
                        <a:pt x="73" y="238"/>
                      </a:lnTo>
                      <a:lnTo>
                        <a:pt x="4994" y="238"/>
                      </a:lnTo>
                      <a:lnTo>
                        <a:pt x="5049" y="220"/>
                      </a:lnTo>
                      <a:lnTo>
                        <a:pt x="5067" y="183"/>
                      </a:lnTo>
                      <a:lnTo>
                        <a:pt x="5067" y="55"/>
                      </a:lnTo>
                      <a:lnTo>
                        <a:pt x="5049" y="19"/>
                      </a:lnTo>
                      <a:lnTo>
                        <a:pt x="49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8" name="Google Shape;558;p1"/>
                <p:cNvSpPr/>
                <p:nvPr/>
              </p:nvSpPr>
              <p:spPr>
                <a:xfrm>
                  <a:off x="6848822" y="1724225"/>
                  <a:ext cx="207859" cy="135528"/>
                </a:xfrm>
                <a:custGeom>
                  <a:rect b="b" l="l" r="r" t="t"/>
                  <a:pathLst>
                    <a:path extrusionOk="0" h="2389" w="3664">
                      <a:moveTo>
                        <a:pt x="1932" y="1"/>
                      </a:moveTo>
                      <a:lnTo>
                        <a:pt x="1713" y="37"/>
                      </a:lnTo>
                      <a:lnTo>
                        <a:pt x="1513" y="92"/>
                      </a:lnTo>
                      <a:lnTo>
                        <a:pt x="1312" y="165"/>
                      </a:lnTo>
                      <a:lnTo>
                        <a:pt x="1130" y="256"/>
                      </a:lnTo>
                      <a:lnTo>
                        <a:pt x="948" y="365"/>
                      </a:lnTo>
                      <a:lnTo>
                        <a:pt x="784" y="493"/>
                      </a:lnTo>
                      <a:lnTo>
                        <a:pt x="620" y="639"/>
                      </a:lnTo>
                      <a:lnTo>
                        <a:pt x="492" y="785"/>
                      </a:lnTo>
                      <a:lnTo>
                        <a:pt x="365" y="949"/>
                      </a:lnTo>
                      <a:lnTo>
                        <a:pt x="255" y="1131"/>
                      </a:lnTo>
                      <a:lnTo>
                        <a:pt x="164" y="1313"/>
                      </a:lnTo>
                      <a:lnTo>
                        <a:pt x="91" y="1514"/>
                      </a:lnTo>
                      <a:lnTo>
                        <a:pt x="37" y="1714"/>
                      </a:lnTo>
                      <a:lnTo>
                        <a:pt x="0" y="1933"/>
                      </a:lnTo>
                      <a:lnTo>
                        <a:pt x="0" y="2151"/>
                      </a:lnTo>
                      <a:lnTo>
                        <a:pt x="219" y="2243"/>
                      </a:lnTo>
                      <a:lnTo>
                        <a:pt x="438" y="2297"/>
                      </a:lnTo>
                      <a:lnTo>
                        <a:pt x="656" y="2352"/>
                      </a:lnTo>
                      <a:lnTo>
                        <a:pt x="893" y="2388"/>
                      </a:lnTo>
                      <a:lnTo>
                        <a:pt x="875" y="2279"/>
                      </a:lnTo>
                      <a:lnTo>
                        <a:pt x="875" y="2151"/>
                      </a:lnTo>
                      <a:lnTo>
                        <a:pt x="875" y="2024"/>
                      </a:lnTo>
                      <a:lnTo>
                        <a:pt x="893" y="1896"/>
                      </a:lnTo>
                      <a:lnTo>
                        <a:pt x="930" y="1769"/>
                      </a:lnTo>
                      <a:lnTo>
                        <a:pt x="966" y="1659"/>
                      </a:lnTo>
                      <a:lnTo>
                        <a:pt x="1021" y="1550"/>
                      </a:lnTo>
                      <a:lnTo>
                        <a:pt x="1094" y="1441"/>
                      </a:lnTo>
                      <a:lnTo>
                        <a:pt x="1167" y="1350"/>
                      </a:lnTo>
                      <a:lnTo>
                        <a:pt x="1239" y="1258"/>
                      </a:lnTo>
                      <a:lnTo>
                        <a:pt x="1331" y="1167"/>
                      </a:lnTo>
                      <a:lnTo>
                        <a:pt x="1440" y="1094"/>
                      </a:lnTo>
                      <a:lnTo>
                        <a:pt x="1549" y="1021"/>
                      </a:lnTo>
                      <a:lnTo>
                        <a:pt x="1659" y="967"/>
                      </a:lnTo>
                      <a:lnTo>
                        <a:pt x="1768" y="930"/>
                      </a:lnTo>
                      <a:lnTo>
                        <a:pt x="1896" y="894"/>
                      </a:lnTo>
                      <a:lnTo>
                        <a:pt x="2023" y="876"/>
                      </a:lnTo>
                      <a:lnTo>
                        <a:pt x="2297" y="876"/>
                      </a:lnTo>
                      <a:lnTo>
                        <a:pt x="2442" y="912"/>
                      </a:lnTo>
                      <a:lnTo>
                        <a:pt x="2588" y="949"/>
                      </a:lnTo>
                      <a:lnTo>
                        <a:pt x="2716" y="1003"/>
                      </a:lnTo>
                      <a:lnTo>
                        <a:pt x="2825" y="1058"/>
                      </a:lnTo>
                      <a:lnTo>
                        <a:pt x="2953" y="1149"/>
                      </a:lnTo>
                      <a:lnTo>
                        <a:pt x="3044" y="1240"/>
                      </a:lnTo>
                      <a:lnTo>
                        <a:pt x="3153" y="1331"/>
                      </a:lnTo>
                      <a:lnTo>
                        <a:pt x="3426" y="985"/>
                      </a:lnTo>
                      <a:lnTo>
                        <a:pt x="3554" y="803"/>
                      </a:lnTo>
                      <a:lnTo>
                        <a:pt x="3663" y="602"/>
                      </a:lnTo>
                      <a:lnTo>
                        <a:pt x="3518" y="475"/>
                      </a:lnTo>
                      <a:lnTo>
                        <a:pt x="3354" y="347"/>
                      </a:lnTo>
                      <a:lnTo>
                        <a:pt x="3171" y="256"/>
                      </a:lnTo>
                      <a:lnTo>
                        <a:pt x="2989" y="165"/>
                      </a:lnTo>
                      <a:lnTo>
                        <a:pt x="2789" y="92"/>
                      </a:lnTo>
                      <a:lnTo>
                        <a:pt x="2588" y="37"/>
                      </a:lnTo>
                      <a:lnTo>
                        <a:pt x="236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Google Shape;559;p1"/>
                <p:cNvSpPr/>
                <p:nvPr/>
              </p:nvSpPr>
              <p:spPr>
                <a:xfrm>
                  <a:off x="6848822" y="1764560"/>
                  <a:ext cx="245074" cy="204795"/>
                </a:xfrm>
                <a:custGeom>
                  <a:rect b="b" l="l" r="r" t="t"/>
                  <a:pathLst>
                    <a:path extrusionOk="0" h="3610" w="4320">
                      <a:moveTo>
                        <a:pt x="3755" y="1"/>
                      </a:moveTo>
                      <a:lnTo>
                        <a:pt x="3645" y="183"/>
                      </a:lnTo>
                      <a:lnTo>
                        <a:pt x="3499" y="365"/>
                      </a:lnTo>
                      <a:lnTo>
                        <a:pt x="3226" y="730"/>
                      </a:lnTo>
                      <a:lnTo>
                        <a:pt x="3317" y="894"/>
                      </a:lnTo>
                      <a:lnTo>
                        <a:pt x="3390" y="1058"/>
                      </a:lnTo>
                      <a:lnTo>
                        <a:pt x="3426" y="1258"/>
                      </a:lnTo>
                      <a:lnTo>
                        <a:pt x="3445" y="1440"/>
                      </a:lnTo>
                      <a:lnTo>
                        <a:pt x="3426" y="1586"/>
                      </a:lnTo>
                      <a:lnTo>
                        <a:pt x="3408" y="1714"/>
                      </a:lnTo>
                      <a:lnTo>
                        <a:pt x="3390" y="1823"/>
                      </a:lnTo>
                      <a:lnTo>
                        <a:pt x="3335" y="1951"/>
                      </a:lnTo>
                      <a:lnTo>
                        <a:pt x="3281" y="2060"/>
                      </a:lnTo>
                      <a:lnTo>
                        <a:pt x="3226" y="2169"/>
                      </a:lnTo>
                      <a:lnTo>
                        <a:pt x="3153" y="2261"/>
                      </a:lnTo>
                      <a:lnTo>
                        <a:pt x="3062" y="2352"/>
                      </a:lnTo>
                      <a:lnTo>
                        <a:pt x="2971" y="2443"/>
                      </a:lnTo>
                      <a:lnTo>
                        <a:pt x="2880" y="2516"/>
                      </a:lnTo>
                      <a:lnTo>
                        <a:pt x="2770" y="2570"/>
                      </a:lnTo>
                      <a:lnTo>
                        <a:pt x="2661" y="2625"/>
                      </a:lnTo>
                      <a:lnTo>
                        <a:pt x="2533" y="2680"/>
                      </a:lnTo>
                      <a:lnTo>
                        <a:pt x="2406" y="2716"/>
                      </a:lnTo>
                      <a:lnTo>
                        <a:pt x="2278" y="2734"/>
                      </a:lnTo>
                      <a:lnTo>
                        <a:pt x="2151" y="2734"/>
                      </a:lnTo>
                      <a:lnTo>
                        <a:pt x="1950" y="2716"/>
                      </a:lnTo>
                      <a:lnTo>
                        <a:pt x="1732" y="2661"/>
                      </a:lnTo>
                      <a:lnTo>
                        <a:pt x="1549" y="2589"/>
                      </a:lnTo>
                      <a:lnTo>
                        <a:pt x="1385" y="2479"/>
                      </a:lnTo>
                      <a:lnTo>
                        <a:pt x="1221" y="2333"/>
                      </a:lnTo>
                      <a:lnTo>
                        <a:pt x="1094" y="2188"/>
                      </a:lnTo>
                      <a:lnTo>
                        <a:pt x="1003" y="2005"/>
                      </a:lnTo>
                      <a:lnTo>
                        <a:pt x="930" y="1805"/>
                      </a:lnTo>
                      <a:lnTo>
                        <a:pt x="693" y="1768"/>
                      </a:lnTo>
                      <a:lnTo>
                        <a:pt x="456" y="1714"/>
                      </a:lnTo>
                      <a:lnTo>
                        <a:pt x="219" y="1659"/>
                      </a:lnTo>
                      <a:lnTo>
                        <a:pt x="0" y="1586"/>
                      </a:lnTo>
                      <a:lnTo>
                        <a:pt x="18" y="1787"/>
                      </a:lnTo>
                      <a:lnTo>
                        <a:pt x="55" y="1987"/>
                      </a:lnTo>
                      <a:lnTo>
                        <a:pt x="128" y="2188"/>
                      </a:lnTo>
                      <a:lnTo>
                        <a:pt x="201" y="2370"/>
                      </a:lnTo>
                      <a:lnTo>
                        <a:pt x="292" y="2552"/>
                      </a:lnTo>
                      <a:lnTo>
                        <a:pt x="401" y="2716"/>
                      </a:lnTo>
                      <a:lnTo>
                        <a:pt x="529" y="2880"/>
                      </a:lnTo>
                      <a:lnTo>
                        <a:pt x="675" y="3026"/>
                      </a:lnTo>
                      <a:lnTo>
                        <a:pt x="820" y="3154"/>
                      </a:lnTo>
                      <a:lnTo>
                        <a:pt x="984" y="3263"/>
                      </a:lnTo>
                      <a:lnTo>
                        <a:pt x="1167" y="3372"/>
                      </a:lnTo>
                      <a:lnTo>
                        <a:pt x="1349" y="3445"/>
                      </a:lnTo>
                      <a:lnTo>
                        <a:pt x="1531" y="3518"/>
                      </a:lnTo>
                      <a:lnTo>
                        <a:pt x="1732" y="3573"/>
                      </a:lnTo>
                      <a:lnTo>
                        <a:pt x="1950" y="3609"/>
                      </a:lnTo>
                      <a:lnTo>
                        <a:pt x="2151" y="3609"/>
                      </a:lnTo>
                      <a:lnTo>
                        <a:pt x="2369" y="3591"/>
                      </a:lnTo>
                      <a:lnTo>
                        <a:pt x="2588" y="3573"/>
                      </a:lnTo>
                      <a:lnTo>
                        <a:pt x="2807" y="3518"/>
                      </a:lnTo>
                      <a:lnTo>
                        <a:pt x="2989" y="3445"/>
                      </a:lnTo>
                      <a:lnTo>
                        <a:pt x="3190" y="3354"/>
                      </a:lnTo>
                      <a:lnTo>
                        <a:pt x="3372" y="3245"/>
                      </a:lnTo>
                      <a:lnTo>
                        <a:pt x="3536" y="3117"/>
                      </a:lnTo>
                      <a:lnTo>
                        <a:pt x="3682" y="2971"/>
                      </a:lnTo>
                      <a:lnTo>
                        <a:pt x="3827" y="2826"/>
                      </a:lnTo>
                      <a:lnTo>
                        <a:pt x="3955" y="2661"/>
                      </a:lnTo>
                      <a:lnTo>
                        <a:pt x="4064" y="2479"/>
                      </a:lnTo>
                      <a:lnTo>
                        <a:pt x="4155" y="2297"/>
                      </a:lnTo>
                      <a:lnTo>
                        <a:pt x="4228" y="2097"/>
                      </a:lnTo>
                      <a:lnTo>
                        <a:pt x="4283" y="1878"/>
                      </a:lnTo>
                      <a:lnTo>
                        <a:pt x="4301" y="1677"/>
                      </a:lnTo>
                      <a:lnTo>
                        <a:pt x="4319" y="1440"/>
                      </a:lnTo>
                      <a:lnTo>
                        <a:pt x="4301" y="1240"/>
                      </a:lnTo>
                      <a:lnTo>
                        <a:pt x="4283" y="1039"/>
                      </a:lnTo>
                      <a:lnTo>
                        <a:pt x="4228" y="839"/>
                      </a:lnTo>
                      <a:lnTo>
                        <a:pt x="4174" y="657"/>
                      </a:lnTo>
                      <a:lnTo>
                        <a:pt x="4083" y="475"/>
                      </a:lnTo>
                      <a:lnTo>
                        <a:pt x="3991" y="310"/>
                      </a:lnTo>
                      <a:lnTo>
                        <a:pt x="3882" y="146"/>
                      </a:lnTo>
                      <a:lnTo>
                        <a:pt x="375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0" name="Google Shape;560;p1"/>
                <p:cNvSpPr/>
                <p:nvPr/>
              </p:nvSpPr>
              <p:spPr>
                <a:xfrm>
                  <a:off x="7328527" y="1728366"/>
                  <a:ext cx="103419" cy="131387"/>
                </a:xfrm>
                <a:custGeom>
                  <a:rect b="b" l="l" r="r" t="t"/>
                  <a:pathLst>
                    <a:path extrusionOk="0" h="2316" w="1823">
                      <a:moveTo>
                        <a:pt x="201" y="1"/>
                      </a:moveTo>
                      <a:lnTo>
                        <a:pt x="1" y="839"/>
                      </a:lnTo>
                      <a:lnTo>
                        <a:pt x="183" y="912"/>
                      </a:lnTo>
                      <a:lnTo>
                        <a:pt x="365" y="1021"/>
                      </a:lnTo>
                      <a:lnTo>
                        <a:pt x="529" y="1149"/>
                      </a:lnTo>
                      <a:lnTo>
                        <a:pt x="675" y="1295"/>
                      </a:lnTo>
                      <a:lnTo>
                        <a:pt x="784" y="1477"/>
                      </a:lnTo>
                      <a:lnTo>
                        <a:pt x="875" y="1659"/>
                      </a:lnTo>
                      <a:lnTo>
                        <a:pt x="930" y="1878"/>
                      </a:lnTo>
                      <a:lnTo>
                        <a:pt x="948" y="2078"/>
                      </a:lnTo>
                      <a:lnTo>
                        <a:pt x="930" y="2315"/>
                      </a:lnTo>
                      <a:lnTo>
                        <a:pt x="1367" y="2279"/>
                      </a:lnTo>
                      <a:lnTo>
                        <a:pt x="1805" y="2261"/>
                      </a:lnTo>
                      <a:lnTo>
                        <a:pt x="1823" y="2078"/>
                      </a:lnTo>
                      <a:lnTo>
                        <a:pt x="1805" y="1896"/>
                      </a:lnTo>
                      <a:lnTo>
                        <a:pt x="1787" y="1714"/>
                      </a:lnTo>
                      <a:lnTo>
                        <a:pt x="1750" y="1550"/>
                      </a:lnTo>
                      <a:lnTo>
                        <a:pt x="1695" y="1368"/>
                      </a:lnTo>
                      <a:lnTo>
                        <a:pt x="1641" y="1204"/>
                      </a:lnTo>
                      <a:lnTo>
                        <a:pt x="1550" y="1040"/>
                      </a:lnTo>
                      <a:lnTo>
                        <a:pt x="1459" y="894"/>
                      </a:lnTo>
                      <a:lnTo>
                        <a:pt x="1367" y="748"/>
                      </a:lnTo>
                      <a:lnTo>
                        <a:pt x="1240" y="620"/>
                      </a:lnTo>
                      <a:lnTo>
                        <a:pt x="1130" y="493"/>
                      </a:lnTo>
                      <a:lnTo>
                        <a:pt x="985" y="384"/>
                      </a:lnTo>
                      <a:lnTo>
                        <a:pt x="857" y="292"/>
                      </a:lnTo>
                      <a:lnTo>
                        <a:pt x="693" y="201"/>
                      </a:lnTo>
                      <a:lnTo>
                        <a:pt x="547" y="110"/>
                      </a:lnTo>
                      <a:lnTo>
                        <a:pt x="383" y="55"/>
                      </a:lnTo>
                      <a:lnTo>
                        <a:pt x="20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" name="Google Shape;561;p1"/>
                <p:cNvSpPr/>
                <p:nvPr/>
              </p:nvSpPr>
              <p:spPr>
                <a:xfrm>
                  <a:off x="7186873" y="1724225"/>
                  <a:ext cx="244052" cy="245130"/>
                </a:xfrm>
                <a:custGeom>
                  <a:rect b="b" l="l" r="r" t="t"/>
                  <a:pathLst>
                    <a:path extrusionOk="0" h="4321" w="4302">
                      <a:moveTo>
                        <a:pt x="1933" y="1"/>
                      </a:moveTo>
                      <a:lnTo>
                        <a:pt x="1714" y="37"/>
                      </a:lnTo>
                      <a:lnTo>
                        <a:pt x="1513" y="92"/>
                      </a:lnTo>
                      <a:lnTo>
                        <a:pt x="1313" y="165"/>
                      </a:lnTo>
                      <a:lnTo>
                        <a:pt x="1131" y="256"/>
                      </a:lnTo>
                      <a:lnTo>
                        <a:pt x="948" y="365"/>
                      </a:lnTo>
                      <a:lnTo>
                        <a:pt x="784" y="493"/>
                      </a:lnTo>
                      <a:lnTo>
                        <a:pt x="620" y="639"/>
                      </a:lnTo>
                      <a:lnTo>
                        <a:pt x="493" y="785"/>
                      </a:lnTo>
                      <a:lnTo>
                        <a:pt x="365" y="949"/>
                      </a:lnTo>
                      <a:lnTo>
                        <a:pt x="256" y="1131"/>
                      </a:lnTo>
                      <a:lnTo>
                        <a:pt x="165" y="1313"/>
                      </a:lnTo>
                      <a:lnTo>
                        <a:pt x="92" y="1514"/>
                      </a:lnTo>
                      <a:lnTo>
                        <a:pt x="37" y="1732"/>
                      </a:lnTo>
                      <a:lnTo>
                        <a:pt x="1" y="1933"/>
                      </a:lnTo>
                      <a:lnTo>
                        <a:pt x="1" y="2151"/>
                      </a:lnTo>
                      <a:lnTo>
                        <a:pt x="1" y="2388"/>
                      </a:lnTo>
                      <a:lnTo>
                        <a:pt x="37" y="2589"/>
                      </a:lnTo>
                      <a:lnTo>
                        <a:pt x="92" y="2808"/>
                      </a:lnTo>
                      <a:lnTo>
                        <a:pt x="165" y="3008"/>
                      </a:lnTo>
                      <a:lnTo>
                        <a:pt x="256" y="3190"/>
                      </a:lnTo>
                      <a:lnTo>
                        <a:pt x="365" y="3372"/>
                      </a:lnTo>
                      <a:lnTo>
                        <a:pt x="493" y="3537"/>
                      </a:lnTo>
                      <a:lnTo>
                        <a:pt x="620" y="3682"/>
                      </a:lnTo>
                      <a:lnTo>
                        <a:pt x="784" y="3828"/>
                      </a:lnTo>
                      <a:lnTo>
                        <a:pt x="948" y="3956"/>
                      </a:lnTo>
                      <a:lnTo>
                        <a:pt x="1131" y="4065"/>
                      </a:lnTo>
                      <a:lnTo>
                        <a:pt x="1313" y="4156"/>
                      </a:lnTo>
                      <a:lnTo>
                        <a:pt x="1513" y="4229"/>
                      </a:lnTo>
                      <a:lnTo>
                        <a:pt x="1714" y="4284"/>
                      </a:lnTo>
                      <a:lnTo>
                        <a:pt x="1933" y="4302"/>
                      </a:lnTo>
                      <a:lnTo>
                        <a:pt x="2151" y="4320"/>
                      </a:lnTo>
                      <a:lnTo>
                        <a:pt x="2352" y="4320"/>
                      </a:lnTo>
                      <a:lnTo>
                        <a:pt x="2552" y="4284"/>
                      </a:lnTo>
                      <a:lnTo>
                        <a:pt x="2753" y="4247"/>
                      </a:lnTo>
                      <a:lnTo>
                        <a:pt x="2935" y="4174"/>
                      </a:lnTo>
                      <a:lnTo>
                        <a:pt x="3099" y="4101"/>
                      </a:lnTo>
                      <a:lnTo>
                        <a:pt x="3281" y="4010"/>
                      </a:lnTo>
                      <a:lnTo>
                        <a:pt x="3427" y="3901"/>
                      </a:lnTo>
                      <a:lnTo>
                        <a:pt x="3573" y="3792"/>
                      </a:lnTo>
                      <a:lnTo>
                        <a:pt x="3719" y="3646"/>
                      </a:lnTo>
                      <a:lnTo>
                        <a:pt x="3846" y="3500"/>
                      </a:lnTo>
                      <a:lnTo>
                        <a:pt x="3956" y="3354"/>
                      </a:lnTo>
                      <a:lnTo>
                        <a:pt x="4047" y="3190"/>
                      </a:lnTo>
                      <a:lnTo>
                        <a:pt x="4138" y="3026"/>
                      </a:lnTo>
                      <a:lnTo>
                        <a:pt x="4211" y="2844"/>
                      </a:lnTo>
                      <a:lnTo>
                        <a:pt x="4265" y="2644"/>
                      </a:lnTo>
                      <a:lnTo>
                        <a:pt x="4302" y="2461"/>
                      </a:lnTo>
                      <a:lnTo>
                        <a:pt x="4302" y="2461"/>
                      </a:lnTo>
                      <a:lnTo>
                        <a:pt x="3846" y="2479"/>
                      </a:lnTo>
                      <a:lnTo>
                        <a:pt x="3391" y="2498"/>
                      </a:lnTo>
                      <a:lnTo>
                        <a:pt x="3318" y="2698"/>
                      </a:lnTo>
                      <a:lnTo>
                        <a:pt x="3227" y="2880"/>
                      </a:lnTo>
                      <a:lnTo>
                        <a:pt x="3099" y="3044"/>
                      </a:lnTo>
                      <a:lnTo>
                        <a:pt x="2935" y="3172"/>
                      </a:lnTo>
                      <a:lnTo>
                        <a:pt x="2771" y="3281"/>
                      </a:lnTo>
                      <a:lnTo>
                        <a:pt x="2570" y="3372"/>
                      </a:lnTo>
                      <a:lnTo>
                        <a:pt x="2370" y="3427"/>
                      </a:lnTo>
                      <a:lnTo>
                        <a:pt x="2151" y="3445"/>
                      </a:lnTo>
                      <a:lnTo>
                        <a:pt x="2024" y="3445"/>
                      </a:lnTo>
                      <a:lnTo>
                        <a:pt x="1896" y="3427"/>
                      </a:lnTo>
                      <a:lnTo>
                        <a:pt x="1769" y="3391"/>
                      </a:lnTo>
                      <a:lnTo>
                        <a:pt x="1659" y="3336"/>
                      </a:lnTo>
                      <a:lnTo>
                        <a:pt x="1550" y="3281"/>
                      </a:lnTo>
                      <a:lnTo>
                        <a:pt x="1440" y="3227"/>
                      </a:lnTo>
                      <a:lnTo>
                        <a:pt x="1331" y="3154"/>
                      </a:lnTo>
                      <a:lnTo>
                        <a:pt x="1240" y="3063"/>
                      </a:lnTo>
                      <a:lnTo>
                        <a:pt x="1167" y="2972"/>
                      </a:lnTo>
                      <a:lnTo>
                        <a:pt x="1094" y="2880"/>
                      </a:lnTo>
                      <a:lnTo>
                        <a:pt x="1021" y="2771"/>
                      </a:lnTo>
                      <a:lnTo>
                        <a:pt x="967" y="2662"/>
                      </a:lnTo>
                      <a:lnTo>
                        <a:pt x="930" y="2534"/>
                      </a:lnTo>
                      <a:lnTo>
                        <a:pt x="894" y="2425"/>
                      </a:lnTo>
                      <a:lnTo>
                        <a:pt x="876" y="2297"/>
                      </a:lnTo>
                      <a:lnTo>
                        <a:pt x="876" y="2151"/>
                      </a:lnTo>
                      <a:lnTo>
                        <a:pt x="876" y="2024"/>
                      </a:lnTo>
                      <a:lnTo>
                        <a:pt x="894" y="1896"/>
                      </a:lnTo>
                      <a:lnTo>
                        <a:pt x="930" y="1769"/>
                      </a:lnTo>
                      <a:lnTo>
                        <a:pt x="967" y="1659"/>
                      </a:lnTo>
                      <a:lnTo>
                        <a:pt x="1021" y="1550"/>
                      </a:lnTo>
                      <a:lnTo>
                        <a:pt x="1094" y="1441"/>
                      </a:lnTo>
                      <a:lnTo>
                        <a:pt x="1167" y="1350"/>
                      </a:lnTo>
                      <a:lnTo>
                        <a:pt x="1240" y="1258"/>
                      </a:lnTo>
                      <a:lnTo>
                        <a:pt x="1331" y="1167"/>
                      </a:lnTo>
                      <a:lnTo>
                        <a:pt x="1440" y="1094"/>
                      </a:lnTo>
                      <a:lnTo>
                        <a:pt x="1550" y="1021"/>
                      </a:lnTo>
                      <a:lnTo>
                        <a:pt x="1659" y="967"/>
                      </a:lnTo>
                      <a:lnTo>
                        <a:pt x="1769" y="930"/>
                      </a:lnTo>
                      <a:lnTo>
                        <a:pt x="1896" y="894"/>
                      </a:lnTo>
                      <a:lnTo>
                        <a:pt x="2024" y="876"/>
                      </a:lnTo>
                      <a:lnTo>
                        <a:pt x="2151" y="876"/>
                      </a:lnTo>
                      <a:lnTo>
                        <a:pt x="2370" y="894"/>
                      </a:lnTo>
                      <a:lnTo>
                        <a:pt x="2589" y="37"/>
                      </a:lnTo>
                      <a:lnTo>
                        <a:pt x="237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" name="Google Shape;562;p1"/>
                <p:cNvSpPr/>
                <p:nvPr/>
              </p:nvSpPr>
              <p:spPr>
                <a:xfrm>
                  <a:off x="7488788" y="3143767"/>
                  <a:ext cx="289550" cy="745489"/>
                </a:xfrm>
                <a:custGeom>
                  <a:rect b="b" l="l" r="r" t="t"/>
                  <a:pathLst>
                    <a:path extrusionOk="0" h="13141" w="5104">
                      <a:moveTo>
                        <a:pt x="4866" y="1"/>
                      </a:moveTo>
                      <a:lnTo>
                        <a:pt x="4775" y="19"/>
                      </a:lnTo>
                      <a:lnTo>
                        <a:pt x="4702" y="74"/>
                      </a:lnTo>
                      <a:lnTo>
                        <a:pt x="4666" y="146"/>
                      </a:lnTo>
                      <a:lnTo>
                        <a:pt x="0" y="12831"/>
                      </a:lnTo>
                      <a:lnTo>
                        <a:pt x="0" y="12922"/>
                      </a:lnTo>
                      <a:lnTo>
                        <a:pt x="19" y="13013"/>
                      </a:lnTo>
                      <a:lnTo>
                        <a:pt x="73" y="13086"/>
                      </a:lnTo>
                      <a:lnTo>
                        <a:pt x="146" y="13123"/>
                      </a:lnTo>
                      <a:lnTo>
                        <a:pt x="219" y="13141"/>
                      </a:lnTo>
                      <a:lnTo>
                        <a:pt x="292" y="13141"/>
                      </a:lnTo>
                      <a:lnTo>
                        <a:pt x="347" y="13104"/>
                      </a:lnTo>
                      <a:lnTo>
                        <a:pt x="401" y="13050"/>
                      </a:lnTo>
                      <a:lnTo>
                        <a:pt x="438" y="12995"/>
                      </a:lnTo>
                      <a:lnTo>
                        <a:pt x="5085" y="311"/>
                      </a:lnTo>
                      <a:lnTo>
                        <a:pt x="5103" y="219"/>
                      </a:lnTo>
                      <a:lnTo>
                        <a:pt x="5085" y="128"/>
                      </a:lnTo>
                      <a:lnTo>
                        <a:pt x="5030" y="55"/>
                      </a:lnTo>
                      <a:lnTo>
                        <a:pt x="495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Google Shape;563;p1"/>
                <p:cNvSpPr/>
                <p:nvPr/>
              </p:nvSpPr>
              <p:spPr>
                <a:xfrm>
                  <a:off x="7654211" y="3143767"/>
                  <a:ext cx="290571" cy="745489"/>
                </a:xfrm>
                <a:custGeom>
                  <a:rect b="b" l="l" r="r" t="t"/>
                  <a:pathLst>
                    <a:path extrusionOk="0" h="13141" w="5122">
                      <a:moveTo>
                        <a:pt x="164" y="1"/>
                      </a:moveTo>
                      <a:lnTo>
                        <a:pt x="73" y="55"/>
                      </a:lnTo>
                      <a:lnTo>
                        <a:pt x="37" y="128"/>
                      </a:lnTo>
                      <a:lnTo>
                        <a:pt x="0" y="219"/>
                      </a:lnTo>
                      <a:lnTo>
                        <a:pt x="19" y="311"/>
                      </a:lnTo>
                      <a:lnTo>
                        <a:pt x="4666" y="12995"/>
                      </a:lnTo>
                      <a:lnTo>
                        <a:pt x="4702" y="13050"/>
                      </a:lnTo>
                      <a:lnTo>
                        <a:pt x="4757" y="13104"/>
                      </a:lnTo>
                      <a:lnTo>
                        <a:pt x="4812" y="13141"/>
                      </a:lnTo>
                      <a:lnTo>
                        <a:pt x="4885" y="13141"/>
                      </a:lnTo>
                      <a:lnTo>
                        <a:pt x="4958" y="13123"/>
                      </a:lnTo>
                      <a:lnTo>
                        <a:pt x="5049" y="13086"/>
                      </a:lnTo>
                      <a:lnTo>
                        <a:pt x="5103" y="13013"/>
                      </a:lnTo>
                      <a:lnTo>
                        <a:pt x="5122" y="12922"/>
                      </a:lnTo>
                      <a:lnTo>
                        <a:pt x="5103" y="12831"/>
                      </a:lnTo>
                      <a:lnTo>
                        <a:pt x="456" y="146"/>
                      </a:lnTo>
                      <a:lnTo>
                        <a:pt x="401" y="74"/>
                      </a:lnTo>
                      <a:lnTo>
                        <a:pt x="328" y="19"/>
                      </a:ln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" name="Google Shape;564;p1"/>
                <p:cNvSpPr/>
                <p:nvPr/>
              </p:nvSpPr>
              <p:spPr>
                <a:xfrm>
                  <a:off x="7593227" y="3596639"/>
                  <a:ext cx="247116" cy="25869"/>
                </a:xfrm>
                <a:custGeom>
                  <a:rect b="b" l="l" r="r" t="t"/>
                  <a:pathLst>
                    <a:path extrusionOk="0" h="456" w="4356">
                      <a:moveTo>
                        <a:pt x="0" y="0"/>
                      </a:moveTo>
                      <a:lnTo>
                        <a:pt x="0" y="456"/>
                      </a:lnTo>
                      <a:lnTo>
                        <a:pt x="4356" y="456"/>
                      </a:lnTo>
                      <a:lnTo>
                        <a:pt x="435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" name="Google Shape;565;p1"/>
                <p:cNvSpPr/>
                <p:nvPr/>
              </p:nvSpPr>
              <p:spPr>
                <a:xfrm>
                  <a:off x="7516699" y="3109673"/>
                  <a:ext cx="392912" cy="64162"/>
                </a:xfrm>
                <a:custGeom>
                  <a:rect b="b" l="l" r="r" t="t"/>
                  <a:pathLst>
                    <a:path extrusionOk="0" h="1131" w="6926">
                      <a:moveTo>
                        <a:pt x="0" y="0"/>
                      </a:moveTo>
                      <a:lnTo>
                        <a:pt x="19" y="128"/>
                      </a:lnTo>
                      <a:lnTo>
                        <a:pt x="37" y="237"/>
                      </a:lnTo>
                      <a:lnTo>
                        <a:pt x="55" y="347"/>
                      </a:lnTo>
                      <a:lnTo>
                        <a:pt x="92" y="438"/>
                      </a:lnTo>
                      <a:lnTo>
                        <a:pt x="201" y="638"/>
                      </a:lnTo>
                      <a:lnTo>
                        <a:pt x="328" y="802"/>
                      </a:lnTo>
                      <a:lnTo>
                        <a:pt x="511" y="930"/>
                      </a:lnTo>
                      <a:lnTo>
                        <a:pt x="693" y="1039"/>
                      </a:lnTo>
                      <a:lnTo>
                        <a:pt x="802" y="1076"/>
                      </a:lnTo>
                      <a:lnTo>
                        <a:pt x="912" y="1112"/>
                      </a:lnTo>
                      <a:lnTo>
                        <a:pt x="1021" y="1130"/>
                      </a:lnTo>
                      <a:lnTo>
                        <a:pt x="5905" y="1130"/>
                      </a:lnTo>
                      <a:lnTo>
                        <a:pt x="6033" y="1112"/>
                      </a:lnTo>
                      <a:lnTo>
                        <a:pt x="6124" y="1076"/>
                      </a:lnTo>
                      <a:lnTo>
                        <a:pt x="6233" y="1039"/>
                      </a:lnTo>
                      <a:lnTo>
                        <a:pt x="6434" y="930"/>
                      </a:lnTo>
                      <a:lnTo>
                        <a:pt x="6598" y="802"/>
                      </a:lnTo>
                      <a:lnTo>
                        <a:pt x="6725" y="638"/>
                      </a:lnTo>
                      <a:lnTo>
                        <a:pt x="6835" y="438"/>
                      </a:lnTo>
                      <a:lnTo>
                        <a:pt x="6871" y="347"/>
                      </a:lnTo>
                      <a:lnTo>
                        <a:pt x="6889" y="237"/>
                      </a:lnTo>
                      <a:lnTo>
                        <a:pt x="6908" y="128"/>
                      </a:lnTo>
                      <a:lnTo>
                        <a:pt x="692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66" name="Google Shape;566;p1"/>
            <p:cNvGrpSpPr/>
            <p:nvPr/>
          </p:nvGrpSpPr>
          <p:grpSpPr>
            <a:xfrm>
              <a:off x="5406069" y="1490373"/>
              <a:ext cx="1135911" cy="2429610"/>
              <a:chOff x="9821900" y="1413525"/>
              <a:chExt cx="1320673" cy="2824800"/>
            </a:xfrm>
          </p:grpSpPr>
          <p:sp>
            <p:nvSpPr>
              <p:cNvPr id="567" name="Google Shape;567;p1"/>
              <p:cNvSpPr/>
              <p:nvPr/>
            </p:nvSpPr>
            <p:spPr>
              <a:xfrm>
                <a:off x="9960975" y="4131525"/>
                <a:ext cx="781800" cy="106800"/>
              </a:xfrm>
              <a:prstGeom prst="ellipse">
                <a:avLst/>
              </a:pr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68" name="Google Shape;568;p1"/>
              <p:cNvSpPr/>
              <p:nvPr/>
            </p:nvSpPr>
            <p:spPr>
              <a:xfrm flipH="1">
                <a:off x="9821900" y="1822954"/>
                <a:ext cx="215112" cy="636603"/>
              </a:xfrm>
              <a:custGeom>
                <a:rect b="b" l="l" r="r" t="t"/>
                <a:pathLst>
                  <a:path extrusionOk="0" h="9550" w="3227">
                    <a:moveTo>
                      <a:pt x="0" y="0"/>
                    </a:moveTo>
                    <a:lnTo>
                      <a:pt x="255" y="9550"/>
                    </a:lnTo>
                    <a:lnTo>
                      <a:pt x="383" y="9532"/>
                    </a:lnTo>
                    <a:lnTo>
                      <a:pt x="729" y="9477"/>
                    </a:lnTo>
                    <a:lnTo>
                      <a:pt x="948" y="9422"/>
                    </a:lnTo>
                    <a:lnTo>
                      <a:pt x="1203" y="9349"/>
                    </a:lnTo>
                    <a:lnTo>
                      <a:pt x="1476" y="9258"/>
                    </a:lnTo>
                    <a:lnTo>
                      <a:pt x="1750" y="9131"/>
                    </a:lnTo>
                    <a:lnTo>
                      <a:pt x="2041" y="8985"/>
                    </a:lnTo>
                    <a:lnTo>
                      <a:pt x="2297" y="8821"/>
                    </a:lnTo>
                    <a:lnTo>
                      <a:pt x="2552" y="8620"/>
                    </a:lnTo>
                    <a:lnTo>
                      <a:pt x="2661" y="8511"/>
                    </a:lnTo>
                    <a:lnTo>
                      <a:pt x="2770" y="8384"/>
                    </a:lnTo>
                    <a:lnTo>
                      <a:pt x="2880" y="8256"/>
                    </a:lnTo>
                    <a:lnTo>
                      <a:pt x="2971" y="8110"/>
                    </a:lnTo>
                    <a:lnTo>
                      <a:pt x="3044" y="7964"/>
                    </a:lnTo>
                    <a:lnTo>
                      <a:pt x="3098" y="7800"/>
                    </a:lnTo>
                    <a:lnTo>
                      <a:pt x="3153" y="7636"/>
                    </a:lnTo>
                    <a:lnTo>
                      <a:pt x="3190" y="7454"/>
                    </a:lnTo>
                    <a:lnTo>
                      <a:pt x="3208" y="7272"/>
                    </a:lnTo>
                    <a:lnTo>
                      <a:pt x="3226" y="7071"/>
                    </a:lnTo>
                    <a:lnTo>
                      <a:pt x="3208" y="6853"/>
                    </a:lnTo>
                    <a:lnTo>
                      <a:pt x="3171" y="6616"/>
                    </a:lnTo>
                    <a:lnTo>
                      <a:pt x="3135" y="6379"/>
                    </a:lnTo>
                    <a:lnTo>
                      <a:pt x="3062" y="6124"/>
                    </a:lnTo>
                    <a:lnTo>
                      <a:pt x="2898" y="5595"/>
                    </a:lnTo>
                    <a:lnTo>
                      <a:pt x="2698" y="5030"/>
                    </a:lnTo>
                    <a:lnTo>
                      <a:pt x="2442" y="4447"/>
                    </a:lnTo>
                    <a:lnTo>
                      <a:pt x="2169" y="3864"/>
                    </a:lnTo>
                    <a:lnTo>
                      <a:pt x="1896" y="3281"/>
                    </a:lnTo>
                    <a:lnTo>
                      <a:pt x="1586" y="2716"/>
                    </a:lnTo>
                    <a:lnTo>
                      <a:pt x="1003" y="1659"/>
                    </a:lnTo>
                    <a:lnTo>
                      <a:pt x="492" y="8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1"/>
              <p:cNvSpPr/>
              <p:nvPr/>
            </p:nvSpPr>
            <p:spPr>
              <a:xfrm flipH="1">
                <a:off x="10067343" y="3906426"/>
                <a:ext cx="119121" cy="190848"/>
              </a:xfrm>
              <a:custGeom>
                <a:rect b="b" l="l" r="r" t="t"/>
                <a:pathLst>
                  <a:path extrusionOk="0" h="2863" w="1787">
                    <a:moveTo>
                      <a:pt x="1131" y="1"/>
                    </a:moveTo>
                    <a:lnTo>
                      <a:pt x="912" y="19"/>
                    </a:lnTo>
                    <a:lnTo>
                      <a:pt x="675" y="74"/>
                    </a:lnTo>
                    <a:lnTo>
                      <a:pt x="456" y="147"/>
                    </a:lnTo>
                    <a:lnTo>
                      <a:pt x="237" y="256"/>
                    </a:lnTo>
                    <a:lnTo>
                      <a:pt x="1" y="384"/>
                    </a:lnTo>
                    <a:lnTo>
                      <a:pt x="474" y="2862"/>
                    </a:lnTo>
                    <a:lnTo>
                      <a:pt x="1787" y="2771"/>
                    </a:lnTo>
                    <a:lnTo>
                      <a:pt x="1787" y="128"/>
                    </a:lnTo>
                    <a:lnTo>
                      <a:pt x="1568" y="55"/>
                    </a:lnTo>
                    <a:lnTo>
                      <a:pt x="1349" y="19"/>
                    </a:lnTo>
                    <a:lnTo>
                      <a:pt x="1131" y="1"/>
                    </a:lnTo>
                    <a:close/>
                  </a:path>
                </a:pathLst>
              </a:custGeom>
              <a:solidFill>
                <a:srgbClr val="8466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"/>
              <p:cNvSpPr/>
              <p:nvPr/>
            </p:nvSpPr>
            <p:spPr>
              <a:xfrm flipH="1">
                <a:off x="10061277" y="4051013"/>
                <a:ext cx="189581" cy="139786"/>
              </a:xfrm>
              <a:custGeom>
                <a:rect b="b" l="l" r="r" t="t"/>
                <a:pathLst>
                  <a:path extrusionOk="0" h="2097" w="2844">
                    <a:moveTo>
                      <a:pt x="2078" y="1"/>
                    </a:moveTo>
                    <a:lnTo>
                      <a:pt x="1987" y="19"/>
                    </a:lnTo>
                    <a:lnTo>
                      <a:pt x="1914" y="37"/>
                    </a:lnTo>
                    <a:lnTo>
                      <a:pt x="1823" y="55"/>
                    </a:lnTo>
                    <a:lnTo>
                      <a:pt x="1750" y="110"/>
                    </a:lnTo>
                    <a:lnTo>
                      <a:pt x="1586" y="219"/>
                    </a:lnTo>
                    <a:lnTo>
                      <a:pt x="1422" y="402"/>
                    </a:lnTo>
                    <a:lnTo>
                      <a:pt x="1386" y="256"/>
                    </a:lnTo>
                    <a:lnTo>
                      <a:pt x="1349" y="146"/>
                    </a:lnTo>
                    <a:lnTo>
                      <a:pt x="1313" y="55"/>
                    </a:lnTo>
                    <a:lnTo>
                      <a:pt x="1276" y="19"/>
                    </a:lnTo>
                    <a:lnTo>
                      <a:pt x="1222" y="19"/>
                    </a:lnTo>
                    <a:lnTo>
                      <a:pt x="1167" y="55"/>
                    </a:lnTo>
                    <a:lnTo>
                      <a:pt x="1131" y="92"/>
                    </a:lnTo>
                    <a:lnTo>
                      <a:pt x="1076" y="201"/>
                    </a:lnTo>
                    <a:lnTo>
                      <a:pt x="985" y="474"/>
                    </a:lnTo>
                    <a:lnTo>
                      <a:pt x="894" y="894"/>
                    </a:lnTo>
                    <a:lnTo>
                      <a:pt x="784" y="985"/>
                    </a:lnTo>
                    <a:lnTo>
                      <a:pt x="693" y="1076"/>
                    </a:lnTo>
                    <a:lnTo>
                      <a:pt x="566" y="1149"/>
                    </a:lnTo>
                    <a:lnTo>
                      <a:pt x="456" y="1185"/>
                    </a:lnTo>
                    <a:lnTo>
                      <a:pt x="347" y="1222"/>
                    </a:lnTo>
                    <a:lnTo>
                      <a:pt x="238" y="1276"/>
                    </a:lnTo>
                    <a:lnTo>
                      <a:pt x="146" y="1349"/>
                    </a:lnTo>
                    <a:lnTo>
                      <a:pt x="74" y="1459"/>
                    </a:lnTo>
                    <a:lnTo>
                      <a:pt x="19" y="1586"/>
                    </a:lnTo>
                    <a:lnTo>
                      <a:pt x="1" y="1750"/>
                    </a:lnTo>
                    <a:lnTo>
                      <a:pt x="1" y="1914"/>
                    </a:lnTo>
                    <a:lnTo>
                      <a:pt x="37" y="2096"/>
                    </a:lnTo>
                    <a:lnTo>
                      <a:pt x="2844" y="2096"/>
                    </a:lnTo>
                    <a:lnTo>
                      <a:pt x="2844" y="1860"/>
                    </a:lnTo>
                    <a:lnTo>
                      <a:pt x="2826" y="1331"/>
                    </a:lnTo>
                    <a:lnTo>
                      <a:pt x="2789" y="748"/>
                    </a:lnTo>
                    <a:lnTo>
                      <a:pt x="2753" y="493"/>
                    </a:lnTo>
                    <a:lnTo>
                      <a:pt x="2716" y="329"/>
                    </a:lnTo>
                    <a:lnTo>
                      <a:pt x="2552" y="183"/>
                    </a:lnTo>
                    <a:lnTo>
                      <a:pt x="2388" y="92"/>
                    </a:lnTo>
                    <a:lnTo>
                      <a:pt x="2224" y="37"/>
                    </a:lnTo>
                    <a:lnTo>
                      <a:pt x="20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1"/>
              <p:cNvSpPr/>
              <p:nvPr/>
            </p:nvSpPr>
            <p:spPr>
              <a:xfrm flipH="1">
                <a:off x="10063676" y="4089876"/>
                <a:ext cx="70526" cy="18332"/>
              </a:xfrm>
              <a:custGeom>
                <a:rect b="b" l="l" r="r" t="t"/>
                <a:pathLst>
                  <a:path extrusionOk="0" h="275" w="1058">
                    <a:moveTo>
                      <a:pt x="511" y="1"/>
                    </a:moveTo>
                    <a:lnTo>
                      <a:pt x="383" y="37"/>
                    </a:lnTo>
                    <a:lnTo>
                      <a:pt x="255" y="74"/>
                    </a:lnTo>
                    <a:lnTo>
                      <a:pt x="128" y="128"/>
                    </a:lnTo>
                    <a:lnTo>
                      <a:pt x="18" y="201"/>
                    </a:lnTo>
                    <a:lnTo>
                      <a:pt x="0" y="219"/>
                    </a:lnTo>
                    <a:lnTo>
                      <a:pt x="0" y="256"/>
                    </a:lnTo>
                    <a:lnTo>
                      <a:pt x="37" y="274"/>
                    </a:lnTo>
                    <a:lnTo>
                      <a:pt x="55" y="274"/>
                    </a:lnTo>
                    <a:lnTo>
                      <a:pt x="164" y="201"/>
                    </a:lnTo>
                    <a:lnTo>
                      <a:pt x="274" y="165"/>
                    </a:lnTo>
                    <a:lnTo>
                      <a:pt x="401" y="128"/>
                    </a:lnTo>
                    <a:lnTo>
                      <a:pt x="511" y="92"/>
                    </a:lnTo>
                    <a:lnTo>
                      <a:pt x="747" y="92"/>
                    </a:lnTo>
                    <a:lnTo>
                      <a:pt x="875" y="110"/>
                    </a:lnTo>
                    <a:lnTo>
                      <a:pt x="1003" y="147"/>
                    </a:lnTo>
                    <a:lnTo>
                      <a:pt x="1039" y="147"/>
                    </a:lnTo>
                    <a:lnTo>
                      <a:pt x="1057" y="128"/>
                    </a:lnTo>
                    <a:lnTo>
                      <a:pt x="1039" y="92"/>
                    </a:lnTo>
                    <a:lnTo>
                      <a:pt x="1021" y="74"/>
                    </a:lnTo>
                    <a:lnTo>
                      <a:pt x="893" y="19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"/>
              <p:cNvSpPr/>
              <p:nvPr/>
            </p:nvSpPr>
            <p:spPr>
              <a:xfrm flipH="1">
                <a:off x="10060077" y="4170069"/>
                <a:ext cx="190781" cy="7333"/>
              </a:xfrm>
              <a:custGeom>
                <a:rect b="b" l="l" r="r" t="t"/>
                <a:pathLst>
                  <a:path extrusionOk="0" h="110" w="2862">
                    <a:moveTo>
                      <a:pt x="2826" y="1"/>
                    </a:moveTo>
                    <a:lnTo>
                      <a:pt x="55" y="19"/>
                    </a:lnTo>
                    <a:lnTo>
                      <a:pt x="19" y="19"/>
                    </a:lnTo>
                    <a:lnTo>
                      <a:pt x="1" y="55"/>
                    </a:lnTo>
                    <a:lnTo>
                      <a:pt x="19" y="92"/>
                    </a:lnTo>
                    <a:lnTo>
                      <a:pt x="55" y="110"/>
                    </a:lnTo>
                    <a:lnTo>
                      <a:pt x="2826" y="92"/>
                    </a:lnTo>
                    <a:lnTo>
                      <a:pt x="2844" y="92"/>
                    </a:lnTo>
                    <a:lnTo>
                      <a:pt x="2862" y="55"/>
                    </a:lnTo>
                    <a:lnTo>
                      <a:pt x="2844" y="19"/>
                    </a:lnTo>
                    <a:lnTo>
                      <a:pt x="2826" y="1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"/>
              <p:cNvSpPr/>
              <p:nvPr/>
            </p:nvSpPr>
            <p:spPr>
              <a:xfrm flipH="1">
                <a:off x="10006617" y="2599215"/>
                <a:ext cx="338966" cy="1411792"/>
              </a:xfrm>
              <a:custGeom>
                <a:rect b="b" l="l" r="r" t="t"/>
                <a:pathLst>
                  <a:path extrusionOk="0" h="21179" w="5085">
                    <a:moveTo>
                      <a:pt x="1804" y="1"/>
                    </a:moveTo>
                    <a:lnTo>
                      <a:pt x="1422" y="19"/>
                    </a:lnTo>
                    <a:lnTo>
                      <a:pt x="1258" y="55"/>
                    </a:lnTo>
                    <a:lnTo>
                      <a:pt x="1094" y="92"/>
                    </a:lnTo>
                    <a:lnTo>
                      <a:pt x="930" y="128"/>
                    </a:lnTo>
                    <a:lnTo>
                      <a:pt x="784" y="201"/>
                    </a:lnTo>
                    <a:lnTo>
                      <a:pt x="656" y="274"/>
                    </a:lnTo>
                    <a:lnTo>
                      <a:pt x="529" y="347"/>
                    </a:lnTo>
                    <a:lnTo>
                      <a:pt x="419" y="456"/>
                    </a:lnTo>
                    <a:lnTo>
                      <a:pt x="328" y="566"/>
                    </a:lnTo>
                    <a:lnTo>
                      <a:pt x="255" y="693"/>
                    </a:lnTo>
                    <a:lnTo>
                      <a:pt x="201" y="857"/>
                    </a:lnTo>
                    <a:lnTo>
                      <a:pt x="146" y="1040"/>
                    </a:lnTo>
                    <a:lnTo>
                      <a:pt x="109" y="1258"/>
                    </a:lnTo>
                    <a:lnTo>
                      <a:pt x="37" y="1732"/>
                    </a:lnTo>
                    <a:lnTo>
                      <a:pt x="0" y="2297"/>
                    </a:lnTo>
                    <a:lnTo>
                      <a:pt x="0" y="2917"/>
                    </a:lnTo>
                    <a:lnTo>
                      <a:pt x="0" y="3591"/>
                    </a:lnTo>
                    <a:lnTo>
                      <a:pt x="37" y="4320"/>
                    </a:lnTo>
                    <a:lnTo>
                      <a:pt x="91" y="5049"/>
                    </a:lnTo>
                    <a:lnTo>
                      <a:pt x="219" y="6562"/>
                    </a:lnTo>
                    <a:lnTo>
                      <a:pt x="346" y="8020"/>
                    </a:lnTo>
                    <a:lnTo>
                      <a:pt x="456" y="9350"/>
                    </a:lnTo>
                    <a:lnTo>
                      <a:pt x="492" y="9915"/>
                    </a:lnTo>
                    <a:lnTo>
                      <a:pt x="529" y="10425"/>
                    </a:lnTo>
                    <a:lnTo>
                      <a:pt x="565" y="11391"/>
                    </a:lnTo>
                    <a:lnTo>
                      <a:pt x="674" y="12704"/>
                    </a:lnTo>
                    <a:lnTo>
                      <a:pt x="802" y="14216"/>
                    </a:lnTo>
                    <a:lnTo>
                      <a:pt x="966" y="15856"/>
                    </a:lnTo>
                    <a:lnTo>
                      <a:pt x="1167" y="17478"/>
                    </a:lnTo>
                    <a:lnTo>
                      <a:pt x="1385" y="18991"/>
                    </a:lnTo>
                    <a:lnTo>
                      <a:pt x="1495" y="19665"/>
                    </a:lnTo>
                    <a:lnTo>
                      <a:pt x="1604" y="20249"/>
                    </a:lnTo>
                    <a:lnTo>
                      <a:pt x="1731" y="20777"/>
                    </a:lnTo>
                    <a:lnTo>
                      <a:pt x="1841" y="21178"/>
                    </a:lnTo>
                    <a:lnTo>
                      <a:pt x="4666" y="21051"/>
                    </a:lnTo>
                    <a:lnTo>
                      <a:pt x="4739" y="20486"/>
                    </a:lnTo>
                    <a:lnTo>
                      <a:pt x="4793" y="19866"/>
                    </a:lnTo>
                    <a:lnTo>
                      <a:pt x="4830" y="19192"/>
                    </a:lnTo>
                    <a:lnTo>
                      <a:pt x="4866" y="18463"/>
                    </a:lnTo>
                    <a:lnTo>
                      <a:pt x="4884" y="17715"/>
                    </a:lnTo>
                    <a:lnTo>
                      <a:pt x="4884" y="16932"/>
                    </a:lnTo>
                    <a:lnTo>
                      <a:pt x="4884" y="15346"/>
                    </a:lnTo>
                    <a:lnTo>
                      <a:pt x="4848" y="13779"/>
                    </a:lnTo>
                    <a:lnTo>
                      <a:pt x="4793" y="12339"/>
                    </a:lnTo>
                    <a:lnTo>
                      <a:pt x="4739" y="11100"/>
                    </a:lnTo>
                    <a:lnTo>
                      <a:pt x="4666" y="10152"/>
                    </a:lnTo>
                    <a:lnTo>
                      <a:pt x="4647" y="9660"/>
                    </a:lnTo>
                    <a:lnTo>
                      <a:pt x="4629" y="9059"/>
                    </a:lnTo>
                    <a:lnTo>
                      <a:pt x="4629" y="8384"/>
                    </a:lnTo>
                    <a:lnTo>
                      <a:pt x="4647" y="7655"/>
                    </a:lnTo>
                    <a:lnTo>
                      <a:pt x="4720" y="6070"/>
                    </a:lnTo>
                    <a:lnTo>
                      <a:pt x="4811" y="4466"/>
                    </a:lnTo>
                    <a:lnTo>
                      <a:pt x="4903" y="2971"/>
                    </a:lnTo>
                    <a:lnTo>
                      <a:pt x="4994" y="1714"/>
                    </a:lnTo>
                    <a:lnTo>
                      <a:pt x="5085" y="566"/>
                    </a:lnTo>
                    <a:lnTo>
                      <a:pt x="4903" y="511"/>
                    </a:lnTo>
                    <a:lnTo>
                      <a:pt x="4447" y="384"/>
                    </a:lnTo>
                    <a:lnTo>
                      <a:pt x="3791" y="220"/>
                    </a:lnTo>
                    <a:lnTo>
                      <a:pt x="3426" y="147"/>
                    </a:lnTo>
                    <a:lnTo>
                      <a:pt x="3025" y="74"/>
                    </a:lnTo>
                    <a:lnTo>
                      <a:pt x="2606" y="37"/>
                    </a:ln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1"/>
              <p:cNvSpPr/>
              <p:nvPr/>
            </p:nvSpPr>
            <p:spPr>
              <a:xfrm flipH="1">
                <a:off x="10018748" y="3961088"/>
                <a:ext cx="223578" cy="62060"/>
              </a:xfrm>
              <a:custGeom>
                <a:rect b="b" l="l" r="r" t="t"/>
                <a:pathLst>
                  <a:path extrusionOk="0" h="931" w="3354">
                    <a:moveTo>
                      <a:pt x="3354" y="1"/>
                    </a:moveTo>
                    <a:lnTo>
                      <a:pt x="0" y="74"/>
                    </a:lnTo>
                    <a:lnTo>
                      <a:pt x="182" y="930"/>
                    </a:lnTo>
                    <a:lnTo>
                      <a:pt x="3226" y="839"/>
                    </a:lnTo>
                    <a:lnTo>
                      <a:pt x="33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1"/>
              <p:cNvSpPr/>
              <p:nvPr/>
            </p:nvSpPr>
            <p:spPr>
              <a:xfrm flipH="1">
                <a:off x="10182732" y="2947916"/>
                <a:ext cx="105789" cy="1046029"/>
              </a:xfrm>
              <a:custGeom>
                <a:rect b="b" l="l" r="r" t="t"/>
                <a:pathLst>
                  <a:path extrusionOk="0" h="15692" w="1587">
                    <a:moveTo>
                      <a:pt x="1" y="0"/>
                    </a:moveTo>
                    <a:lnTo>
                      <a:pt x="1" y="37"/>
                    </a:lnTo>
                    <a:lnTo>
                      <a:pt x="37" y="1258"/>
                    </a:lnTo>
                    <a:lnTo>
                      <a:pt x="146" y="4338"/>
                    </a:lnTo>
                    <a:lnTo>
                      <a:pt x="183" y="5140"/>
                    </a:lnTo>
                    <a:lnTo>
                      <a:pt x="238" y="5996"/>
                    </a:lnTo>
                    <a:lnTo>
                      <a:pt x="329" y="6908"/>
                    </a:lnTo>
                    <a:lnTo>
                      <a:pt x="420" y="7837"/>
                    </a:lnTo>
                    <a:lnTo>
                      <a:pt x="639" y="9714"/>
                    </a:lnTo>
                    <a:lnTo>
                      <a:pt x="857" y="11519"/>
                    </a:lnTo>
                    <a:lnTo>
                      <a:pt x="1094" y="13122"/>
                    </a:lnTo>
                    <a:lnTo>
                      <a:pt x="1295" y="14434"/>
                    </a:lnTo>
                    <a:lnTo>
                      <a:pt x="1495" y="15637"/>
                    </a:lnTo>
                    <a:lnTo>
                      <a:pt x="1513" y="15674"/>
                    </a:lnTo>
                    <a:lnTo>
                      <a:pt x="1532" y="15692"/>
                    </a:lnTo>
                    <a:lnTo>
                      <a:pt x="1550" y="15692"/>
                    </a:lnTo>
                    <a:lnTo>
                      <a:pt x="1568" y="15674"/>
                    </a:lnTo>
                    <a:lnTo>
                      <a:pt x="1586" y="15637"/>
                    </a:lnTo>
                    <a:lnTo>
                      <a:pt x="1386" y="14416"/>
                    </a:lnTo>
                    <a:lnTo>
                      <a:pt x="1185" y="13104"/>
                    </a:lnTo>
                    <a:lnTo>
                      <a:pt x="948" y="11500"/>
                    </a:lnTo>
                    <a:lnTo>
                      <a:pt x="730" y="9696"/>
                    </a:lnTo>
                    <a:lnTo>
                      <a:pt x="511" y="7819"/>
                    </a:lnTo>
                    <a:lnTo>
                      <a:pt x="420" y="6908"/>
                    </a:lnTo>
                    <a:lnTo>
                      <a:pt x="329" y="5996"/>
                    </a:lnTo>
                    <a:lnTo>
                      <a:pt x="274" y="5140"/>
                    </a:lnTo>
                    <a:lnTo>
                      <a:pt x="238" y="4338"/>
                    </a:lnTo>
                    <a:lnTo>
                      <a:pt x="128" y="1240"/>
                    </a:lnTo>
                    <a:lnTo>
                      <a:pt x="92" y="37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"/>
              <p:cNvSpPr/>
              <p:nvPr/>
            </p:nvSpPr>
            <p:spPr>
              <a:xfrm flipH="1">
                <a:off x="10036946" y="2669675"/>
                <a:ext cx="93657" cy="68127"/>
              </a:xfrm>
              <a:custGeom>
                <a:rect b="b" l="l" r="r" t="t"/>
                <a:pathLst>
                  <a:path extrusionOk="0" h="1022" w="1405">
                    <a:moveTo>
                      <a:pt x="37" y="1"/>
                    </a:moveTo>
                    <a:lnTo>
                      <a:pt x="1" y="19"/>
                    </a:lnTo>
                    <a:lnTo>
                      <a:pt x="1" y="37"/>
                    </a:lnTo>
                    <a:lnTo>
                      <a:pt x="19" y="201"/>
                    </a:lnTo>
                    <a:lnTo>
                      <a:pt x="56" y="365"/>
                    </a:lnTo>
                    <a:lnTo>
                      <a:pt x="110" y="529"/>
                    </a:lnTo>
                    <a:lnTo>
                      <a:pt x="201" y="675"/>
                    </a:lnTo>
                    <a:lnTo>
                      <a:pt x="293" y="803"/>
                    </a:lnTo>
                    <a:lnTo>
                      <a:pt x="420" y="912"/>
                    </a:lnTo>
                    <a:lnTo>
                      <a:pt x="566" y="985"/>
                    </a:lnTo>
                    <a:lnTo>
                      <a:pt x="639" y="1021"/>
                    </a:lnTo>
                    <a:lnTo>
                      <a:pt x="876" y="1021"/>
                    </a:lnTo>
                    <a:lnTo>
                      <a:pt x="1022" y="985"/>
                    </a:lnTo>
                    <a:lnTo>
                      <a:pt x="1149" y="912"/>
                    </a:lnTo>
                    <a:lnTo>
                      <a:pt x="1240" y="821"/>
                    </a:lnTo>
                    <a:lnTo>
                      <a:pt x="1295" y="748"/>
                    </a:lnTo>
                    <a:lnTo>
                      <a:pt x="1331" y="675"/>
                    </a:lnTo>
                    <a:lnTo>
                      <a:pt x="1368" y="511"/>
                    </a:lnTo>
                    <a:lnTo>
                      <a:pt x="1386" y="329"/>
                    </a:lnTo>
                    <a:lnTo>
                      <a:pt x="1404" y="165"/>
                    </a:lnTo>
                    <a:lnTo>
                      <a:pt x="1386" y="128"/>
                    </a:lnTo>
                    <a:lnTo>
                      <a:pt x="1331" y="128"/>
                    </a:lnTo>
                    <a:lnTo>
                      <a:pt x="1313" y="165"/>
                    </a:lnTo>
                    <a:lnTo>
                      <a:pt x="1295" y="438"/>
                    </a:lnTo>
                    <a:lnTo>
                      <a:pt x="1258" y="566"/>
                    </a:lnTo>
                    <a:lnTo>
                      <a:pt x="1222" y="693"/>
                    </a:lnTo>
                    <a:lnTo>
                      <a:pt x="1167" y="748"/>
                    </a:lnTo>
                    <a:lnTo>
                      <a:pt x="1131" y="803"/>
                    </a:lnTo>
                    <a:lnTo>
                      <a:pt x="1022" y="894"/>
                    </a:lnTo>
                    <a:lnTo>
                      <a:pt x="876" y="930"/>
                    </a:lnTo>
                    <a:lnTo>
                      <a:pt x="730" y="949"/>
                    </a:lnTo>
                    <a:lnTo>
                      <a:pt x="584" y="912"/>
                    </a:lnTo>
                    <a:lnTo>
                      <a:pt x="457" y="839"/>
                    </a:lnTo>
                    <a:lnTo>
                      <a:pt x="347" y="730"/>
                    </a:lnTo>
                    <a:lnTo>
                      <a:pt x="256" y="621"/>
                    </a:lnTo>
                    <a:lnTo>
                      <a:pt x="183" y="475"/>
                    </a:lnTo>
                    <a:lnTo>
                      <a:pt x="128" y="329"/>
                    </a:lnTo>
                    <a:lnTo>
                      <a:pt x="92" y="183"/>
                    </a:lnTo>
                    <a:lnTo>
                      <a:pt x="74" y="37"/>
                    </a:lnTo>
                    <a:lnTo>
                      <a:pt x="56" y="19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"/>
              <p:cNvSpPr/>
              <p:nvPr/>
            </p:nvSpPr>
            <p:spPr>
              <a:xfrm flipH="1">
                <a:off x="10057611" y="3273485"/>
                <a:ext cx="167717" cy="12199"/>
              </a:xfrm>
              <a:custGeom>
                <a:rect b="b" l="l" r="r" t="t"/>
                <a:pathLst>
                  <a:path extrusionOk="0" h="183" w="2516">
                    <a:moveTo>
                      <a:pt x="1258" y="1"/>
                    </a:moveTo>
                    <a:lnTo>
                      <a:pt x="656" y="37"/>
                    </a:lnTo>
                    <a:lnTo>
                      <a:pt x="37" y="92"/>
                    </a:lnTo>
                    <a:lnTo>
                      <a:pt x="19" y="110"/>
                    </a:lnTo>
                    <a:lnTo>
                      <a:pt x="0" y="128"/>
                    </a:lnTo>
                    <a:lnTo>
                      <a:pt x="19" y="165"/>
                    </a:lnTo>
                    <a:lnTo>
                      <a:pt x="37" y="183"/>
                    </a:lnTo>
                    <a:lnTo>
                      <a:pt x="656" y="128"/>
                    </a:lnTo>
                    <a:lnTo>
                      <a:pt x="1258" y="92"/>
                    </a:lnTo>
                    <a:lnTo>
                      <a:pt x="1878" y="92"/>
                    </a:lnTo>
                    <a:lnTo>
                      <a:pt x="2479" y="110"/>
                    </a:lnTo>
                    <a:lnTo>
                      <a:pt x="2515" y="92"/>
                    </a:lnTo>
                    <a:lnTo>
                      <a:pt x="2515" y="74"/>
                    </a:lnTo>
                    <a:lnTo>
                      <a:pt x="2515" y="37"/>
                    </a:lnTo>
                    <a:lnTo>
                      <a:pt x="2479" y="19"/>
                    </a:lnTo>
                    <a:lnTo>
                      <a:pt x="1878" y="1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1"/>
              <p:cNvSpPr/>
              <p:nvPr/>
            </p:nvSpPr>
            <p:spPr>
              <a:xfrm flipH="1">
                <a:off x="10447574" y="3883362"/>
                <a:ext cx="126454" cy="213912"/>
              </a:xfrm>
              <a:custGeom>
                <a:rect b="b" l="l" r="r" t="t"/>
                <a:pathLst>
                  <a:path extrusionOk="0" h="3209" w="1897">
                    <a:moveTo>
                      <a:pt x="1076" y="1"/>
                    </a:moveTo>
                    <a:lnTo>
                      <a:pt x="839" y="37"/>
                    </a:lnTo>
                    <a:lnTo>
                      <a:pt x="620" y="92"/>
                    </a:lnTo>
                    <a:lnTo>
                      <a:pt x="402" y="183"/>
                    </a:lnTo>
                    <a:lnTo>
                      <a:pt x="183" y="292"/>
                    </a:lnTo>
                    <a:lnTo>
                      <a:pt x="1" y="420"/>
                    </a:lnTo>
                    <a:lnTo>
                      <a:pt x="620" y="3208"/>
                    </a:lnTo>
                    <a:lnTo>
                      <a:pt x="1896" y="3117"/>
                    </a:lnTo>
                    <a:lnTo>
                      <a:pt x="1896" y="146"/>
                    </a:lnTo>
                    <a:lnTo>
                      <a:pt x="1605" y="55"/>
                    </a:lnTo>
                    <a:lnTo>
                      <a:pt x="1331" y="19"/>
                    </a:lnTo>
                    <a:lnTo>
                      <a:pt x="1076" y="1"/>
                    </a:lnTo>
                    <a:close/>
                  </a:path>
                </a:pathLst>
              </a:custGeom>
              <a:solidFill>
                <a:srgbClr val="8466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"/>
              <p:cNvSpPr/>
              <p:nvPr/>
            </p:nvSpPr>
            <p:spPr>
              <a:xfrm flipH="1">
                <a:off x="10437842" y="4052213"/>
                <a:ext cx="217578" cy="138586"/>
              </a:xfrm>
              <a:custGeom>
                <a:rect b="b" l="l" r="r" t="t"/>
                <a:pathLst>
                  <a:path extrusionOk="0" h="2079" w="3264">
                    <a:moveTo>
                      <a:pt x="1623" y="1"/>
                    </a:moveTo>
                    <a:lnTo>
                      <a:pt x="1568" y="37"/>
                    </a:lnTo>
                    <a:lnTo>
                      <a:pt x="1532" y="92"/>
                    </a:lnTo>
                    <a:lnTo>
                      <a:pt x="1477" y="183"/>
                    </a:lnTo>
                    <a:lnTo>
                      <a:pt x="1386" y="475"/>
                    </a:lnTo>
                    <a:lnTo>
                      <a:pt x="1295" y="876"/>
                    </a:lnTo>
                    <a:lnTo>
                      <a:pt x="1240" y="930"/>
                    </a:lnTo>
                    <a:lnTo>
                      <a:pt x="1149" y="985"/>
                    </a:lnTo>
                    <a:lnTo>
                      <a:pt x="930" y="1094"/>
                    </a:lnTo>
                    <a:lnTo>
                      <a:pt x="693" y="1167"/>
                    </a:lnTo>
                    <a:lnTo>
                      <a:pt x="548" y="1222"/>
                    </a:lnTo>
                    <a:lnTo>
                      <a:pt x="420" y="1240"/>
                    </a:lnTo>
                    <a:lnTo>
                      <a:pt x="292" y="1295"/>
                    </a:lnTo>
                    <a:lnTo>
                      <a:pt x="201" y="1386"/>
                    </a:lnTo>
                    <a:lnTo>
                      <a:pt x="110" y="1477"/>
                    </a:lnTo>
                    <a:lnTo>
                      <a:pt x="37" y="1605"/>
                    </a:lnTo>
                    <a:lnTo>
                      <a:pt x="1" y="1732"/>
                    </a:lnTo>
                    <a:lnTo>
                      <a:pt x="1" y="1896"/>
                    </a:lnTo>
                    <a:lnTo>
                      <a:pt x="37" y="2078"/>
                    </a:lnTo>
                    <a:lnTo>
                      <a:pt x="3263" y="2078"/>
                    </a:lnTo>
                    <a:lnTo>
                      <a:pt x="3245" y="1860"/>
                    </a:lnTo>
                    <a:lnTo>
                      <a:pt x="3227" y="1331"/>
                    </a:lnTo>
                    <a:lnTo>
                      <a:pt x="3190" y="730"/>
                    </a:lnTo>
                    <a:lnTo>
                      <a:pt x="3154" y="493"/>
                    </a:lnTo>
                    <a:lnTo>
                      <a:pt x="3117" y="311"/>
                    </a:lnTo>
                    <a:lnTo>
                      <a:pt x="2953" y="183"/>
                    </a:lnTo>
                    <a:lnTo>
                      <a:pt x="2789" y="74"/>
                    </a:lnTo>
                    <a:lnTo>
                      <a:pt x="2643" y="19"/>
                    </a:lnTo>
                    <a:lnTo>
                      <a:pt x="2479" y="1"/>
                    </a:lnTo>
                    <a:lnTo>
                      <a:pt x="2388" y="1"/>
                    </a:lnTo>
                    <a:lnTo>
                      <a:pt x="2315" y="19"/>
                    </a:lnTo>
                    <a:lnTo>
                      <a:pt x="2224" y="55"/>
                    </a:lnTo>
                    <a:lnTo>
                      <a:pt x="2151" y="92"/>
                    </a:lnTo>
                    <a:lnTo>
                      <a:pt x="1987" y="220"/>
                    </a:lnTo>
                    <a:lnTo>
                      <a:pt x="1823" y="384"/>
                    </a:lnTo>
                    <a:lnTo>
                      <a:pt x="1787" y="238"/>
                    </a:lnTo>
                    <a:lnTo>
                      <a:pt x="1750" y="128"/>
                    </a:lnTo>
                    <a:lnTo>
                      <a:pt x="1714" y="37"/>
                    </a:lnTo>
                    <a:lnTo>
                      <a:pt x="1677" y="19"/>
                    </a:lnTo>
                    <a:lnTo>
                      <a:pt x="16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1"/>
              <p:cNvSpPr/>
              <p:nvPr/>
            </p:nvSpPr>
            <p:spPr>
              <a:xfrm flipH="1">
                <a:off x="10441507" y="4089876"/>
                <a:ext cx="70526" cy="19531"/>
              </a:xfrm>
              <a:custGeom>
                <a:rect b="b" l="l" r="r" t="t"/>
                <a:pathLst>
                  <a:path extrusionOk="0" h="293" w="1058">
                    <a:moveTo>
                      <a:pt x="638" y="1"/>
                    </a:moveTo>
                    <a:lnTo>
                      <a:pt x="511" y="19"/>
                    </a:lnTo>
                    <a:lnTo>
                      <a:pt x="383" y="37"/>
                    </a:lnTo>
                    <a:lnTo>
                      <a:pt x="255" y="74"/>
                    </a:lnTo>
                    <a:lnTo>
                      <a:pt x="128" y="128"/>
                    </a:lnTo>
                    <a:lnTo>
                      <a:pt x="19" y="201"/>
                    </a:lnTo>
                    <a:lnTo>
                      <a:pt x="0" y="238"/>
                    </a:lnTo>
                    <a:lnTo>
                      <a:pt x="0" y="274"/>
                    </a:lnTo>
                    <a:lnTo>
                      <a:pt x="37" y="292"/>
                    </a:lnTo>
                    <a:lnTo>
                      <a:pt x="73" y="274"/>
                    </a:lnTo>
                    <a:lnTo>
                      <a:pt x="164" y="219"/>
                    </a:lnTo>
                    <a:lnTo>
                      <a:pt x="292" y="165"/>
                    </a:lnTo>
                    <a:lnTo>
                      <a:pt x="401" y="128"/>
                    </a:lnTo>
                    <a:lnTo>
                      <a:pt x="511" y="110"/>
                    </a:lnTo>
                    <a:lnTo>
                      <a:pt x="638" y="92"/>
                    </a:lnTo>
                    <a:lnTo>
                      <a:pt x="766" y="110"/>
                    </a:lnTo>
                    <a:lnTo>
                      <a:pt x="875" y="128"/>
                    </a:lnTo>
                    <a:lnTo>
                      <a:pt x="1003" y="165"/>
                    </a:lnTo>
                    <a:lnTo>
                      <a:pt x="1039" y="165"/>
                    </a:lnTo>
                    <a:lnTo>
                      <a:pt x="1057" y="128"/>
                    </a:lnTo>
                    <a:lnTo>
                      <a:pt x="1057" y="92"/>
                    </a:lnTo>
                    <a:lnTo>
                      <a:pt x="1021" y="74"/>
                    </a:lnTo>
                    <a:lnTo>
                      <a:pt x="893" y="37"/>
                    </a:lnTo>
                    <a:lnTo>
                      <a:pt x="766" y="19"/>
                    </a:lnTo>
                    <a:lnTo>
                      <a:pt x="638" y="1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1"/>
              <p:cNvSpPr/>
              <p:nvPr/>
            </p:nvSpPr>
            <p:spPr>
              <a:xfrm flipH="1">
                <a:off x="10437842" y="4171268"/>
                <a:ext cx="218778" cy="6133"/>
              </a:xfrm>
              <a:custGeom>
                <a:rect b="b" l="l" r="r" t="t"/>
                <a:pathLst>
                  <a:path extrusionOk="0" h="92" w="3282">
                    <a:moveTo>
                      <a:pt x="55" y="1"/>
                    </a:moveTo>
                    <a:lnTo>
                      <a:pt x="19" y="19"/>
                    </a:lnTo>
                    <a:lnTo>
                      <a:pt x="1" y="37"/>
                    </a:lnTo>
                    <a:lnTo>
                      <a:pt x="19" y="74"/>
                    </a:lnTo>
                    <a:lnTo>
                      <a:pt x="55" y="92"/>
                    </a:lnTo>
                    <a:lnTo>
                      <a:pt x="3245" y="92"/>
                    </a:lnTo>
                    <a:lnTo>
                      <a:pt x="3281" y="74"/>
                    </a:lnTo>
                    <a:lnTo>
                      <a:pt x="3281" y="37"/>
                    </a:lnTo>
                    <a:lnTo>
                      <a:pt x="3281" y="1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1"/>
              <p:cNvSpPr/>
              <p:nvPr/>
            </p:nvSpPr>
            <p:spPr>
              <a:xfrm flipH="1">
                <a:off x="10211931" y="2576150"/>
                <a:ext cx="490818" cy="1434856"/>
              </a:xfrm>
              <a:custGeom>
                <a:rect b="b" l="l" r="r" t="t"/>
                <a:pathLst>
                  <a:path extrusionOk="0" h="21525" w="7363">
                    <a:moveTo>
                      <a:pt x="3044" y="1"/>
                    </a:moveTo>
                    <a:lnTo>
                      <a:pt x="2752" y="19"/>
                    </a:lnTo>
                    <a:lnTo>
                      <a:pt x="2624" y="19"/>
                    </a:lnTo>
                    <a:lnTo>
                      <a:pt x="2515" y="55"/>
                    </a:lnTo>
                    <a:lnTo>
                      <a:pt x="2424" y="92"/>
                    </a:lnTo>
                    <a:lnTo>
                      <a:pt x="2351" y="146"/>
                    </a:lnTo>
                    <a:lnTo>
                      <a:pt x="2296" y="219"/>
                    </a:lnTo>
                    <a:lnTo>
                      <a:pt x="2242" y="329"/>
                    </a:lnTo>
                    <a:lnTo>
                      <a:pt x="2096" y="675"/>
                    </a:lnTo>
                    <a:lnTo>
                      <a:pt x="1932" y="1149"/>
                    </a:lnTo>
                    <a:lnTo>
                      <a:pt x="1750" y="1732"/>
                    </a:lnTo>
                    <a:lnTo>
                      <a:pt x="1567" y="2406"/>
                    </a:lnTo>
                    <a:lnTo>
                      <a:pt x="1385" y="3135"/>
                    </a:lnTo>
                    <a:lnTo>
                      <a:pt x="1002" y="4775"/>
                    </a:lnTo>
                    <a:lnTo>
                      <a:pt x="656" y="6452"/>
                    </a:lnTo>
                    <a:lnTo>
                      <a:pt x="346" y="8038"/>
                    </a:lnTo>
                    <a:lnTo>
                      <a:pt x="109" y="9368"/>
                    </a:lnTo>
                    <a:lnTo>
                      <a:pt x="36" y="9897"/>
                    </a:lnTo>
                    <a:lnTo>
                      <a:pt x="0" y="10298"/>
                    </a:lnTo>
                    <a:lnTo>
                      <a:pt x="0" y="10644"/>
                    </a:lnTo>
                    <a:lnTo>
                      <a:pt x="18" y="11118"/>
                    </a:lnTo>
                    <a:lnTo>
                      <a:pt x="73" y="11701"/>
                    </a:lnTo>
                    <a:lnTo>
                      <a:pt x="146" y="12375"/>
                    </a:lnTo>
                    <a:lnTo>
                      <a:pt x="364" y="13943"/>
                    </a:lnTo>
                    <a:lnTo>
                      <a:pt x="620" y="15674"/>
                    </a:lnTo>
                    <a:lnTo>
                      <a:pt x="911" y="17442"/>
                    </a:lnTo>
                    <a:lnTo>
                      <a:pt x="1185" y="19082"/>
                    </a:lnTo>
                    <a:lnTo>
                      <a:pt x="1604" y="21524"/>
                    </a:lnTo>
                    <a:lnTo>
                      <a:pt x="4392" y="21397"/>
                    </a:lnTo>
                    <a:lnTo>
                      <a:pt x="4429" y="20850"/>
                    </a:lnTo>
                    <a:lnTo>
                      <a:pt x="4429" y="20212"/>
                    </a:lnTo>
                    <a:lnTo>
                      <a:pt x="4429" y="19501"/>
                    </a:lnTo>
                    <a:lnTo>
                      <a:pt x="4410" y="18718"/>
                    </a:lnTo>
                    <a:lnTo>
                      <a:pt x="4338" y="17023"/>
                    </a:lnTo>
                    <a:lnTo>
                      <a:pt x="4228" y="15291"/>
                    </a:lnTo>
                    <a:lnTo>
                      <a:pt x="4137" y="13633"/>
                    </a:lnTo>
                    <a:lnTo>
                      <a:pt x="4082" y="12229"/>
                    </a:lnTo>
                    <a:lnTo>
                      <a:pt x="4064" y="11646"/>
                    </a:lnTo>
                    <a:lnTo>
                      <a:pt x="4064" y="11191"/>
                    </a:lnTo>
                    <a:lnTo>
                      <a:pt x="4082" y="10844"/>
                    </a:lnTo>
                    <a:lnTo>
                      <a:pt x="4101" y="10735"/>
                    </a:lnTo>
                    <a:lnTo>
                      <a:pt x="4137" y="10662"/>
                    </a:lnTo>
                    <a:lnTo>
                      <a:pt x="4410" y="10079"/>
                    </a:lnTo>
                    <a:lnTo>
                      <a:pt x="4684" y="9423"/>
                    </a:lnTo>
                    <a:lnTo>
                      <a:pt x="4957" y="8694"/>
                    </a:lnTo>
                    <a:lnTo>
                      <a:pt x="5231" y="7947"/>
                    </a:lnTo>
                    <a:lnTo>
                      <a:pt x="5522" y="7163"/>
                    </a:lnTo>
                    <a:lnTo>
                      <a:pt x="5777" y="6361"/>
                    </a:lnTo>
                    <a:lnTo>
                      <a:pt x="6288" y="4794"/>
                    </a:lnTo>
                    <a:lnTo>
                      <a:pt x="6725" y="3354"/>
                    </a:lnTo>
                    <a:lnTo>
                      <a:pt x="7071" y="2188"/>
                    </a:lnTo>
                    <a:lnTo>
                      <a:pt x="7363" y="1094"/>
                    </a:lnTo>
                    <a:lnTo>
                      <a:pt x="6670" y="857"/>
                    </a:lnTo>
                    <a:lnTo>
                      <a:pt x="5941" y="638"/>
                    </a:lnTo>
                    <a:lnTo>
                      <a:pt x="5085" y="401"/>
                    </a:lnTo>
                    <a:lnTo>
                      <a:pt x="4647" y="274"/>
                    </a:lnTo>
                    <a:lnTo>
                      <a:pt x="4210" y="183"/>
                    </a:lnTo>
                    <a:lnTo>
                      <a:pt x="3791" y="92"/>
                    </a:lnTo>
                    <a:lnTo>
                      <a:pt x="3390" y="37"/>
                    </a:lnTo>
                    <a:lnTo>
                      <a:pt x="3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1"/>
              <p:cNvSpPr/>
              <p:nvPr/>
            </p:nvSpPr>
            <p:spPr>
              <a:xfrm flipH="1">
                <a:off x="10396579" y="3955022"/>
                <a:ext cx="221178" cy="68127"/>
              </a:xfrm>
              <a:custGeom>
                <a:rect b="b" l="l" r="r" t="t"/>
                <a:pathLst>
                  <a:path extrusionOk="0" h="1022" w="3318">
                    <a:moveTo>
                      <a:pt x="3318" y="1"/>
                    </a:moveTo>
                    <a:lnTo>
                      <a:pt x="1" y="220"/>
                    </a:lnTo>
                    <a:lnTo>
                      <a:pt x="147" y="1021"/>
                    </a:lnTo>
                    <a:lnTo>
                      <a:pt x="3245" y="839"/>
                    </a:lnTo>
                    <a:lnTo>
                      <a:pt x="33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"/>
              <p:cNvSpPr/>
              <p:nvPr/>
            </p:nvSpPr>
            <p:spPr>
              <a:xfrm flipH="1">
                <a:off x="10571495" y="2877455"/>
                <a:ext cx="103323" cy="1088558"/>
              </a:xfrm>
              <a:custGeom>
                <a:rect b="b" l="l" r="r" t="t"/>
                <a:pathLst>
                  <a:path extrusionOk="0" h="16330" w="1550">
                    <a:moveTo>
                      <a:pt x="1495" y="0"/>
                    </a:moveTo>
                    <a:lnTo>
                      <a:pt x="1458" y="37"/>
                    </a:lnTo>
                    <a:lnTo>
                      <a:pt x="1221" y="875"/>
                    </a:lnTo>
                    <a:lnTo>
                      <a:pt x="729" y="2643"/>
                    </a:lnTo>
                    <a:lnTo>
                      <a:pt x="474" y="3645"/>
                    </a:lnTo>
                    <a:lnTo>
                      <a:pt x="237" y="4593"/>
                    </a:lnTo>
                    <a:lnTo>
                      <a:pt x="73" y="5395"/>
                    </a:lnTo>
                    <a:lnTo>
                      <a:pt x="18" y="5705"/>
                    </a:lnTo>
                    <a:lnTo>
                      <a:pt x="0" y="5960"/>
                    </a:lnTo>
                    <a:lnTo>
                      <a:pt x="0" y="6233"/>
                    </a:lnTo>
                    <a:lnTo>
                      <a:pt x="37" y="6671"/>
                    </a:lnTo>
                    <a:lnTo>
                      <a:pt x="182" y="7928"/>
                    </a:lnTo>
                    <a:lnTo>
                      <a:pt x="419" y="9550"/>
                    </a:lnTo>
                    <a:lnTo>
                      <a:pt x="674" y="11336"/>
                    </a:lnTo>
                    <a:lnTo>
                      <a:pt x="1185" y="14653"/>
                    </a:lnTo>
                    <a:lnTo>
                      <a:pt x="1458" y="16275"/>
                    </a:lnTo>
                    <a:lnTo>
                      <a:pt x="1458" y="16312"/>
                    </a:lnTo>
                    <a:lnTo>
                      <a:pt x="1495" y="16330"/>
                    </a:lnTo>
                    <a:lnTo>
                      <a:pt x="1531" y="16312"/>
                    </a:lnTo>
                    <a:lnTo>
                      <a:pt x="1549" y="16275"/>
                    </a:lnTo>
                    <a:lnTo>
                      <a:pt x="1294" y="14762"/>
                    </a:lnTo>
                    <a:lnTo>
                      <a:pt x="784" y="11446"/>
                    </a:lnTo>
                    <a:lnTo>
                      <a:pt x="510" y="9623"/>
                    </a:lnTo>
                    <a:lnTo>
                      <a:pt x="292" y="7965"/>
                    </a:lnTo>
                    <a:lnTo>
                      <a:pt x="128" y="6689"/>
                    </a:lnTo>
                    <a:lnTo>
                      <a:pt x="91" y="6233"/>
                    </a:lnTo>
                    <a:lnTo>
                      <a:pt x="91" y="5960"/>
                    </a:lnTo>
                    <a:lnTo>
                      <a:pt x="110" y="5723"/>
                    </a:lnTo>
                    <a:lnTo>
                      <a:pt x="164" y="5395"/>
                    </a:lnTo>
                    <a:lnTo>
                      <a:pt x="328" y="4575"/>
                    </a:lnTo>
                    <a:lnTo>
                      <a:pt x="565" y="3627"/>
                    </a:lnTo>
                    <a:lnTo>
                      <a:pt x="839" y="2606"/>
                    </a:lnTo>
                    <a:lnTo>
                      <a:pt x="1331" y="839"/>
                    </a:lnTo>
                    <a:lnTo>
                      <a:pt x="1549" y="55"/>
                    </a:lnTo>
                    <a:lnTo>
                      <a:pt x="1549" y="19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1"/>
              <p:cNvSpPr/>
              <p:nvPr/>
            </p:nvSpPr>
            <p:spPr>
              <a:xfrm flipH="1">
                <a:off x="10294522" y="2655143"/>
                <a:ext cx="143386" cy="106923"/>
              </a:xfrm>
              <a:custGeom>
                <a:rect b="b" l="l" r="r" t="t"/>
                <a:pathLst>
                  <a:path extrusionOk="0" h="1604" w="2151">
                    <a:moveTo>
                      <a:pt x="55" y="0"/>
                    </a:moveTo>
                    <a:lnTo>
                      <a:pt x="18" y="18"/>
                    </a:lnTo>
                    <a:lnTo>
                      <a:pt x="0" y="37"/>
                    </a:lnTo>
                    <a:lnTo>
                      <a:pt x="0" y="292"/>
                    </a:lnTo>
                    <a:lnTo>
                      <a:pt x="18" y="547"/>
                    </a:lnTo>
                    <a:lnTo>
                      <a:pt x="91" y="802"/>
                    </a:lnTo>
                    <a:lnTo>
                      <a:pt x="182" y="1039"/>
                    </a:lnTo>
                    <a:lnTo>
                      <a:pt x="237" y="1148"/>
                    </a:lnTo>
                    <a:lnTo>
                      <a:pt x="310" y="1239"/>
                    </a:lnTo>
                    <a:lnTo>
                      <a:pt x="401" y="1331"/>
                    </a:lnTo>
                    <a:lnTo>
                      <a:pt x="492" y="1422"/>
                    </a:lnTo>
                    <a:lnTo>
                      <a:pt x="583" y="1476"/>
                    </a:lnTo>
                    <a:lnTo>
                      <a:pt x="693" y="1531"/>
                    </a:lnTo>
                    <a:lnTo>
                      <a:pt x="820" y="1567"/>
                    </a:lnTo>
                    <a:lnTo>
                      <a:pt x="966" y="1604"/>
                    </a:lnTo>
                    <a:lnTo>
                      <a:pt x="1094" y="1604"/>
                    </a:lnTo>
                    <a:lnTo>
                      <a:pt x="1221" y="1586"/>
                    </a:lnTo>
                    <a:lnTo>
                      <a:pt x="1349" y="1567"/>
                    </a:lnTo>
                    <a:lnTo>
                      <a:pt x="1458" y="1513"/>
                    </a:lnTo>
                    <a:lnTo>
                      <a:pt x="1567" y="1458"/>
                    </a:lnTo>
                    <a:lnTo>
                      <a:pt x="1658" y="1385"/>
                    </a:lnTo>
                    <a:lnTo>
                      <a:pt x="1750" y="1312"/>
                    </a:lnTo>
                    <a:lnTo>
                      <a:pt x="1841" y="1221"/>
                    </a:lnTo>
                    <a:lnTo>
                      <a:pt x="1914" y="1130"/>
                    </a:lnTo>
                    <a:lnTo>
                      <a:pt x="1968" y="1021"/>
                    </a:lnTo>
                    <a:lnTo>
                      <a:pt x="2023" y="911"/>
                    </a:lnTo>
                    <a:lnTo>
                      <a:pt x="2078" y="802"/>
                    </a:lnTo>
                    <a:lnTo>
                      <a:pt x="2132" y="547"/>
                    </a:lnTo>
                    <a:lnTo>
                      <a:pt x="2151" y="438"/>
                    </a:lnTo>
                    <a:lnTo>
                      <a:pt x="2151" y="310"/>
                    </a:lnTo>
                    <a:lnTo>
                      <a:pt x="2132" y="274"/>
                    </a:lnTo>
                    <a:lnTo>
                      <a:pt x="2114" y="255"/>
                    </a:lnTo>
                    <a:lnTo>
                      <a:pt x="2078" y="274"/>
                    </a:lnTo>
                    <a:lnTo>
                      <a:pt x="2059" y="310"/>
                    </a:lnTo>
                    <a:lnTo>
                      <a:pt x="2041" y="547"/>
                    </a:lnTo>
                    <a:lnTo>
                      <a:pt x="1987" y="766"/>
                    </a:lnTo>
                    <a:lnTo>
                      <a:pt x="1895" y="984"/>
                    </a:lnTo>
                    <a:lnTo>
                      <a:pt x="1841" y="1075"/>
                    </a:lnTo>
                    <a:lnTo>
                      <a:pt x="1768" y="1167"/>
                    </a:lnTo>
                    <a:lnTo>
                      <a:pt x="1695" y="1239"/>
                    </a:lnTo>
                    <a:lnTo>
                      <a:pt x="1622" y="1331"/>
                    </a:lnTo>
                    <a:lnTo>
                      <a:pt x="1531" y="1385"/>
                    </a:lnTo>
                    <a:lnTo>
                      <a:pt x="1422" y="1440"/>
                    </a:lnTo>
                    <a:lnTo>
                      <a:pt x="1312" y="1476"/>
                    </a:lnTo>
                    <a:lnTo>
                      <a:pt x="1203" y="1513"/>
                    </a:lnTo>
                    <a:lnTo>
                      <a:pt x="966" y="1513"/>
                    </a:lnTo>
                    <a:lnTo>
                      <a:pt x="838" y="1495"/>
                    </a:lnTo>
                    <a:lnTo>
                      <a:pt x="711" y="1458"/>
                    </a:lnTo>
                    <a:lnTo>
                      <a:pt x="620" y="1403"/>
                    </a:lnTo>
                    <a:lnTo>
                      <a:pt x="529" y="1331"/>
                    </a:lnTo>
                    <a:lnTo>
                      <a:pt x="437" y="1258"/>
                    </a:lnTo>
                    <a:lnTo>
                      <a:pt x="365" y="1167"/>
                    </a:lnTo>
                    <a:lnTo>
                      <a:pt x="292" y="1075"/>
                    </a:lnTo>
                    <a:lnTo>
                      <a:pt x="237" y="966"/>
                    </a:lnTo>
                    <a:lnTo>
                      <a:pt x="164" y="747"/>
                    </a:lnTo>
                    <a:lnTo>
                      <a:pt x="109" y="510"/>
                    </a:lnTo>
                    <a:lnTo>
                      <a:pt x="91" y="274"/>
                    </a:lnTo>
                    <a:lnTo>
                      <a:pt x="91" y="37"/>
                    </a:lnTo>
                    <a:lnTo>
                      <a:pt x="73" y="1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1"/>
              <p:cNvSpPr/>
              <p:nvPr/>
            </p:nvSpPr>
            <p:spPr>
              <a:xfrm flipH="1">
                <a:off x="10507101" y="2675741"/>
                <a:ext cx="113055" cy="172583"/>
              </a:xfrm>
              <a:custGeom>
                <a:rect b="b" l="l" r="r" t="t"/>
                <a:pathLst>
                  <a:path extrusionOk="0" h="2589" w="1696">
                    <a:moveTo>
                      <a:pt x="1659" y="1"/>
                    </a:moveTo>
                    <a:lnTo>
                      <a:pt x="1622" y="19"/>
                    </a:lnTo>
                    <a:lnTo>
                      <a:pt x="1604" y="37"/>
                    </a:lnTo>
                    <a:lnTo>
                      <a:pt x="1513" y="402"/>
                    </a:lnTo>
                    <a:lnTo>
                      <a:pt x="1404" y="766"/>
                    </a:lnTo>
                    <a:lnTo>
                      <a:pt x="1258" y="1131"/>
                    </a:lnTo>
                    <a:lnTo>
                      <a:pt x="1112" y="1477"/>
                    </a:lnTo>
                    <a:lnTo>
                      <a:pt x="1021" y="1641"/>
                    </a:lnTo>
                    <a:lnTo>
                      <a:pt x="912" y="1805"/>
                    </a:lnTo>
                    <a:lnTo>
                      <a:pt x="802" y="1951"/>
                    </a:lnTo>
                    <a:lnTo>
                      <a:pt x="675" y="2097"/>
                    </a:lnTo>
                    <a:lnTo>
                      <a:pt x="529" y="2224"/>
                    </a:lnTo>
                    <a:lnTo>
                      <a:pt x="383" y="2334"/>
                    </a:lnTo>
                    <a:lnTo>
                      <a:pt x="219" y="2425"/>
                    </a:lnTo>
                    <a:lnTo>
                      <a:pt x="37" y="2498"/>
                    </a:lnTo>
                    <a:lnTo>
                      <a:pt x="0" y="2534"/>
                    </a:lnTo>
                    <a:lnTo>
                      <a:pt x="0" y="2571"/>
                    </a:lnTo>
                    <a:lnTo>
                      <a:pt x="19" y="2589"/>
                    </a:lnTo>
                    <a:lnTo>
                      <a:pt x="55" y="2589"/>
                    </a:lnTo>
                    <a:lnTo>
                      <a:pt x="237" y="2516"/>
                    </a:lnTo>
                    <a:lnTo>
                      <a:pt x="419" y="2407"/>
                    </a:lnTo>
                    <a:lnTo>
                      <a:pt x="565" y="2297"/>
                    </a:lnTo>
                    <a:lnTo>
                      <a:pt x="711" y="2170"/>
                    </a:lnTo>
                    <a:lnTo>
                      <a:pt x="857" y="2024"/>
                    </a:lnTo>
                    <a:lnTo>
                      <a:pt x="966" y="1878"/>
                    </a:lnTo>
                    <a:lnTo>
                      <a:pt x="1076" y="1714"/>
                    </a:lnTo>
                    <a:lnTo>
                      <a:pt x="1167" y="1550"/>
                    </a:lnTo>
                    <a:lnTo>
                      <a:pt x="1331" y="1186"/>
                    </a:lnTo>
                    <a:lnTo>
                      <a:pt x="1477" y="821"/>
                    </a:lnTo>
                    <a:lnTo>
                      <a:pt x="1586" y="438"/>
                    </a:lnTo>
                    <a:lnTo>
                      <a:pt x="1695" y="56"/>
                    </a:lnTo>
                    <a:lnTo>
                      <a:pt x="1677" y="37"/>
                    </a:lnTo>
                    <a:lnTo>
                      <a:pt x="1659" y="1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"/>
              <p:cNvSpPr/>
              <p:nvPr/>
            </p:nvSpPr>
            <p:spPr>
              <a:xfrm flipH="1">
                <a:off x="10230127" y="2803329"/>
                <a:ext cx="110589" cy="243042"/>
              </a:xfrm>
              <a:custGeom>
                <a:rect b="b" l="l" r="r" t="t"/>
                <a:pathLst>
                  <a:path extrusionOk="0" h="3646" w="1659">
                    <a:moveTo>
                      <a:pt x="1586" y="1"/>
                    </a:moveTo>
                    <a:lnTo>
                      <a:pt x="1567" y="19"/>
                    </a:lnTo>
                    <a:lnTo>
                      <a:pt x="1440" y="493"/>
                    </a:lnTo>
                    <a:lnTo>
                      <a:pt x="1294" y="967"/>
                    </a:lnTo>
                    <a:lnTo>
                      <a:pt x="1112" y="1422"/>
                    </a:lnTo>
                    <a:lnTo>
                      <a:pt x="929" y="1878"/>
                    </a:lnTo>
                    <a:lnTo>
                      <a:pt x="711" y="2315"/>
                    </a:lnTo>
                    <a:lnTo>
                      <a:pt x="492" y="2734"/>
                    </a:lnTo>
                    <a:lnTo>
                      <a:pt x="255" y="3154"/>
                    </a:lnTo>
                    <a:lnTo>
                      <a:pt x="0" y="3573"/>
                    </a:lnTo>
                    <a:lnTo>
                      <a:pt x="0" y="3609"/>
                    </a:lnTo>
                    <a:lnTo>
                      <a:pt x="18" y="3627"/>
                    </a:lnTo>
                    <a:lnTo>
                      <a:pt x="55" y="3646"/>
                    </a:lnTo>
                    <a:lnTo>
                      <a:pt x="73" y="3627"/>
                    </a:lnTo>
                    <a:lnTo>
                      <a:pt x="328" y="3190"/>
                    </a:lnTo>
                    <a:lnTo>
                      <a:pt x="583" y="2771"/>
                    </a:lnTo>
                    <a:lnTo>
                      <a:pt x="820" y="2333"/>
                    </a:lnTo>
                    <a:lnTo>
                      <a:pt x="1021" y="1878"/>
                    </a:lnTo>
                    <a:lnTo>
                      <a:pt x="1221" y="1440"/>
                    </a:lnTo>
                    <a:lnTo>
                      <a:pt x="1385" y="985"/>
                    </a:lnTo>
                    <a:lnTo>
                      <a:pt x="1531" y="511"/>
                    </a:lnTo>
                    <a:lnTo>
                      <a:pt x="1658" y="55"/>
                    </a:lnTo>
                    <a:lnTo>
                      <a:pt x="1640" y="19"/>
                    </a:lnTo>
                    <a:lnTo>
                      <a:pt x="1622" y="1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"/>
              <p:cNvSpPr/>
              <p:nvPr/>
            </p:nvSpPr>
            <p:spPr>
              <a:xfrm flipH="1">
                <a:off x="10137803" y="2782664"/>
                <a:ext cx="150718" cy="25597"/>
              </a:xfrm>
              <a:custGeom>
                <a:rect b="b" l="l" r="r" t="t"/>
                <a:pathLst>
                  <a:path extrusionOk="0" h="384" w="2261">
                    <a:moveTo>
                      <a:pt x="2206" y="1"/>
                    </a:moveTo>
                    <a:lnTo>
                      <a:pt x="1933" y="74"/>
                    </a:lnTo>
                    <a:lnTo>
                      <a:pt x="1677" y="147"/>
                    </a:lnTo>
                    <a:lnTo>
                      <a:pt x="1404" y="201"/>
                    </a:lnTo>
                    <a:lnTo>
                      <a:pt x="1131" y="238"/>
                    </a:lnTo>
                    <a:lnTo>
                      <a:pt x="857" y="274"/>
                    </a:lnTo>
                    <a:lnTo>
                      <a:pt x="584" y="292"/>
                    </a:lnTo>
                    <a:lnTo>
                      <a:pt x="37" y="292"/>
                    </a:lnTo>
                    <a:lnTo>
                      <a:pt x="1" y="311"/>
                    </a:lnTo>
                    <a:lnTo>
                      <a:pt x="1" y="347"/>
                    </a:lnTo>
                    <a:lnTo>
                      <a:pt x="1" y="383"/>
                    </a:lnTo>
                    <a:lnTo>
                      <a:pt x="602" y="383"/>
                    </a:lnTo>
                    <a:lnTo>
                      <a:pt x="875" y="365"/>
                    </a:lnTo>
                    <a:lnTo>
                      <a:pt x="1149" y="329"/>
                    </a:lnTo>
                    <a:lnTo>
                      <a:pt x="1422" y="274"/>
                    </a:lnTo>
                    <a:lnTo>
                      <a:pt x="1696" y="219"/>
                    </a:lnTo>
                    <a:lnTo>
                      <a:pt x="1951" y="165"/>
                    </a:lnTo>
                    <a:lnTo>
                      <a:pt x="2224" y="74"/>
                    </a:lnTo>
                    <a:lnTo>
                      <a:pt x="2261" y="55"/>
                    </a:lnTo>
                    <a:lnTo>
                      <a:pt x="2261" y="19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1"/>
              <p:cNvSpPr/>
              <p:nvPr/>
            </p:nvSpPr>
            <p:spPr>
              <a:xfrm flipH="1">
                <a:off x="10457306" y="3272285"/>
                <a:ext cx="142186" cy="14665"/>
              </a:xfrm>
              <a:custGeom>
                <a:rect b="b" l="l" r="r" t="t"/>
                <a:pathLst>
                  <a:path extrusionOk="0" h="220" w="2133">
                    <a:moveTo>
                      <a:pt x="18" y="0"/>
                    </a:moveTo>
                    <a:lnTo>
                      <a:pt x="0" y="37"/>
                    </a:lnTo>
                    <a:lnTo>
                      <a:pt x="18" y="73"/>
                    </a:lnTo>
                    <a:lnTo>
                      <a:pt x="55" y="92"/>
                    </a:lnTo>
                    <a:lnTo>
                      <a:pt x="2096" y="219"/>
                    </a:lnTo>
                    <a:lnTo>
                      <a:pt x="2132" y="201"/>
                    </a:lnTo>
                    <a:lnTo>
                      <a:pt x="2132" y="183"/>
                    </a:lnTo>
                    <a:lnTo>
                      <a:pt x="2132" y="146"/>
                    </a:lnTo>
                    <a:lnTo>
                      <a:pt x="2096" y="12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1"/>
              <p:cNvSpPr/>
              <p:nvPr/>
            </p:nvSpPr>
            <p:spPr>
              <a:xfrm flipH="1">
                <a:off x="9992016" y="1742761"/>
                <a:ext cx="67" cy="67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884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"/>
              <p:cNvSpPr/>
              <p:nvPr/>
            </p:nvSpPr>
            <p:spPr>
              <a:xfrm flipH="1">
                <a:off x="10241060" y="1632171"/>
                <a:ext cx="149518" cy="158051"/>
              </a:xfrm>
              <a:custGeom>
                <a:rect b="b" l="l" r="r" t="t"/>
                <a:pathLst>
                  <a:path extrusionOk="0" h="2371" w="2243">
                    <a:moveTo>
                      <a:pt x="1787" y="1"/>
                    </a:moveTo>
                    <a:lnTo>
                      <a:pt x="128" y="548"/>
                    </a:lnTo>
                    <a:lnTo>
                      <a:pt x="55" y="985"/>
                    </a:lnTo>
                    <a:lnTo>
                      <a:pt x="55" y="1040"/>
                    </a:lnTo>
                    <a:lnTo>
                      <a:pt x="55" y="1495"/>
                    </a:lnTo>
                    <a:lnTo>
                      <a:pt x="55" y="1605"/>
                    </a:lnTo>
                    <a:lnTo>
                      <a:pt x="1" y="2188"/>
                    </a:lnTo>
                    <a:lnTo>
                      <a:pt x="274" y="2242"/>
                    </a:lnTo>
                    <a:lnTo>
                      <a:pt x="529" y="2297"/>
                    </a:lnTo>
                    <a:lnTo>
                      <a:pt x="748" y="2334"/>
                    </a:lnTo>
                    <a:lnTo>
                      <a:pt x="967" y="2352"/>
                    </a:lnTo>
                    <a:lnTo>
                      <a:pt x="1368" y="2370"/>
                    </a:lnTo>
                    <a:lnTo>
                      <a:pt x="1677" y="2352"/>
                    </a:lnTo>
                    <a:lnTo>
                      <a:pt x="1933" y="2297"/>
                    </a:lnTo>
                    <a:lnTo>
                      <a:pt x="2097" y="2261"/>
                    </a:lnTo>
                    <a:lnTo>
                      <a:pt x="2242" y="2206"/>
                    </a:lnTo>
                    <a:lnTo>
                      <a:pt x="2097" y="1696"/>
                    </a:lnTo>
                    <a:lnTo>
                      <a:pt x="1951" y="1167"/>
                    </a:lnTo>
                    <a:lnTo>
                      <a:pt x="1896" y="876"/>
                    </a:lnTo>
                    <a:lnTo>
                      <a:pt x="1842" y="584"/>
                    </a:lnTo>
                    <a:lnTo>
                      <a:pt x="1805" y="292"/>
                    </a:lnTo>
                    <a:lnTo>
                      <a:pt x="1787" y="1"/>
                    </a:lnTo>
                    <a:close/>
                  </a:path>
                </a:pathLst>
              </a:custGeom>
              <a:solidFill>
                <a:srgbClr val="8466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1"/>
              <p:cNvSpPr/>
              <p:nvPr/>
            </p:nvSpPr>
            <p:spPr>
              <a:xfrm flipH="1">
                <a:off x="10355249" y="1696565"/>
                <a:ext cx="31663" cy="35330"/>
              </a:xfrm>
              <a:custGeom>
                <a:rect b="b" l="l" r="r" t="t"/>
                <a:pathLst>
                  <a:path extrusionOk="0" h="530" w="475">
                    <a:moveTo>
                      <a:pt x="347" y="1"/>
                    </a:moveTo>
                    <a:lnTo>
                      <a:pt x="183" y="37"/>
                    </a:lnTo>
                    <a:lnTo>
                      <a:pt x="0" y="74"/>
                    </a:lnTo>
                    <a:lnTo>
                      <a:pt x="0" y="529"/>
                    </a:lnTo>
                    <a:lnTo>
                      <a:pt x="128" y="493"/>
                    </a:lnTo>
                    <a:lnTo>
                      <a:pt x="274" y="420"/>
                    </a:lnTo>
                    <a:lnTo>
                      <a:pt x="329" y="365"/>
                    </a:lnTo>
                    <a:lnTo>
                      <a:pt x="383" y="311"/>
                    </a:lnTo>
                    <a:lnTo>
                      <a:pt x="420" y="238"/>
                    </a:lnTo>
                    <a:lnTo>
                      <a:pt x="456" y="165"/>
                    </a:lnTo>
                    <a:lnTo>
                      <a:pt x="474" y="92"/>
                    </a:lnTo>
                    <a:lnTo>
                      <a:pt x="438" y="37"/>
                    </a:lnTo>
                    <a:lnTo>
                      <a:pt x="401" y="19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1"/>
              <p:cNvSpPr/>
              <p:nvPr/>
            </p:nvSpPr>
            <p:spPr>
              <a:xfrm flipH="1">
                <a:off x="10413577" y="1559311"/>
                <a:ext cx="70526" cy="70526"/>
              </a:xfrm>
              <a:custGeom>
                <a:rect b="b" l="l" r="r" t="t"/>
                <a:pathLst>
                  <a:path extrusionOk="0" h="1058" w="1058">
                    <a:moveTo>
                      <a:pt x="620" y="91"/>
                    </a:moveTo>
                    <a:lnTo>
                      <a:pt x="693" y="128"/>
                    </a:lnTo>
                    <a:lnTo>
                      <a:pt x="766" y="164"/>
                    </a:lnTo>
                    <a:lnTo>
                      <a:pt x="839" y="219"/>
                    </a:lnTo>
                    <a:lnTo>
                      <a:pt x="893" y="274"/>
                    </a:lnTo>
                    <a:lnTo>
                      <a:pt x="930" y="365"/>
                    </a:lnTo>
                    <a:lnTo>
                      <a:pt x="948" y="438"/>
                    </a:lnTo>
                    <a:lnTo>
                      <a:pt x="966" y="529"/>
                    </a:lnTo>
                    <a:lnTo>
                      <a:pt x="948" y="620"/>
                    </a:lnTo>
                    <a:lnTo>
                      <a:pt x="930" y="693"/>
                    </a:lnTo>
                    <a:lnTo>
                      <a:pt x="893" y="766"/>
                    </a:lnTo>
                    <a:lnTo>
                      <a:pt x="839" y="839"/>
                    </a:lnTo>
                    <a:lnTo>
                      <a:pt x="766" y="893"/>
                    </a:lnTo>
                    <a:lnTo>
                      <a:pt x="693" y="930"/>
                    </a:lnTo>
                    <a:lnTo>
                      <a:pt x="620" y="948"/>
                    </a:lnTo>
                    <a:lnTo>
                      <a:pt x="529" y="966"/>
                    </a:lnTo>
                    <a:lnTo>
                      <a:pt x="438" y="948"/>
                    </a:lnTo>
                    <a:lnTo>
                      <a:pt x="365" y="930"/>
                    </a:lnTo>
                    <a:lnTo>
                      <a:pt x="292" y="893"/>
                    </a:lnTo>
                    <a:lnTo>
                      <a:pt x="219" y="839"/>
                    </a:lnTo>
                    <a:lnTo>
                      <a:pt x="164" y="766"/>
                    </a:lnTo>
                    <a:lnTo>
                      <a:pt x="128" y="693"/>
                    </a:lnTo>
                    <a:lnTo>
                      <a:pt x="110" y="620"/>
                    </a:lnTo>
                    <a:lnTo>
                      <a:pt x="92" y="529"/>
                    </a:lnTo>
                    <a:lnTo>
                      <a:pt x="110" y="438"/>
                    </a:lnTo>
                    <a:lnTo>
                      <a:pt x="128" y="365"/>
                    </a:lnTo>
                    <a:lnTo>
                      <a:pt x="164" y="274"/>
                    </a:lnTo>
                    <a:lnTo>
                      <a:pt x="219" y="219"/>
                    </a:lnTo>
                    <a:lnTo>
                      <a:pt x="292" y="164"/>
                    </a:lnTo>
                    <a:lnTo>
                      <a:pt x="365" y="128"/>
                    </a:lnTo>
                    <a:lnTo>
                      <a:pt x="438" y="91"/>
                    </a:lnTo>
                    <a:close/>
                    <a:moveTo>
                      <a:pt x="420" y="0"/>
                    </a:moveTo>
                    <a:lnTo>
                      <a:pt x="329" y="37"/>
                    </a:lnTo>
                    <a:lnTo>
                      <a:pt x="237" y="91"/>
                    </a:lnTo>
                    <a:lnTo>
                      <a:pt x="164" y="146"/>
                    </a:lnTo>
                    <a:lnTo>
                      <a:pt x="92" y="237"/>
                    </a:lnTo>
                    <a:lnTo>
                      <a:pt x="37" y="328"/>
                    </a:lnTo>
                    <a:lnTo>
                      <a:pt x="19" y="419"/>
                    </a:lnTo>
                    <a:lnTo>
                      <a:pt x="0" y="529"/>
                    </a:lnTo>
                    <a:lnTo>
                      <a:pt x="19" y="638"/>
                    </a:lnTo>
                    <a:lnTo>
                      <a:pt x="37" y="729"/>
                    </a:lnTo>
                    <a:lnTo>
                      <a:pt x="92" y="820"/>
                    </a:lnTo>
                    <a:lnTo>
                      <a:pt x="164" y="893"/>
                    </a:lnTo>
                    <a:lnTo>
                      <a:pt x="237" y="966"/>
                    </a:lnTo>
                    <a:lnTo>
                      <a:pt x="329" y="1003"/>
                    </a:lnTo>
                    <a:lnTo>
                      <a:pt x="420" y="1039"/>
                    </a:lnTo>
                    <a:lnTo>
                      <a:pt x="529" y="1057"/>
                    </a:lnTo>
                    <a:lnTo>
                      <a:pt x="638" y="1039"/>
                    </a:lnTo>
                    <a:lnTo>
                      <a:pt x="729" y="1003"/>
                    </a:lnTo>
                    <a:lnTo>
                      <a:pt x="821" y="966"/>
                    </a:lnTo>
                    <a:lnTo>
                      <a:pt x="893" y="893"/>
                    </a:lnTo>
                    <a:lnTo>
                      <a:pt x="966" y="820"/>
                    </a:lnTo>
                    <a:lnTo>
                      <a:pt x="1021" y="729"/>
                    </a:lnTo>
                    <a:lnTo>
                      <a:pt x="1039" y="638"/>
                    </a:lnTo>
                    <a:lnTo>
                      <a:pt x="1058" y="529"/>
                    </a:lnTo>
                    <a:lnTo>
                      <a:pt x="1039" y="419"/>
                    </a:lnTo>
                    <a:lnTo>
                      <a:pt x="1021" y="328"/>
                    </a:lnTo>
                    <a:lnTo>
                      <a:pt x="966" y="237"/>
                    </a:lnTo>
                    <a:lnTo>
                      <a:pt x="893" y="146"/>
                    </a:lnTo>
                    <a:lnTo>
                      <a:pt x="821" y="91"/>
                    </a:lnTo>
                    <a:lnTo>
                      <a:pt x="729" y="37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"/>
              <p:cNvSpPr/>
              <p:nvPr/>
            </p:nvSpPr>
            <p:spPr>
              <a:xfrm flipH="1">
                <a:off x="10261725" y="1458454"/>
                <a:ext cx="201713" cy="258841"/>
              </a:xfrm>
              <a:custGeom>
                <a:rect b="b" l="l" r="r" t="t"/>
                <a:pathLst>
                  <a:path extrusionOk="0" h="3883" w="3026">
                    <a:moveTo>
                      <a:pt x="1422" y="1"/>
                    </a:moveTo>
                    <a:lnTo>
                      <a:pt x="1367" y="19"/>
                    </a:lnTo>
                    <a:lnTo>
                      <a:pt x="1130" y="37"/>
                    </a:lnTo>
                    <a:lnTo>
                      <a:pt x="984" y="74"/>
                    </a:lnTo>
                    <a:lnTo>
                      <a:pt x="839" y="110"/>
                    </a:lnTo>
                    <a:lnTo>
                      <a:pt x="693" y="183"/>
                    </a:lnTo>
                    <a:lnTo>
                      <a:pt x="547" y="238"/>
                    </a:lnTo>
                    <a:lnTo>
                      <a:pt x="419" y="329"/>
                    </a:lnTo>
                    <a:lnTo>
                      <a:pt x="292" y="420"/>
                    </a:lnTo>
                    <a:lnTo>
                      <a:pt x="183" y="529"/>
                    </a:lnTo>
                    <a:lnTo>
                      <a:pt x="91" y="657"/>
                    </a:lnTo>
                    <a:lnTo>
                      <a:pt x="55" y="693"/>
                    </a:lnTo>
                    <a:lnTo>
                      <a:pt x="19" y="821"/>
                    </a:lnTo>
                    <a:lnTo>
                      <a:pt x="0" y="948"/>
                    </a:lnTo>
                    <a:lnTo>
                      <a:pt x="19" y="1076"/>
                    </a:lnTo>
                    <a:lnTo>
                      <a:pt x="55" y="1240"/>
                    </a:lnTo>
                    <a:lnTo>
                      <a:pt x="146" y="1623"/>
                    </a:lnTo>
                    <a:lnTo>
                      <a:pt x="183" y="1841"/>
                    </a:lnTo>
                    <a:lnTo>
                      <a:pt x="201" y="2096"/>
                    </a:lnTo>
                    <a:lnTo>
                      <a:pt x="237" y="2516"/>
                    </a:lnTo>
                    <a:lnTo>
                      <a:pt x="292" y="2898"/>
                    </a:lnTo>
                    <a:lnTo>
                      <a:pt x="328" y="3062"/>
                    </a:lnTo>
                    <a:lnTo>
                      <a:pt x="383" y="3226"/>
                    </a:lnTo>
                    <a:lnTo>
                      <a:pt x="438" y="3354"/>
                    </a:lnTo>
                    <a:lnTo>
                      <a:pt x="511" y="3482"/>
                    </a:lnTo>
                    <a:lnTo>
                      <a:pt x="583" y="3591"/>
                    </a:lnTo>
                    <a:lnTo>
                      <a:pt x="675" y="3682"/>
                    </a:lnTo>
                    <a:lnTo>
                      <a:pt x="784" y="3773"/>
                    </a:lnTo>
                    <a:lnTo>
                      <a:pt x="912" y="3828"/>
                    </a:lnTo>
                    <a:lnTo>
                      <a:pt x="1057" y="3864"/>
                    </a:lnTo>
                    <a:lnTo>
                      <a:pt x="1221" y="3883"/>
                    </a:lnTo>
                    <a:lnTo>
                      <a:pt x="1404" y="3883"/>
                    </a:lnTo>
                    <a:lnTo>
                      <a:pt x="1604" y="3864"/>
                    </a:lnTo>
                    <a:lnTo>
                      <a:pt x="1750" y="3846"/>
                    </a:lnTo>
                    <a:lnTo>
                      <a:pt x="1914" y="3810"/>
                    </a:lnTo>
                    <a:lnTo>
                      <a:pt x="2060" y="3737"/>
                    </a:lnTo>
                    <a:lnTo>
                      <a:pt x="2206" y="3682"/>
                    </a:lnTo>
                    <a:lnTo>
                      <a:pt x="2333" y="3591"/>
                    </a:lnTo>
                    <a:lnTo>
                      <a:pt x="2461" y="3482"/>
                    </a:lnTo>
                    <a:lnTo>
                      <a:pt x="2570" y="3372"/>
                    </a:lnTo>
                    <a:lnTo>
                      <a:pt x="2661" y="3226"/>
                    </a:lnTo>
                    <a:lnTo>
                      <a:pt x="2843" y="2898"/>
                    </a:lnTo>
                    <a:lnTo>
                      <a:pt x="2953" y="2625"/>
                    </a:lnTo>
                    <a:lnTo>
                      <a:pt x="3007" y="2425"/>
                    </a:lnTo>
                    <a:lnTo>
                      <a:pt x="3026" y="2206"/>
                    </a:lnTo>
                    <a:lnTo>
                      <a:pt x="3026" y="2024"/>
                    </a:lnTo>
                    <a:lnTo>
                      <a:pt x="2989" y="1586"/>
                    </a:lnTo>
                    <a:lnTo>
                      <a:pt x="2971" y="1331"/>
                    </a:lnTo>
                    <a:lnTo>
                      <a:pt x="2935" y="1058"/>
                    </a:lnTo>
                    <a:lnTo>
                      <a:pt x="2898" y="857"/>
                    </a:lnTo>
                    <a:lnTo>
                      <a:pt x="2825" y="657"/>
                    </a:lnTo>
                    <a:lnTo>
                      <a:pt x="2716" y="493"/>
                    </a:lnTo>
                    <a:lnTo>
                      <a:pt x="2588" y="329"/>
                    </a:lnTo>
                    <a:lnTo>
                      <a:pt x="2497" y="256"/>
                    </a:lnTo>
                    <a:lnTo>
                      <a:pt x="2406" y="183"/>
                    </a:lnTo>
                    <a:lnTo>
                      <a:pt x="2315" y="128"/>
                    </a:lnTo>
                    <a:lnTo>
                      <a:pt x="2206" y="92"/>
                    </a:lnTo>
                    <a:lnTo>
                      <a:pt x="2078" y="55"/>
                    </a:lnTo>
                    <a:lnTo>
                      <a:pt x="1932" y="19"/>
                    </a:lnTo>
                    <a:lnTo>
                      <a:pt x="1786" y="1"/>
                    </a:lnTo>
                    <a:close/>
                  </a:path>
                </a:pathLst>
              </a:custGeom>
              <a:solidFill>
                <a:srgbClr val="8466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1"/>
              <p:cNvSpPr/>
              <p:nvPr/>
            </p:nvSpPr>
            <p:spPr>
              <a:xfrm flipH="1">
                <a:off x="10442707" y="1578710"/>
                <a:ext cx="19531" cy="62060"/>
              </a:xfrm>
              <a:custGeom>
                <a:rect b="b" l="l" r="r" t="t"/>
                <a:pathLst>
                  <a:path extrusionOk="0" h="931" w="293">
                    <a:moveTo>
                      <a:pt x="165" y="1"/>
                    </a:moveTo>
                    <a:lnTo>
                      <a:pt x="165" y="92"/>
                    </a:lnTo>
                    <a:lnTo>
                      <a:pt x="146" y="292"/>
                    </a:lnTo>
                    <a:lnTo>
                      <a:pt x="110" y="529"/>
                    </a:lnTo>
                    <a:lnTo>
                      <a:pt x="73" y="639"/>
                    </a:lnTo>
                    <a:lnTo>
                      <a:pt x="19" y="712"/>
                    </a:lnTo>
                    <a:lnTo>
                      <a:pt x="1" y="785"/>
                    </a:lnTo>
                    <a:lnTo>
                      <a:pt x="1" y="839"/>
                    </a:lnTo>
                    <a:lnTo>
                      <a:pt x="37" y="876"/>
                    </a:lnTo>
                    <a:lnTo>
                      <a:pt x="92" y="894"/>
                    </a:lnTo>
                    <a:lnTo>
                      <a:pt x="219" y="912"/>
                    </a:lnTo>
                    <a:lnTo>
                      <a:pt x="292" y="930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rgbClr val="8466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1"/>
              <p:cNvSpPr/>
              <p:nvPr/>
            </p:nvSpPr>
            <p:spPr>
              <a:xfrm flipH="1">
                <a:off x="10431775" y="1565378"/>
                <a:ext cx="51128" cy="37730"/>
              </a:xfrm>
              <a:custGeom>
                <a:rect b="b" l="l" r="r" t="t"/>
                <a:pathLst>
                  <a:path extrusionOk="0" h="566" w="767">
                    <a:moveTo>
                      <a:pt x="711" y="0"/>
                    </a:moveTo>
                    <a:lnTo>
                      <a:pt x="639" y="37"/>
                    </a:lnTo>
                    <a:lnTo>
                      <a:pt x="475" y="128"/>
                    </a:lnTo>
                    <a:lnTo>
                      <a:pt x="238" y="274"/>
                    </a:lnTo>
                    <a:lnTo>
                      <a:pt x="128" y="383"/>
                    </a:lnTo>
                    <a:lnTo>
                      <a:pt x="1" y="492"/>
                    </a:lnTo>
                    <a:lnTo>
                      <a:pt x="1" y="529"/>
                    </a:lnTo>
                    <a:lnTo>
                      <a:pt x="1" y="565"/>
                    </a:lnTo>
                    <a:lnTo>
                      <a:pt x="74" y="565"/>
                    </a:lnTo>
                    <a:lnTo>
                      <a:pt x="183" y="438"/>
                    </a:lnTo>
                    <a:lnTo>
                      <a:pt x="311" y="347"/>
                    </a:lnTo>
                    <a:lnTo>
                      <a:pt x="529" y="201"/>
                    </a:lnTo>
                    <a:lnTo>
                      <a:pt x="675" y="110"/>
                    </a:lnTo>
                    <a:lnTo>
                      <a:pt x="748" y="92"/>
                    </a:lnTo>
                    <a:lnTo>
                      <a:pt x="766" y="55"/>
                    </a:lnTo>
                    <a:lnTo>
                      <a:pt x="766" y="19"/>
                    </a:lnTo>
                    <a:lnTo>
                      <a:pt x="7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"/>
              <p:cNvSpPr/>
              <p:nvPr/>
            </p:nvSpPr>
            <p:spPr>
              <a:xfrm flipH="1">
                <a:off x="10207064" y="1413525"/>
                <a:ext cx="303770" cy="303770"/>
              </a:xfrm>
              <a:custGeom>
                <a:rect b="b" l="l" r="r" t="t"/>
                <a:pathLst>
                  <a:path extrusionOk="0" h="4557" w="4557">
                    <a:moveTo>
                      <a:pt x="1878" y="0"/>
                    </a:moveTo>
                    <a:lnTo>
                      <a:pt x="1695" y="19"/>
                    </a:lnTo>
                    <a:lnTo>
                      <a:pt x="1531" y="55"/>
                    </a:lnTo>
                    <a:lnTo>
                      <a:pt x="1367" y="110"/>
                    </a:lnTo>
                    <a:lnTo>
                      <a:pt x="1222" y="164"/>
                    </a:lnTo>
                    <a:lnTo>
                      <a:pt x="1076" y="255"/>
                    </a:lnTo>
                    <a:lnTo>
                      <a:pt x="930" y="347"/>
                    </a:lnTo>
                    <a:lnTo>
                      <a:pt x="657" y="547"/>
                    </a:lnTo>
                    <a:lnTo>
                      <a:pt x="401" y="766"/>
                    </a:lnTo>
                    <a:lnTo>
                      <a:pt x="183" y="966"/>
                    </a:lnTo>
                    <a:lnTo>
                      <a:pt x="110" y="1057"/>
                    </a:lnTo>
                    <a:lnTo>
                      <a:pt x="55" y="1148"/>
                    </a:lnTo>
                    <a:lnTo>
                      <a:pt x="19" y="1258"/>
                    </a:lnTo>
                    <a:lnTo>
                      <a:pt x="1" y="1367"/>
                    </a:lnTo>
                    <a:lnTo>
                      <a:pt x="19" y="1477"/>
                    </a:lnTo>
                    <a:lnTo>
                      <a:pt x="55" y="1586"/>
                    </a:lnTo>
                    <a:lnTo>
                      <a:pt x="110" y="1677"/>
                    </a:lnTo>
                    <a:lnTo>
                      <a:pt x="201" y="1768"/>
                    </a:lnTo>
                    <a:lnTo>
                      <a:pt x="292" y="1823"/>
                    </a:lnTo>
                    <a:lnTo>
                      <a:pt x="401" y="1859"/>
                    </a:lnTo>
                    <a:lnTo>
                      <a:pt x="511" y="1859"/>
                    </a:lnTo>
                    <a:lnTo>
                      <a:pt x="657" y="1823"/>
                    </a:lnTo>
                    <a:lnTo>
                      <a:pt x="912" y="1732"/>
                    </a:lnTo>
                    <a:lnTo>
                      <a:pt x="985" y="1713"/>
                    </a:lnTo>
                    <a:lnTo>
                      <a:pt x="1058" y="1695"/>
                    </a:lnTo>
                    <a:lnTo>
                      <a:pt x="1112" y="1713"/>
                    </a:lnTo>
                    <a:lnTo>
                      <a:pt x="1149" y="1750"/>
                    </a:lnTo>
                    <a:lnTo>
                      <a:pt x="1167" y="1823"/>
                    </a:lnTo>
                    <a:lnTo>
                      <a:pt x="1185" y="1932"/>
                    </a:lnTo>
                    <a:lnTo>
                      <a:pt x="1167" y="2041"/>
                    </a:lnTo>
                    <a:lnTo>
                      <a:pt x="1167" y="2151"/>
                    </a:lnTo>
                    <a:lnTo>
                      <a:pt x="1130" y="2351"/>
                    </a:lnTo>
                    <a:lnTo>
                      <a:pt x="1130" y="2424"/>
                    </a:lnTo>
                    <a:lnTo>
                      <a:pt x="1149" y="2497"/>
                    </a:lnTo>
                    <a:lnTo>
                      <a:pt x="1185" y="2552"/>
                    </a:lnTo>
                    <a:lnTo>
                      <a:pt x="1258" y="2570"/>
                    </a:lnTo>
                    <a:lnTo>
                      <a:pt x="1422" y="2570"/>
                    </a:lnTo>
                    <a:lnTo>
                      <a:pt x="1531" y="2515"/>
                    </a:lnTo>
                    <a:lnTo>
                      <a:pt x="1568" y="2479"/>
                    </a:lnTo>
                    <a:lnTo>
                      <a:pt x="1641" y="2479"/>
                    </a:lnTo>
                    <a:lnTo>
                      <a:pt x="1659" y="2534"/>
                    </a:lnTo>
                    <a:lnTo>
                      <a:pt x="1659" y="2588"/>
                    </a:lnTo>
                    <a:lnTo>
                      <a:pt x="1659" y="2679"/>
                    </a:lnTo>
                    <a:lnTo>
                      <a:pt x="1604" y="2862"/>
                    </a:lnTo>
                    <a:lnTo>
                      <a:pt x="1531" y="3062"/>
                    </a:lnTo>
                    <a:lnTo>
                      <a:pt x="1459" y="3226"/>
                    </a:lnTo>
                    <a:lnTo>
                      <a:pt x="1440" y="3281"/>
                    </a:lnTo>
                    <a:lnTo>
                      <a:pt x="1440" y="3317"/>
                    </a:lnTo>
                    <a:lnTo>
                      <a:pt x="1495" y="3317"/>
                    </a:lnTo>
                    <a:lnTo>
                      <a:pt x="1568" y="3335"/>
                    </a:lnTo>
                    <a:lnTo>
                      <a:pt x="1641" y="3354"/>
                    </a:lnTo>
                    <a:lnTo>
                      <a:pt x="1732" y="3372"/>
                    </a:lnTo>
                    <a:lnTo>
                      <a:pt x="1823" y="3427"/>
                    </a:lnTo>
                    <a:lnTo>
                      <a:pt x="1896" y="3499"/>
                    </a:lnTo>
                    <a:lnTo>
                      <a:pt x="1969" y="3645"/>
                    </a:lnTo>
                    <a:lnTo>
                      <a:pt x="2224" y="4247"/>
                    </a:lnTo>
                    <a:lnTo>
                      <a:pt x="2279" y="4320"/>
                    </a:lnTo>
                    <a:lnTo>
                      <a:pt x="2315" y="4374"/>
                    </a:lnTo>
                    <a:lnTo>
                      <a:pt x="2388" y="4429"/>
                    </a:lnTo>
                    <a:lnTo>
                      <a:pt x="2479" y="4484"/>
                    </a:lnTo>
                    <a:lnTo>
                      <a:pt x="2588" y="4538"/>
                    </a:lnTo>
                    <a:lnTo>
                      <a:pt x="2716" y="4557"/>
                    </a:lnTo>
                    <a:lnTo>
                      <a:pt x="2862" y="4538"/>
                    </a:lnTo>
                    <a:lnTo>
                      <a:pt x="2989" y="4484"/>
                    </a:lnTo>
                    <a:lnTo>
                      <a:pt x="3081" y="4411"/>
                    </a:lnTo>
                    <a:lnTo>
                      <a:pt x="3135" y="4338"/>
                    </a:lnTo>
                    <a:lnTo>
                      <a:pt x="3153" y="4265"/>
                    </a:lnTo>
                    <a:lnTo>
                      <a:pt x="3172" y="4192"/>
                    </a:lnTo>
                    <a:lnTo>
                      <a:pt x="3172" y="4119"/>
                    </a:lnTo>
                    <a:lnTo>
                      <a:pt x="3153" y="4064"/>
                    </a:lnTo>
                    <a:lnTo>
                      <a:pt x="3226" y="4137"/>
                    </a:lnTo>
                    <a:lnTo>
                      <a:pt x="3390" y="4283"/>
                    </a:lnTo>
                    <a:lnTo>
                      <a:pt x="3481" y="4374"/>
                    </a:lnTo>
                    <a:lnTo>
                      <a:pt x="3609" y="4429"/>
                    </a:lnTo>
                    <a:lnTo>
                      <a:pt x="3718" y="4465"/>
                    </a:lnTo>
                    <a:lnTo>
                      <a:pt x="3828" y="4465"/>
                    </a:lnTo>
                    <a:lnTo>
                      <a:pt x="3882" y="4447"/>
                    </a:lnTo>
                    <a:lnTo>
                      <a:pt x="3919" y="4411"/>
                    </a:lnTo>
                    <a:lnTo>
                      <a:pt x="3937" y="4393"/>
                    </a:lnTo>
                    <a:lnTo>
                      <a:pt x="3955" y="4338"/>
                    </a:lnTo>
                    <a:lnTo>
                      <a:pt x="3937" y="4247"/>
                    </a:lnTo>
                    <a:lnTo>
                      <a:pt x="3901" y="4156"/>
                    </a:lnTo>
                    <a:lnTo>
                      <a:pt x="3791" y="3973"/>
                    </a:lnTo>
                    <a:lnTo>
                      <a:pt x="3737" y="3900"/>
                    </a:lnTo>
                    <a:lnTo>
                      <a:pt x="3846" y="3973"/>
                    </a:lnTo>
                    <a:lnTo>
                      <a:pt x="3955" y="4028"/>
                    </a:lnTo>
                    <a:lnTo>
                      <a:pt x="4083" y="4083"/>
                    </a:lnTo>
                    <a:lnTo>
                      <a:pt x="4210" y="4119"/>
                    </a:lnTo>
                    <a:lnTo>
                      <a:pt x="4338" y="4119"/>
                    </a:lnTo>
                    <a:lnTo>
                      <a:pt x="4393" y="4101"/>
                    </a:lnTo>
                    <a:lnTo>
                      <a:pt x="4447" y="4083"/>
                    </a:lnTo>
                    <a:lnTo>
                      <a:pt x="4484" y="4046"/>
                    </a:lnTo>
                    <a:lnTo>
                      <a:pt x="4520" y="3992"/>
                    </a:lnTo>
                    <a:lnTo>
                      <a:pt x="4557" y="3900"/>
                    </a:lnTo>
                    <a:lnTo>
                      <a:pt x="4557" y="3828"/>
                    </a:lnTo>
                    <a:lnTo>
                      <a:pt x="4557" y="3773"/>
                    </a:lnTo>
                    <a:lnTo>
                      <a:pt x="4539" y="3700"/>
                    </a:lnTo>
                    <a:lnTo>
                      <a:pt x="4484" y="3572"/>
                    </a:lnTo>
                    <a:lnTo>
                      <a:pt x="4356" y="3408"/>
                    </a:lnTo>
                    <a:lnTo>
                      <a:pt x="4302" y="3317"/>
                    </a:lnTo>
                    <a:lnTo>
                      <a:pt x="4247" y="3190"/>
                    </a:lnTo>
                    <a:lnTo>
                      <a:pt x="4192" y="3026"/>
                    </a:lnTo>
                    <a:lnTo>
                      <a:pt x="4138" y="2843"/>
                    </a:lnTo>
                    <a:lnTo>
                      <a:pt x="4101" y="2643"/>
                    </a:lnTo>
                    <a:lnTo>
                      <a:pt x="4065" y="2442"/>
                    </a:lnTo>
                    <a:lnTo>
                      <a:pt x="4046" y="2224"/>
                    </a:lnTo>
                    <a:lnTo>
                      <a:pt x="4046" y="2005"/>
                    </a:lnTo>
                    <a:lnTo>
                      <a:pt x="4083" y="1622"/>
                    </a:lnTo>
                    <a:lnTo>
                      <a:pt x="4119" y="1312"/>
                    </a:lnTo>
                    <a:lnTo>
                      <a:pt x="4119" y="1167"/>
                    </a:lnTo>
                    <a:lnTo>
                      <a:pt x="4101" y="1021"/>
                    </a:lnTo>
                    <a:lnTo>
                      <a:pt x="4065" y="857"/>
                    </a:lnTo>
                    <a:lnTo>
                      <a:pt x="3974" y="675"/>
                    </a:lnTo>
                    <a:lnTo>
                      <a:pt x="3882" y="492"/>
                    </a:lnTo>
                    <a:lnTo>
                      <a:pt x="3773" y="365"/>
                    </a:lnTo>
                    <a:lnTo>
                      <a:pt x="3664" y="255"/>
                    </a:lnTo>
                    <a:lnTo>
                      <a:pt x="3554" y="164"/>
                    </a:lnTo>
                    <a:lnTo>
                      <a:pt x="3445" y="110"/>
                    </a:lnTo>
                    <a:lnTo>
                      <a:pt x="3336" y="73"/>
                    </a:lnTo>
                    <a:lnTo>
                      <a:pt x="3226" y="55"/>
                    </a:lnTo>
                    <a:lnTo>
                      <a:pt x="3117" y="55"/>
                    </a:lnTo>
                    <a:lnTo>
                      <a:pt x="2917" y="91"/>
                    </a:lnTo>
                    <a:lnTo>
                      <a:pt x="2771" y="128"/>
                    </a:lnTo>
                    <a:lnTo>
                      <a:pt x="2625" y="201"/>
                    </a:lnTo>
                    <a:lnTo>
                      <a:pt x="2424" y="110"/>
                    </a:lnTo>
                    <a:lnTo>
                      <a:pt x="2242" y="55"/>
                    </a:lnTo>
                    <a:lnTo>
                      <a:pt x="2060" y="19"/>
                    </a:lnTo>
                    <a:lnTo>
                      <a:pt x="18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"/>
              <p:cNvSpPr/>
              <p:nvPr/>
            </p:nvSpPr>
            <p:spPr>
              <a:xfrm flipH="1">
                <a:off x="10384446" y="1565378"/>
                <a:ext cx="64460" cy="86325"/>
              </a:xfrm>
              <a:custGeom>
                <a:rect b="b" l="l" r="r" t="t"/>
                <a:pathLst>
                  <a:path extrusionOk="0" h="1295" w="967">
                    <a:moveTo>
                      <a:pt x="457" y="0"/>
                    </a:moveTo>
                    <a:lnTo>
                      <a:pt x="347" y="19"/>
                    </a:lnTo>
                    <a:lnTo>
                      <a:pt x="274" y="73"/>
                    </a:lnTo>
                    <a:lnTo>
                      <a:pt x="201" y="128"/>
                    </a:lnTo>
                    <a:lnTo>
                      <a:pt x="129" y="201"/>
                    </a:lnTo>
                    <a:lnTo>
                      <a:pt x="92" y="292"/>
                    </a:lnTo>
                    <a:lnTo>
                      <a:pt x="56" y="383"/>
                    </a:lnTo>
                    <a:lnTo>
                      <a:pt x="19" y="492"/>
                    </a:lnTo>
                    <a:lnTo>
                      <a:pt x="1" y="620"/>
                    </a:lnTo>
                    <a:lnTo>
                      <a:pt x="1" y="748"/>
                    </a:lnTo>
                    <a:lnTo>
                      <a:pt x="19" y="875"/>
                    </a:lnTo>
                    <a:lnTo>
                      <a:pt x="56" y="985"/>
                    </a:lnTo>
                    <a:lnTo>
                      <a:pt x="110" y="1094"/>
                    </a:lnTo>
                    <a:lnTo>
                      <a:pt x="183" y="1185"/>
                    </a:lnTo>
                    <a:lnTo>
                      <a:pt x="293" y="1258"/>
                    </a:lnTo>
                    <a:lnTo>
                      <a:pt x="420" y="1276"/>
                    </a:lnTo>
                    <a:lnTo>
                      <a:pt x="493" y="1294"/>
                    </a:lnTo>
                    <a:lnTo>
                      <a:pt x="566" y="1276"/>
                    </a:lnTo>
                    <a:lnTo>
                      <a:pt x="675" y="1240"/>
                    </a:lnTo>
                    <a:lnTo>
                      <a:pt x="766" y="1167"/>
                    </a:lnTo>
                    <a:lnTo>
                      <a:pt x="839" y="1076"/>
                    </a:lnTo>
                    <a:lnTo>
                      <a:pt x="912" y="948"/>
                    </a:lnTo>
                    <a:lnTo>
                      <a:pt x="949" y="802"/>
                    </a:lnTo>
                    <a:lnTo>
                      <a:pt x="967" y="657"/>
                    </a:lnTo>
                    <a:lnTo>
                      <a:pt x="967" y="529"/>
                    </a:lnTo>
                    <a:lnTo>
                      <a:pt x="949" y="420"/>
                    </a:lnTo>
                    <a:lnTo>
                      <a:pt x="930" y="328"/>
                    </a:lnTo>
                    <a:lnTo>
                      <a:pt x="894" y="256"/>
                    </a:lnTo>
                    <a:lnTo>
                      <a:pt x="839" y="183"/>
                    </a:lnTo>
                    <a:lnTo>
                      <a:pt x="785" y="110"/>
                    </a:lnTo>
                    <a:lnTo>
                      <a:pt x="712" y="55"/>
                    </a:lnTo>
                    <a:lnTo>
                      <a:pt x="639" y="1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8466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"/>
              <p:cNvSpPr/>
              <p:nvPr/>
            </p:nvSpPr>
            <p:spPr>
              <a:xfrm flipH="1">
                <a:off x="10402644" y="1578710"/>
                <a:ext cx="15865" cy="51128"/>
              </a:xfrm>
              <a:custGeom>
                <a:rect b="b" l="l" r="r" t="t"/>
                <a:pathLst>
                  <a:path extrusionOk="0" h="767" w="238">
                    <a:moveTo>
                      <a:pt x="37" y="1"/>
                    </a:moveTo>
                    <a:lnTo>
                      <a:pt x="1" y="19"/>
                    </a:lnTo>
                    <a:lnTo>
                      <a:pt x="1" y="37"/>
                    </a:lnTo>
                    <a:lnTo>
                      <a:pt x="1" y="56"/>
                    </a:lnTo>
                    <a:lnTo>
                      <a:pt x="19" y="74"/>
                    </a:lnTo>
                    <a:lnTo>
                      <a:pt x="74" y="92"/>
                    </a:lnTo>
                    <a:lnTo>
                      <a:pt x="110" y="110"/>
                    </a:lnTo>
                    <a:lnTo>
                      <a:pt x="146" y="201"/>
                    </a:lnTo>
                    <a:lnTo>
                      <a:pt x="165" y="292"/>
                    </a:lnTo>
                    <a:lnTo>
                      <a:pt x="165" y="384"/>
                    </a:lnTo>
                    <a:lnTo>
                      <a:pt x="146" y="475"/>
                    </a:lnTo>
                    <a:lnTo>
                      <a:pt x="110" y="566"/>
                    </a:lnTo>
                    <a:lnTo>
                      <a:pt x="19" y="712"/>
                    </a:lnTo>
                    <a:lnTo>
                      <a:pt x="1" y="730"/>
                    </a:lnTo>
                    <a:lnTo>
                      <a:pt x="19" y="766"/>
                    </a:lnTo>
                    <a:lnTo>
                      <a:pt x="37" y="766"/>
                    </a:lnTo>
                    <a:lnTo>
                      <a:pt x="74" y="748"/>
                    </a:lnTo>
                    <a:lnTo>
                      <a:pt x="128" y="639"/>
                    </a:lnTo>
                    <a:lnTo>
                      <a:pt x="201" y="529"/>
                    </a:lnTo>
                    <a:lnTo>
                      <a:pt x="219" y="402"/>
                    </a:lnTo>
                    <a:lnTo>
                      <a:pt x="238" y="274"/>
                    </a:lnTo>
                    <a:lnTo>
                      <a:pt x="219" y="183"/>
                    </a:lnTo>
                    <a:lnTo>
                      <a:pt x="165" y="92"/>
                    </a:lnTo>
                    <a:lnTo>
                      <a:pt x="110" y="37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"/>
              <p:cNvSpPr/>
              <p:nvPr/>
            </p:nvSpPr>
            <p:spPr>
              <a:xfrm flipH="1">
                <a:off x="10024816" y="1737895"/>
                <a:ext cx="550412" cy="414359"/>
              </a:xfrm>
              <a:custGeom>
                <a:rect b="b" l="l" r="r" t="t"/>
                <a:pathLst>
                  <a:path extrusionOk="0" h="6216" w="8257">
                    <a:moveTo>
                      <a:pt x="4247" y="0"/>
                    </a:moveTo>
                    <a:lnTo>
                      <a:pt x="4047" y="19"/>
                    </a:lnTo>
                    <a:lnTo>
                      <a:pt x="3846" y="55"/>
                    </a:lnTo>
                    <a:lnTo>
                      <a:pt x="3627" y="128"/>
                    </a:lnTo>
                    <a:lnTo>
                      <a:pt x="3390" y="219"/>
                    </a:lnTo>
                    <a:lnTo>
                      <a:pt x="3135" y="347"/>
                    </a:lnTo>
                    <a:lnTo>
                      <a:pt x="2844" y="511"/>
                    </a:lnTo>
                    <a:lnTo>
                      <a:pt x="2589" y="620"/>
                    </a:lnTo>
                    <a:lnTo>
                      <a:pt x="1969" y="893"/>
                    </a:lnTo>
                    <a:lnTo>
                      <a:pt x="1568" y="1094"/>
                    </a:lnTo>
                    <a:lnTo>
                      <a:pt x="1167" y="1313"/>
                    </a:lnTo>
                    <a:lnTo>
                      <a:pt x="748" y="1568"/>
                    </a:lnTo>
                    <a:lnTo>
                      <a:pt x="383" y="1841"/>
                    </a:lnTo>
                    <a:lnTo>
                      <a:pt x="310" y="1896"/>
                    </a:lnTo>
                    <a:lnTo>
                      <a:pt x="256" y="1987"/>
                    </a:lnTo>
                    <a:lnTo>
                      <a:pt x="201" y="2060"/>
                    </a:lnTo>
                    <a:lnTo>
                      <a:pt x="146" y="2151"/>
                    </a:lnTo>
                    <a:lnTo>
                      <a:pt x="74" y="2370"/>
                    </a:lnTo>
                    <a:lnTo>
                      <a:pt x="37" y="2625"/>
                    </a:lnTo>
                    <a:lnTo>
                      <a:pt x="1" y="2880"/>
                    </a:lnTo>
                    <a:lnTo>
                      <a:pt x="1" y="3171"/>
                    </a:lnTo>
                    <a:lnTo>
                      <a:pt x="19" y="3463"/>
                    </a:lnTo>
                    <a:lnTo>
                      <a:pt x="37" y="3773"/>
                    </a:lnTo>
                    <a:lnTo>
                      <a:pt x="128" y="4411"/>
                    </a:lnTo>
                    <a:lnTo>
                      <a:pt x="238" y="5012"/>
                    </a:lnTo>
                    <a:lnTo>
                      <a:pt x="347" y="5559"/>
                    </a:lnTo>
                    <a:lnTo>
                      <a:pt x="420" y="5996"/>
                    </a:lnTo>
                    <a:lnTo>
                      <a:pt x="1258" y="6051"/>
                    </a:lnTo>
                    <a:lnTo>
                      <a:pt x="2169" y="6106"/>
                    </a:lnTo>
                    <a:lnTo>
                      <a:pt x="3245" y="6160"/>
                    </a:lnTo>
                    <a:lnTo>
                      <a:pt x="4375" y="6215"/>
                    </a:lnTo>
                    <a:lnTo>
                      <a:pt x="5942" y="6215"/>
                    </a:lnTo>
                    <a:lnTo>
                      <a:pt x="6379" y="6197"/>
                    </a:lnTo>
                    <a:lnTo>
                      <a:pt x="6762" y="6160"/>
                    </a:lnTo>
                    <a:lnTo>
                      <a:pt x="7054" y="6106"/>
                    </a:lnTo>
                    <a:lnTo>
                      <a:pt x="7163" y="6069"/>
                    </a:lnTo>
                    <a:lnTo>
                      <a:pt x="7272" y="6033"/>
                    </a:lnTo>
                    <a:lnTo>
                      <a:pt x="7382" y="5978"/>
                    </a:lnTo>
                    <a:lnTo>
                      <a:pt x="7473" y="5905"/>
                    </a:lnTo>
                    <a:lnTo>
                      <a:pt x="7546" y="5814"/>
                    </a:lnTo>
                    <a:lnTo>
                      <a:pt x="7637" y="5741"/>
                    </a:lnTo>
                    <a:lnTo>
                      <a:pt x="7764" y="5522"/>
                    </a:lnTo>
                    <a:lnTo>
                      <a:pt x="7874" y="5286"/>
                    </a:lnTo>
                    <a:lnTo>
                      <a:pt x="7965" y="5030"/>
                    </a:lnTo>
                    <a:lnTo>
                      <a:pt x="8020" y="4757"/>
                    </a:lnTo>
                    <a:lnTo>
                      <a:pt x="8074" y="4465"/>
                    </a:lnTo>
                    <a:lnTo>
                      <a:pt x="8111" y="4156"/>
                    </a:lnTo>
                    <a:lnTo>
                      <a:pt x="8147" y="3846"/>
                    </a:lnTo>
                    <a:lnTo>
                      <a:pt x="8184" y="3244"/>
                    </a:lnTo>
                    <a:lnTo>
                      <a:pt x="8202" y="2698"/>
                    </a:lnTo>
                    <a:lnTo>
                      <a:pt x="8238" y="2260"/>
                    </a:lnTo>
                    <a:lnTo>
                      <a:pt x="8256" y="2060"/>
                    </a:lnTo>
                    <a:lnTo>
                      <a:pt x="8256" y="1878"/>
                    </a:lnTo>
                    <a:lnTo>
                      <a:pt x="8220" y="1713"/>
                    </a:lnTo>
                    <a:lnTo>
                      <a:pt x="8184" y="1549"/>
                    </a:lnTo>
                    <a:lnTo>
                      <a:pt x="8129" y="1385"/>
                    </a:lnTo>
                    <a:lnTo>
                      <a:pt x="8056" y="1240"/>
                    </a:lnTo>
                    <a:lnTo>
                      <a:pt x="7965" y="1112"/>
                    </a:lnTo>
                    <a:lnTo>
                      <a:pt x="7874" y="984"/>
                    </a:lnTo>
                    <a:lnTo>
                      <a:pt x="7764" y="875"/>
                    </a:lnTo>
                    <a:lnTo>
                      <a:pt x="7637" y="766"/>
                    </a:lnTo>
                    <a:lnTo>
                      <a:pt x="7509" y="675"/>
                    </a:lnTo>
                    <a:lnTo>
                      <a:pt x="7382" y="602"/>
                    </a:lnTo>
                    <a:lnTo>
                      <a:pt x="7236" y="547"/>
                    </a:lnTo>
                    <a:lnTo>
                      <a:pt x="7090" y="492"/>
                    </a:lnTo>
                    <a:lnTo>
                      <a:pt x="6944" y="456"/>
                    </a:lnTo>
                    <a:lnTo>
                      <a:pt x="6798" y="438"/>
                    </a:lnTo>
                    <a:lnTo>
                      <a:pt x="5122" y="274"/>
                    </a:lnTo>
                    <a:lnTo>
                      <a:pt x="5085" y="237"/>
                    </a:lnTo>
                    <a:lnTo>
                      <a:pt x="4976" y="183"/>
                    </a:lnTo>
                    <a:lnTo>
                      <a:pt x="4812" y="91"/>
                    </a:lnTo>
                    <a:lnTo>
                      <a:pt x="4684" y="55"/>
                    </a:lnTo>
                    <a:lnTo>
                      <a:pt x="4557" y="19"/>
                    </a:lnTo>
                    <a:lnTo>
                      <a:pt x="4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"/>
              <p:cNvSpPr/>
              <p:nvPr/>
            </p:nvSpPr>
            <p:spPr>
              <a:xfrm flipH="1">
                <a:off x="9973821" y="1847218"/>
                <a:ext cx="619605" cy="855314"/>
              </a:xfrm>
              <a:custGeom>
                <a:rect b="b" l="l" r="r" t="t"/>
                <a:pathLst>
                  <a:path extrusionOk="0" h="12831" w="9295">
                    <a:moveTo>
                      <a:pt x="8293" y="1"/>
                    </a:moveTo>
                    <a:lnTo>
                      <a:pt x="8165" y="19"/>
                    </a:lnTo>
                    <a:lnTo>
                      <a:pt x="8001" y="73"/>
                    </a:lnTo>
                    <a:lnTo>
                      <a:pt x="7582" y="219"/>
                    </a:lnTo>
                    <a:lnTo>
                      <a:pt x="7071" y="438"/>
                    </a:lnTo>
                    <a:lnTo>
                      <a:pt x="6470" y="711"/>
                    </a:lnTo>
                    <a:lnTo>
                      <a:pt x="5814" y="1021"/>
                    </a:lnTo>
                    <a:lnTo>
                      <a:pt x="4392" y="1732"/>
                    </a:lnTo>
                    <a:lnTo>
                      <a:pt x="2989" y="2461"/>
                    </a:lnTo>
                    <a:lnTo>
                      <a:pt x="1768" y="3099"/>
                    </a:lnTo>
                    <a:lnTo>
                      <a:pt x="583" y="3737"/>
                    </a:lnTo>
                    <a:lnTo>
                      <a:pt x="620" y="4338"/>
                    </a:lnTo>
                    <a:lnTo>
                      <a:pt x="656" y="4994"/>
                    </a:lnTo>
                    <a:lnTo>
                      <a:pt x="693" y="5778"/>
                    </a:lnTo>
                    <a:lnTo>
                      <a:pt x="711" y="6634"/>
                    </a:lnTo>
                    <a:lnTo>
                      <a:pt x="693" y="7473"/>
                    </a:lnTo>
                    <a:lnTo>
                      <a:pt x="675" y="7874"/>
                    </a:lnTo>
                    <a:lnTo>
                      <a:pt x="656" y="8256"/>
                    </a:lnTo>
                    <a:lnTo>
                      <a:pt x="620" y="8585"/>
                    </a:lnTo>
                    <a:lnTo>
                      <a:pt x="565" y="8894"/>
                    </a:lnTo>
                    <a:lnTo>
                      <a:pt x="456" y="9332"/>
                    </a:lnTo>
                    <a:lnTo>
                      <a:pt x="328" y="9806"/>
                    </a:lnTo>
                    <a:lnTo>
                      <a:pt x="201" y="10279"/>
                    </a:lnTo>
                    <a:lnTo>
                      <a:pt x="91" y="10753"/>
                    </a:lnTo>
                    <a:lnTo>
                      <a:pt x="18" y="11172"/>
                    </a:lnTo>
                    <a:lnTo>
                      <a:pt x="0" y="11373"/>
                    </a:lnTo>
                    <a:lnTo>
                      <a:pt x="0" y="11555"/>
                    </a:lnTo>
                    <a:lnTo>
                      <a:pt x="18" y="11701"/>
                    </a:lnTo>
                    <a:lnTo>
                      <a:pt x="73" y="11847"/>
                    </a:lnTo>
                    <a:lnTo>
                      <a:pt x="128" y="11938"/>
                    </a:lnTo>
                    <a:lnTo>
                      <a:pt x="219" y="12011"/>
                    </a:lnTo>
                    <a:lnTo>
                      <a:pt x="401" y="12084"/>
                    </a:lnTo>
                    <a:lnTo>
                      <a:pt x="747" y="12175"/>
                    </a:lnTo>
                    <a:lnTo>
                      <a:pt x="1221" y="12266"/>
                    </a:lnTo>
                    <a:lnTo>
                      <a:pt x="1823" y="12375"/>
                    </a:lnTo>
                    <a:lnTo>
                      <a:pt x="2497" y="12485"/>
                    </a:lnTo>
                    <a:lnTo>
                      <a:pt x="3244" y="12576"/>
                    </a:lnTo>
                    <a:lnTo>
                      <a:pt x="4028" y="12667"/>
                    </a:lnTo>
                    <a:lnTo>
                      <a:pt x="4830" y="12740"/>
                    </a:lnTo>
                    <a:lnTo>
                      <a:pt x="5632" y="12794"/>
                    </a:lnTo>
                    <a:lnTo>
                      <a:pt x="6397" y="12831"/>
                    </a:lnTo>
                    <a:lnTo>
                      <a:pt x="7126" y="12831"/>
                    </a:lnTo>
                    <a:lnTo>
                      <a:pt x="7782" y="12813"/>
                    </a:lnTo>
                    <a:lnTo>
                      <a:pt x="8074" y="12776"/>
                    </a:lnTo>
                    <a:lnTo>
                      <a:pt x="8347" y="12740"/>
                    </a:lnTo>
                    <a:lnTo>
                      <a:pt x="8584" y="12685"/>
                    </a:lnTo>
                    <a:lnTo>
                      <a:pt x="8785" y="12612"/>
                    </a:lnTo>
                    <a:lnTo>
                      <a:pt x="8967" y="12539"/>
                    </a:lnTo>
                    <a:lnTo>
                      <a:pt x="9094" y="12448"/>
                    </a:lnTo>
                    <a:lnTo>
                      <a:pt x="9186" y="12339"/>
                    </a:lnTo>
                    <a:lnTo>
                      <a:pt x="9204" y="12284"/>
                    </a:lnTo>
                    <a:lnTo>
                      <a:pt x="9222" y="12230"/>
                    </a:lnTo>
                    <a:lnTo>
                      <a:pt x="9277" y="11847"/>
                    </a:lnTo>
                    <a:lnTo>
                      <a:pt x="9295" y="11409"/>
                    </a:lnTo>
                    <a:lnTo>
                      <a:pt x="9295" y="10917"/>
                    </a:lnTo>
                    <a:lnTo>
                      <a:pt x="9258" y="10389"/>
                    </a:lnTo>
                    <a:lnTo>
                      <a:pt x="9222" y="9806"/>
                    </a:lnTo>
                    <a:lnTo>
                      <a:pt x="9149" y="9222"/>
                    </a:lnTo>
                    <a:lnTo>
                      <a:pt x="9003" y="7983"/>
                    </a:lnTo>
                    <a:lnTo>
                      <a:pt x="8858" y="6762"/>
                    </a:lnTo>
                    <a:lnTo>
                      <a:pt x="8730" y="5596"/>
                    </a:lnTo>
                    <a:lnTo>
                      <a:pt x="8693" y="5049"/>
                    </a:lnTo>
                    <a:lnTo>
                      <a:pt x="8657" y="4557"/>
                    </a:lnTo>
                    <a:lnTo>
                      <a:pt x="8657" y="4119"/>
                    </a:lnTo>
                    <a:lnTo>
                      <a:pt x="8693" y="3737"/>
                    </a:lnTo>
                    <a:lnTo>
                      <a:pt x="8748" y="3044"/>
                    </a:lnTo>
                    <a:lnTo>
                      <a:pt x="8785" y="2406"/>
                    </a:lnTo>
                    <a:lnTo>
                      <a:pt x="8785" y="1823"/>
                    </a:lnTo>
                    <a:lnTo>
                      <a:pt x="8748" y="1313"/>
                    </a:lnTo>
                    <a:lnTo>
                      <a:pt x="8693" y="857"/>
                    </a:lnTo>
                    <a:lnTo>
                      <a:pt x="8621" y="493"/>
                    </a:lnTo>
                    <a:lnTo>
                      <a:pt x="8529" y="201"/>
                    </a:lnTo>
                    <a:lnTo>
                      <a:pt x="8475" y="110"/>
                    </a:lnTo>
                    <a:lnTo>
                      <a:pt x="8420" y="19"/>
                    </a:lnTo>
                    <a:lnTo>
                      <a:pt x="8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1"/>
              <p:cNvSpPr/>
              <p:nvPr/>
            </p:nvSpPr>
            <p:spPr>
              <a:xfrm flipH="1">
                <a:off x="10016282" y="2502024"/>
                <a:ext cx="353631" cy="80259"/>
              </a:xfrm>
              <a:custGeom>
                <a:rect b="b" l="l" r="r" t="t"/>
                <a:pathLst>
                  <a:path extrusionOk="0" h="1204" w="5305">
                    <a:moveTo>
                      <a:pt x="5231" y="1"/>
                    </a:moveTo>
                    <a:lnTo>
                      <a:pt x="5213" y="19"/>
                    </a:lnTo>
                    <a:lnTo>
                      <a:pt x="5140" y="147"/>
                    </a:lnTo>
                    <a:lnTo>
                      <a:pt x="5067" y="274"/>
                    </a:lnTo>
                    <a:lnTo>
                      <a:pt x="4976" y="365"/>
                    </a:lnTo>
                    <a:lnTo>
                      <a:pt x="4848" y="456"/>
                    </a:lnTo>
                    <a:lnTo>
                      <a:pt x="4739" y="529"/>
                    </a:lnTo>
                    <a:lnTo>
                      <a:pt x="4612" y="584"/>
                    </a:lnTo>
                    <a:lnTo>
                      <a:pt x="4338" y="675"/>
                    </a:lnTo>
                    <a:lnTo>
                      <a:pt x="4010" y="766"/>
                    </a:lnTo>
                    <a:lnTo>
                      <a:pt x="3682" y="821"/>
                    </a:lnTo>
                    <a:lnTo>
                      <a:pt x="3026" y="930"/>
                    </a:lnTo>
                    <a:lnTo>
                      <a:pt x="2297" y="1021"/>
                    </a:lnTo>
                    <a:lnTo>
                      <a:pt x="1550" y="1076"/>
                    </a:lnTo>
                    <a:lnTo>
                      <a:pt x="803" y="1113"/>
                    </a:lnTo>
                    <a:lnTo>
                      <a:pt x="55" y="1094"/>
                    </a:lnTo>
                    <a:lnTo>
                      <a:pt x="19" y="1113"/>
                    </a:lnTo>
                    <a:lnTo>
                      <a:pt x="1" y="1131"/>
                    </a:lnTo>
                    <a:lnTo>
                      <a:pt x="19" y="1167"/>
                    </a:lnTo>
                    <a:lnTo>
                      <a:pt x="55" y="1185"/>
                    </a:lnTo>
                    <a:lnTo>
                      <a:pt x="857" y="1204"/>
                    </a:lnTo>
                    <a:lnTo>
                      <a:pt x="1641" y="1167"/>
                    </a:lnTo>
                    <a:lnTo>
                      <a:pt x="2443" y="1094"/>
                    </a:lnTo>
                    <a:lnTo>
                      <a:pt x="3226" y="1003"/>
                    </a:lnTo>
                    <a:lnTo>
                      <a:pt x="3573" y="949"/>
                    </a:lnTo>
                    <a:lnTo>
                      <a:pt x="3919" y="876"/>
                    </a:lnTo>
                    <a:lnTo>
                      <a:pt x="4265" y="803"/>
                    </a:lnTo>
                    <a:lnTo>
                      <a:pt x="4593" y="693"/>
                    </a:lnTo>
                    <a:lnTo>
                      <a:pt x="4812" y="584"/>
                    </a:lnTo>
                    <a:lnTo>
                      <a:pt x="4921" y="529"/>
                    </a:lnTo>
                    <a:lnTo>
                      <a:pt x="5012" y="438"/>
                    </a:lnTo>
                    <a:lnTo>
                      <a:pt x="5104" y="365"/>
                    </a:lnTo>
                    <a:lnTo>
                      <a:pt x="5176" y="274"/>
                    </a:lnTo>
                    <a:lnTo>
                      <a:pt x="5249" y="165"/>
                    </a:lnTo>
                    <a:lnTo>
                      <a:pt x="5304" y="55"/>
                    </a:lnTo>
                    <a:lnTo>
                      <a:pt x="5304" y="19"/>
                    </a:lnTo>
                    <a:lnTo>
                      <a:pt x="5268" y="1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1"/>
              <p:cNvSpPr/>
              <p:nvPr/>
            </p:nvSpPr>
            <p:spPr>
              <a:xfrm flipH="1">
                <a:off x="10016281" y="1831419"/>
                <a:ext cx="28064" cy="98457"/>
              </a:xfrm>
              <a:custGeom>
                <a:rect b="b" l="l" r="r" t="t"/>
                <a:pathLst>
                  <a:path extrusionOk="0" h="1477" w="421">
                    <a:moveTo>
                      <a:pt x="19" y="1"/>
                    </a:moveTo>
                    <a:lnTo>
                      <a:pt x="1" y="19"/>
                    </a:lnTo>
                    <a:lnTo>
                      <a:pt x="1" y="55"/>
                    </a:lnTo>
                    <a:lnTo>
                      <a:pt x="110" y="402"/>
                    </a:lnTo>
                    <a:lnTo>
                      <a:pt x="201" y="730"/>
                    </a:lnTo>
                    <a:lnTo>
                      <a:pt x="274" y="1076"/>
                    </a:lnTo>
                    <a:lnTo>
                      <a:pt x="329" y="1440"/>
                    </a:lnTo>
                    <a:lnTo>
                      <a:pt x="329" y="1477"/>
                    </a:lnTo>
                    <a:lnTo>
                      <a:pt x="402" y="1477"/>
                    </a:lnTo>
                    <a:lnTo>
                      <a:pt x="420" y="1440"/>
                    </a:lnTo>
                    <a:lnTo>
                      <a:pt x="365" y="1076"/>
                    </a:lnTo>
                    <a:lnTo>
                      <a:pt x="292" y="730"/>
                    </a:lnTo>
                    <a:lnTo>
                      <a:pt x="201" y="383"/>
                    </a:lnTo>
                    <a:lnTo>
                      <a:pt x="92" y="37"/>
                    </a:lnTo>
                    <a:lnTo>
                      <a:pt x="56" y="19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1"/>
              <p:cNvSpPr/>
              <p:nvPr/>
            </p:nvSpPr>
            <p:spPr>
              <a:xfrm flipH="1">
                <a:off x="10237394" y="1767025"/>
                <a:ext cx="134920" cy="35330"/>
              </a:xfrm>
              <a:custGeom>
                <a:rect b="b" l="l" r="r" t="t"/>
                <a:pathLst>
                  <a:path extrusionOk="0" h="530" w="2024">
                    <a:moveTo>
                      <a:pt x="1476" y="1"/>
                    </a:moveTo>
                    <a:lnTo>
                      <a:pt x="1221" y="19"/>
                    </a:lnTo>
                    <a:lnTo>
                      <a:pt x="966" y="55"/>
                    </a:lnTo>
                    <a:lnTo>
                      <a:pt x="729" y="128"/>
                    </a:lnTo>
                    <a:lnTo>
                      <a:pt x="492" y="201"/>
                    </a:lnTo>
                    <a:lnTo>
                      <a:pt x="255" y="311"/>
                    </a:lnTo>
                    <a:lnTo>
                      <a:pt x="37" y="438"/>
                    </a:lnTo>
                    <a:lnTo>
                      <a:pt x="0" y="475"/>
                    </a:lnTo>
                    <a:lnTo>
                      <a:pt x="18" y="511"/>
                    </a:lnTo>
                    <a:lnTo>
                      <a:pt x="37" y="529"/>
                    </a:lnTo>
                    <a:lnTo>
                      <a:pt x="73" y="511"/>
                    </a:lnTo>
                    <a:lnTo>
                      <a:pt x="292" y="402"/>
                    </a:lnTo>
                    <a:lnTo>
                      <a:pt x="510" y="292"/>
                    </a:lnTo>
                    <a:lnTo>
                      <a:pt x="747" y="219"/>
                    </a:lnTo>
                    <a:lnTo>
                      <a:pt x="984" y="147"/>
                    </a:lnTo>
                    <a:lnTo>
                      <a:pt x="1221" y="110"/>
                    </a:lnTo>
                    <a:lnTo>
                      <a:pt x="1458" y="92"/>
                    </a:lnTo>
                    <a:lnTo>
                      <a:pt x="1713" y="92"/>
                    </a:lnTo>
                    <a:lnTo>
                      <a:pt x="1968" y="110"/>
                    </a:lnTo>
                    <a:lnTo>
                      <a:pt x="2005" y="110"/>
                    </a:lnTo>
                    <a:lnTo>
                      <a:pt x="2023" y="74"/>
                    </a:lnTo>
                    <a:lnTo>
                      <a:pt x="2005" y="37"/>
                    </a:lnTo>
                    <a:lnTo>
                      <a:pt x="1987" y="19"/>
                    </a:lnTo>
                    <a:lnTo>
                      <a:pt x="1732" y="1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1"/>
              <p:cNvSpPr/>
              <p:nvPr/>
            </p:nvSpPr>
            <p:spPr>
              <a:xfrm flipH="1">
                <a:off x="9976218" y="1984539"/>
                <a:ext cx="42596" cy="465353"/>
              </a:xfrm>
              <a:custGeom>
                <a:rect b="b" l="l" r="r" t="t"/>
                <a:pathLst>
                  <a:path extrusionOk="0" h="6981" w="639">
                    <a:moveTo>
                      <a:pt x="92" y="0"/>
                    </a:moveTo>
                    <a:lnTo>
                      <a:pt x="73" y="36"/>
                    </a:lnTo>
                    <a:lnTo>
                      <a:pt x="19" y="911"/>
                    </a:lnTo>
                    <a:lnTo>
                      <a:pt x="1" y="1786"/>
                    </a:lnTo>
                    <a:lnTo>
                      <a:pt x="19" y="2661"/>
                    </a:lnTo>
                    <a:lnTo>
                      <a:pt x="55" y="3536"/>
                    </a:lnTo>
                    <a:lnTo>
                      <a:pt x="146" y="4392"/>
                    </a:lnTo>
                    <a:lnTo>
                      <a:pt x="256" y="5249"/>
                    </a:lnTo>
                    <a:lnTo>
                      <a:pt x="402" y="6105"/>
                    </a:lnTo>
                    <a:lnTo>
                      <a:pt x="547" y="6944"/>
                    </a:lnTo>
                    <a:lnTo>
                      <a:pt x="566" y="6980"/>
                    </a:lnTo>
                    <a:lnTo>
                      <a:pt x="602" y="6980"/>
                    </a:lnTo>
                    <a:lnTo>
                      <a:pt x="620" y="6962"/>
                    </a:lnTo>
                    <a:lnTo>
                      <a:pt x="638" y="6925"/>
                    </a:lnTo>
                    <a:lnTo>
                      <a:pt x="493" y="6069"/>
                    </a:lnTo>
                    <a:lnTo>
                      <a:pt x="347" y="5212"/>
                    </a:lnTo>
                    <a:lnTo>
                      <a:pt x="238" y="4338"/>
                    </a:lnTo>
                    <a:lnTo>
                      <a:pt x="146" y="3481"/>
                    </a:lnTo>
                    <a:lnTo>
                      <a:pt x="110" y="2624"/>
                    </a:lnTo>
                    <a:lnTo>
                      <a:pt x="92" y="1768"/>
                    </a:lnTo>
                    <a:lnTo>
                      <a:pt x="110" y="893"/>
                    </a:lnTo>
                    <a:lnTo>
                      <a:pt x="165" y="36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1"/>
              <p:cNvSpPr/>
              <p:nvPr/>
            </p:nvSpPr>
            <p:spPr>
              <a:xfrm flipH="1">
                <a:off x="9976218" y="2215317"/>
                <a:ext cx="37730" cy="27997"/>
              </a:xfrm>
              <a:custGeom>
                <a:rect b="b" l="l" r="r" t="t"/>
                <a:pathLst>
                  <a:path extrusionOk="0" h="420" w="566">
                    <a:moveTo>
                      <a:pt x="19" y="1"/>
                    </a:moveTo>
                    <a:lnTo>
                      <a:pt x="0" y="37"/>
                    </a:lnTo>
                    <a:lnTo>
                      <a:pt x="0" y="74"/>
                    </a:lnTo>
                    <a:lnTo>
                      <a:pt x="19" y="92"/>
                    </a:lnTo>
                    <a:lnTo>
                      <a:pt x="146" y="147"/>
                    </a:lnTo>
                    <a:lnTo>
                      <a:pt x="274" y="219"/>
                    </a:lnTo>
                    <a:lnTo>
                      <a:pt x="401" y="292"/>
                    </a:lnTo>
                    <a:lnTo>
                      <a:pt x="438" y="347"/>
                    </a:lnTo>
                    <a:lnTo>
                      <a:pt x="474" y="402"/>
                    </a:lnTo>
                    <a:lnTo>
                      <a:pt x="511" y="420"/>
                    </a:lnTo>
                    <a:lnTo>
                      <a:pt x="547" y="420"/>
                    </a:lnTo>
                    <a:lnTo>
                      <a:pt x="565" y="402"/>
                    </a:lnTo>
                    <a:lnTo>
                      <a:pt x="565" y="365"/>
                    </a:lnTo>
                    <a:lnTo>
                      <a:pt x="511" y="292"/>
                    </a:lnTo>
                    <a:lnTo>
                      <a:pt x="474" y="238"/>
                    </a:lnTo>
                    <a:lnTo>
                      <a:pt x="347" y="147"/>
                    </a:lnTo>
                    <a:lnTo>
                      <a:pt x="201" y="55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"/>
              <p:cNvSpPr/>
              <p:nvPr/>
            </p:nvSpPr>
            <p:spPr>
              <a:xfrm flipH="1">
                <a:off x="10498635" y="2178854"/>
                <a:ext cx="59594" cy="460554"/>
              </a:xfrm>
              <a:custGeom>
                <a:rect b="b" l="l" r="r" t="t"/>
                <a:pathLst>
                  <a:path extrusionOk="0" h="6909" w="894">
                    <a:moveTo>
                      <a:pt x="657" y="1"/>
                    </a:moveTo>
                    <a:lnTo>
                      <a:pt x="639" y="19"/>
                    </a:lnTo>
                    <a:lnTo>
                      <a:pt x="620" y="56"/>
                    </a:lnTo>
                    <a:lnTo>
                      <a:pt x="693" y="493"/>
                    </a:lnTo>
                    <a:lnTo>
                      <a:pt x="748" y="912"/>
                    </a:lnTo>
                    <a:lnTo>
                      <a:pt x="784" y="1350"/>
                    </a:lnTo>
                    <a:lnTo>
                      <a:pt x="803" y="1769"/>
                    </a:lnTo>
                    <a:lnTo>
                      <a:pt x="821" y="2206"/>
                    </a:lnTo>
                    <a:lnTo>
                      <a:pt x="803" y="2644"/>
                    </a:lnTo>
                    <a:lnTo>
                      <a:pt x="784" y="3063"/>
                    </a:lnTo>
                    <a:lnTo>
                      <a:pt x="766" y="3500"/>
                    </a:lnTo>
                    <a:lnTo>
                      <a:pt x="712" y="3938"/>
                    </a:lnTo>
                    <a:lnTo>
                      <a:pt x="657" y="4357"/>
                    </a:lnTo>
                    <a:lnTo>
                      <a:pt x="584" y="4794"/>
                    </a:lnTo>
                    <a:lnTo>
                      <a:pt x="493" y="5213"/>
                    </a:lnTo>
                    <a:lnTo>
                      <a:pt x="383" y="5632"/>
                    </a:lnTo>
                    <a:lnTo>
                      <a:pt x="274" y="6052"/>
                    </a:lnTo>
                    <a:lnTo>
                      <a:pt x="147" y="6453"/>
                    </a:lnTo>
                    <a:lnTo>
                      <a:pt x="1" y="6854"/>
                    </a:lnTo>
                    <a:lnTo>
                      <a:pt x="1" y="6890"/>
                    </a:lnTo>
                    <a:lnTo>
                      <a:pt x="37" y="6908"/>
                    </a:lnTo>
                    <a:lnTo>
                      <a:pt x="55" y="6908"/>
                    </a:lnTo>
                    <a:lnTo>
                      <a:pt x="92" y="6890"/>
                    </a:lnTo>
                    <a:lnTo>
                      <a:pt x="219" y="6526"/>
                    </a:lnTo>
                    <a:lnTo>
                      <a:pt x="329" y="6161"/>
                    </a:lnTo>
                    <a:lnTo>
                      <a:pt x="438" y="5797"/>
                    </a:lnTo>
                    <a:lnTo>
                      <a:pt x="529" y="5414"/>
                    </a:lnTo>
                    <a:lnTo>
                      <a:pt x="675" y="4758"/>
                    </a:lnTo>
                    <a:lnTo>
                      <a:pt x="784" y="4083"/>
                    </a:lnTo>
                    <a:lnTo>
                      <a:pt x="857" y="3409"/>
                    </a:lnTo>
                    <a:lnTo>
                      <a:pt x="894" y="2735"/>
                    </a:lnTo>
                    <a:lnTo>
                      <a:pt x="894" y="2060"/>
                    </a:lnTo>
                    <a:lnTo>
                      <a:pt x="876" y="1386"/>
                    </a:lnTo>
                    <a:lnTo>
                      <a:pt x="803" y="712"/>
                    </a:lnTo>
                    <a:lnTo>
                      <a:pt x="712" y="37"/>
                    </a:lnTo>
                    <a:lnTo>
                      <a:pt x="693" y="1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1"/>
              <p:cNvSpPr/>
              <p:nvPr/>
            </p:nvSpPr>
            <p:spPr>
              <a:xfrm flipH="1">
                <a:off x="10392914" y="1849684"/>
                <a:ext cx="548012" cy="592874"/>
              </a:xfrm>
              <a:custGeom>
                <a:rect b="b" l="l" r="r" t="t"/>
                <a:pathLst>
                  <a:path extrusionOk="0" h="8894" w="8221">
                    <a:moveTo>
                      <a:pt x="6361" y="0"/>
                    </a:moveTo>
                    <a:lnTo>
                      <a:pt x="6216" y="18"/>
                    </a:lnTo>
                    <a:lnTo>
                      <a:pt x="6106" y="36"/>
                    </a:lnTo>
                    <a:lnTo>
                      <a:pt x="5979" y="91"/>
                    </a:lnTo>
                    <a:lnTo>
                      <a:pt x="5869" y="128"/>
                    </a:lnTo>
                    <a:lnTo>
                      <a:pt x="5760" y="201"/>
                    </a:lnTo>
                    <a:lnTo>
                      <a:pt x="5669" y="273"/>
                    </a:lnTo>
                    <a:lnTo>
                      <a:pt x="5578" y="365"/>
                    </a:lnTo>
                    <a:lnTo>
                      <a:pt x="5505" y="474"/>
                    </a:lnTo>
                    <a:lnTo>
                      <a:pt x="5432" y="601"/>
                    </a:lnTo>
                    <a:lnTo>
                      <a:pt x="5377" y="729"/>
                    </a:lnTo>
                    <a:lnTo>
                      <a:pt x="4466" y="3080"/>
                    </a:lnTo>
                    <a:lnTo>
                      <a:pt x="3828" y="4702"/>
                    </a:lnTo>
                    <a:lnTo>
                      <a:pt x="3609" y="5231"/>
                    </a:lnTo>
                    <a:lnTo>
                      <a:pt x="3537" y="5358"/>
                    </a:lnTo>
                    <a:lnTo>
                      <a:pt x="3500" y="5413"/>
                    </a:lnTo>
                    <a:lnTo>
                      <a:pt x="3373" y="5231"/>
                    </a:lnTo>
                    <a:lnTo>
                      <a:pt x="3063" y="4793"/>
                    </a:lnTo>
                    <a:lnTo>
                      <a:pt x="2151" y="3499"/>
                    </a:lnTo>
                    <a:lnTo>
                      <a:pt x="857" y="1640"/>
                    </a:lnTo>
                    <a:lnTo>
                      <a:pt x="1" y="1841"/>
                    </a:lnTo>
                    <a:lnTo>
                      <a:pt x="74" y="2151"/>
                    </a:lnTo>
                    <a:lnTo>
                      <a:pt x="274" y="2952"/>
                    </a:lnTo>
                    <a:lnTo>
                      <a:pt x="402" y="3481"/>
                    </a:lnTo>
                    <a:lnTo>
                      <a:pt x="584" y="4082"/>
                    </a:lnTo>
                    <a:lnTo>
                      <a:pt x="766" y="4720"/>
                    </a:lnTo>
                    <a:lnTo>
                      <a:pt x="1003" y="5376"/>
                    </a:lnTo>
                    <a:lnTo>
                      <a:pt x="1240" y="6051"/>
                    </a:lnTo>
                    <a:lnTo>
                      <a:pt x="1514" y="6689"/>
                    </a:lnTo>
                    <a:lnTo>
                      <a:pt x="1787" y="7272"/>
                    </a:lnTo>
                    <a:lnTo>
                      <a:pt x="1951" y="7545"/>
                    </a:lnTo>
                    <a:lnTo>
                      <a:pt x="2097" y="7800"/>
                    </a:lnTo>
                    <a:lnTo>
                      <a:pt x="2261" y="8037"/>
                    </a:lnTo>
                    <a:lnTo>
                      <a:pt x="2425" y="8256"/>
                    </a:lnTo>
                    <a:lnTo>
                      <a:pt x="2607" y="8438"/>
                    </a:lnTo>
                    <a:lnTo>
                      <a:pt x="2771" y="8602"/>
                    </a:lnTo>
                    <a:lnTo>
                      <a:pt x="2953" y="8730"/>
                    </a:lnTo>
                    <a:lnTo>
                      <a:pt x="3136" y="8821"/>
                    </a:lnTo>
                    <a:lnTo>
                      <a:pt x="3318" y="8876"/>
                    </a:lnTo>
                    <a:lnTo>
                      <a:pt x="3500" y="8894"/>
                    </a:lnTo>
                    <a:lnTo>
                      <a:pt x="3701" y="8876"/>
                    </a:lnTo>
                    <a:lnTo>
                      <a:pt x="3901" y="8821"/>
                    </a:lnTo>
                    <a:lnTo>
                      <a:pt x="4083" y="8712"/>
                    </a:lnTo>
                    <a:lnTo>
                      <a:pt x="4284" y="8584"/>
                    </a:lnTo>
                    <a:lnTo>
                      <a:pt x="4484" y="8438"/>
                    </a:lnTo>
                    <a:lnTo>
                      <a:pt x="4685" y="8256"/>
                    </a:lnTo>
                    <a:lnTo>
                      <a:pt x="4885" y="8037"/>
                    </a:lnTo>
                    <a:lnTo>
                      <a:pt x="5086" y="7800"/>
                    </a:lnTo>
                    <a:lnTo>
                      <a:pt x="5286" y="7563"/>
                    </a:lnTo>
                    <a:lnTo>
                      <a:pt x="5487" y="7290"/>
                    </a:lnTo>
                    <a:lnTo>
                      <a:pt x="5869" y="6707"/>
                    </a:lnTo>
                    <a:lnTo>
                      <a:pt x="6234" y="6087"/>
                    </a:lnTo>
                    <a:lnTo>
                      <a:pt x="6580" y="5449"/>
                    </a:lnTo>
                    <a:lnTo>
                      <a:pt x="6908" y="4811"/>
                    </a:lnTo>
                    <a:lnTo>
                      <a:pt x="7218" y="4192"/>
                    </a:lnTo>
                    <a:lnTo>
                      <a:pt x="7473" y="3609"/>
                    </a:lnTo>
                    <a:lnTo>
                      <a:pt x="7710" y="3098"/>
                    </a:lnTo>
                    <a:lnTo>
                      <a:pt x="8020" y="2315"/>
                    </a:lnTo>
                    <a:lnTo>
                      <a:pt x="8147" y="2023"/>
                    </a:lnTo>
                    <a:lnTo>
                      <a:pt x="8184" y="1859"/>
                    </a:lnTo>
                    <a:lnTo>
                      <a:pt x="8202" y="1695"/>
                    </a:lnTo>
                    <a:lnTo>
                      <a:pt x="8220" y="1531"/>
                    </a:lnTo>
                    <a:lnTo>
                      <a:pt x="8202" y="1385"/>
                    </a:lnTo>
                    <a:lnTo>
                      <a:pt x="8184" y="1239"/>
                    </a:lnTo>
                    <a:lnTo>
                      <a:pt x="8129" y="1094"/>
                    </a:lnTo>
                    <a:lnTo>
                      <a:pt x="8075" y="966"/>
                    </a:lnTo>
                    <a:lnTo>
                      <a:pt x="8020" y="838"/>
                    </a:lnTo>
                    <a:lnTo>
                      <a:pt x="7947" y="711"/>
                    </a:lnTo>
                    <a:lnTo>
                      <a:pt x="7856" y="601"/>
                    </a:lnTo>
                    <a:lnTo>
                      <a:pt x="7746" y="510"/>
                    </a:lnTo>
                    <a:lnTo>
                      <a:pt x="7637" y="419"/>
                    </a:lnTo>
                    <a:lnTo>
                      <a:pt x="7528" y="328"/>
                    </a:lnTo>
                    <a:lnTo>
                      <a:pt x="7418" y="255"/>
                    </a:lnTo>
                    <a:lnTo>
                      <a:pt x="7163" y="128"/>
                    </a:lnTo>
                    <a:lnTo>
                      <a:pt x="6890" y="36"/>
                    </a:lnTo>
                    <a:lnTo>
                      <a:pt x="66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1"/>
              <p:cNvSpPr/>
              <p:nvPr/>
            </p:nvSpPr>
            <p:spPr>
              <a:xfrm flipH="1">
                <a:off x="10391712" y="1849684"/>
                <a:ext cx="108189" cy="173783"/>
              </a:xfrm>
              <a:custGeom>
                <a:rect b="b" l="l" r="r" t="t"/>
                <a:pathLst>
                  <a:path extrusionOk="0" h="2607" w="1623">
                    <a:moveTo>
                      <a:pt x="37" y="0"/>
                    </a:moveTo>
                    <a:lnTo>
                      <a:pt x="19" y="18"/>
                    </a:lnTo>
                    <a:lnTo>
                      <a:pt x="1" y="55"/>
                    </a:lnTo>
                    <a:lnTo>
                      <a:pt x="19" y="91"/>
                    </a:lnTo>
                    <a:lnTo>
                      <a:pt x="37" y="91"/>
                    </a:lnTo>
                    <a:lnTo>
                      <a:pt x="237" y="109"/>
                    </a:lnTo>
                    <a:lnTo>
                      <a:pt x="420" y="146"/>
                    </a:lnTo>
                    <a:lnTo>
                      <a:pt x="602" y="219"/>
                    </a:lnTo>
                    <a:lnTo>
                      <a:pt x="748" y="310"/>
                    </a:lnTo>
                    <a:lnTo>
                      <a:pt x="912" y="437"/>
                    </a:lnTo>
                    <a:lnTo>
                      <a:pt x="1039" y="565"/>
                    </a:lnTo>
                    <a:lnTo>
                      <a:pt x="1149" y="711"/>
                    </a:lnTo>
                    <a:lnTo>
                      <a:pt x="1258" y="875"/>
                    </a:lnTo>
                    <a:lnTo>
                      <a:pt x="1349" y="1075"/>
                    </a:lnTo>
                    <a:lnTo>
                      <a:pt x="1422" y="1276"/>
                    </a:lnTo>
                    <a:lnTo>
                      <a:pt x="1477" y="1476"/>
                    </a:lnTo>
                    <a:lnTo>
                      <a:pt x="1495" y="1695"/>
                    </a:lnTo>
                    <a:lnTo>
                      <a:pt x="1513" y="1914"/>
                    </a:lnTo>
                    <a:lnTo>
                      <a:pt x="1531" y="2132"/>
                    </a:lnTo>
                    <a:lnTo>
                      <a:pt x="1513" y="2552"/>
                    </a:lnTo>
                    <a:lnTo>
                      <a:pt x="1513" y="2588"/>
                    </a:lnTo>
                    <a:lnTo>
                      <a:pt x="1550" y="2606"/>
                    </a:lnTo>
                    <a:lnTo>
                      <a:pt x="1586" y="2588"/>
                    </a:lnTo>
                    <a:lnTo>
                      <a:pt x="1604" y="2552"/>
                    </a:lnTo>
                    <a:lnTo>
                      <a:pt x="1623" y="2096"/>
                    </a:lnTo>
                    <a:lnTo>
                      <a:pt x="1604" y="1859"/>
                    </a:lnTo>
                    <a:lnTo>
                      <a:pt x="1586" y="1622"/>
                    </a:lnTo>
                    <a:lnTo>
                      <a:pt x="1550" y="1403"/>
                    </a:lnTo>
                    <a:lnTo>
                      <a:pt x="1477" y="1166"/>
                    </a:lnTo>
                    <a:lnTo>
                      <a:pt x="1404" y="948"/>
                    </a:lnTo>
                    <a:lnTo>
                      <a:pt x="1295" y="747"/>
                    </a:lnTo>
                    <a:lnTo>
                      <a:pt x="1185" y="601"/>
                    </a:lnTo>
                    <a:lnTo>
                      <a:pt x="1058" y="456"/>
                    </a:lnTo>
                    <a:lnTo>
                      <a:pt x="912" y="328"/>
                    </a:lnTo>
                    <a:lnTo>
                      <a:pt x="766" y="219"/>
                    </a:lnTo>
                    <a:lnTo>
                      <a:pt x="602" y="128"/>
                    </a:lnTo>
                    <a:lnTo>
                      <a:pt x="420" y="55"/>
                    </a:lnTo>
                    <a:lnTo>
                      <a:pt x="237" y="1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1"/>
              <p:cNvSpPr/>
              <p:nvPr/>
            </p:nvSpPr>
            <p:spPr>
              <a:xfrm flipH="1">
                <a:off x="10850935" y="2010003"/>
                <a:ext cx="65660" cy="42596"/>
              </a:xfrm>
              <a:custGeom>
                <a:rect b="b" l="l" r="r" t="t"/>
                <a:pathLst>
                  <a:path extrusionOk="0" h="639" w="985">
                    <a:moveTo>
                      <a:pt x="930" y="1"/>
                    </a:moveTo>
                    <a:lnTo>
                      <a:pt x="912" y="19"/>
                    </a:lnTo>
                    <a:lnTo>
                      <a:pt x="821" y="128"/>
                    </a:lnTo>
                    <a:lnTo>
                      <a:pt x="729" y="219"/>
                    </a:lnTo>
                    <a:lnTo>
                      <a:pt x="638" y="292"/>
                    </a:lnTo>
                    <a:lnTo>
                      <a:pt x="529" y="365"/>
                    </a:lnTo>
                    <a:lnTo>
                      <a:pt x="420" y="438"/>
                    </a:lnTo>
                    <a:lnTo>
                      <a:pt x="292" y="493"/>
                    </a:lnTo>
                    <a:lnTo>
                      <a:pt x="164" y="529"/>
                    </a:lnTo>
                    <a:lnTo>
                      <a:pt x="37" y="547"/>
                    </a:lnTo>
                    <a:lnTo>
                      <a:pt x="19" y="566"/>
                    </a:lnTo>
                    <a:lnTo>
                      <a:pt x="0" y="602"/>
                    </a:lnTo>
                    <a:lnTo>
                      <a:pt x="37" y="639"/>
                    </a:lnTo>
                    <a:lnTo>
                      <a:pt x="73" y="639"/>
                    </a:lnTo>
                    <a:lnTo>
                      <a:pt x="201" y="602"/>
                    </a:lnTo>
                    <a:lnTo>
                      <a:pt x="328" y="566"/>
                    </a:lnTo>
                    <a:lnTo>
                      <a:pt x="456" y="511"/>
                    </a:lnTo>
                    <a:lnTo>
                      <a:pt x="584" y="438"/>
                    </a:lnTo>
                    <a:lnTo>
                      <a:pt x="693" y="365"/>
                    </a:lnTo>
                    <a:lnTo>
                      <a:pt x="802" y="274"/>
                    </a:lnTo>
                    <a:lnTo>
                      <a:pt x="893" y="183"/>
                    </a:lnTo>
                    <a:lnTo>
                      <a:pt x="985" y="74"/>
                    </a:lnTo>
                    <a:lnTo>
                      <a:pt x="985" y="37"/>
                    </a:lnTo>
                    <a:lnTo>
                      <a:pt x="966" y="19"/>
                    </a:lnTo>
                    <a:lnTo>
                      <a:pt x="930" y="1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"/>
              <p:cNvSpPr/>
              <p:nvPr/>
            </p:nvSpPr>
            <p:spPr>
              <a:xfrm flipH="1">
                <a:off x="10867933" y="1985738"/>
                <a:ext cx="17065" cy="18265"/>
              </a:xfrm>
              <a:custGeom>
                <a:rect b="b" l="l" r="r" t="t"/>
                <a:pathLst>
                  <a:path extrusionOk="0" h="274" w="256">
                    <a:moveTo>
                      <a:pt x="91" y="0"/>
                    </a:moveTo>
                    <a:lnTo>
                      <a:pt x="37" y="18"/>
                    </a:lnTo>
                    <a:lnTo>
                      <a:pt x="18" y="55"/>
                    </a:lnTo>
                    <a:lnTo>
                      <a:pt x="0" y="91"/>
                    </a:lnTo>
                    <a:lnTo>
                      <a:pt x="18" y="146"/>
                    </a:lnTo>
                    <a:lnTo>
                      <a:pt x="37" y="201"/>
                    </a:lnTo>
                    <a:lnTo>
                      <a:pt x="73" y="237"/>
                    </a:lnTo>
                    <a:lnTo>
                      <a:pt x="128" y="274"/>
                    </a:lnTo>
                    <a:lnTo>
                      <a:pt x="219" y="274"/>
                    </a:lnTo>
                    <a:lnTo>
                      <a:pt x="237" y="237"/>
                    </a:lnTo>
                    <a:lnTo>
                      <a:pt x="255" y="182"/>
                    </a:lnTo>
                    <a:lnTo>
                      <a:pt x="237" y="146"/>
                    </a:lnTo>
                    <a:lnTo>
                      <a:pt x="219" y="91"/>
                    </a:lnTo>
                    <a:lnTo>
                      <a:pt x="183" y="37"/>
                    </a:lnTo>
                    <a:lnTo>
                      <a:pt x="128" y="18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"/>
              <p:cNvSpPr/>
              <p:nvPr/>
            </p:nvSpPr>
            <p:spPr>
              <a:xfrm flipH="1">
                <a:off x="10863068" y="1722096"/>
                <a:ext cx="279505" cy="179849"/>
              </a:xfrm>
              <a:custGeom>
                <a:rect b="b" l="l" r="r" t="t"/>
                <a:pathLst>
                  <a:path extrusionOk="0" h="2698" w="4193">
                    <a:moveTo>
                      <a:pt x="55" y="0"/>
                    </a:moveTo>
                    <a:lnTo>
                      <a:pt x="37" y="19"/>
                    </a:lnTo>
                    <a:lnTo>
                      <a:pt x="19" y="37"/>
                    </a:lnTo>
                    <a:lnTo>
                      <a:pt x="1" y="73"/>
                    </a:lnTo>
                    <a:lnTo>
                      <a:pt x="1" y="110"/>
                    </a:lnTo>
                    <a:lnTo>
                      <a:pt x="19" y="128"/>
                    </a:lnTo>
                    <a:lnTo>
                      <a:pt x="37" y="146"/>
                    </a:lnTo>
                    <a:lnTo>
                      <a:pt x="4083" y="2698"/>
                    </a:lnTo>
                    <a:lnTo>
                      <a:pt x="4138" y="2698"/>
                    </a:lnTo>
                    <a:lnTo>
                      <a:pt x="4156" y="2679"/>
                    </a:lnTo>
                    <a:lnTo>
                      <a:pt x="4174" y="2661"/>
                    </a:lnTo>
                    <a:lnTo>
                      <a:pt x="4192" y="2643"/>
                    </a:lnTo>
                    <a:lnTo>
                      <a:pt x="4192" y="2607"/>
                    </a:lnTo>
                    <a:lnTo>
                      <a:pt x="4174" y="2570"/>
                    </a:lnTo>
                    <a:lnTo>
                      <a:pt x="4156" y="2552"/>
                    </a:lnTo>
                    <a:lnTo>
                      <a:pt x="110" y="19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1"/>
              <p:cNvSpPr/>
              <p:nvPr/>
            </p:nvSpPr>
            <p:spPr>
              <a:xfrm flipH="1">
                <a:off x="10883732" y="1799822"/>
                <a:ext cx="139786" cy="181115"/>
              </a:xfrm>
              <a:custGeom>
                <a:rect b="b" l="l" r="r" t="t"/>
                <a:pathLst>
                  <a:path extrusionOk="0" h="2717" w="2097">
                    <a:moveTo>
                      <a:pt x="474" y="1"/>
                    </a:moveTo>
                    <a:lnTo>
                      <a:pt x="438" y="19"/>
                    </a:lnTo>
                    <a:lnTo>
                      <a:pt x="438" y="55"/>
                    </a:lnTo>
                    <a:lnTo>
                      <a:pt x="438" y="92"/>
                    </a:lnTo>
                    <a:lnTo>
                      <a:pt x="438" y="165"/>
                    </a:lnTo>
                    <a:lnTo>
                      <a:pt x="474" y="220"/>
                    </a:lnTo>
                    <a:lnTo>
                      <a:pt x="529" y="274"/>
                    </a:lnTo>
                    <a:lnTo>
                      <a:pt x="602" y="329"/>
                    </a:lnTo>
                    <a:lnTo>
                      <a:pt x="784" y="438"/>
                    </a:lnTo>
                    <a:lnTo>
                      <a:pt x="967" y="566"/>
                    </a:lnTo>
                    <a:lnTo>
                      <a:pt x="1167" y="693"/>
                    </a:lnTo>
                    <a:lnTo>
                      <a:pt x="985" y="620"/>
                    </a:lnTo>
                    <a:lnTo>
                      <a:pt x="839" y="602"/>
                    </a:lnTo>
                    <a:lnTo>
                      <a:pt x="711" y="602"/>
                    </a:lnTo>
                    <a:lnTo>
                      <a:pt x="566" y="730"/>
                    </a:lnTo>
                    <a:lnTo>
                      <a:pt x="329" y="967"/>
                    </a:lnTo>
                    <a:lnTo>
                      <a:pt x="219" y="1113"/>
                    </a:lnTo>
                    <a:lnTo>
                      <a:pt x="110" y="1258"/>
                    </a:lnTo>
                    <a:lnTo>
                      <a:pt x="37" y="1422"/>
                    </a:lnTo>
                    <a:lnTo>
                      <a:pt x="1" y="1550"/>
                    </a:lnTo>
                    <a:lnTo>
                      <a:pt x="19" y="1678"/>
                    </a:lnTo>
                    <a:lnTo>
                      <a:pt x="55" y="1769"/>
                    </a:lnTo>
                    <a:lnTo>
                      <a:pt x="110" y="1860"/>
                    </a:lnTo>
                    <a:lnTo>
                      <a:pt x="183" y="1933"/>
                    </a:lnTo>
                    <a:lnTo>
                      <a:pt x="347" y="2060"/>
                    </a:lnTo>
                    <a:lnTo>
                      <a:pt x="456" y="2115"/>
                    </a:lnTo>
                    <a:lnTo>
                      <a:pt x="493" y="2133"/>
                    </a:lnTo>
                    <a:lnTo>
                      <a:pt x="511" y="2097"/>
                    </a:lnTo>
                    <a:lnTo>
                      <a:pt x="547" y="2006"/>
                    </a:lnTo>
                    <a:lnTo>
                      <a:pt x="566" y="1823"/>
                    </a:lnTo>
                    <a:lnTo>
                      <a:pt x="639" y="1878"/>
                    </a:lnTo>
                    <a:lnTo>
                      <a:pt x="730" y="1951"/>
                    </a:lnTo>
                    <a:lnTo>
                      <a:pt x="839" y="2024"/>
                    </a:lnTo>
                    <a:lnTo>
                      <a:pt x="912" y="2060"/>
                    </a:lnTo>
                    <a:lnTo>
                      <a:pt x="967" y="2151"/>
                    </a:lnTo>
                    <a:lnTo>
                      <a:pt x="1076" y="2352"/>
                    </a:lnTo>
                    <a:lnTo>
                      <a:pt x="1167" y="2552"/>
                    </a:lnTo>
                    <a:lnTo>
                      <a:pt x="1222" y="2643"/>
                    </a:lnTo>
                    <a:lnTo>
                      <a:pt x="1295" y="2698"/>
                    </a:lnTo>
                    <a:lnTo>
                      <a:pt x="1331" y="2716"/>
                    </a:lnTo>
                    <a:lnTo>
                      <a:pt x="1368" y="2716"/>
                    </a:lnTo>
                    <a:lnTo>
                      <a:pt x="1477" y="2698"/>
                    </a:lnTo>
                    <a:lnTo>
                      <a:pt x="1623" y="2662"/>
                    </a:lnTo>
                    <a:lnTo>
                      <a:pt x="1750" y="2589"/>
                    </a:lnTo>
                    <a:lnTo>
                      <a:pt x="2005" y="2443"/>
                    </a:lnTo>
                    <a:lnTo>
                      <a:pt x="2096" y="2388"/>
                    </a:lnTo>
                    <a:lnTo>
                      <a:pt x="2042" y="1623"/>
                    </a:lnTo>
                    <a:lnTo>
                      <a:pt x="1969" y="1058"/>
                    </a:lnTo>
                    <a:lnTo>
                      <a:pt x="1932" y="857"/>
                    </a:lnTo>
                    <a:lnTo>
                      <a:pt x="1914" y="748"/>
                    </a:lnTo>
                    <a:lnTo>
                      <a:pt x="1878" y="712"/>
                    </a:lnTo>
                    <a:lnTo>
                      <a:pt x="1841" y="675"/>
                    </a:lnTo>
                    <a:lnTo>
                      <a:pt x="1677" y="584"/>
                    </a:lnTo>
                    <a:lnTo>
                      <a:pt x="1222" y="365"/>
                    </a:lnTo>
                    <a:lnTo>
                      <a:pt x="766" y="147"/>
                    </a:lnTo>
                    <a:lnTo>
                      <a:pt x="511" y="19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8466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1"/>
              <p:cNvSpPr/>
              <p:nvPr/>
            </p:nvSpPr>
            <p:spPr>
              <a:xfrm flipH="1">
                <a:off x="10925061" y="1844818"/>
                <a:ext cx="23131" cy="15865"/>
              </a:xfrm>
              <a:custGeom>
                <a:rect b="b" l="l" r="r" t="t"/>
                <a:pathLst>
                  <a:path extrusionOk="0" h="238" w="347">
                    <a:moveTo>
                      <a:pt x="19" y="0"/>
                    </a:moveTo>
                    <a:lnTo>
                      <a:pt x="1" y="18"/>
                    </a:lnTo>
                    <a:lnTo>
                      <a:pt x="1" y="37"/>
                    </a:lnTo>
                    <a:lnTo>
                      <a:pt x="19" y="55"/>
                    </a:lnTo>
                    <a:lnTo>
                      <a:pt x="165" y="128"/>
                    </a:lnTo>
                    <a:lnTo>
                      <a:pt x="292" y="237"/>
                    </a:lnTo>
                    <a:lnTo>
                      <a:pt x="347" y="237"/>
                    </a:lnTo>
                    <a:lnTo>
                      <a:pt x="347" y="201"/>
                    </a:lnTo>
                    <a:lnTo>
                      <a:pt x="347" y="182"/>
                    </a:lnTo>
                    <a:lnTo>
                      <a:pt x="201" y="73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1"/>
              <p:cNvSpPr/>
              <p:nvPr/>
            </p:nvSpPr>
            <p:spPr>
              <a:xfrm flipH="1">
                <a:off x="10945659" y="1849684"/>
                <a:ext cx="42596" cy="20665"/>
              </a:xfrm>
              <a:custGeom>
                <a:rect b="b" l="l" r="r" t="t"/>
                <a:pathLst>
                  <a:path extrusionOk="0" h="310" w="639">
                    <a:moveTo>
                      <a:pt x="18" y="0"/>
                    </a:moveTo>
                    <a:lnTo>
                      <a:pt x="0" y="18"/>
                    </a:lnTo>
                    <a:lnTo>
                      <a:pt x="0" y="36"/>
                    </a:lnTo>
                    <a:lnTo>
                      <a:pt x="18" y="55"/>
                    </a:lnTo>
                    <a:lnTo>
                      <a:pt x="37" y="73"/>
                    </a:lnTo>
                    <a:lnTo>
                      <a:pt x="110" y="55"/>
                    </a:lnTo>
                    <a:lnTo>
                      <a:pt x="182" y="73"/>
                    </a:lnTo>
                    <a:lnTo>
                      <a:pt x="328" y="128"/>
                    </a:lnTo>
                    <a:lnTo>
                      <a:pt x="456" y="201"/>
                    </a:lnTo>
                    <a:lnTo>
                      <a:pt x="583" y="292"/>
                    </a:lnTo>
                    <a:lnTo>
                      <a:pt x="602" y="310"/>
                    </a:lnTo>
                    <a:lnTo>
                      <a:pt x="620" y="292"/>
                    </a:lnTo>
                    <a:lnTo>
                      <a:pt x="638" y="273"/>
                    </a:lnTo>
                    <a:lnTo>
                      <a:pt x="620" y="255"/>
                    </a:lnTo>
                    <a:lnTo>
                      <a:pt x="492" y="146"/>
                    </a:lnTo>
                    <a:lnTo>
                      <a:pt x="346" y="55"/>
                    </a:lnTo>
                    <a:lnTo>
                      <a:pt x="274" y="36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"/>
              <p:cNvSpPr/>
              <p:nvPr/>
            </p:nvSpPr>
            <p:spPr>
              <a:xfrm flipH="1">
                <a:off x="10963924" y="1866683"/>
                <a:ext cx="40129" cy="17065"/>
              </a:xfrm>
              <a:custGeom>
                <a:rect b="b" l="l" r="r" t="t"/>
                <a:pathLst>
                  <a:path extrusionOk="0" h="256" w="602">
                    <a:moveTo>
                      <a:pt x="182" y="0"/>
                    </a:moveTo>
                    <a:lnTo>
                      <a:pt x="18" y="18"/>
                    </a:lnTo>
                    <a:lnTo>
                      <a:pt x="0" y="37"/>
                    </a:lnTo>
                    <a:lnTo>
                      <a:pt x="0" y="55"/>
                    </a:lnTo>
                    <a:lnTo>
                      <a:pt x="0" y="73"/>
                    </a:lnTo>
                    <a:lnTo>
                      <a:pt x="182" y="73"/>
                    </a:lnTo>
                    <a:lnTo>
                      <a:pt x="310" y="91"/>
                    </a:lnTo>
                    <a:lnTo>
                      <a:pt x="438" y="146"/>
                    </a:lnTo>
                    <a:lnTo>
                      <a:pt x="547" y="237"/>
                    </a:lnTo>
                    <a:lnTo>
                      <a:pt x="565" y="255"/>
                    </a:lnTo>
                    <a:lnTo>
                      <a:pt x="602" y="237"/>
                    </a:lnTo>
                    <a:lnTo>
                      <a:pt x="602" y="219"/>
                    </a:lnTo>
                    <a:lnTo>
                      <a:pt x="602" y="201"/>
                    </a:lnTo>
                    <a:lnTo>
                      <a:pt x="474" y="91"/>
                    </a:lnTo>
                    <a:lnTo>
                      <a:pt x="328" y="37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"/>
              <p:cNvSpPr/>
              <p:nvPr/>
            </p:nvSpPr>
            <p:spPr>
              <a:xfrm flipH="1">
                <a:off x="10983322" y="1895813"/>
                <a:ext cx="12265" cy="29197"/>
              </a:xfrm>
              <a:custGeom>
                <a:rect b="b" l="l" r="r" t="t"/>
                <a:pathLst>
                  <a:path extrusionOk="0" h="438" w="184">
                    <a:moveTo>
                      <a:pt x="19" y="1"/>
                    </a:moveTo>
                    <a:lnTo>
                      <a:pt x="1" y="19"/>
                    </a:lnTo>
                    <a:lnTo>
                      <a:pt x="1" y="128"/>
                    </a:lnTo>
                    <a:lnTo>
                      <a:pt x="37" y="238"/>
                    </a:lnTo>
                    <a:lnTo>
                      <a:pt x="74" y="329"/>
                    </a:lnTo>
                    <a:lnTo>
                      <a:pt x="128" y="420"/>
                    </a:lnTo>
                    <a:lnTo>
                      <a:pt x="147" y="438"/>
                    </a:lnTo>
                    <a:lnTo>
                      <a:pt x="165" y="420"/>
                    </a:lnTo>
                    <a:lnTo>
                      <a:pt x="183" y="402"/>
                    </a:lnTo>
                    <a:lnTo>
                      <a:pt x="183" y="365"/>
                    </a:lnTo>
                    <a:lnTo>
                      <a:pt x="128" y="292"/>
                    </a:lnTo>
                    <a:lnTo>
                      <a:pt x="92" y="201"/>
                    </a:lnTo>
                    <a:lnTo>
                      <a:pt x="74" y="110"/>
                    </a:lnTo>
                    <a:lnTo>
                      <a:pt x="74" y="19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"/>
              <p:cNvSpPr/>
              <p:nvPr/>
            </p:nvSpPr>
            <p:spPr>
              <a:xfrm flipH="1">
                <a:off x="10990655" y="1903079"/>
                <a:ext cx="20731" cy="7399"/>
              </a:xfrm>
              <a:custGeom>
                <a:rect b="b" l="l" r="r" t="t"/>
                <a:pathLst>
                  <a:path extrusionOk="0" h="111" w="311">
                    <a:moveTo>
                      <a:pt x="92" y="1"/>
                    </a:moveTo>
                    <a:lnTo>
                      <a:pt x="19" y="19"/>
                    </a:lnTo>
                    <a:lnTo>
                      <a:pt x="1" y="56"/>
                    </a:lnTo>
                    <a:lnTo>
                      <a:pt x="19" y="74"/>
                    </a:lnTo>
                    <a:lnTo>
                      <a:pt x="37" y="92"/>
                    </a:lnTo>
                    <a:lnTo>
                      <a:pt x="56" y="92"/>
                    </a:lnTo>
                    <a:lnTo>
                      <a:pt x="110" y="74"/>
                    </a:lnTo>
                    <a:lnTo>
                      <a:pt x="165" y="56"/>
                    </a:lnTo>
                    <a:lnTo>
                      <a:pt x="201" y="74"/>
                    </a:lnTo>
                    <a:lnTo>
                      <a:pt x="256" y="110"/>
                    </a:lnTo>
                    <a:lnTo>
                      <a:pt x="274" y="110"/>
                    </a:lnTo>
                    <a:lnTo>
                      <a:pt x="292" y="92"/>
                    </a:lnTo>
                    <a:lnTo>
                      <a:pt x="311" y="74"/>
                    </a:lnTo>
                    <a:lnTo>
                      <a:pt x="292" y="56"/>
                    </a:lnTo>
                    <a:lnTo>
                      <a:pt x="238" y="19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"/>
              <p:cNvSpPr/>
              <p:nvPr/>
            </p:nvSpPr>
            <p:spPr>
              <a:xfrm flipH="1">
                <a:off x="10693016" y="2208051"/>
                <a:ext cx="15865" cy="59594"/>
              </a:xfrm>
              <a:custGeom>
                <a:rect b="b" l="l" r="r" t="t"/>
                <a:pathLst>
                  <a:path extrusionOk="0" h="894" w="238">
                    <a:moveTo>
                      <a:pt x="37" y="0"/>
                    </a:moveTo>
                    <a:lnTo>
                      <a:pt x="19" y="19"/>
                    </a:lnTo>
                    <a:lnTo>
                      <a:pt x="1" y="73"/>
                    </a:lnTo>
                    <a:lnTo>
                      <a:pt x="92" y="456"/>
                    </a:lnTo>
                    <a:lnTo>
                      <a:pt x="147" y="857"/>
                    </a:lnTo>
                    <a:lnTo>
                      <a:pt x="165" y="893"/>
                    </a:lnTo>
                    <a:lnTo>
                      <a:pt x="183" y="893"/>
                    </a:lnTo>
                    <a:lnTo>
                      <a:pt x="220" y="875"/>
                    </a:lnTo>
                    <a:lnTo>
                      <a:pt x="238" y="839"/>
                    </a:lnTo>
                    <a:lnTo>
                      <a:pt x="183" y="438"/>
                    </a:lnTo>
                    <a:lnTo>
                      <a:pt x="92" y="37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"/>
              <p:cNvSpPr/>
              <p:nvPr/>
            </p:nvSpPr>
            <p:spPr>
              <a:xfrm flipH="1">
                <a:off x="10699083" y="2222650"/>
                <a:ext cx="20731" cy="38929"/>
              </a:xfrm>
              <a:custGeom>
                <a:rect b="b" l="l" r="r" t="t"/>
                <a:pathLst>
                  <a:path extrusionOk="0" h="584" w="311">
                    <a:moveTo>
                      <a:pt x="238" y="0"/>
                    </a:moveTo>
                    <a:lnTo>
                      <a:pt x="220" y="18"/>
                    </a:lnTo>
                    <a:lnTo>
                      <a:pt x="128" y="273"/>
                    </a:lnTo>
                    <a:lnTo>
                      <a:pt x="19" y="510"/>
                    </a:lnTo>
                    <a:lnTo>
                      <a:pt x="1" y="547"/>
                    </a:lnTo>
                    <a:lnTo>
                      <a:pt x="19" y="583"/>
                    </a:lnTo>
                    <a:lnTo>
                      <a:pt x="56" y="583"/>
                    </a:lnTo>
                    <a:lnTo>
                      <a:pt x="92" y="565"/>
                    </a:lnTo>
                    <a:lnTo>
                      <a:pt x="220" y="328"/>
                    </a:lnTo>
                    <a:lnTo>
                      <a:pt x="311" y="55"/>
                    </a:lnTo>
                    <a:lnTo>
                      <a:pt x="311" y="18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1" name="Google Shape;621;p1"/>
            <p:cNvGrpSpPr/>
            <p:nvPr/>
          </p:nvGrpSpPr>
          <p:grpSpPr>
            <a:xfrm>
              <a:off x="6465618" y="3099031"/>
              <a:ext cx="408275" cy="1100498"/>
              <a:chOff x="9497889" y="2770875"/>
              <a:chExt cx="474683" cy="1279500"/>
            </a:xfrm>
          </p:grpSpPr>
          <p:sp>
            <p:nvSpPr>
              <p:cNvPr id="622" name="Google Shape;622;p1"/>
              <p:cNvSpPr/>
              <p:nvPr/>
            </p:nvSpPr>
            <p:spPr>
              <a:xfrm>
                <a:off x="9663327" y="3957363"/>
                <a:ext cx="119063" cy="56011"/>
              </a:xfrm>
              <a:custGeom>
                <a:rect b="b" l="l" r="r" t="t"/>
                <a:pathLst>
                  <a:path extrusionOk="0" h="875" w="1860">
                    <a:moveTo>
                      <a:pt x="1" y="0"/>
                    </a:moveTo>
                    <a:lnTo>
                      <a:pt x="1" y="820"/>
                    </a:lnTo>
                    <a:lnTo>
                      <a:pt x="456" y="857"/>
                    </a:lnTo>
                    <a:lnTo>
                      <a:pt x="930" y="875"/>
                    </a:lnTo>
                    <a:lnTo>
                      <a:pt x="1404" y="857"/>
                    </a:lnTo>
                    <a:lnTo>
                      <a:pt x="1860" y="820"/>
                    </a:lnTo>
                    <a:lnTo>
                      <a:pt x="18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"/>
              <p:cNvSpPr/>
              <p:nvPr/>
            </p:nvSpPr>
            <p:spPr>
              <a:xfrm>
                <a:off x="9529155" y="3575843"/>
                <a:ext cx="387404" cy="406031"/>
              </a:xfrm>
              <a:custGeom>
                <a:rect b="b" l="l" r="r" t="t"/>
                <a:pathLst>
                  <a:path extrusionOk="0" h="6343" w="6052">
                    <a:moveTo>
                      <a:pt x="1" y="1"/>
                    </a:moveTo>
                    <a:lnTo>
                      <a:pt x="74" y="602"/>
                    </a:lnTo>
                    <a:lnTo>
                      <a:pt x="74" y="693"/>
                    </a:lnTo>
                    <a:lnTo>
                      <a:pt x="220" y="1805"/>
                    </a:lnTo>
                    <a:lnTo>
                      <a:pt x="220" y="1896"/>
                    </a:lnTo>
                    <a:lnTo>
                      <a:pt x="311" y="2607"/>
                    </a:lnTo>
                    <a:lnTo>
                      <a:pt x="311" y="2716"/>
                    </a:lnTo>
                    <a:lnTo>
                      <a:pt x="347" y="2989"/>
                    </a:lnTo>
                    <a:lnTo>
                      <a:pt x="365" y="3062"/>
                    </a:lnTo>
                    <a:lnTo>
                      <a:pt x="548" y="4593"/>
                    </a:lnTo>
                    <a:lnTo>
                      <a:pt x="548" y="4703"/>
                    </a:lnTo>
                    <a:lnTo>
                      <a:pt x="657" y="5486"/>
                    </a:lnTo>
                    <a:lnTo>
                      <a:pt x="657" y="5596"/>
                    </a:lnTo>
                    <a:lnTo>
                      <a:pt x="657" y="5614"/>
                    </a:lnTo>
                    <a:lnTo>
                      <a:pt x="693" y="5760"/>
                    </a:lnTo>
                    <a:lnTo>
                      <a:pt x="766" y="5905"/>
                    </a:lnTo>
                    <a:lnTo>
                      <a:pt x="839" y="6015"/>
                    </a:lnTo>
                    <a:lnTo>
                      <a:pt x="949" y="6124"/>
                    </a:lnTo>
                    <a:lnTo>
                      <a:pt x="1058" y="6215"/>
                    </a:lnTo>
                    <a:lnTo>
                      <a:pt x="1204" y="6288"/>
                    </a:lnTo>
                    <a:lnTo>
                      <a:pt x="1350" y="6325"/>
                    </a:lnTo>
                    <a:lnTo>
                      <a:pt x="1495" y="6343"/>
                    </a:lnTo>
                    <a:lnTo>
                      <a:pt x="4575" y="6343"/>
                    </a:lnTo>
                    <a:lnTo>
                      <a:pt x="4721" y="6325"/>
                    </a:lnTo>
                    <a:lnTo>
                      <a:pt x="4885" y="6288"/>
                    </a:lnTo>
                    <a:lnTo>
                      <a:pt x="5013" y="6215"/>
                    </a:lnTo>
                    <a:lnTo>
                      <a:pt x="5140" y="6124"/>
                    </a:lnTo>
                    <a:lnTo>
                      <a:pt x="5231" y="6015"/>
                    </a:lnTo>
                    <a:lnTo>
                      <a:pt x="5323" y="5887"/>
                    </a:lnTo>
                    <a:lnTo>
                      <a:pt x="5377" y="5741"/>
                    </a:lnTo>
                    <a:lnTo>
                      <a:pt x="5414" y="5596"/>
                    </a:lnTo>
                    <a:lnTo>
                      <a:pt x="5432" y="5395"/>
                    </a:lnTo>
                    <a:lnTo>
                      <a:pt x="5450" y="5286"/>
                    </a:lnTo>
                    <a:lnTo>
                      <a:pt x="5523" y="4575"/>
                    </a:lnTo>
                    <a:lnTo>
                      <a:pt x="5541" y="4466"/>
                    </a:lnTo>
                    <a:lnTo>
                      <a:pt x="5578" y="4065"/>
                    </a:lnTo>
                    <a:lnTo>
                      <a:pt x="5596" y="3937"/>
                    </a:lnTo>
                    <a:lnTo>
                      <a:pt x="5614" y="3864"/>
                    </a:lnTo>
                    <a:lnTo>
                      <a:pt x="5614" y="3773"/>
                    </a:lnTo>
                    <a:lnTo>
                      <a:pt x="5724" y="2862"/>
                    </a:lnTo>
                    <a:lnTo>
                      <a:pt x="5742" y="2752"/>
                    </a:lnTo>
                    <a:lnTo>
                      <a:pt x="5942" y="948"/>
                    </a:lnTo>
                    <a:lnTo>
                      <a:pt x="5960" y="857"/>
                    </a:lnTo>
                    <a:lnTo>
                      <a:pt x="6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"/>
              <p:cNvSpPr/>
              <p:nvPr/>
            </p:nvSpPr>
            <p:spPr>
              <a:xfrm>
                <a:off x="9747312" y="3575843"/>
                <a:ext cx="163424" cy="66573"/>
              </a:xfrm>
              <a:custGeom>
                <a:rect b="b" l="l" r="r" t="t"/>
                <a:pathLst>
                  <a:path extrusionOk="0" h="1040" w="2553">
                    <a:moveTo>
                      <a:pt x="1" y="1"/>
                    </a:moveTo>
                    <a:lnTo>
                      <a:pt x="238" y="256"/>
                    </a:lnTo>
                    <a:lnTo>
                      <a:pt x="493" y="493"/>
                    </a:lnTo>
                    <a:lnTo>
                      <a:pt x="712" y="638"/>
                    </a:lnTo>
                    <a:lnTo>
                      <a:pt x="967" y="766"/>
                    </a:lnTo>
                    <a:lnTo>
                      <a:pt x="1204" y="875"/>
                    </a:lnTo>
                    <a:lnTo>
                      <a:pt x="1477" y="966"/>
                    </a:lnTo>
                    <a:lnTo>
                      <a:pt x="1732" y="1021"/>
                    </a:lnTo>
                    <a:lnTo>
                      <a:pt x="2006" y="1039"/>
                    </a:lnTo>
                    <a:lnTo>
                      <a:pt x="2279" y="1021"/>
                    </a:lnTo>
                    <a:lnTo>
                      <a:pt x="2534" y="948"/>
                    </a:lnTo>
                    <a:lnTo>
                      <a:pt x="2552" y="857"/>
                    </a:lnTo>
                    <a:lnTo>
                      <a:pt x="2388" y="894"/>
                    </a:lnTo>
                    <a:lnTo>
                      <a:pt x="2224" y="930"/>
                    </a:lnTo>
                    <a:lnTo>
                      <a:pt x="1732" y="930"/>
                    </a:lnTo>
                    <a:lnTo>
                      <a:pt x="1568" y="894"/>
                    </a:lnTo>
                    <a:lnTo>
                      <a:pt x="1404" y="857"/>
                    </a:lnTo>
                    <a:lnTo>
                      <a:pt x="1258" y="802"/>
                    </a:lnTo>
                    <a:lnTo>
                      <a:pt x="1094" y="730"/>
                    </a:lnTo>
                    <a:lnTo>
                      <a:pt x="930" y="657"/>
                    </a:lnTo>
                    <a:lnTo>
                      <a:pt x="785" y="565"/>
                    </a:lnTo>
                    <a:lnTo>
                      <a:pt x="639" y="474"/>
                    </a:lnTo>
                    <a:lnTo>
                      <a:pt x="365" y="25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"/>
              <p:cNvSpPr/>
              <p:nvPr/>
            </p:nvSpPr>
            <p:spPr>
              <a:xfrm>
                <a:off x="9533828" y="3613163"/>
                <a:ext cx="354757" cy="210089"/>
              </a:xfrm>
              <a:custGeom>
                <a:rect b="b" l="l" r="r" t="t"/>
                <a:pathLst>
                  <a:path extrusionOk="0" h="3282" w="5542">
                    <a:moveTo>
                      <a:pt x="292" y="1"/>
                    </a:moveTo>
                    <a:lnTo>
                      <a:pt x="1" y="19"/>
                    </a:lnTo>
                    <a:lnTo>
                      <a:pt x="1" y="110"/>
                    </a:lnTo>
                    <a:lnTo>
                      <a:pt x="292" y="92"/>
                    </a:lnTo>
                    <a:lnTo>
                      <a:pt x="584" y="110"/>
                    </a:lnTo>
                    <a:lnTo>
                      <a:pt x="876" y="147"/>
                    </a:lnTo>
                    <a:lnTo>
                      <a:pt x="1149" y="219"/>
                    </a:lnTo>
                    <a:lnTo>
                      <a:pt x="1422" y="311"/>
                    </a:lnTo>
                    <a:lnTo>
                      <a:pt x="1696" y="420"/>
                    </a:lnTo>
                    <a:lnTo>
                      <a:pt x="1951" y="547"/>
                    </a:lnTo>
                    <a:lnTo>
                      <a:pt x="2206" y="675"/>
                    </a:lnTo>
                    <a:lnTo>
                      <a:pt x="2425" y="821"/>
                    </a:lnTo>
                    <a:lnTo>
                      <a:pt x="2643" y="967"/>
                    </a:lnTo>
                    <a:lnTo>
                      <a:pt x="3063" y="1295"/>
                    </a:lnTo>
                    <a:lnTo>
                      <a:pt x="3482" y="1641"/>
                    </a:lnTo>
                    <a:lnTo>
                      <a:pt x="3883" y="1987"/>
                    </a:lnTo>
                    <a:lnTo>
                      <a:pt x="4265" y="2333"/>
                    </a:lnTo>
                    <a:lnTo>
                      <a:pt x="4685" y="2680"/>
                    </a:lnTo>
                    <a:lnTo>
                      <a:pt x="5104" y="2990"/>
                    </a:lnTo>
                    <a:lnTo>
                      <a:pt x="5322" y="3154"/>
                    </a:lnTo>
                    <a:lnTo>
                      <a:pt x="5541" y="3281"/>
                    </a:lnTo>
                    <a:lnTo>
                      <a:pt x="5541" y="3190"/>
                    </a:lnTo>
                    <a:lnTo>
                      <a:pt x="5177" y="2935"/>
                    </a:lnTo>
                    <a:lnTo>
                      <a:pt x="4812" y="2662"/>
                    </a:lnTo>
                    <a:lnTo>
                      <a:pt x="4448" y="2370"/>
                    </a:lnTo>
                    <a:lnTo>
                      <a:pt x="4120" y="2078"/>
                    </a:lnTo>
                    <a:lnTo>
                      <a:pt x="3682" y="1696"/>
                    </a:lnTo>
                    <a:lnTo>
                      <a:pt x="3227" y="1313"/>
                    </a:lnTo>
                    <a:lnTo>
                      <a:pt x="2735" y="930"/>
                    </a:lnTo>
                    <a:lnTo>
                      <a:pt x="2498" y="766"/>
                    </a:lnTo>
                    <a:lnTo>
                      <a:pt x="2242" y="602"/>
                    </a:lnTo>
                    <a:lnTo>
                      <a:pt x="1969" y="438"/>
                    </a:lnTo>
                    <a:lnTo>
                      <a:pt x="1714" y="311"/>
                    </a:lnTo>
                    <a:lnTo>
                      <a:pt x="1441" y="201"/>
                    </a:lnTo>
                    <a:lnTo>
                      <a:pt x="1167" y="110"/>
                    </a:lnTo>
                    <a:lnTo>
                      <a:pt x="876" y="37"/>
                    </a:lnTo>
                    <a:lnTo>
                      <a:pt x="584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"/>
              <p:cNvSpPr/>
              <p:nvPr/>
            </p:nvSpPr>
            <p:spPr>
              <a:xfrm>
                <a:off x="9548999" y="3742662"/>
                <a:ext cx="71246" cy="192550"/>
              </a:xfrm>
              <a:custGeom>
                <a:rect b="b" l="l" r="r" t="t"/>
                <a:pathLst>
                  <a:path extrusionOk="0" h="3008" w="1113">
                    <a:moveTo>
                      <a:pt x="1" y="1"/>
                    </a:moveTo>
                    <a:lnTo>
                      <a:pt x="1" y="110"/>
                    </a:lnTo>
                    <a:lnTo>
                      <a:pt x="147" y="146"/>
                    </a:lnTo>
                    <a:lnTo>
                      <a:pt x="274" y="201"/>
                    </a:lnTo>
                    <a:lnTo>
                      <a:pt x="402" y="274"/>
                    </a:lnTo>
                    <a:lnTo>
                      <a:pt x="529" y="347"/>
                    </a:lnTo>
                    <a:lnTo>
                      <a:pt x="639" y="456"/>
                    </a:lnTo>
                    <a:lnTo>
                      <a:pt x="748" y="566"/>
                    </a:lnTo>
                    <a:lnTo>
                      <a:pt x="821" y="675"/>
                    </a:lnTo>
                    <a:lnTo>
                      <a:pt x="912" y="821"/>
                    </a:lnTo>
                    <a:lnTo>
                      <a:pt x="967" y="948"/>
                    </a:lnTo>
                    <a:lnTo>
                      <a:pt x="1003" y="1076"/>
                    </a:lnTo>
                    <a:lnTo>
                      <a:pt x="1021" y="1204"/>
                    </a:lnTo>
                    <a:lnTo>
                      <a:pt x="1021" y="1349"/>
                    </a:lnTo>
                    <a:lnTo>
                      <a:pt x="1021" y="1477"/>
                    </a:lnTo>
                    <a:lnTo>
                      <a:pt x="1003" y="1623"/>
                    </a:lnTo>
                    <a:lnTo>
                      <a:pt x="930" y="1896"/>
                    </a:lnTo>
                    <a:lnTo>
                      <a:pt x="821" y="2169"/>
                    </a:lnTo>
                    <a:lnTo>
                      <a:pt x="693" y="2425"/>
                    </a:lnTo>
                    <a:lnTo>
                      <a:pt x="529" y="2662"/>
                    </a:lnTo>
                    <a:lnTo>
                      <a:pt x="347" y="2880"/>
                    </a:lnTo>
                    <a:lnTo>
                      <a:pt x="347" y="2990"/>
                    </a:lnTo>
                    <a:lnTo>
                      <a:pt x="347" y="3008"/>
                    </a:lnTo>
                    <a:lnTo>
                      <a:pt x="602" y="2698"/>
                    </a:lnTo>
                    <a:lnTo>
                      <a:pt x="803" y="2388"/>
                    </a:lnTo>
                    <a:lnTo>
                      <a:pt x="876" y="2224"/>
                    </a:lnTo>
                    <a:lnTo>
                      <a:pt x="967" y="2060"/>
                    </a:lnTo>
                    <a:lnTo>
                      <a:pt x="1021" y="1878"/>
                    </a:lnTo>
                    <a:lnTo>
                      <a:pt x="1076" y="1696"/>
                    </a:lnTo>
                    <a:lnTo>
                      <a:pt x="1112" y="1513"/>
                    </a:lnTo>
                    <a:lnTo>
                      <a:pt x="1112" y="1331"/>
                    </a:lnTo>
                    <a:lnTo>
                      <a:pt x="1112" y="1149"/>
                    </a:lnTo>
                    <a:lnTo>
                      <a:pt x="1058" y="967"/>
                    </a:lnTo>
                    <a:lnTo>
                      <a:pt x="1003" y="821"/>
                    </a:lnTo>
                    <a:lnTo>
                      <a:pt x="930" y="675"/>
                    </a:lnTo>
                    <a:lnTo>
                      <a:pt x="839" y="547"/>
                    </a:lnTo>
                    <a:lnTo>
                      <a:pt x="748" y="438"/>
                    </a:lnTo>
                    <a:lnTo>
                      <a:pt x="620" y="329"/>
                    </a:lnTo>
                    <a:lnTo>
                      <a:pt x="493" y="238"/>
                    </a:lnTo>
                    <a:lnTo>
                      <a:pt x="365" y="146"/>
                    </a:lnTo>
                    <a:lnTo>
                      <a:pt x="219" y="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"/>
              <p:cNvSpPr/>
              <p:nvPr/>
            </p:nvSpPr>
            <p:spPr>
              <a:xfrm>
                <a:off x="9628375" y="3844188"/>
                <a:ext cx="249713" cy="137691"/>
              </a:xfrm>
              <a:custGeom>
                <a:rect b="b" l="l" r="r" t="t"/>
                <a:pathLst>
                  <a:path extrusionOk="0" h="2151" w="3901">
                    <a:moveTo>
                      <a:pt x="1494" y="0"/>
                    </a:moveTo>
                    <a:lnTo>
                      <a:pt x="1276" y="18"/>
                    </a:lnTo>
                    <a:lnTo>
                      <a:pt x="1075" y="55"/>
                    </a:lnTo>
                    <a:lnTo>
                      <a:pt x="875" y="146"/>
                    </a:lnTo>
                    <a:lnTo>
                      <a:pt x="765" y="201"/>
                    </a:lnTo>
                    <a:lnTo>
                      <a:pt x="674" y="274"/>
                    </a:lnTo>
                    <a:lnTo>
                      <a:pt x="529" y="401"/>
                    </a:lnTo>
                    <a:lnTo>
                      <a:pt x="401" y="547"/>
                    </a:lnTo>
                    <a:lnTo>
                      <a:pt x="292" y="711"/>
                    </a:lnTo>
                    <a:lnTo>
                      <a:pt x="201" y="893"/>
                    </a:lnTo>
                    <a:lnTo>
                      <a:pt x="128" y="1076"/>
                    </a:lnTo>
                    <a:lnTo>
                      <a:pt x="73" y="1276"/>
                    </a:lnTo>
                    <a:lnTo>
                      <a:pt x="36" y="1458"/>
                    </a:lnTo>
                    <a:lnTo>
                      <a:pt x="18" y="1659"/>
                    </a:lnTo>
                    <a:lnTo>
                      <a:pt x="0" y="1896"/>
                    </a:lnTo>
                    <a:lnTo>
                      <a:pt x="18" y="2151"/>
                    </a:lnTo>
                    <a:lnTo>
                      <a:pt x="128" y="2151"/>
                    </a:lnTo>
                    <a:lnTo>
                      <a:pt x="91" y="1896"/>
                    </a:lnTo>
                    <a:lnTo>
                      <a:pt x="109" y="1659"/>
                    </a:lnTo>
                    <a:lnTo>
                      <a:pt x="128" y="1404"/>
                    </a:lnTo>
                    <a:lnTo>
                      <a:pt x="182" y="1185"/>
                    </a:lnTo>
                    <a:lnTo>
                      <a:pt x="273" y="948"/>
                    </a:lnTo>
                    <a:lnTo>
                      <a:pt x="383" y="747"/>
                    </a:lnTo>
                    <a:lnTo>
                      <a:pt x="529" y="547"/>
                    </a:lnTo>
                    <a:lnTo>
                      <a:pt x="693" y="365"/>
                    </a:lnTo>
                    <a:lnTo>
                      <a:pt x="802" y="292"/>
                    </a:lnTo>
                    <a:lnTo>
                      <a:pt x="893" y="237"/>
                    </a:lnTo>
                    <a:lnTo>
                      <a:pt x="1002" y="182"/>
                    </a:lnTo>
                    <a:lnTo>
                      <a:pt x="1112" y="146"/>
                    </a:lnTo>
                    <a:lnTo>
                      <a:pt x="1330" y="110"/>
                    </a:lnTo>
                    <a:lnTo>
                      <a:pt x="1549" y="91"/>
                    </a:lnTo>
                    <a:lnTo>
                      <a:pt x="1786" y="128"/>
                    </a:lnTo>
                    <a:lnTo>
                      <a:pt x="2005" y="182"/>
                    </a:lnTo>
                    <a:lnTo>
                      <a:pt x="2223" y="255"/>
                    </a:lnTo>
                    <a:lnTo>
                      <a:pt x="2442" y="328"/>
                    </a:lnTo>
                    <a:lnTo>
                      <a:pt x="2825" y="529"/>
                    </a:lnTo>
                    <a:lnTo>
                      <a:pt x="3189" y="729"/>
                    </a:lnTo>
                    <a:lnTo>
                      <a:pt x="3536" y="966"/>
                    </a:lnTo>
                    <a:lnTo>
                      <a:pt x="3882" y="1203"/>
                    </a:lnTo>
                    <a:lnTo>
                      <a:pt x="3900" y="1094"/>
                    </a:lnTo>
                    <a:lnTo>
                      <a:pt x="3536" y="839"/>
                    </a:lnTo>
                    <a:lnTo>
                      <a:pt x="3153" y="602"/>
                    </a:lnTo>
                    <a:lnTo>
                      <a:pt x="2770" y="383"/>
                    </a:lnTo>
                    <a:lnTo>
                      <a:pt x="2351" y="201"/>
                    </a:lnTo>
                    <a:lnTo>
                      <a:pt x="2151" y="110"/>
                    </a:lnTo>
                    <a:lnTo>
                      <a:pt x="1932" y="55"/>
                    </a:lnTo>
                    <a:lnTo>
                      <a:pt x="1713" y="18"/>
                    </a:lnTo>
                    <a:lnTo>
                      <a:pt x="1494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"/>
              <p:cNvSpPr/>
              <p:nvPr/>
            </p:nvSpPr>
            <p:spPr>
              <a:xfrm>
                <a:off x="9529155" y="3564193"/>
                <a:ext cx="387404" cy="31558"/>
              </a:xfrm>
              <a:custGeom>
                <a:rect b="b" l="l" r="r" t="t"/>
                <a:pathLst>
                  <a:path extrusionOk="0" h="493" w="6052">
                    <a:moveTo>
                      <a:pt x="3026" y="0"/>
                    </a:moveTo>
                    <a:lnTo>
                      <a:pt x="1842" y="18"/>
                    </a:lnTo>
                    <a:lnTo>
                      <a:pt x="1331" y="55"/>
                    </a:lnTo>
                    <a:lnTo>
                      <a:pt x="876" y="73"/>
                    </a:lnTo>
                    <a:lnTo>
                      <a:pt x="511" y="110"/>
                    </a:lnTo>
                    <a:lnTo>
                      <a:pt x="238" y="164"/>
                    </a:lnTo>
                    <a:lnTo>
                      <a:pt x="56" y="201"/>
                    </a:lnTo>
                    <a:lnTo>
                      <a:pt x="19" y="219"/>
                    </a:lnTo>
                    <a:lnTo>
                      <a:pt x="1" y="255"/>
                    </a:lnTo>
                    <a:lnTo>
                      <a:pt x="19" y="274"/>
                    </a:lnTo>
                    <a:lnTo>
                      <a:pt x="56" y="292"/>
                    </a:lnTo>
                    <a:lnTo>
                      <a:pt x="238" y="347"/>
                    </a:lnTo>
                    <a:lnTo>
                      <a:pt x="511" y="383"/>
                    </a:lnTo>
                    <a:lnTo>
                      <a:pt x="876" y="419"/>
                    </a:lnTo>
                    <a:lnTo>
                      <a:pt x="1331" y="456"/>
                    </a:lnTo>
                    <a:lnTo>
                      <a:pt x="1842" y="474"/>
                    </a:lnTo>
                    <a:lnTo>
                      <a:pt x="3026" y="492"/>
                    </a:lnTo>
                    <a:lnTo>
                      <a:pt x="4211" y="474"/>
                    </a:lnTo>
                    <a:lnTo>
                      <a:pt x="4721" y="456"/>
                    </a:lnTo>
                    <a:lnTo>
                      <a:pt x="5159" y="419"/>
                    </a:lnTo>
                    <a:lnTo>
                      <a:pt x="5541" y="383"/>
                    </a:lnTo>
                    <a:lnTo>
                      <a:pt x="5815" y="347"/>
                    </a:lnTo>
                    <a:lnTo>
                      <a:pt x="5997" y="292"/>
                    </a:lnTo>
                    <a:lnTo>
                      <a:pt x="6033" y="274"/>
                    </a:lnTo>
                    <a:lnTo>
                      <a:pt x="6052" y="255"/>
                    </a:lnTo>
                    <a:lnTo>
                      <a:pt x="6033" y="219"/>
                    </a:lnTo>
                    <a:lnTo>
                      <a:pt x="5997" y="201"/>
                    </a:lnTo>
                    <a:lnTo>
                      <a:pt x="5815" y="164"/>
                    </a:lnTo>
                    <a:lnTo>
                      <a:pt x="5541" y="110"/>
                    </a:lnTo>
                    <a:lnTo>
                      <a:pt x="5159" y="73"/>
                    </a:lnTo>
                    <a:lnTo>
                      <a:pt x="4721" y="55"/>
                    </a:lnTo>
                    <a:lnTo>
                      <a:pt x="4211" y="18"/>
                    </a:lnTo>
                    <a:lnTo>
                      <a:pt x="30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"/>
              <p:cNvSpPr/>
              <p:nvPr/>
            </p:nvSpPr>
            <p:spPr>
              <a:xfrm>
                <a:off x="9655197" y="2960995"/>
                <a:ext cx="87569" cy="624250"/>
              </a:xfrm>
              <a:custGeom>
                <a:rect b="b" l="l" r="r" t="t"/>
                <a:pathLst>
                  <a:path extrusionOk="0" h="9752" w="1368">
                    <a:moveTo>
                      <a:pt x="128" y="1"/>
                    </a:moveTo>
                    <a:lnTo>
                      <a:pt x="73" y="19"/>
                    </a:lnTo>
                    <a:lnTo>
                      <a:pt x="37" y="37"/>
                    </a:lnTo>
                    <a:lnTo>
                      <a:pt x="18" y="74"/>
                    </a:lnTo>
                    <a:lnTo>
                      <a:pt x="0" y="129"/>
                    </a:lnTo>
                    <a:lnTo>
                      <a:pt x="18" y="183"/>
                    </a:lnTo>
                    <a:lnTo>
                      <a:pt x="91" y="365"/>
                    </a:lnTo>
                    <a:lnTo>
                      <a:pt x="274" y="912"/>
                    </a:lnTo>
                    <a:lnTo>
                      <a:pt x="401" y="1313"/>
                    </a:lnTo>
                    <a:lnTo>
                      <a:pt x="529" y="1787"/>
                    </a:lnTo>
                    <a:lnTo>
                      <a:pt x="656" y="2334"/>
                    </a:lnTo>
                    <a:lnTo>
                      <a:pt x="766" y="2935"/>
                    </a:lnTo>
                    <a:lnTo>
                      <a:pt x="875" y="3555"/>
                    </a:lnTo>
                    <a:lnTo>
                      <a:pt x="966" y="4247"/>
                    </a:lnTo>
                    <a:lnTo>
                      <a:pt x="1057" y="5031"/>
                    </a:lnTo>
                    <a:lnTo>
                      <a:pt x="1094" y="5851"/>
                    </a:lnTo>
                    <a:lnTo>
                      <a:pt x="1112" y="6744"/>
                    </a:lnTo>
                    <a:lnTo>
                      <a:pt x="1094" y="7710"/>
                    </a:lnTo>
                    <a:lnTo>
                      <a:pt x="1075" y="8202"/>
                    </a:lnTo>
                    <a:lnTo>
                      <a:pt x="1021" y="8712"/>
                    </a:lnTo>
                    <a:lnTo>
                      <a:pt x="966" y="9223"/>
                    </a:lnTo>
                    <a:lnTo>
                      <a:pt x="911" y="9751"/>
                    </a:lnTo>
                    <a:lnTo>
                      <a:pt x="1148" y="9751"/>
                    </a:lnTo>
                    <a:lnTo>
                      <a:pt x="1221" y="9223"/>
                    </a:lnTo>
                    <a:lnTo>
                      <a:pt x="1276" y="8694"/>
                    </a:lnTo>
                    <a:lnTo>
                      <a:pt x="1312" y="8184"/>
                    </a:lnTo>
                    <a:lnTo>
                      <a:pt x="1349" y="7692"/>
                    </a:lnTo>
                    <a:lnTo>
                      <a:pt x="1367" y="6726"/>
                    </a:lnTo>
                    <a:lnTo>
                      <a:pt x="1349" y="5833"/>
                    </a:lnTo>
                    <a:lnTo>
                      <a:pt x="1294" y="4995"/>
                    </a:lnTo>
                    <a:lnTo>
                      <a:pt x="1221" y="4211"/>
                    </a:lnTo>
                    <a:lnTo>
                      <a:pt x="1130" y="3518"/>
                    </a:lnTo>
                    <a:lnTo>
                      <a:pt x="1021" y="2899"/>
                    </a:lnTo>
                    <a:lnTo>
                      <a:pt x="893" y="2279"/>
                    </a:lnTo>
                    <a:lnTo>
                      <a:pt x="766" y="1714"/>
                    </a:lnTo>
                    <a:lnTo>
                      <a:pt x="638" y="1240"/>
                    </a:lnTo>
                    <a:lnTo>
                      <a:pt x="511" y="839"/>
                    </a:lnTo>
                    <a:lnTo>
                      <a:pt x="328" y="293"/>
                    </a:lnTo>
                    <a:lnTo>
                      <a:pt x="237" y="74"/>
                    </a:lnTo>
                    <a:lnTo>
                      <a:pt x="219" y="37"/>
                    </a:lnTo>
                    <a:lnTo>
                      <a:pt x="182" y="19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1"/>
              <p:cNvSpPr/>
              <p:nvPr/>
            </p:nvSpPr>
            <p:spPr>
              <a:xfrm>
                <a:off x="9521025" y="3018223"/>
                <a:ext cx="211241" cy="416529"/>
              </a:xfrm>
              <a:custGeom>
                <a:rect b="b" l="l" r="r" t="t"/>
                <a:pathLst>
                  <a:path extrusionOk="0" h="6507" w="3300">
                    <a:moveTo>
                      <a:pt x="19" y="0"/>
                    </a:moveTo>
                    <a:lnTo>
                      <a:pt x="0" y="128"/>
                    </a:lnTo>
                    <a:lnTo>
                      <a:pt x="0" y="492"/>
                    </a:lnTo>
                    <a:lnTo>
                      <a:pt x="0" y="1057"/>
                    </a:lnTo>
                    <a:lnTo>
                      <a:pt x="37" y="1731"/>
                    </a:lnTo>
                    <a:lnTo>
                      <a:pt x="91" y="2114"/>
                    </a:lnTo>
                    <a:lnTo>
                      <a:pt x="146" y="2515"/>
                    </a:lnTo>
                    <a:lnTo>
                      <a:pt x="219" y="2916"/>
                    </a:lnTo>
                    <a:lnTo>
                      <a:pt x="310" y="3317"/>
                    </a:lnTo>
                    <a:lnTo>
                      <a:pt x="438" y="3718"/>
                    </a:lnTo>
                    <a:lnTo>
                      <a:pt x="584" y="4101"/>
                    </a:lnTo>
                    <a:lnTo>
                      <a:pt x="748" y="4465"/>
                    </a:lnTo>
                    <a:lnTo>
                      <a:pt x="966" y="4811"/>
                    </a:lnTo>
                    <a:lnTo>
                      <a:pt x="2078" y="5340"/>
                    </a:lnTo>
                    <a:lnTo>
                      <a:pt x="1313" y="5267"/>
                    </a:lnTo>
                    <a:lnTo>
                      <a:pt x="1513" y="5522"/>
                    </a:lnTo>
                    <a:lnTo>
                      <a:pt x="1713" y="5723"/>
                    </a:lnTo>
                    <a:lnTo>
                      <a:pt x="1914" y="5887"/>
                    </a:lnTo>
                    <a:lnTo>
                      <a:pt x="2096" y="6032"/>
                    </a:lnTo>
                    <a:lnTo>
                      <a:pt x="2278" y="6160"/>
                    </a:lnTo>
                    <a:lnTo>
                      <a:pt x="2442" y="6269"/>
                    </a:lnTo>
                    <a:lnTo>
                      <a:pt x="2588" y="6342"/>
                    </a:lnTo>
                    <a:lnTo>
                      <a:pt x="2734" y="6397"/>
                    </a:lnTo>
                    <a:lnTo>
                      <a:pt x="2971" y="6470"/>
                    </a:lnTo>
                    <a:lnTo>
                      <a:pt x="3153" y="6506"/>
                    </a:lnTo>
                    <a:lnTo>
                      <a:pt x="3299" y="6506"/>
                    </a:lnTo>
                    <a:lnTo>
                      <a:pt x="3299" y="6233"/>
                    </a:lnTo>
                    <a:lnTo>
                      <a:pt x="3299" y="5960"/>
                    </a:lnTo>
                    <a:lnTo>
                      <a:pt x="3263" y="5686"/>
                    </a:lnTo>
                    <a:lnTo>
                      <a:pt x="3226" y="5395"/>
                    </a:lnTo>
                    <a:lnTo>
                      <a:pt x="3153" y="5121"/>
                    </a:lnTo>
                    <a:lnTo>
                      <a:pt x="3080" y="4848"/>
                    </a:lnTo>
                    <a:lnTo>
                      <a:pt x="2916" y="4283"/>
                    </a:lnTo>
                    <a:lnTo>
                      <a:pt x="2716" y="3754"/>
                    </a:lnTo>
                    <a:lnTo>
                      <a:pt x="2479" y="3244"/>
                    </a:lnTo>
                    <a:lnTo>
                      <a:pt x="2242" y="2788"/>
                    </a:lnTo>
                    <a:lnTo>
                      <a:pt x="2005" y="2369"/>
                    </a:lnTo>
                    <a:lnTo>
                      <a:pt x="1896" y="2989"/>
                    </a:lnTo>
                    <a:lnTo>
                      <a:pt x="1695" y="1895"/>
                    </a:lnTo>
                    <a:lnTo>
                      <a:pt x="1385" y="1476"/>
                    </a:lnTo>
                    <a:lnTo>
                      <a:pt x="1094" y="1094"/>
                    </a:lnTo>
                    <a:lnTo>
                      <a:pt x="802" y="784"/>
                    </a:lnTo>
                    <a:lnTo>
                      <a:pt x="547" y="510"/>
                    </a:lnTo>
                    <a:lnTo>
                      <a:pt x="164" y="12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"/>
              <p:cNvSpPr/>
              <p:nvPr/>
            </p:nvSpPr>
            <p:spPr>
              <a:xfrm>
                <a:off x="9713513" y="2770875"/>
                <a:ext cx="151710" cy="453849"/>
              </a:xfrm>
              <a:custGeom>
                <a:rect b="b" l="l" r="r" t="t"/>
                <a:pathLst>
                  <a:path extrusionOk="0" h="7090" w="2370">
                    <a:moveTo>
                      <a:pt x="1896" y="0"/>
                    </a:moveTo>
                    <a:lnTo>
                      <a:pt x="1786" y="164"/>
                    </a:lnTo>
                    <a:lnTo>
                      <a:pt x="1495" y="620"/>
                    </a:lnTo>
                    <a:lnTo>
                      <a:pt x="1294" y="948"/>
                    </a:lnTo>
                    <a:lnTo>
                      <a:pt x="1094" y="1331"/>
                    </a:lnTo>
                    <a:lnTo>
                      <a:pt x="893" y="1768"/>
                    </a:lnTo>
                    <a:lnTo>
                      <a:pt x="693" y="2242"/>
                    </a:lnTo>
                    <a:lnTo>
                      <a:pt x="748" y="3354"/>
                    </a:lnTo>
                    <a:lnTo>
                      <a:pt x="511" y="2771"/>
                    </a:lnTo>
                    <a:lnTo>
                      <a:pt x="365" y="3226"/>
                    </a:lnTo>
                    <a:lnTo>
                      <a:pt x="237" y="3736"/>
                    </a:lnTo>
                    <a:lnTo>
                      <a:pt x="128" y="4283"/>
                    </a:lnTo>
                    <a:lnTo>
                      <a:pt x="55" y="4848"/>
                    </a:lnTo>
                    <a:lnTo>
                      <a:pt x="19" y="5431"/>
                    </a:lnTo>
                    <a:lnTo>
                      <a:pt x="0" y="5705"/>
                    </a:lnTo>
                    <a:lnTo>
                      <a:pt x="19" y="5996"/>
                    </a:lnTo>
                    <a:lnTo>
                      <a:pt x="37" y="6288"/>
                    </a:lnTo>
                    <a:lnTo>
                      <a:pt x="73" y="6561"/>
                    </a:lnTo>
                    <a:lnTo>
                      <a:pt x="110" y="6835"/>
                    </a:lnTo>
                    <a:lnTo>
                      <a:pt x="183" y="7090"/>
                    </a:lnTo>
                    <a:lnTo>
                      <a:pt x="219" y="7090"/>
                    </a:lnTo>
                    <a:lnTo>
                      <a:pt x="329" y="7053"/>
                    </a:lnTo>
                    <a:lnTo>
                      <a:pt x="493" y="6980"/>
                    </a:lnTo>
                    <a:lnTo>
                      <a:pt x="711" y="6853"/>
                    </a:lnTo>
                    <a:lnTo>
                      <a:pt x="839" y="6762"/>
                    </a:lnTo>
                    <a:lnTo>
                      <a:pt x="966" y="6652"/>
                    </a:lnTo>
                    <a:lnTo>
                      <a:pt x="1112" y="6525"/>
                    </a:lnTo>
                    <a:lnTo>
                      <a:pt x="1240" y="6361"/>
                    </a:lnTo>
                    <a:lnTo>
                      <a:pt x="1386" y="6179"/>
                    </a:lnTo>
                    <a:lnTo>
                      <a:pt x="1550" y="5960"/>
                    </a:lnTo>
                    <a:lnTo>
                      <a:pt x="1695" y="5723"/>
                    </a:lnTo>
                    <a:lnTo>
                      <a:pt x="1841" y="5431"/>
                    </a:lnTo>
                    <a:lnTo>
                      <a:pt x="1841" y="5431"/>
                    </a:lnTo>
                    <a:lnTo>
                      <a:pt x="1112" y="5686"/>
                    </a:lnTo>
                    <a:lnTo>
                      <a:pt x="2078" y="4921"/>
                    </a:lnTo>
                    <a:lnTo>
                      <a:pt x="2206" y="4520"/>
                    </a:lnTo>
                    <a:lnTo>
                      <a:pt x="2279" y="4137"/>
                    </a:lnTo>
                    <a:lnTo>
                      <a:pt x="2333" y="3718"/>
                    </a:lnTo>
                    <a:lnTo>
                      <a:pt x="2370" y="3299"/>
                    </a:lnTo>
                    <a:lnTo>
                      <a:pt x="2370" y="2880"/>
                    </a:lnTo>
                    <a:lnTo>
                      <a:pt x="2351" y="2479"/>
                    </a:lnTo>
                    <a:lnTo>
                      <a:pt x="2315" y="2078"/>
                    </a:lnTo>
                    <a:lnTo>
                      <a:pt x="2260" y="1713"/>
                    </a:lnTo>
                    <a:lnTo>
                      <a:pt x="2151" y="1021"/>
                    </a:lnTo>
                    <a:lnTo>
                      <a:pt x="2023" y="492"/>
                    </a:lnTo>
                    <a:lnTo>
                      <a:pt x="1932" y="128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"/>
              <p:cNvSpPr/>
              <p:nvPr/>
            </p:nvSpPr>
            <p:spPr>
              <a:xfrm>
                <a:off x="9727532" y="3130182"/>
                <a:ext cx="245040" cy="397902"/>
              </a:xfrm>
              <a:custGeom>
                <a:rect b="b" l="l" r="r" t="t"/>
                <a:pathLst>
                  <a:path extrusionOk="0" h="6216" w="3828">
                    <a:moveTo>
                      <a:pt x="3827" y="1"/>
                    </a:moveTo>
                    <a:lnTo>
                      <a:pt x="3682" y="110"/>
                    </a:lnTo>
                    <a:lnTo>
                      <a:pt x="3262" y="456"/>
                    </a:lnTo>
                    <a:lnTo>
                      <a:pt x="2971" y="711"/>
                    </a:lnTo>
                    <a:lnTo>
                      <a:pt x="2661" y="1003"/>
                    </a:lnTo>
                    <a:lnTo>
                      <a:pt x="2333" y="1349"/>
                    </a:lnTo>
                    <a:lnTo>
                      <a:pt x="1987" y="1750"/>
                    </a:lnTo>
                    <a:lnTo>
                      <a:pt x="1695" y="2825"/>
                    </a:lnTo>
                    <a:lnTo>
                      <a:pt x="1640" y="2188"/>
                    </a:lnTo>
                    <a:lnTo>
                      <a:pt x="1367" y="2589"/>
                    </a:lnTo>
                    <a:lnTo>
                      <a:pt x="1094" y="3026"/>
                    </a:lnTo>
                    <a:lnTo>
                      <a:pt x="820" y="3518"/>
                    </a:lnTo>
                    <a:lnTo>
                      <a:pt x="565" y="4028"/>
                    </a:lnTo>
                    <a:lnTo>
                      <a:pt x="346" y="4557"/>
                    </a:lnTo>
                    <a:lnTo>
                      <a:pt x="255" y="4830"/>
                    </a:lnTo>
                    <a:lnTo>
                      <a:pt x="182" y="5104"/>
                    </a:lnTo>
                    <a:lnTo>
                      <a:pt x="110" y="5377"/>
                    </a:lnTo>
                    <a:lnTo>
                      <a:pt x="55" y="5650"/>
                    </a:lnTo>
                    <a:lnTo>
                      <a:pt x="18" y="5924"/>
                    </a:lnTo>
                    <a:lnTo>
                      <a:pt x="0" y="6197"/>
                    </a:lnTo>
                    <a:lnTo>
                      <a:pt x="37" y="6197"/>
                    </a:lnTo>
                    <a:lnTo>
                      <a:pt x="146" y="6215"/>
                    </a:lnTo>
                    <a:lnTo>
                      <a:pt x="328" y="6197"/>
                    </a:lnTo>
                    <a:lnTo>
                      <a:pt x="565" y="6142"/>
                    </a:lnTo>
                    <a:lnTo>
                      <a:pt x="711" y="6106"/>
                    </a:lnTo>
                    <a:lnTo>
                      <a:pt x="875" y="6033"/>
                    </a:lnTo>
                    <a:lnTo>
                      <a:pt x="1039" y="5942"/>
                    </a:lnTo>
                    <a:lnTo>
                      <a:pt x="1221" y="5851"/>
                    </a:lnTo>
                    <a:lnTo>
                      <a:pt x="1422" y="5705"/>
                    </a:lnTo>
                    <a:lnTo>
                      <a:pt x="1640" y="5559"/>
                    </a:lnTo>
                    <a:lnTo>
                      <a:pt x="1859" y="5377"/>
                    </a:lnTo>
                    <a:lnTo>
                      <a:pt x="2096" y="5158"/>
                    </a:lnTo>
                    <a:lnTo>
                      <a:pt x="1312" y="5158"/>
                    </a:lnTo>
                    <a:lnTo>
                      <a:pt x="2479" y="4721"/>
                    </a:lnTo>
                    <a:lnTo>
                      <a:pt x="2716" y="4393"/>
                    </a:lnTo>
                    <a:lnTo>
                      <a:pt x="2916" y="4047"/>
                    </a:lnTo>
                    <a:lnTo>
                      <a:pt x="3098" y="3664"/>
                    </a:lnTo>
                    <a:lnTo>
                      <a:pt x="3244" y="3281"/>
                    </a:lnTo>
                    <a:lnTo>
                      <a:pt x="3390" y="2898"/>
                    </a:lnTo>
                    <a:lnTo>
                      <a:pt x="3499" y="2497"/>
                    </a:lnTo>
                    <a:lnTo>
                      <a:pt x="3590" y="2115"/>
                    </a:lnTo>
                    <a:lnTo>
                      <a:pt x="3663" y="1732"/>
                    </a:lnTo>
                    <a:lnTo>
                      <a:pt x="3754" y="1058"/>
                    </a:lnTo>
                    <a:lnTo>
                      <a:pt x="3809" y="511"/>
                    </a:lnTo>
                    <a:lnTo>
                      <a:pt x="3827" y="128"/>
                    </a:lnTo>
                    <a:lnTo>
                      <a:pt x="38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"/>
              <p:cNvSpPr/>
              <p:nvPr/>
            </p:nvSpPr>
            <p:spPr>
              <a:xfrm>
                <a:off x="9497889" y="3957375"/>
                <a:ext cx="445200" cy="93000"/>
              </a:xfrm>
              <a:prstGeom prst="ellipse">
                <a:avLst/>
              </a:pr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634" name="Google Shape;634;p1"/>
            <p:cNvGrpSpPr/>
            <p:nvPr/>
          </p:nvGrpSpPr>
          <p:grpSpPr>
            <a:xfrm>
              <a:off x="7231823" y="2438589"/>
              <a:ext cx="1621622" cy="1665433"/>
              <a:chOff x="9539451" y="1053250"/>
              <a:chExt cx="1885388" cy="1936325"/>
            </a:xfrm>
          </p:grpSpPr>
          <p:sp>
            <p:nvSpPr>
              <p:cNvPr id="635" name="Google Shape;635;p1"/>
              <p:cNvSpPr/>
              <p:nvPr/>
            </p:nvSpPr>
            <p:spPr>
              <a:xfrm>
                <a:off x="9788039" y="2882775"/>
                <a:ext cx="1636800" cy="106800"/>
              </a:xfrm>
              <a:prstGeom prst="ellipse">
                <a:avLst/>
              </a:pr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6" name="Google Shape;636;p1"/>
              <p:cNvSpPr/>
              <p:nvPr/>
            </p:nvSpPr>
            <p:spPr>
              <a:xfrm flipH="1">
                <a:off x="10214257" y="2637436"/>
                <a:ext cx="99928" cy="216620"/>
              </a:xfrm>
              <a:custGeom>
                <a:rect b="b" l="l" r="r" t="t"/>
                <a:pathLst>
                  <a:path extrusionOk="0" h="3282" w="1514">
                    <a:moveTo>
                      <a:pt x="565" y="1"/>
                    </a:moveTo>
                    <a:lnTo>
                      <a:pt x="474" y="19"/>
                    </a:lnTo>
                    <a:lnTo>
                      <a:pt x="383" y="73"/>
                    </a:lnTo>
                    <a:lnTo>
                      <a:pt x="310" y="146"/>
                    </a:lnTo>
                    <a:lnTo>
                      <a:pt x="219" y="274"/>
                    </a:lnTo>
                    <a:lnTo>
                      <a:pt x="146" y="420"/>
                    </a:lnTo>
                    <a:lnTo>
                      <a:pt x="55" y="602"/>
                    </a:lnTo>
                    <a:lnTo>
                      <a:pt x="0" y="3081"/>
                    </a:lnTo>
                    <a:lnTo>
                      <a:pt x="110" y="3154"/>
                    </a:lnTo>
                    <a:lnTo>
                      <a:pt x="219" y="3190"/>
                    </a:lnTo>
                    <a:lnTo>
                      <a:pt x="328" y="3226"/>
                    </a:lnTo>
                    <a:lnTo>
                      <a:pt x="438" y="3263"/>
                    </a:lnTo>
                    <a:lnTo>
                      <a:pt x="657" y="3281"/>
                    </a:lnTo>
                    <a:lnTo>
                      <a:pt x="839" y="3263"/>
                    </a:lnTo>
                    <a:lnTo>
                      <a:pt x="1003" y="3226"/>
                    </a:lnTo>
                    <a:lnTo>
                      <a:pt x="1130" y="3190"/>
                    </a:lnTo>
                    <a:lnTo>
                      <a:pt x="1240" y="3154"/>
                    </a:lnTo>
                    <a:lnTo>
                      <a:pt x="1513" y="1258"/>
                    </a:lnTo>
                    <a:lnTo>
                      <a:pt x="1331" y="821"/>
                    </a:lnTo>
                    <a:lnTo>
                      <a:pt x="1130" y="474"/>
                    </a:lnTo>
                    <a:lnTo>
                      <a:pt x="1021" y="329"/>
                    </a:lnTo>
                    <a:lnTo>
                      <a:pt x="930" y="219"/>
                    </a:lnTo>
                    <a:lnTo>
                      <a:pt x="839" y="128"/>
                    </a:lnTo>
                    <a:lnTo>
                      <a:pt x="748" y="55"/>
                    </a:lnTo>
                    <a:lnTo>
                      <a:pt x="657" y="19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8459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"/>
              <p:cNvSpPr/>
              <p:nvPr/>
            </p:nvSpPr>
            <p:spPr>
              <a:xfrm flipH="1">
                <a:off x="10565515" y="1829107"/>
                <a:ext cx="703785" cy="494425"/>
              </a:xfrm>
              <a:custGeom>
                <a:rect b="b" l="l" r="r" t="t"/>
                <a:pathLst>
                  <a:path extrusionOk="0" h="7491" w="10663">
                    <a:moveTo>
                      <a:pt x="2789" y="0"/>
                    </a:moveTo>
                    <a:lnTo>
                      <a:pt x="2352" y="19"/>
                    </a:lnTo>
                    <a:lnTo>
                      <a:pt x="1933" y="73"/>
                    </a:lnTo>
                    <a:lnTo>
                      <a:pt x="1532" y="146"/>
                    </a:lnTo>
                    <a:lnTo>
                      <a:pt x="1186" y="237"/>
                    </a:lnTo>
                    <a:lnTo>
                      <a:pt x="857" y="365"/>
                    </a:lnTo>
                    <a:lnTo>
                      <a:pt x="584" y="493"/>
                    </a:lnTo>
                    <a:lnTo>
                      <a:pt x="475" y="565"/>
                    </a:lnTo>
                    <a:lnTo>
                      <a:pt x="365" y="657"/>
                    </a:lnTo>
                    <a:lnTo>
                      <a:pt x="274" y="748"/>
                    </a:lnTo>
                    <a:lnTo>
                      <a:pt x="183" y="839"/>
                    </a:lnTo>
                    <a:lnTo>
                      <a:pt x="128" y="930"/>
                    </a:lnTo>
                    <a:lnTo>
                      <a:pt x="74" y="1076"/>
                    </a:lnTo>
                    <a:lnTo>
                      <a:pt x="37" y="1222"/>
                    </a:lnTo>
                    <a:lnTo>
                      <a:pt x="19" y="1404"/>
                    </a:lnTo>
                    <a:lnTo>
                      <a:pt x="1" y="1604"/>
                    </a:lnTo>
                    <a:lnTo>
                      <a:pt x="19" y="1805"/>
                    </a:lnTo>
                    <a:lnTo>
                      <a:pt x="56" y="2279"/>
                    </a:lnTo>
                    <a:lnTo>
                      <a:pt x="147" y="2807"/>
                    </a:lnTo>
                    <a:lnTo>
                      <a:pt x="256" y="3372"/>
                    </a:lnTo>
                    <a:lnTo>
                      <a:pt x="384" y="3955"/>
                    </a:lnTo>
                    <a:lnTo>
                      <a:pt x="529" y="4538"/>
                    </a:lnTo>
                    <a:lnTo>
                      <a:pt x="857" y="5650"/>
                    </a:lnTo>
                    <a:lnTo>
                      <a:pt x="1167" y="6598"/>
                    </a:lnTo>
                    <a:lnTo>
                      <a:pt x="1477" y="7491"/>
                    </a:lnTo>
                    <a:lnTo>
                      <a:pt x="10662" y="7199"/>
                    </a:lnTo>
                    <a:lnTo>
                      <a:pt x="10590" y="6962"/>
                    </a:lnTo>
                    <a:lnTo>
                      <a:pt x="10371" y="6343"/>
                    </a:lnTo>
                    <a:lnTo>
                      <a:pt x="10207" y="5924"/>
                    </a:lnTo>
                    <a:lnTo>
                      <a:pt x="10025" y="5450"/>
                    </a:lnTo>
                    <a:lnTo>
                      <a:pt x="9788" y="4939"/>
                    </a:lnTo>
                    <a:lnTo>
                      <a:pt x="9551" y="4393"/>
                    </a:lnTo>
                    <a:lnTo>
                      <a:pt x="9259" y="3828"/>
                    </a:lnTo>
                    <a:lnTo>
                      <a:pt x="8968" y="3281"/>
                    </a:lnTo>
                    <a:lnTo>
                      <a:pt x="8621" y="2734"/>
                    </a:lnTo>
                    <a:lnTo>
                      <a:pt x="8275" y="2224"/>
                    </a:lnTo>
                    <a:lnTo>
                      <a:pt x="8075" y="1987"/>
                    </a:lnTo>
                    <a:lnTo>
                      <a:pt x="7892" y="1750"/>
                    </a:lnTo>
                    <a:lnTo>
                      <a:pt x="7692" y="1531"/>
                    </a:lnTo>
                    <a:lnTo>
                      <a:pt x="7491" y="1331"/>
                    </a:lnTo>
                    <a:lnTo>
                      <a:pt x="7273" y="1167"/>
                    </a:lnTo>
                    <a:lnTo>
                      <a:pt x="7054" y="1003"/>
                    </a:lnTo>
                    <a:lnTo>
                      <a:pt x="6835" y="857"/>
                    </a:lnTo>
                    <a:lnTo>
                      <a:pt x="6617" y="748"/>
                    </a:lnTo>
                    <a:lnTo>
                      <a:pt x="6161" y="547"/>
                    </a:lnTo>
                    <a:lnTo>
                      <a:pt x="5687" y="383"/>
                    </a:lnTo>
                    <a:lnTo>
                      <a:pt x="5195" y="256"/>
                    </a:lnTo>
                    <a:lnTo>
                      <a:pt x="4703" y="146"/>
                    </a:lnTo>
                    <a:lnTo>
                      <a:pt x="4211" y="73"/>
                    </a:lnTo>
                    <a:lnTo>
                      <a:pt x="3719" y="19"/>
                    </a:lnTo>
                    <a:lnTo>
                      <a:pt x="324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"/>
              <p:cNvSpPr/>
              <p:nvPr/>
            </p:nvSpPr>
            <p:spPr>
              <a:xfrm flipH="1">
                <a:off x="10565515" y="1829107"/>
                <a:ext cx="703785" cy="494425"/>
              </a:xfrm>
              <a:custGeom>
                <a:rect b="b" l="l" r="r" t="t"/>
                <a:pathLst>
                  <a:path extrusionOk="0" h="7491" w="10663">
                    <a:moveTo>
                      <a:pt x="2789" y="0"/>
                    </a:moveTo>
                    <a:lnTo>
                      <a:pt x="2352" y="19"/>
                    </a:lnTo>
                    <a:lnTo>
                      <a:pt x="1933" y="73"/>
                    </a:lnTo>
                    <a:lnTo>
                      <a:pt x="1532" y="146"/>
                    </a:lnTo>
                    <a:lnTo>
                      <a:pt x="1186" y="237"/>
                    </a:lnTo>
                    <a:lnTo>
                      <a:pt x="857" y="365"/>
                    </a:lnTo>
                    <a:lnTo>
                      <a:pt x="584" y="493"/>
                    </a:lnTo>
                    <a:lnTo>
                      <a:pt x="475" y="565"/>
                    </a:lnTo>
                    <a:lnTo>
                      <a:pt x="365" y="657"/>
                    </a:lnTo>
                    <a:lnTo>
                      <a:pt x="274" y="748"/>
                    </a:lnTo>
                    <a:lnTo>
                      <a:pt x="183" y="839"/>
                    </a:lnTo>
                    <a:lnTo>
                      <a:pt x="128" y="930"/>
                    </a:lnTo>
                    <a:lnTo>
                      <a:pt x="74" y="1076"/>
                    </a:lnTo>
                    <a:lnTo>
                      <a:pt x="37" y="1222"/>
                    </a:lnTo>
                    <a:lnTo>
                      <a:pt x="19" y="1404"/>
                    </a:lnTo>
                    <a:lnTo>
                      <a:pt x="1" y="1604"/>
                    </a:lnTo>
                    <a:lnTo>
                      <a:pt x="19" y="1805"/>
                    </a:lnTo>
                    <a:lnTo>
                      <a:pt x="56" y="2279"/>
                    </a:lnTo>
                    <a:lnTo>
                      <a:pt x="147" y="2807"/>
                    </a:lnTo>
                    <a:lnTo>
                      <a:pt x="256" y="3372"/>
                    </a:lnTo>
                    <a:lnTo>
                      <a:pt x="384" y="3955"/>
                    </a:lnTo>
                    <a:lnTo>
                      <a:pt x="529" y="4538"/>
                    </a:lnTo>
                    <a:lnTo>
                      <a:pt x="857" y="5650"/>
                    </a:lnTo>
                    <a:lnTo>
                      <a:pt x="1167" y="6598"/>
                    </a:lnTo>
                    <a:lnTo>
                      <a:pt x="1477" y="7491"/>
                    </a:lnTo>
                    <a:lnTo>
                      <a:pt x="10662" y="7199"/>
                    </a:lnTo>
                    <a:lnTo>
                      <a:pt x="10590" y="6962"/>
                    </a:lnTo>
                    <a:lnTo>
                      <a:pt x="10371" y="6343"/>
                    </a:lnTo>
                    <a:lnTo>
                      <a:pt x="10207" y="5924"/>
                    </a:lnTo>
                    <a:lnTo>
                      <a:pt x="10025" y="5450"/>
                    </a:lnTo>
                    <a:lnTo>
                      <a:pt x="9788" y="4939"/>
                    </a:lnTo>
                    <a:lnTo>
                      <a:pt x="9551" y="4393"/>
                    </a:lnTo>
                    <a:lnTo>
                      <a:pt x="9259" y="3828"/>
                    </a:lnTo>
                    <a:lnTo>
                      <a:pt x="8968" y="3281"/>
                    </a:lnTo>
                    <a:lnTo>
                      <a:pt x="8621" y="2734"/>
                    </a:lnTo>
                    <a:lnTo>
                      <a:pt x="8275" y="2224"/>
                    </a:lnTo>
                    <a:lnTo>
                      <a:pt x="8075" y="1987"/>
                    </a:lnTo>
                    <a:lnTo>
                      <a:pt x="7892" y="1750"/>
                    </a:lnTo>
                    <a:lnTo>
                      <a:pt x="7692" y="1531"/>
                    </a:lnTo>
                    <a:lnTo>
                      <a:pt x="7491" y="1331"/>
                    </a:lnTo>
                    <a:lnTo>
                      <a:pt x="7273" y="1167"/>
                    </a:lnTo>
                    <a:lnTo>
                      <a:pt x="7054" y="1003"/>
                    </a:lnTo>
                    <a:lnTo>
                      <a:pt x="6835" y="857"/>
                    </a:lnTo>
                    <a:lnTo>
                      <a:pt x="6617" y="748"/>
                    </a:lnTo>
                    <a:lnTo>
                      <a:pt x="6161" y="547"/>
                    </a:lnTo>
                    <a:lnTo>
                      <a:pt x="5687" y="383"/>
                    </a:lnTo>
                    <a:lnTo>
                      <a:pt x="5195" y="256"/>
                    </a:lnTo>
                    <a:lnTo>
                      <a:pt x="4703" y="146"/>
                    </a:lnTo>
                    <a:lnTo>
                      <a:pt x="4211" y="73"/>
                    </a:lnTo>
                    <a:lnTo>
                      <a:pt x="3719" y="19"/>
                    </a:lnTo>
                    <a:lnTo>
                      <a:pt x="3245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"/>
              <p:cNvSpPr/>
              <p:nvPr/>
            </p:nvSpPr>
            <p:spPr>
              <a:xfrm flipH="1">
                <a:off x="10156567" y="2034770"/>
                <a:ext cx="653227" cy="703785"/>
              </a:xfrm>
              <a:custGeom>
                <a:rect b="b" l="l" r="r" t="t"/>
                <a:pathLst>
                  <a:path extrusionOk="0" h="10663" w="9897">
                    <a:moveTo>
                      <a:pt x="6051" y="1"/>
                    </a:moveTo>
                    <a:lnTo>
                      <a:pt x="5304" y="37"/>
                    </a:lnTo>
                    <a:lnTo>
                      <a:pt x="4575" y="92"/>
                    </a:lnTo>
                    <a:lnTo>
                      <a:pt x="4284" y="74"/>
                    </a:lnTo>
                    <a:lnTo>
                      <a:pt x="3700" y="74"/>
                    </a:lnTo>
                    <a:lnTo>
                      <a:pt x="3427" y="110"/>
                    </a:lnTo>
                    <a:lnTo>
                      <a:pt x="3154" y="165"/>
                    </a:lnTo>
                    <a:lnTo>
                      <a:pt x="2880" y="220"/>
                    </a:lnTo>
                    <a:lnTo>
                      <a:pt x="2625" y="293"/>
                    </a:lnTo>
                    <a:lnTo>
                      <a:pt x="2388" y="384"/>
                    </a:lnTo>
                    <a:lnTo>
                      <a:pt x="2151" y="475"/>
                    </a:lnTo>
                    <a:lnTo>
                      <a:pt x="1933" y="584"/>
                    </a:lnTo>
                    <a:lnTo>
                      <a:pt x="1714" y="693"/>
                    </a:lnTo>
                    <a:lnTo>
                      <a:pt x="1513" y="821"/>
                    </a:lnTo>
                    <a:lnTo>
                      <a:pt x="1313" y="949"/>
                    </a:lnTo>
                    <a:lnTo>
                      <a:pt x="1131" y="1094"/>
                    </a:lnTo>
                    <a:lnTo>
                      <a:pt x="967" y="1240"/>
                    </a:lnTo>
                    <a:lnTo>
                      <a:pt x="803" y="1386"/>
                    </a:lnTo>
                    <a:lnTo>
                      <a:pt x="657" y="1532"/>
                    </a:lnTo>
                    <a:lnTo>
                      <a:pt x="529" y="1678"/>
                    </a:lnTo>
                    <a:lnTo>
                      <a:pt x="402" y="1823"/>
                    </a:lnTo>
                    <a:lnTo>
                      <a:pt x="311" y="1987"/>
                    </a:lnTo>
                    <a:lnTo>
                      <a:pt x="220" y="2133"/>
                    </a:lnTo>
                    <a:lnTo>
                      <a:pt x="147" y="2279"/>
                    </a:lnTo>
                    <a:lnTo>
                      <a:pt x="74" y="2425"/>
                    </a:lnTo>
                    <a:lnTo>
                      <a:pt x="37" y="2552"/>
                    </a:lnTo>
                    <a:lnTo>
                      <a:pt x="1" y="2698"/>
                    </a:lnTo>
                    <a:lnTo>
                      <a:pt x="1" y="2826"/>
                    </a:lnTo>
                    <a:lnTo>
                      <a:pt x="1" y="2935"/>
                    </a:lnTo>
                    <a:lnTo>
                      <a:pt x="37" y="3044"/>
                    </a:lnTo>
                    <a:lnTo>
                      <a:pt x="74" y="3136"/>
                    </a:lnTo>
                    <a:lnTo>
                      <a:pt x="128" y="3227"/>
                    </a:lnTo>
                    <a:lnTo>
                      <a:pt x="201" y="3300"/>
                    </a:lnTo>
                    <a:lnTo>
                      <a:pt x="311" y="3373"/>
                    </a:lnTo>
                    <a:lnTo>
                      <a:pt x="420" y="3427"/>
                    </a:lnTo>
                    <a:lnTo>
                      <a:pt x="566" y="3464"/>
                    </a:lnTo>
                    <a:lnTo>
                      <a:pt x="912" y="3537"/>
                    </a:lnTo>
                    <a:lnTo>
                      <a:pt x="1349" y="3591"/>
                    </a:lnTo>
                    <a:lnTo>
                      <a:pt x="1823" y="3609"/>
                    </a:lnTo>
                    <a:lnTo>
                      <a:pt x="2352" y="3628"/>
                    </a:lnTo>
                    <a:lnTo>
                      <a:pt x="2917" y="3609"/>
                    </a:lnTo>
                    <a:lnTo>
                      <a:pt x="4065" y="3555"/>
                    </a:lnTo>
                    <a:lnTo>
                      <a:pt x="5158" y="3482"/>
                    </a:lnTo>
                    <a:lnTo>
                      <a:pt x="6088" y="3409"/>
                    </a:lnTo>
                    <a:lnTo>
                      <a:pt x="6963" y="3300"/>
                    </a:lnTo>
                    <a:lnTo>
                      <a:pt x="7327" y="10662"/>
                    </a:lnTo>
                    <a:lnTo>
                      <a:pt x="7910" y="10662"/>
                    </a:lnTo>
                    <a:lnTo>
                      <a:pt x="8166" y="9478"/>
                    </a:lnTo>
                    <a:lnTo>
                      <a:pt x="8421" y="10662"/>
                    </a:lnTo>
                    <a:lnTo>
                      <a:pt x="9295" y="10662"/>
                    </a:lnTo>
                    <a:lnTo>
                      <a:pt x="9441" y="9241"/>
                    </a:lnTo>
                    <a:lnTo>
                      <a:pt x="9587" y="7765"/>
                    </a:lnTo>
                    <a:lnTo>
                      <a:pt x="9715" y="6033"/>
                    </a:lnTo>
                    <a:lnTo>
                      <a:pt x="9842" y="4247"/>
                    </a:lnTo>
                    <a:lnTo>
                      <a:pt x="9879" y="3409"/>
                    </a:lnTo>
                    <a:lnTo>
                      <a:pt x="9897" y="2625"/>
                    </a:lnTo>
                    <a:lnTo>
                      <a:pt x="9897" y="1951"/>
                    </a:lnTo>
                    <a:lnTo>
                      <a:pt x="9860" y="1368"/>
                    </a:lnTo>
                    <a:lnTo>
                      <a:pt x="9842" y="1131"/>
                    </a:lnTo>
                    <a:lnTo>
                      <a:pt x="9806" y="930"/>
                    </a:lnTo>
                    <a:lnTo>
                      <a:pt x="9769" y="766"/>
                    </a:lnTo>
                    <a:lnTo>
                      <a:pt x="9715" y="657"/>
                    </a:lnTo>
                    <a:lnTo>
                      <a:pt x="9660" y="566"/>
                    </a:lnTo>
                    <a:lnTo>
                      <a:pt x="9569" y="493"/>
                    </a:lnTo>
                    <a:lnTo>
                      <a:pt x="9460" y="420"/>
                    </a:lnTo>
                    <a:lnTo>
                      <a:pt x="9332" y="347"/>
                    </a:lnTo>
                    <a:lnTo>
                      <a:pt x="9186" y="293"/>
                    </a:lnTo>
                    <a:lnTo>
                      <a:pt x="9022" y="238"/>
                    </a:lnTo>
                    <a:lnTo>
                      <a:pt x="8676" y="147"/>
                    </a:lnTo>
                    <a:lnTo>
                      <a:pt x="8275" y="92"/>
                    </a:lnTo>
                    <a:lnTo>
                      <a:pt x="7837" y="37"/>
                    </a:lnTo>
                    <a:lnTo>
                      <a:pt x="7382" y="19"/>
                    </a:lnTo>
                    <a:lnTo>
                      <a:pt x="69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"/>
              <p:cNvSpPr/>
              <p:nvPr/>
            </p:nvSpPr>
            <p:spPr>
              <a:xfrm flipH="1">
                <a:off x="10156567" y="2034770"/>
                <a:ext cx="653227" cy="703785"/>
              </a:xfrm>
              <a:custGeom>
                <a:rect b="b" l="l" r="r" t="t"/>
                <a:pathLst>
                  <a:path extrusionOk="0" h="10663" w="9897">
                    <a:moveTo>
                      <a:pt x="6051" y="1"/>
                    </a:moveTo>
                    <a:lnTo>
                      <a:pt x="5304" y="37"/>
                    </a:lnTo>
                    <a:lnTo>
                      <a:pt x="4575" y="92"/>
                    </a:lnTo>
                    <a:lnTo>
                      <a:pt x="4284" y="74"/>
                    </a:lnTo>
                    <a:lnTo>
                      <a:pt x="3700" y="74"/>
                    </a:lnTo>
                    <a:lnTo>
                      <a:pt x="3427" y="110"/>
                    </a:lnTo>
                    <a:lnTo>
                      <a:pt x="3154" y="165"/>
                    </a:lnTo>
                    <a:lnTo>
                      <a:pt x="2880" y="220"/>
                    </a:lnTo>
                    <a:lnTo>
                      <a:pt x="2625" y="293"/>
                    </a:lnTo>
                    <a:lnTo>
                      <a:pt x="2388" y="384"/>
                    </a:lnTo>
                    <a:lnTo>
                      <a:pt x="2151" y="475"/>
                    </a:lnTo>
                    <a:lnTo>
                      <a:pt x="1933" y="584"/>
                    </a:lnTo>
                    <a:lnTo>
                      <a:pt x="1714" y="693"/>
                    </a:lnTo>
                    <a:lnTo>
                      <a:pt x="1513" y="821"/>
                    </a:lnTo>
                    <a:lnTo>
                      <a:pt x="1313" y="949"/>
                    </a:lnTo>
                    <a:lnTo>
                      <a:pt x="1131" y="1094"/>
                    </a:lnTo>
                    <a:lnTo>
                      <a:pt x="967" y="1240"/>
                    </a:lnTo>
                    <a:lnTo>
                      <a:pt x="803" y="1386"/>
                    </a:lnTo>
                    <a:lnTo>
                      <a:pt x="657" y="1532"/>
                    </a:lnTo>
                    <a:lnTo>
                      <a:pt x="529" y="1678"/>
                    </a:lnTo>
                    <a:lnTo>
                      <a:pt x="402" y="1823"/>
                    </a:lnTo>
                    <a:lnTo>
                      <a:pt x="311" y="1987"/>
                    </a:lnTo>
                    <a:lnTo>
                      <a:pt x="220" y="2133"/>
                    </a:lnTo>
                    <a:lnTo>
                      <a:pt x="147" y="2279"/>
                    </a:lnTo>
                    <a:lnTo>
                      <a:pt x="74" y="2425"/>
                    </a:lnTo>
                    <a:lnTo>
                      <a:pt x="37" y="2552"/>
                    </a:lnTo>
                    <a:lnTo>
                      <a:pt x="1" y="2698"/>
                    </a:lnTo>
                    <a:lnTo>
                      <a:pt x="1" y="2826"/>
                    </a:lnTo>
                    <a:lnTo>
                      <a:pt x="1" y="2935"/>
                    </a:lnTo>
                    <a:lnTo>
                      <a:pt x="37" y="3044"/>
                    </a:lnTo>
                    <a:lnTo>
                      <a:pt x="74" y="3136"/>
                    </a:lnTo>
                    <a:lnTo>
                      <a:pt x="128" y="3227"/>
                    </a:lnTo>
                    <a:lnTo>
                      <a:pt x="201" y="3300"/>
                    </a:lnTo>
                    <a:lnTo>
                      <a:pt x="311" y="3373"/>
                    </a:lnTo>
                    <a:lnTo>
                      <a:pt x="420" y="3427"/>
                    </a:lnTo>
                    <a:lnTo>
                      <a:pt x="566" y="3464"/>
                    </a:lnTo>
                    <a:lnTo>
                      <a:pt x="912" y="3537"/>
                    </a:lnTo>
                    <a:lnTo>
                      <a:pt x="1349" y="3591"/>
                    </a:lnTo>
                    <a:lnTo>
                      <a:pt x="1823" y="3609"/>
                    </a:lnTo>
                    <a:lnTo>
                      <a:pt x="2352" y="3628"/>
                    </a:lnTo>
                    <a:lnTo>
                      <a:pt x="2917" y="3609"/>
                    </a:lnTo>
                    <a:lnTo>
                      <a:pt x="4065" y="3555"/>
                    </a:lnTo>
                    <a:lnTo>
                      <a:pt x="5158" y="3482"/>
                    </a:lnTo>
                    <a:lnTo>
                      <a:pt x="6088" y="3409"/>
                    </a:lnTo>
                    <a:lnTo>
                      <a:pt x="6963" y="3300"/>
                    </a:lnTo>
                    <a:lnTo>
                      <a:pt x="7327" y="10662"/>
                    </a:lnTo>
                    <a:lnTo>
                      <a:pt x="7910" y="10662"/>
                    </a:lnTo>
                    <a:lnTo>
                      <a:pt x="8166" y="9478"/>
                    </a:lnTo>
                    <a:lnTo>
                      <a:pt x="8421" y="10662"/>
                    </a:lnTo>
                    <a:lnTo>
                      <a:pt x="9295" y="10662"/>
                    </a:lnTo>
                    <a:lnTo>
                      <a:pt x="9441" y="9241"/>
                    </a:lnTo>
                    <a:lnTo>
                      <a:pt x="9587" y="7765"/>
                    </a:lnTo>
                    <a:lnTo>
                      <a:pt x="9715" y="6033"/>
                    </a:lnTo>
                    <a:lnTo>
                      <a:pt x="9842" y="4247"/>
                    </a:lnTo>
                    <a:lnTo>
                      <a:pt x="9879" y="3409"/>
                    </a:lnTo>
                    <a:lnTo>
                      <a:pt x="9897" y="2625"/>
                    </a:lnTo>
                    <a:lnTo>
                      <a:pt x="9897" y="1951"/>
                    </a:lnTo>
                    <a:lnTo>
                      <a:pt x="9860" y="1368"/>
                    </a:lnTo>
                    <a:lnTo>
                      <a:pt x="9842" y="1131"/>
                    </a:lnTo>
                    <a:lnTo>
                      <a:pt x="9806" y="930"/>
                    </a:lnTo>
                    <a:lnTo>
                      <a:pt x="9769" y="766"/>
                    </a:lnTo>
                    <a:lnTo>
                      <a:pt x="9715" y="657"/>
                    </a:lnTo>
                    <a:lnTo>
                      <a:pt x="9660" y="566"/>
                    </a:lnTo>
                    <a:lnTo>
                      <a:pt x="9569" y="493"/>
                    </a:lnTo>
                    <a:lnTo>
                      <a:pt x="9460" y="420"/>
                    </a:lnTo>
                    <a:lnTo>
                      <a:pt x="9332" y="347"/>
                    </a:lnTo>
                    <a:lnTo>
                      <a:pt x="9186" y="293"/>
                    </a:lnTo>
                    <a:lnTo>
                      <a:pt x="9022" y="238"/>
                    </a:lnTo>
                    <a:lnTo>
                      <a:pt x="8676" y="147"/>
                    </a:lnTo>
                    <a:lnTo>
                      <a:pt x="8275" y="92"/>
                    </a:lnTo>
                    <a:lnTo>
                      <a:pt x="7837" y="37"/>
                    </a:lnTo>
                    <a:lnTo>
                      <a:pt x="7382" y="19"/>
                    </a:lnTo>
                    <a:lnTo>
                      <a:pt x="6926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1"/>
              <p:cNvSpPr/>
              <p:nvPr/>
            </p:nvSpPr>
            <p:spPr>
              <a:xfrm flipH="1">
                <a:off x="10952819" y="2351184"/>
                <a:ext cx="156492" cy="595475"/>
              </a:xfrm>
              <a:custGeom>
                <a:rect b="b" l="l" r="r" t="t"/>
                <a:pathLst>
                  <a:path extrusionOk="0" h="9022" w="2371">
                    <a:moveTo>
                      <a:pt x="1331" y="0"/>
                    </a:moveTo>
                    <a:lnTo>
                      <a:pt x="876" y="3080"/>
                    </a:lnTo>
                    <a:lnTo>
                      <a:pt x="784" y="3718"/>
                    </a:lnTo>
                    <a:lnTo>
                      <a:pt x="1" y="9021"/>
                    </a:lnTo>
                    <a:lnTo>
                      <a:pt x="475" y="9021"/>
                    </a:lnTo>
                    <a:lnTo>
                      <a:pt x="1586" y="3718"/>
                    </a:lnTo>
                    <a:lnTo>
                      <a:pt x="1714" y="3080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"/>
              <p:cNvSpPr/>
              <p:nvPr/>
            </p:nvSpPr>
            <p:spPr>
              <a:xfrm flipH="1">
                <a:off x="10952819" y="2351184"/>
                <a:ext cx="156492" cy="595475"/>
              </a:xfrm>
              <a:custGeom>
                <a:rect b="b" l="l" r="r" t="t"/>
                <a:pathLst>
                  <a:path extrusionOk="0" h="9022" w="2371">
                    <a:moveTo>
                      <a:pt x="1331" y="0"/>
                    </a:moveTo>
                    <a:lnTo>
                      <a:pt x="876" y="3080"/>
                    </a:lnTo>
                    <a:lnTo>
                      <a:pt x="784" y="3718"/>
                    </a:lnTo>
                    <a:lnTo>
                      <a:pt x="1" y="9021"/>
                    </a:lnTo>
                    <a:lnTo>
                      <a:pt x="475" y="9021"/>
                    </a:lnTo>
                    <a:lnTo>
                      <a:pt x="1586" y="3718"/>
                    </a:lnTo>
                    <a:lnTo>
                      <a:pt x="1714" y="3080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1"/>
              <p:cNvSpPr/>
              <p:nvPr/>
            </p:nvSpPr>
            <p:spPr>
              <a:xfrm flipH="1">
                <a:off x="10425991" y="2438967"/>
                <a:ext cx="137219" cy="507691"/>
              </a:xfrm>
              <a:custGeom>
                <a:rect b="b" l="l" r="r" t="t"/>
                <a:pathLst>
                  <a:path extrusionOk="0" h="7692" w="2079">
                    <a:moveTo>
                      <a:pt x="1" y="0"/>
                    </a:moveTo>
                    <a:lnTo>
                      <a:pt x="365" y="1750"/>
                    </a:lnTo>
                    <a:lnTo>
                      <a:pt x="493" y="2388"/>
                    </a:lnTo>
                    <a:lnTo>
                      <a:pt x="1605" y="7691"/>
                    </a:lnTo>
                    <a:lnTo>
                      <a:pt x="2079" y="7691"/>
                    </a:lnTo>
                    <a:lnTo>
                      <a:pt x="1295" y="2388"/>
                    </a:lnTo>
                    <a:lnTo>
                      <a:pt x="1204" y="1750"/>
                    </a:lnTo>
                    <a:lnTo>
                      <a:pt x="9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1"/>
              <p:cNvSpPr/>
              <p:nvPr/>
            </p:nvSpPr>
            <p:spPr>
              <a:xfrm flipH="1">
                <a:off x="10377871" y="2211590"/>
                <a:ext cx="797574" cy="228633"/>
              </a:xfrm>
              <a:custGeom>
                <a:rect b="b" l="l" r="r" t="t"/>
                <a:pathLst>
                  <a:path extrusionOk="0" h="3464" w="12084">
                    <a:moveTo>
                      <a:pt x="1367" y="1"/>
                    </a:moveTo>
                    <a:lnTo>
                      <a:pt x="1203" y="19"/>
                    </a:lnTo>
                    <a:lnTo>
                      <a:pt x="1039" y="56"/>
                    </a:lnTo>
                    <a:lnTo>
                      <a:pt x="893" y="92"/>
                    </a:lnTo>
                    <a:lnTo>
                      <a:pt x="748" y="147"/>
                    </a:lnTo>
                    <a:lnTo>
                      <a:pt x="620" y="220"/>
                    </a:lnTo>
                    <a:lnTo>
                      <a:pt x="511" y="311"/>
                    </a:lnTo>
                    <a:lnTo>
                      <a:pt x="383" y="420"/>
                    </a:lnTo>
                    <a:lnTo>
                      <a:pt x="292" y="530"/>
                    </a:lnTo>
                    <a:lnTo>
                      <a:pt x="201" y="657"/>
                    </a:lnTo>
                    <a:lnTo>
                      <a:pt x="146" y="785"/>
                    </a:lnTo>
                    <a:lnTo>
                      <a:pt x="73" y="930"/>
                    </a:lnTo>
                    <a:lnTo>
                      <a:pt x="37" y="1076"/>
                    </a:lnTo>
                    <a:lnTo>
                      <a:pt x="19" y="1222"/>
                    </a:lnTo>
                    <a:lnTo>
                      <a:pt x="0" y="1386"/>
                    </a:lnTo>
                    <a:lnTo>
                      <a:pt x="19" y="1532"/>
                    </a:lnTo>
                    <a:lnTo>
                      <a:pt x="55" y="1696"/>
                    </a:lnTo>
                    <a:lnTo>
                      <a:pt x="511" y="3464"/>
                    </a:lnTo>
                    <a:lnTo>
                      <a:pt x="12084" y="3464"/>
                    </a:lnTo>
                    <a:lnTo>
                      <a:pt x="11847" y="2552"/>
                    </a:lnTo>
                    <a:lnTo>
                      <a:pt x="11755" y="2279"/>
                    </a:lnTo>
                    <a:lnTo>
                      <a:pt x="11664" y="2006"/>
                    </a:lnTo>
                    <a:lnTo>
                      <a:pt x="11555" y="1751"/>
                    </a:lnTo>
                    <a:lnTo>
                      <a:pt x="11427" y="1514"/>
                    </a:lnTo>
                    <a:lnTo>
                      <a:pt x="11300" y="1295"/>
                    </a:lnTo>
                    <a:lnTo>
                      <a:pt x="11136" y="1076"/>
                    </a:lnTo>
                    <a:lnTo>
                      <a:pt x="10990" y="894"/>
                    </a:lnTo>
                    <a:lnTo>
                      <a:pt x="10808" y="712"/>
                    </a:lnTo>
                    <a:lnTo>
                      <a:pt x="10626" y="548"/>
                    </a:lnTo>
                    <a:lnTo>
                      <a:pt x="10443" y="420"/>
                    </a:lnTo>
                    <a:lnTo>
                      <a:pt x="10243" y="293"/>
                    </a:lnTo>
                    <a:lnTo>
                      <a:pt x="10024" y="201"/>
                    </a:lnTo>
                    <a:lnTo>
                      <a:pt x="9824" y="110"/>
                    </a:lnTo>
                    <a:lnTo>
                      <a:pt x="9587" y="56"/>
                    </a:lnTo>
                    <a:lnTo>
                      <a:pt x="9368" y="19"/>
                    </a:lnTo>
                    <a:lnTo>
                      <a:pt x="914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1"/>
              <p:cNvSpPr/>
              <p:nvPr/>
            </p:nvSpPr>
            <p:spPr>
              <a:xfrm flipH="1">
                <a:off x="10305670" y="2438967"/>
                <a:ext cx="137219" cy="507691"/>
              </a:xfrm>
              <a:custGeom>
                <a:rect b="b" l="l" r="r" t="t"/>
                <a:pathLst>
                  <a:path extrusionOk="0" h="7692" w="2079">
                    <a:moveTo>
                      <a:pt x="0" y="0"/>
                    </a:moveTo>
                    <a:lnTo>
                      <a:pt x="365" y="1750"/>
                    </a:lnTo>
                    <a:lnTo>
                      <a:pt x="492" y="2388"/>
                    </a:lnTo>
                    <a:lnTo>
                      <a:pt x="1604" y="7691"/>
                    </a:lnTo>
                    <a:lnTo>
                      <a:pt x="2078" y="7691"/>
                    </a:lnTo>
                    <a:lnTo>
                      <a:pt x="1294" y="2388"/>
                    </a:lnTo>
                    <a:lnTo>
                      <a:pt x="1203" y="1750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1"/>
              <p:cNvSpPr/>
              <p:nvPr/>
            </p:nvSpPr>
            <p:spPr>
              <a:xfrm flipH="1">
                <a:off x="10425991" y="2438967"/>
                <a:ext cx="137219" cy="507691"/>
              </a:xfrm>
              <a:custGeom>
                <a:rect b="b" l="l" r="r" t="t"/>
                <a:pathLst>
                  <a:path extrusionOk="0" h="7692" w="2079">
                    <a:moveTo>
                      <a:pt x="1" y="0"/>
                    </a:moveTo>
                    <a:lnTo>
                      <a:pt x="365" y="1750"/>
                    </a:lnTo>
                    <a:lnTo>
                      <a:pt x="493" y="2388"/>
                    </a:lnTo>
                    <a:lnTo>
                      <a:pt x="1605" y="7691"/>
                    </a:lnTo>
                    <a:lnTo>
                      <a:pt x="2079" y="7691"/>
                    </a:lnTo>
                    <a:lnTo>
                      <a:pt x="1295" y="2388"/>
                    </a:lnTo>
                    <a:lnTo>
                      <a:pt x="1204" y="1750"/>
                    </a:lnTo>
                    <a:lnTo>
                      <a:pt x="949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"/>
              <p:cNvSpPr/>
              <p:nvPr/>
            </p:nvSpPr>
            <p:spPr>
              <a:xfrm flipH="1">
                <a:off x="11073141" y="2351184"/>
                <a:ext cx="156426" cy="595475"/>
              </a:xfrm>
              <a:custGeom>
                <a:rect b="b" l="l" r="r" t="t"/>
                <a:pathLst>
                  <a:path extrusionOk="0" h="9022" w="2370">
                    <a:moveTo>
                      <a:pt x="1331" y="0"/>
                    </a:moveTo>
                    <a:lnTo>
                      <a:pt x="875" y="3080"/>
                    </a:lnTo>
                    <a:lnTo>
                      <a:pt x="784" y="3718"/>
                    </a:lnTo>
                    <a:lnTo>
                      <a:pt x="0" y="9021"/>
                    </a:lnTo>
                    <a:lnTo>
                      <a:pt x="474" y="9021"/>
                    </a:lnTo>
                    <a:lnTo>
                      <a:pt x="1586" y="3718"/>
                    </a:lnTo>
                    <a:lnTo>
                      <a:pt x="1713" y="3080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"/>
              <p:cNvSpPr/>
              <p:nvPr/>
            </p:nvSpPr>
            <p:spPr>
              <a:xfrm flipH="1">
                <a:off x="10413974" y="1906065"/>
                <a:ext cx="831235" cy="466836"/>
              </a:xfrm>
              <a:custGeom>
                <a:rect b="b" l="l" r="r" t="t"/>
                <a:pathLst>
                  <a:path extrusionOk="0" h="7073" w="12594">
                    <a:moveTo>
                      <a:pt x="110" y="1"/>
                    </a:moveTo>
                    <a:lnTo>
                      <a:pt x="0" y="37"/>
                    </a:lnTo>
                    <a:lnTo>
                      <a:pt x="2005" y="6653"/>
                    </a:lnTo>
                    <a:lnTo>
                      <a:pt x="2042" y="6744"/>
                    </a:lnTo>
                    <a:lnTo>
                      <a:pt x="2096" y="6817"/>
                    </a:lnTo>
                    <a:lnTo>
                      <a:pt x="2151" y="6890"/>
                    </a:lnTo>
                    <a:lnTo>
                      <a:pt x="2224" y="6963"/>
                    </a:lnTo>
                    <a:lnTo>
                      <a:pt x="2297" y="7017"/>
                    </a:lnTo>
                    <a:lnTo>
                      <a:pt x="2388" y="7054"/>
                    </a:lnTo>
                    <a:lnTo>
                      <a:pt x="2479" y="7072"/>
                    </a:lnTo>
                    <a:lnTo>
                      <a:pt x="12594" y="7072"/>
                    </a:lnTo>
                    <a:lnTo>
                      <a:pt x="12594" y="6963"/>
                    </a:lnTo>
                    <a:lnTo>
                      <a:pt x="2588" y="6963"/>
                    </a:lnTo>
                    <a:lnTo>
                      <a:pt x="2497" y="6945"/>
                    </a:lnTo>
                    <a:lnTo>
                      <a:pt x="2424" y="6926"/>
                    </a:lnTo>
                    <a:lnTo>
                      <a:pt x="2370" y="6908"/>
                    </a:lnTo>
                    <a:lnTo>
                      <a:pt x="2297" y="6853"/>
                    </a:lnTo>
                    <a:lnTo>
                      <a:pt x="2242" y="6817"/>
                    </a:lnTo>
                    <a:lnTo>
                      <a:pt x="2187" y="6762"/>
                    </a:lnTo>
                    <a:lnTo>
                      <a:pt x="2151" y="6689"/>
                    </a:lnTo>
                    <a:lnTo>
                      <a:pt x="2133" y="6616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"/>
              <p:cNvSpPr/>
              <p:nvPr/>
            </p:nvSpPr>
            <p:spPr>
              <a:xfrm flipH="1">
                <a:off x="10834939" y="1094171"/>
                <a:ext cx="287573" cy="307968"/>
              </a:xfrm>
              <a:custGeom>
                <a:rect b="b" l="l" r="r" t="t"/>
                <a:pathLst>
                  <a:path extrusionOk="0" h="4666" w="4357">
                    <a:moveTo>
                      <a:pt x="2880" y="0"/>
                    </a:moveTo>
                    <a:lnTo>
                      <a:pt x="2661" y="36"/>
                    </a:lnTo>
                    <a:lnTo>
                      <a:pt x="2442" y="73"/>
                    </a:lnTo>
                    <a:lnTo>
                      <a:pt x="2206" y="36"/>
                    </a:lnTo>
                    <a:lnTo>
                      <a:pt x="1987" y="18"/>
                    </a:lnTo>
                    <a:lnTo>
                      <a:pt x="1586" y="18"/>
                    </a:lnTo>
                    <a:lnTo>
                      <a:pt x="1404" y="55"/>
                    </a:lnTo>
                    <a:lnTo>
                      <a:pt x="1240" y="91"/>
                    </a:lnTo>
                    <a:lnTo>
                      <a:pt x="1094" y="146"/>
                    </a:lnTo>
                    <a:lnTo>
                      <a:pt x="966" y="219"/>
                    </a:lnTo>
                    <a:lnTo>
                      <a:pt x="839" y="292"/>
                    </a:lnTo>
                    <a:lnTo>
                      <a:pt x="729" y="365"/>
                    </a:lnTo>
                    <a:lnTo>
                      <a:pt x="529" y="529"/>
                    </a:lnTo>
                    <a:lnTo>
                      <a:pt x="401" y="693"/>
                    </a:lnTo>
                    <a:lnTo>
                      <a:pt x="310" y="857"/>
                    </a:lnTo>
                    <a:lnTo>
                      <a:pt x="201" y="1112"/>
                    </a:lnTo>
                    <a:lnTo>
                      <a:pt x="110" y="1403"/>
                    </a:lnTo>
                    <a:lnTo>
                      <a:pt x="55" y="1695"/>
                    </a:lnTo>
                    <a:lnTo>
                      <a:pt x="19" y="2023"/>
                    </a:lnTo>
                    <a:lnTo>
                      <a:pt x="0" y="2351"/>
                    </a:lnTo>
                    <a:lnTo>
                      <a:pt x="0" y="2661"/>
                    </a:lnTo>
                    <a:lnTo>
                      <a:pt x="19" y="2971"/>
                    </a:lnTo>
                    <a:lnTo>
                      <a:pt x="55" y="3244"/>
                    </a:lnTo>
                    <a:lnTo>
                      <a:pt x="219" y="4666"/>
                    </a:lnTo>
                    <a:lnTo>
                      <a:pt x="4356" y="4666"/>
                    </a:lnTo>
                    <a:lnTo>
                      <a:pt x="4064" y="3226"/>
                    </a:lnTo>
                    <a:lnTo>
                      <a:pt x="4046" y="3098"/>
                    </a:lnTo>
                    <a:lnTo>
                      <a:pt x="4046" y="2971"/>
                    </a:lnTo>
                    <a:lnTo>
                      <a:pt x="4083" y="2661"/>
                    </a:lnTo>
                    <a:lnTo>
                      <a:pt x="4137" y="2315"/>
                    </a:lnTo>
                    <a:lnTo>
                      <a:pt x="4229" y="1950"/>
                    </a:lnTo>
                    <a:lnTo>
                      <a:pt x="4283" y="1604"/>
                    </a:lnTo>
                    <a:lnTo>
                      <a:pt x="4320" y="1239"/>
                    </a:lnTo>
                    <a:lnTo>
                      <a:pt x="4320" y="1075"/>
                    </a:lnTo>
                    <a:lnTo>
                      <a:pt x="4301" y="930"/>
                    </a:lnTo>
                    <a:lnTo>
                      <a:pt x="4265" y="784"/>
                    </a:lnTo>
                    <a:lnTo>
                      <a:pt x="4210" y="638"/>
                    </a:lnTo>
                    <a:lnTo>
                      <a:pt x="4119" y="474"/>
                    </a:lnTo>
                    <a:lnTo>
                      <a:pt x="3992" y="346"/>
                    </a:lnTo>
                    <a:lnTo>
                      <a:pt x="3864" y="237"/>
                    </a:lnTo>
                    <a:lnTo>
                      <a:pt x="3736" y="146"/>
                    </a:lnTo>
                    <a:lnTo>
                      <a:pt x="3591" y="91"/>
                    </a:lnTo>
                    <a:lnTo>
                      <a:pt x="3445" y="36"/>
                    </a:lnTo>
                    <a:lnTo>
                      <a:pt x="3299" y="18"/>
                    </a:lnTo>
                    <a:lnTo>
                      <a:pt x="31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"/>
              <p:cNvSpPr/>
              <p:nvPr/>
            </p:nvSpPr>
            <p:spPr>
              <a:xfrm flipH="1">
                <a:off x="11026214" y="1053250"/>
                <a:ext cx="122765" cy="123953"/>
              </a:xfrm>
              <a:custGeom>
                <a:rect b="b" l="l" r="r" t="t"/>
                <a:pathLst>
                  <a:path extrusionOk="0" h="1878" w="1860">
                    <a:moveTo>
                      <a:pt x="948" y="0"/>
                    </a:moveTo>
                    <a:lnTo>
                      <a:pt x="729" y="19"/>
                    </a:lnTo>
                    <a:lnTo>
                      <a:pt x="529" y="55"/>
                    </a:lnTo>
                    <a:lnTo>
                      <a:pt x="365" y="146"/>
                    </a:lnTo>
                    <a:lnTo>
                      <a:pt x="237" y="256"/>
                    </a:lnTo>
                    <a:lnTo>
                      <a:pt x="128" y="383"/>
                    </a:lnTo>
                    <a:lnTo>
                      <a:pt x="55" y="547"/>
                    </a:lnTo>
                    <a:lnTo>
                      <a:pt x="19" y="711"/>
                    </a:lnTo>
                    <a:lnTo>
                      <a:pt x="0" y="875"/>
                    </a:lnTo>
                    <a:lnTo>
                      <a:pt x="19" y="1039"/>
                    </a:lnTo>
                    <a:lnTo>
                      <a:pt x="55" y="1221"/>
                    </a:lnTo>
                    <a:lnTo>
                      <a:pt x="128" y="1385"/>
                    </a:lnTo>
                    <a:lnTo>
                      <a:pt x="237" y="1531"/>
                    </a:lnTo>
                    <a:lnTo>
                      <a:pt x="365" y="1659"/>
                    </a:lnTo>
                    <a:lnTo>
                      <a:pt x="529" y="1768"/>
                    </a:lnTo>
                    <a:lnTo>
                      <a:pt x="729" y="1859"/>
                    </a:lnTo>
                    <a:lnTo>
                      <a:pt x="857" y="1878"/>
                    </a:lnTo>
                    <a:lnTo>
                      <a:pt x="985" y="1878"/>
                    </a:lnTo>
                    <a:lnTo>
                      <a:pt x="1112" y="1859"/>
                    </a:lnTo>
                    <a:lnTo>
                      <a:pt x="1240" y="1805"/>
                    </a:lnTo>
                    <a:lnTo>
                      <a:pt x="1349" y="1750"/>
                    </a:lnTo>
                    <a:lnTo>
                      <a:pt x="1458" y="1659"/>
                    </a:lnTo>
                    <a:lnTo>
                      <a:pt x="1568" y="1568"/>
                    </a:lnTo>
                    <a:lnTo>
                      <a:pt x="1641" y="1477"/>
                    </a:lnTo>
                    <a:lnTo>
                      <a:pt x="1714" y="1367"/>
                    </a:lnTo>
                    <a:lnTo>
                      <a:pt x="1768" y="1240"/>
                    </a:lnTo>
                    <a:lnTo>
                      <a:pt x="1823" y="1112"/>
                    </a:lnTo>
                    <a:lnTo>
                      <a:pt x="1841" y="985"/>
                    </a:lnTo>
                    <a:lnTo>
                      <a:pt x="1859" y="839"/>
                    </a:lnTo>
                    <a:lnTo>
                      <a:pt x="1859" y="693"/>
                    </a:lnTo>
                    <a:lnTo>
                      <a:pt x="1841" y="547"/>
                    </a:lnTo>
                    <a:lnTo>
                      <a:pt x="1786" y="420"/>
                    </a:lnTo>
                    <a:lnTo>
                      <a:pt x="1695" y="292"/>
                    </a:lnTo>
                    <a:lnTo>
                      <a:pt x="1586" y="183"/>
                    </a:lnTo>
                    <a:lnTo>
                      <a:pt x="1422" y="92"/>
                    </a:lnTo>
                    <a:lnTo>
                      <a:pt x="1203" y="37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"/>
              <p:cNvSpPr/>
              <p:nvPr/>
            </p:nvSpPr>
            <p:spPr>
              <a:xfrm flipH="1">
                <a:off x="10405528" y="1517576"/>
                <a:ext cx="466770" cy="398193"/>
              </a:xfrm>
              <a:custGeom>
                <a:rect b="b" l="l" r="r" t="t"/>
                <a:pathLst>
                  <a:path extrusionOk="0" h="6033" w="7072">
                    <a:moveTo>
                      <a:pt x="1659" y="0"/>
                    </a:moveTo>
                    <a:lnTo>
                      <a:pt x="0" y="2133"/>
                    </a:lnTo>
                    <a:lnTo>
                      <a:pt x="91" y="2315"/>
                    </a:lnTo>
                    <a:lnTo>
                      <a:pt x="328" y="2789"/>
                    </a:lnTo>
                    <a:lnTo>
                      <a:pt x="693" y="3445"/>
                    </a:lnTo>
                    <a:lnTo>
                      <a:pt x="911" y="3809"/>
                    </a:lnTo>
                    <a:lnTo>
                      <a:pt x="1148" y="4192"/>
                    </a:lnTo>
                    <a:lnTo>
                      <a:pt x="1403" y="4575"/>
                    </a:lnTo>
                    <a:lnTo>
                      <a:pt x="1659" y="4921"/>
                    </a:lnTo>
                    <a:lnTo>
                      <a:pt x="1932" y="5249"/>
                    </a:lnTo>
                    <a:lnTo>
                      <a:pt x="2205" y="5541"/>
                    </a:lnTo>
                    <a:lnTo>
                      <a:pt x="2460" y="5778"/>
                    </a:lnTo>
                    <a:lnTo>
                      <a:pt x="2588" y="5869"/>
                    </a:lnTo>
                    <a:lnTo>
                      <a:pt x="2716" y="5942"/>
                    </a:lnTo>
                    <a:lnTo>
                      <a:pt x="2843" y="5996"/>
                    </a:lnTo>
                    <a:lnTo>
                      <a:pt x="2971" y="6033"/>
                    </a:lnTo>
                    <a:lnTo>
                      <a:pt x="3080" y="6033"/>
                    </a:lnTo>
                    <a:lnTo>
                      <a:pt x="3189" y="6014"/>
                    </a:lnTo>
                    <a:lnTo>
                      <a:pt x="3627" y="5887"/>
                    </a:lnTo>
                    <a:lnTo>
                      <a:pt x="4046" y="5723"/>
                    </a:lnTo>
                    <a:lnTo>
                      <a:pt x="4429" y="5541"/>
                    </a:lnTo>
                    <a:lnTo>
                      <a:pt x="4793" y="5340"/>
                    </a:lnTo>
                    <a:lnTo>
                      <a:pt x="5140" y="5121"/>
                    </a:lnTo>
                    <a:lnTo>
                      <a:pt x="5468" y="4903"/>
                    </a:lnTo>
                    <a:lnTo>
                      <a:pt x="5759" y="4684"/>
                    </a:lnTo>
                    <a:lnTo>
                      <a:pt x="6033" y="4465"/>
                    </a:lnTo>
                    <a:lnTo>
                      <a:pt x="6269" y="4247"/>
                    </a:lnTo>
                    <a:lnTo>
                      <a:pt x="6470" y="4046"/>
                    </a:lnTo>
                    <a:lnTo>
                      <a:pt x="6798" y="3700"/>
                    </a:lnTo>
                    <a:lnTo>
                      <a:pt x="6998" y="3463"/>
                    </a:lnTo>
                    <a:lnTo>
                      <a:pt x="7071" y="3372"/>
                    </a:lnTo>
                    <a:lnTo>
                      <a:pt x="6634" y="2862"/>
                    </a:lnTo>
                    <a:lnTo>
                      <a:pt x="6269" y="3062"/>
                    </a:lnTo>
                    <a:lnTo>
                      <a:pt x="5449" y="3445"/>
                    </a:lnTo>
                    <a:lnTo>
                      <a:pt x="4611" y="3846"/>
                    </a:lnTo>
                    <a:lnTo>
                      <a:pt x="4283" y="3973"/>
                    </a:lnTo>
                    <a:lnTo>
                      <a:pt x="4174" y="4010"/>
                    </a:lnTo>
                    <a:lnTo>
                      <a:pt x="4119" y="4028"/>
                    </a:lnTo>
                    <a:lnTo>
                      <a:pt x="4082" y="4010"/>
                    </a:lnTo>
                    <a:lnTo>
                      <a:pt x="4046" y="3973"/>
                    </a:lnTo>
                    <a:lnTo>
                      <a:pt x="3937" y="3846"/>
                    </a:lnTo>
                    <a:lnTo>
                      <a:pt x="3645" y="3390"/>
                    </a:lnTo>
                    <a:lnTo>
                      <a:pt x="3244" y="2734"/>
                    </a:lnTo>
                    <a:lnTo>
                      <a:pt x="2807" y="2005"/>
                    </a:lnTo>
                    <a:lnTo>
                      <a:pt x="2005" y="620"/>
                    </a:lnTo>
                    <a:lnTo>
                      <a:pt x="16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"/>
              <p:cNvSpPr/>
              <p:nvPr/>
            </p:nvSpPr>
            <p:spPr>
              <a:xfrm flipH="1">
                <a:off x="10616077" y="1871216"/>
                <a:ext cx="102304" cy="30097"/>
              </a:xfrm>
              <a:custGeom>
                <a:rect b="b" l="l" r="r" t="t"/>
                <a:pathLst>
                  <a:path extrusionOk="0" h="456" w="1550">
                    <a:moveTo>
                      <a:pt x="602" y="0"/>
                    </a:moveTo>
                    <a:lnTo>
                      <a:pt x="402" y="37"/>
                    </a:lnTo>
                    <a:lnTo>
                      <a:pt x="201" y="110"/>
                    </a:lnTo>
                    <a:lnTo>
                      <a:pt x="19" y="237"/>
                    </a:lnTo>
                    <a:lnTo>
                      <a:pt x="1" y="255"/>
                    </a:lnTo>
                    <a:lnTo>
                      <a:pt x="1" y="292"/>
                    </a:lnTo>
                    <a:lnTo>
                      <a:pt x="19" y="310"/>
                    </a:lnTo>
                    <a:lnTo>
                      <a:pt x="56" y="310"/>
                    </a:lnTo>
                    <a:lnTo>
                      <a:pt x="238" y="201"/>
                    </a:lnTo>
                    <a:lnTo>
                      <a:pt x="420" y="128"/>
                    </a:lnTo>
                    <a:lnTo>
                      <a:pt x="602" y="91"/>
                    </a:lnTo>
                    <a:lnTo>
                      <a:pt x="785" y="91"/>
                    </a:lnTo>
                    <a:lnTo>
                      <a:pt x="985" y="128"/>
                    </a:lnTo>
                    <a:lnTo>
                      <a:pt x="1149" y="201"/>
                    </a:lnTo>
                    <a:lnTo>
                      <a:pt x="1313" y="310"/>
                    </a:lnTo>
                    <a:lnTo>
                      <a:pt x="1459" y="438"/>
                    </a:lnTo>
                    <a:lnTo>
                      <a:pt x="1495" y="456"/>
                    </a:lnTo>
                    <a:lnTo>
                      <a:pt x="1532" y="438"/>
                    </a:lnTo>
                    <a:lnTo>
                      <a:pt x="1550" y="420"/>
                    </a:lnTo>
                    <a:lnTo>
                      <a:pt x="1532" y="383"/>
                    </a:lnTo>
                    <a:lnTo>
                      <a:pt x="1368" y="237"/>
                    </a:lnTo>
                    <a:lnTo>
                      <a:pt x="1204" y="128"/>
                    </a:lnTo>
                    <a:lnTo>
                      <a:pt x="1003" y="37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"/>
              <p:cNvSpPr/>
              <p:nvPr/>
            </p:nvSpPr>
            <p:spPr>
              <a:xfrm flipH="1">
                <a:off x="10731512" y="1417714"/>
                <a:ext cx="470400" cy="636396"/>
              </a:xfrm>
              <a:custGeom>
                <a:rect b="b" l="l" r="r" t="t"/>
                <a:pathLst>
                  <a:path extrusionOk="0" h="9642" w="7127">
                    <a:moveTo>
                      <a:pt x="2844" y="1"/>
                    </a:moveTo>
                    <a:lnTo>
                      <a:pt x="2424" y="201"/>
                    </a:lnTo>
                    <a:lnTo>
                      <a:pt x="1987" y="401"/>
                    </a:lnTo>
                    <a:lnTo>
                      <a:pt x="1495" y="675"/>
                    </a:lnTo>
                    <a:lnTo>
                      <a:pt x="985" y="966"/>
                    </a:lnTo>
                    <a:lnTo>
                      <a:pt x="748" y="1112"/>
                    </a:lnTo>
                    <a:lnTo>
                      <a:pt x="529" y="1276"/>
                    </a:lnTo>
                    <a:lnTo>
                      <a:pt x="347" y="1440"/>
                    </a:lnTo>
                    <a:lnTo>
                      <a:pt x="183" y="1586"/>
                    </a:lnTo>
                    <a:lnTo>
                      <a:pt x="73" y="1750"/>
                    </a:lnTo>
                    <a:lnTo>
                      <a:pt x="37" y="1823"/>
                    </a:lnTo>
                    <a:lnTo>
                      <a:pt x="19" y="1896"/>
                    </a:lnTo>
                    <a:lnTo>
                      <a:pt x="1" y="2096"/>
                    </a:lnTo>
                    <a:lnTo>
                      <a:pt x="19" y="2333"/>
                    </a:lnTo>
                    <a:lnTo>
                      <a:pt x="73" y="2625"/>
                    </a:lnTo>
                    <a:lnTo>
                      <a:pt x="165" y="2953"/>
                    </a:lnTo>
                    <a:lnTo>
                      <a:pt x="292" y="3336"/>
                    </a:lnTo>
                    <a:lnTo>
                      <a:pt x="438" y="3755"/>
                    </a:lnTo>
                    <a:lnTo>
                      <a:pt x="620" y="4210"/>
                    </a:lnTo>
                    <a:lnTo>
                      <a:pt x="839" y="4703"/>
                    </a:lnTo>
                    <a:lnTo>
                      <a:pt x="1021" y="5122"/>
                    </a:lnTo>
                    <a:lnTo>
                      <a:pt x="1222" y="5596"/>
                    </a:lnTo>
                    <a:lnTo>
                      <a:pt x="1404" y="6124"/>
                    </a:lnTo>
                    <a:lnTo>
                      <a:pt x="1586" y="6689"/>
                    </a:lnTo>
                    <a:lnTo>
                      <a:pt x="1750" y="7272"/>
                    </a:lnTo>
                    <a:lnTo>
                      <a:pt x="1805" y="7582"/>
                    </a:lnTo>
                    <a:lnTo>
                      <a:pt x="1859" y="7874"/>
                    </a:lnTo>
                    <a:lnTo>
                      <a:pt x="1896" y="8184"/>
                    </a:lnTo>
                    <a:lnTo>
                      <a:pt x="1932" y="8475"/>
                    </a:lnTo>
                    <a:lnTo>
                      <a:pt x="1932" y="8767"/>
                    </a:lnTo>
                    <a:lnTo>
                      <a:pt x="1932" y="9058"/>
                    </a:lnTo>
                    <a:lnTo>
                      <a:pt x="1932" y="9095"/>
                    </a:lnTo>
                    <a:lnTo>
                      <a:pt x="1951" y="9131"/>
                    </a:lnTo>
                    <a:lnTo>
                      <a:pt x="2023" y="9186"/>
                    </a:lnTo>
                    <a:lnTo>
                      <a:pt x="2151" y="9241"/>
                    </a:lnTo>
                    <a:lnTo>
                      <a:pt x="2315" y="9295"/>
                    </a:lnTo>
                    <a:lnTo>
                      <a:pt x="2716" y="9386"/>
                    </a:lnTo>
                    <a:lnTo>
                      <a:pt x="3226" y="9477"/>
                    </a:lnTo>
                    <a:lnTo>
                      <a:pt x="3755" y="9550"/>
                    </a:lnTo>
                    <a:lnTo>
                      <a:pt x="4302" y="9605"/>
                    </a:lnTo>
                    <a:lnTo>
                      <a:pt x="4775" y="9623"/>
                    </a:lnTo>
                    <a:lnTo>
                      <a:pt x="5158" y="9642"/>
                    </a:lnTo>
                    <a:lnTo>
                      <a:pt x="5432" y="9623"/>
                    </a:lnTo>
                    <a:lnTo>
                      <a:pt x="5668" y="9569"/>
                    </a:lnTo>
                    <a:lnTo>
                      <a:pt x="5887" y="9514"/>
                    </a:lnTo>
                    <a:lnTo>
                      <a:pt x="6106" y="9423"/>
                    </a:lnTo>
                    <a:lnTo>
                      <a:pt x="6288" y="9332"/>
                    </a:lnTo>
                    <a:lnTo>
                      <a:pt x="6434" y="9222"/>
                    </a:lnTo>
                    <a:lnTo>
                      <a:pt x="6580" y="9095"/>
                    </a:lnTo>
                    <a:lnTo>
                      <a:pt x="6707" y="8985"/>
                    </a:lnTo>
                    <a:lnTo>
                      <a:pt x="6817" y="8858"/>
                    </a:lnTo>
                    <a:lnTo>
                      <a:pt x="6908" y="8748"/>
                    </a:lnTo>
                    <a:lnTo>
                      <a:pt x="7035" y="8548"/>
                    </a:lnTo>
                    <a:lnTo>
                      <a:pt x="7108" y="8402"/>
                    </a:lnTo>
                    <a:lnTo>
                      <a:pt x="7126" y="8348"/>
                    </a:lnTo>
                    <a:lnTo>
                      <a:pt x="6981" y="7728"/>
                    </a:lnTo>
                    <a:lnTo>
                      <a:pt x="6817" y="6908"/>
                    </a:lnTo>
                    <a:lnTo>
                      <a:pt x="6671" y="6106"/>
                    </a:lnTo>
                    <a:lnTo>
                      <a:pt x="6616" y="5778"/>
                    </a:lnTo>
                    <a:lnTo>
                      <a:pt x="6580" y="5541"/>
                    </a:lnTo>
                    <a:lnTo>
                      <a:pt x="6561" y="5158"/>
                    </a:lnTo>
                    <a:lnTo>
                      <a:pt x="6543" y="4812"/>
                    </a:lnTo>
                    <a:lnTo>
                      <a:pt x="6561" y="4138"/>
                    </a:lnTo>
                    <a:lnTo>
                      <a:pt x="6598" y="3536"/>
                    </a:lnTo>
                    <a:lnTo>
                      <a:pt x="6653" y="2989"/>
                    </a:lnTo>
                    <a:lnTo>
                      <a:pt x="6689" y="2516"/>
                    </a:lnTo>
                    <a:lnTo>
                      <a:pt x="6725" y="2096"/>
                    </a:lnTo>
                    <a:lnTo>
                      <a:pt x="6707" y="1896"/>
                    </a:lnTo>
                    <a:lnTo>
                      <a:pt x="6689" y="1714"/>
                    </a:lnTo>
                    <a:lnTo>
                      <a:pt x="6653" y="1550"/>
                    </a:lnTo>
                    <a:lnTo>
                      <a:pt x="6598" y="1404"/>
                    </a:lnTo>
                    <a:lnTo>
                      <a:pt x="6525" y="1258"/>
                    </a:lnTo>
                    <a:lnTo>
                      <a:pt x="6397" y="1130"/>
                    </a:lnTo>
                    <a:lnTo>
                      <a:pt x="6252" y="1003"/>
                    </a:lnTo>
                    <a:lnTo>
                      <a:pt x="6069" y="875"/>
                    </a:lnTo>
                    <a:lnTo>
                      <a:pt x="5869" y="748"/>
                    </a:lnTo>
                    <a:lnTo>
                      <a:pt x="5650" y="638"/>
                    </a:lnTo>
                    <a:lnTo>
                      <a:pt x="5231" y="438"/>
                    </a:lnTo>
                    <a:lnTo>
                      <a:pt x="4885" y="292"/>
                    </a:lnTo>
                    <a:lnTo>
                      <a:pt x="4611" y="183"/>
                    </a:lnTo>
                    <a:lnTo>
                      <a:pt x="4338" y="92"/>
                    </a:lnTo>
                    <a:lnTo>
                      <a:pt x="28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"/>
              <p:cNvSpPr/>
              <p:nvPr/>
            </p:nvSpPr>
            <p:spPr>
              <a:xfrm flipH="1">
                <a:off x="10767617" y="1799010"/>
                <a:ext cx="198536" cy="26533"/>
              </a:xfrm>
              <a:custGeom>
                <a:rect b="b" l="l" r="r" t="t"/>
                <a:pathLst>
                  <a:path extrusionOk="0" h="402" w="3008">
                    <a:moveTo>
                      <a:pt x="2953" y="1"/>
                    </a:moveTo>
                    <a:lnTo>
                      <a:pt x="2607" y="128"/>
                    </a:lnTo>
                    <a:lnTo>
                      <a:pt x="2242" y="220"/>
                    </a:lnTo>
                    <a:lnTo>
                      <a:pt x="1878" y="274"/>
                    </a:lnTo>
                    <a:lnTo>
                      <a:pt x="1513" y="311"/>
                    </a:lnTo>
                    <a:lnTo>
                      <a:pt x="1149" y="311"/>
                    </a:lnTo>
                    <a:lnTo>
                      <a:pt x="784" y="292"/>
                    </a:lnTo>
                    <a:lnTo>
                      <a:pt x="420" y="256"/>
                    </a:lnTo>
                    <a:lnTo>
                      <a:pt x="55" y="165"/>
                    </a:lnTo>
                    <a:lnTo>
                      <a:pt x="19" y="183"/>
                    </a:lnTo>
                    <a:lnTo>
                      <a:pt x="1" y="201"/>
                    </a:lnTo>
                    <a:lnTo>
                      <a:pt x="1" y="238"/>
                    </a:lnTo>
                    <a:lnTo>
                      <a:pt x="37" y="256"/>
                    </a:lnTo>
                    <a:lnTo>
                      <a:pt x="402" y="329"/>
                    </a:lnTo>
                    <a:lnTo>
                      <a:pt x="766" y="384"/>
                    </a:lnTo>
                    <a:lnTo>
                      <a:pt x="1149" y="402"/>
                    </a:lnTo>
                    <a:lnTo>
                      <a:pt x="1513" y="402"/>
                    </a:lnTo>
                    <a:lnTo>
                      <a:pt x="1896" y="365"/>
                    </a:lnTo>
                    <a:lnTo>
                      <a:pt x="2260" y="311"/>
                    </a:lnTo>
                    <a:lnTo>
                      <a:pt x="2625" y="220"/>
                    </a:lnTo>
                    <a:lnTo>
                      <a:pt x="2989" y="92"/>
                    </a:lnTo>
                    <a:lnTo>
                      <a:pt x="3008" y="74"/>
                    </a:lnTo>
                    <a:lnTo>
                      <a:pt x="3008" y="37"/>
                    </a:lnTo>
                    <a:lnTo>
                      <a:pt x="2989" y="19"/>
                    </a:lnTo>
                    <a:lnTo>
                      <a:pt x="2953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"/>
              <p:cNvSpPr/>
              <p:nvPr/>
            </p:nvSpPr>
            <p:spPr>
              <a:xfrm flipH="1">
                <a:off x="10712243" y="1566880"/>
                <a:ext cx="63824" cy="223814"/>
              </a:xfrm>
              <a:custGeom>
                <a:rect b="b" l="l" r="r" t="t"/>
                <a:pathLst>
                  <a:path extrusionOk="0" h="3391" w="967">
                    <a:moveTo>
                      <a:pt x="146" y="0"/>
                    </a:moveTo>
                    <a:lnTo>
                      <a:pt x="109" y="565"/>
                    </a:lnTo>
                    <a:lnTo>
                      <a:pt x="37" y="1805"/>
                    </a:lnTo>
                    <a:lnTo>
                      <a:pt x="0" y="2424"/>
                    </a:lnTo>
                    <a:lnTo>
                      <a:pt x="0" y="2971"/>
                    </a:lnTo>
                    <a:lnTo>
                      <a:pt x="0" y="3172"/>
                    </a:lnTo>
                    <a:lnTo>
                      <a:pt x="18" y="3317"/>
                    </a:lnTo>
                    <a:lnTo>
                      <a:pt x="55" y="3390"/>
                    </a:lnTo>
                    <a:lnTo>
                      <a:pt x="73" y="3390"/>
                    </a:lnTo>
                    <a:lnTo>
                      <a:pt x="91" y="3372"/>
                    </a:lnTo>
                    <a:lnTo>
                      <a:pt x="401" y="3062"/>
                    </a:lnTo>
                    <a:lnTo>
                      <a:pt x="583" y="2825"/>
                    </a:lnTo>
                    <a:lnTo>
                      <a:pt x="693" y="2698"/>
                    </a:lnTo>
                    <a:lnTo>
                      <a:pt x="766" y="2552"/>
                    </a:lnTo>
                    <a:lnTo>
                      <a:pt x="857" y="2406"/>
                    </a:lnTo>
                    <a:lnTo>
                      <a:pt x="911" y="2242"/>
                    </a:lnTo>
                    <a:lnTo>
                      <a:pt x="948" y="2096"/>
                    </a:lnTo>
                    <a:lnTo>
                      <a:pt x="966" y="1932"/>
                    </a:lnTo>
                    <a:lnTo>
                      <a:pt x="948" y="1768"/>
                    </a:lnTo>
                    <a:lnTo>
                      <a:pt x="911" y="1604"/>
                    </a:lnTo>
                    <a:lnTo>
                      <a:pt x="820" y="1440"/>
                    </a:lnTo>
                    <a:lnTo>
                      <a:pt x="711" y="1276"/>
                    </a:lnTo>
                    <a:lnTo>
                      <a:pt x="492" y="1003"/>
                    </a:lnTo>
                    <a:lnTo>
                      <a:pt x="346" y="766"/>
                    </a:lnTo>
                    <a:lnTo>
                      <a:pt x="255" y="547"/>
                    </a:lnTo>
                    <a:lnTo>
                      <a:pt x="201" y="365"/>
                    </a:lnTo>
                    <a:lnTo>
                      <a:pt x="164" y="219"/>
                    </a:lnTo>
                    <a:lnTo>
                      <a:pt x="146" y="92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"/>
              <p:cNvSpPr/>
              <p:nvPr/>
            </p:nvSpPr>
            <p:spPr>
              <a:xfrm flipH="1">
                <a:off x="10718315" y="1522394"/>
                <a:ext cx="65012" cy="286319"/>
              </a:xfrm>
              <a:custGeom>
                <a:rect b="b" l="l" r="r" t="t"/>
                <a:pathLst>
                  <a:path extrusionOk="0" h="4338" w="985">
                    <a:moveTo>
                      <a:pt x="37" y="0"/>
                    </a:moveTo>
                    <a:lnTo>
                      <a:pt x="19" y="37"/>
                    </a:lnTo>
                    <a:lnTo>
                      <a:pt x="1" y="310"/>
                    </a:lnTo>
                    <a:lnTo>
                      <a:pt x="19" y="583"/>
                    </a:lnTo>
                    <a:lnTo>
                      <a:pt x="74" y="838"/>
                    </a:lnTo>
                    <a:lnTo>
                      <a:pt x="165" y="1094"/>
                    </a:lnTo>
                    <a:lnTo>
                      <a:pt x="219" y="1221"/>
                    </a:lnTo>
                    <a:lnTo>
                      <a:pt x="274" y="1331"/>
                    </a:lnTo>
                    <a:lnTo>
                      <a:pt x="420" y="1567"/>
                    </a:lnTo>
                    <a:lnTo>
                      <a:pt x="584" y="1768"/>
                    </a:lnTo>
                    <a:lnTo>
                      <a:pt x="730" y="2005"/>
                    </a:lnTo>
                    <a:lnTo>
                      <a:pt x="821" y="2151"/>
                    </a:lnTo>
                    <a:lnTo>
                      <a:pt x="857" y="2296"/>
                    </a:lnTo>
                    <a:lnTo>
                      <a:pt x="894" y="2442"/>
                    </a:lnTo>
                    <a:lnTo>
                      <a:pt x="894" y="2588"/>
                    </a:lnTo>
                    <a:lnTo>
                      <a:pt x="857" y="2716"/>
                    </a:lnTo>
                    <a:lnTo>
                      <a:pt x="821" y="2861"/>
                    </a:lnTo>
                    <a:lnTo>
                      <a:pt x="784" y="3007"/>
                    </a:lnTo>
                    <a:lnTo>
                      <a:pt x="712" y="3153"/>
                    </a:lnTo>
                    <a:lnTo>
                      <a:pt x="566" y="3426"/>
                    </a:lnTo>
                    <a:lnTo>
                      <a:pt x="420" y="3718"/>
                    </a:lnTo>
                    <a:lnTo>
                      <a:pt x="292" y="3991"/>
                    </a:lnTo>
                    <a:lnTo>
                      <a:pt x="256" y="4137"/>
                    </a:lnTo>
                    <a:lnTo>
                      <a:pt x="219" y="4283"/>
                    </a:lnTo>
                    <a:lnTo>
                      <a:pt x="219" y="4319"/>
                    </a:lnTo>
                    <a:lnTo>
                      <a:pt x="256" y="4338"/>
                    </a:lnTo>
                    <a:lnTo>
                      <a:pt x="274" y="4338"/>
                    </a:lnTo>
                    <a:lnTo>
                      <a:pt x="311" y="4301"/>
                    </a:lnTo>
                    <a:lnTo>
                      <a:pt x="329" y="4174"/>
                    </a:lnTo>
                    <a:lnTo>
                      <a:pt x="383" y="4046"/>
                    </a:lnTo>
                    <a:lnTo>
                      <a:pt x="493" y="3773"/>
                    </a:lnTo>
                    <a:lnTo>
                      <a:pt x="766" y="3244"/>
                    </a:lnTo>
                    <a:lnTo>
                      <a:pt x="894" y="2971"/>
                    </a:lnTo>
                    <a:lnTo>
                      <a:pt x="930" y="2843"/>
                    </a:lnTo>
                    <a:lnTo>
                      <a:pt x="967" y="2697"/>
                    </a:lnTo>
                    <a:lnTo>
                      <a:pt x="985" y="2570"/>
                    </a:lnTo>
                    <a:lnTo>
                      <a:pt x="985" y="2424"/>
                    </a:lnTo>
                    <a:lnTo>
                      <a:pt x="967" y="2278"/>
                    </a:lnTo>
                    <a:lnTo>
                      <a:pt x="912" y="2132"/>
                    </a:lnTo>
                    <a:lnTo>
                      <a:pt x="857" y="2023"/>
                    </a:lnTo>
                    <a:lnTo>
                      <a:pt x="784" y="1895"/>
                    </a:lnTo>
                    <a:lnTo>
                      <a:pt x="620" y="1695"/>
                    </a:lnTo>
                    <a:lnTo>
                      <a:pt x="475" y="1476"/>
                    </a:lnTo>
                    <a:lnTo>
                      <a:pt x="383" y="1367"/>
                    </a:lnTo>
                    <a:lnTo>
                      <a:pt x="329" y="1239"/>
                    </a:lnTo>
                    <a:lnTo>
                      <a:pt x="256" y="1094"/>
                    </a:lnTo>
                    <a:lnTo>
                      <a:pt x="201" y="948"/>
                    </a:lnTo>
                    <a:lnTo>
                      <a:pt x="128" y="656"/>
                    </a:lnTo>
                    <a:lnTo>
                      <a:pt x="92" y="346"/>
                    </a:lnTo>
                    <a:lnTo>
                      <a:pt x="110" y="3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"/>
              <p:cNvSpPr/>
              <p:nvPr/>
            </p:nvSpPr>
            <p:spPr>
              <a:xfrm flipH="1">
                <a:off x="10902328" y="1287822"/>
                <a:ext cx="134777" cy="200912"/>
              </a:xfrm>
              <a:custGeom>
                <a:rect b="b" l="l" r="r" t="t"/>
                <a:pathLst>
                  <a:path extrusionOk="0" h="3044" w="2042">
                    <a:moveTo>
                      <a:pt x="201" y="0"/>
                    </a:moveTo>
                    <a:lnTo>
                      <a:pt x="0" y="2406"/>
                    </a:lnTo>
                    <a:lnTo>
                      <a:pt x="584" y="2698"/>
                    </a:lnTo>
                    <a:lnTo>
                      <a:pt x="948" y="2862"/>
                    </a:lnTo>
                    <a:lnTo>
                      <a:pt x="1148" y="2934"/>
                    </a:lnTo>
                    <a:lnTo>
                      <a:pt x="1331" y="2989"/>
                    </a:lnTo>
                    <a:lnTo>
                      <a:pt x="1513" y="3044"/>
                    </a:lnTo>
                    <a:lnTo>
                      <a:pt x="1805" y="3044"/>
                    </a:lnTo>
                    <a:lnTo>
                      <a:pt x="1877" y="3007"/>
                    </a:lnTo>
                    <a:lnTo>
                      <a:pt x="1914" y="2989"/>
                    </a:lnTo>
                    <a:lnTo>
                      <a:pt x="1969" y="2953"/>
                    </a:lnTo>
                    <a:lnTo>
                      <a:pt x="2005" y="2898"/>
                    </a:lnTo>
                    <a:lnTo>
                      <a:pt x="2023" y="2825"/>
                    </a:lnTo>
                    <a:lnTo>
                      <a:pt x="2041" y="2752"/>
                    </a:lnTo>
                    <a:lnTo>
                      <a:pt x="2041" y="2661"/>
                    </a:lnTo>
                    <a:lnTo>
                      <a:pt x="2023" y="2570"/>
                    </a:lnTo>
                    <a:lnTo>
                      <a:pt x="1969" y="2333"/>
                    </a:lnTo>
                    <a:lnTo>
                      <a:pt x="1841" y="1750"/>
                    </a:lnTo>
                    <a:lnTo>
                      <a:pt x="1695" y="1130"/>
                    </a:lnTo>
                    <a:lnTo>
                      <a:pt x="1586" y="693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8459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"/>
              <p:cNvSpPr/>
              <p:nvPr/>
            </p:nvSpPr>
            <p:spPr>
              <a:xfrm flipH="1">
                <a:off x="10910776" y="1334750"/>
                <a:ext cx="91479" cy="90225"/>
              </a:xfrm>
              <a:custGeom>
                <a:rect b="b" l="l" r="r" t="t"/>
                <a:pathLst>
                  <a:path extrusionOk="0" h="1367" w="1386">
                    <a:moveTo>
                      <a:pt x="1" y="0"/>
                    </a:moveTo>
                    <a:lnTo>
                      <a:pt x="238" y="365"/>
                    </a:lnTo>
                    <a:lnTo>
                      <a:pt x="456" y="656"/>
                    </a:lnTo>
                    <a:lnTo>
                      <a:pt x="675" y="911"/>
                    </a:lnTo>
                    <a:lnTo>
                      <a:pt x="857" y="1094"/>
                    </a:lnTo>
                    <a:lnTo>
                      <a:pt x="1040" y="1221"/>
                    </a:lnTo>
                    <a:lnTo>
                      <a:pt x="1185" y="1312"/>
                    </a:lnTo>
                    <a:lnTo>
                      <a:pt x="1295" y="1367"/>
                    </a:lnTo>
                    <a:lnTo>
                      <a:pt x="1386" y="1367"/>
                    </a:lnTo>
                    <a:lnTo>
                      <a:pt x="1167" y="41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"/>
              <p:cNvSpPr/>
              <p:nvPr/>
            </p:nvSpPr>
            <p:spPr>
              <a:xfrm flipH="1">
                <a:off x="10934801" y="1424909"/>
                <a:ext cx="166062" cy="107122"/>
              </a:xfrm>
              <a:custGeom>
                <a:rect b="b" l="l" r="r" t="t"/>
                <a:pathLst>
                  <a:path extrusionOk="0" h="1623" w="2516">
                    <a:moveTo>
                      <a:pt x="966" y="1"/>
                    </a:moveTo>
                    <a:lnTo>
                      <a:pt x="839" y="37"/>
                    </a:lnTo>
                    <a:lnTo>
                      <a:pt x="711" y="92"/>
                    </a:lnTo>
                    <a:lnTo>
                      <a:pt x="547" y="147"/>
                    </a:lnTo>
                    <a:lnTo>
                      <a:pt x="383" y="238"/>
                    </a:lnTo>
                    <a:lnTo>
                      <a:pt x="219" y="347"/>
                    </a:lnTo>
                    <a:lnTo>
                      <a:pt x="92" y="475"/>
                    </a:lnTo>
                    <a:lnTo>
                      <a:pt x="37" y="548"/>
                    </a:lnTo>
                    <a:lnTo>
                      <a:pt x="0" y="639"/>
                    </a:lnTo>
                    <a:lnTo>
                      <a:pt x="219" y="766"/>
                    </a:lnTo>
                    <a:lnTo>
                      <a:pt x="766" y="1058"/>
                    </a:lnTo>
                    <a:lnTo>
                      <a:pt x="1422" y="1404"/>
                    </a:lnTo>
                    <a:lnTo>
                      <a:pt x="1732" y="1532"/>
                    </a:lnTo>
                    <a:lnTo>
                      <a:pt x="1987" y="1623"/>
                    </a:lnTo>
                    <a:lnTo>
                      <a:pt x="1987" y="1623"/>
                    </a:lnTo>
                    <a:lnTo>
                      <a:pt x="1969" y="1514"/>
                    </a:lnTo>
                    <a:lnTo>
                      <a:pt x="1950" y="1386"/>
                    </a:lnTo>
                    <a:lnTo>
                      <a:pt x="1969" y="1258"/>
                    </a:lnTo>
                    <a:lnTo>
                      <a:pt x="1987" y="1186"/>
                    </a:lnTo>
                    <a:lnTo>
                      <a:pt x="2005" y="1131"/>
                    </a:lnTo>
                    <a:lnTo>
                      <a:pt x="2060" y="1058"/>
                    </a:lnTo>
                    <a:lnTo>
                      <a:pt x="2114" y="1021"/>
                    </a:lnTo>
                    <a:lnTo>
                      <a:pt x="2187" y="985"/>
                    </a:lnTo>
                    <a:lnTo>
                      <a:pt x="2278" y="967"/>
                    </a:lnTo>
                    <a:lnTo>
                      <a:pt x="2515" y="967"/>
                    </a:lnTo>
                    <a:lnTo>
                      <a:pt x="9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"/>
              <p:cNvSpPr/>
              <p:nvPr/>
            </p:nvSpPr>
            <p:spPr>
              <a:xfrm flipH="1">
                <a:off x="10850583" y="1417714"/>
                <a:ext cx="63824" cy="99928"/>
              </a:xfrm>
              <a:custGeom>
                <a:rect b="b" l="l" r="r" t="t"/>
                <a:pathLst>
                  <a:path extrusionOk="0" h="1514" w="967">
                    <a:moveTo>
                      <a:pt x="0" y="1"/>
                    </a:moveTo>
                    <a:lnTo>
                      <a:pt x="91" y="256"/>
                    </a:lnTo>
                    <a:lnTo>
                      <a:pt x="146" y="493"/>
                    </a:lnTo>
                    <a:lnTo>
                      <a:pt x="164" y="620"/>
                    </a:lnTo>
                    <a:lnTo>
                      <a:pt x="164" y="730"/>
                    </a:lnTo>
                    <a:lnTo>
                      <a:pt x="146" y="857"/>
                    </a:lnTo>
                    <a:lnTo>
                      <a:pt x="128" y="966"/>
                    </a:lnTo>
                    <a:lnTo>
                      <a:pt x="255" y="948"/>
                    </a:lnTo>
                    <a:lnTo>
                      <a:pt x="492" y="948"/>
                    </a:lnTo>
                    <a:lnTo>
                      <a:pt x="583" y="985"/>
                    </a:lnTo>
                    <a:lnTo>
                      <a:pt x="656" y="1021"/>
                    </a:lnTo>
                    <a:lnTo>
                      <a:pt x="729" y="1058"/>
                    </a:lnTo>
                    <a:lnTo>
                      <a:pt x="820" y="1185"/>
                    </a:lnTo>
                    <a:lnTo>
                      <a:pt x="893" y="1295"/>
                    </a:lnTo>
                    <a:lnTo>
                      <a:pt x="930" y="1404"/>
                    </a:lnTo>
                    <a:lnTo>
                      <a:pt x="948" y="1513"/>
                    </a:lnTo>
                    <a:lnTo>
                      <a:pt x="966" y="1313"/>
                    </a:lnTo>
                    <a:lnTo>
                      <a:pt x="966" y="1112"/>
                    </a:lnTo>
                    <a:lnTo>
                      <a:pt x="930" y="766"/>
                    </a:lnTo>
                    <a:lnTo>
                      <a:pt x="893" y="529"/>
                    </a:lnTo>
                    <a:lnTo>
                      <a:pt x="875" y="438"/>
                    </a:lnTo>
                    <a:lnTo>
                      <a:pt x="839" y="365"/>
                    </a:lnTo>
                    <a:lnTo>
                      <a:pt x="802" y="310"/>
                    </a:lnTo>
                    <a:lnTo>
                      <a:pt x="747" y="256"/>
                    </a:lnTo>
                    <a:lnTo>
                      <a:pt x="675" y="201"/>
                    </a:lnTo>
                    <a:lnTo>
                      <a:pt x="547" y="128"/>
                    </a:lnTo>
                    <a:lnTo>
                      <a:pt x="383" y="73"/>
                    </a:lnTo>
                    <a:lnTo>
                      <a:pt x="237" y="37"/>
                    </a:lnTo>
                    <a:lnTo>
                      <a:pt x="110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"/>
              <p:cNvSpPr/>
              <p:nvPr/>
            </p:nvSpPr>
            <p:spPr>
              <a:xfrm flipH="1">
                <a:off x="10861406" y="1131463"/>
                <a:ext cx="206984" cy="238203"/>
              </a:xfrm>
              <a:custGeom>
                <a:rect b="b" l="l" r="r" t="t"/>
                <a:pathLst>
                  <a:path extrusionOk="0" h="3609" w="3136">
                    <a:moveTo>
                      <a:pt x="1659" y="0"/>
                    </a:moveTo>
                    <a:lnTo>
                      <a:pt x="1276" y="36"/>
                    </a:lnTo>
                    <a:lnTo>
                      <a:pt x="948" y="109"/>
                    </a:lnTo>
                    <a:lnTo>
                      <a:pt x="675" y="182"/>
                    </a:lnTo>
                    <a:lnTo>
                      <a:pt x="456" y="292"/>
                    </a:lnTo>
                    <a:lnTo>
                      <a:pt x="292" y="401"/>
                    </a:lnTo>
                    <a:lnTo>
                      <a:pt x="164" y="547"/>
                    </a:lnTo>
                    <a:lnTo>
                      <a:pt x="73" y="693"/>
                    </a:lnTo>
                    <a:lnTo>
                      <a:pt x="19" y="857"/>
                    </a:lnTo>
                    <a:lnTo>
                      <a:pt x="0" y="1021"/>
                    </a:lnTo>
                    <a:lnTo>
                      <a:pt x="0" y="1185"/>
                    </a:lnTo>
                    <a:lnTo>
                      <a:pt x="0" y="1349"/>
                    </a:lnTo>
                    <a:lnTo>
                      <a:pt x="37" y="1513"/>
                    </a:lnTo>
                    <a:lnTo>
                      <a:pt x="128" y="1822"/>
                    </a:lnTo>
                    <a:lnTo>
                      <a:pt x="219" y="2078"/>
                    </a:lnTo>
                    <a:lnTo>
                      <a:pt x="347" y="2369"/>
                    </a:lnTo>
                    <a:lnTo>
                      <a:pt x="474" y="2588"/>
                    </a:lnTo>
                    <a:lnTo>
                      <a:pt x="638" y="2807"/>
                    </a:lnTo>
                    <a:lnTo>
                      <a:pt x="857" y="3062"/>
                    </a:lnTo>
                    <a:lnTo>
                      <a:pt x="985" y="3189"/>
                    </a:lnTo>
                    <a:lnTo>
                      <a:pt x="1130" y="3299"/>
                    </a:lnTo>
                    <a:lnTo>
                      <a:pt x="1276" y="3390"/>
                    </a:lnTo>
                    <a:lnTo>
                      <a:pt x="1422" y="3463"/>
                    </a:lnTo>
                    <a:lnTo>
                      <a:pt x="1568" y="3536"/>
                    </a:lnTo>
                    <a:lnTo>
                      <a:pt x="1695" y="3572"/>
                    </a:lnTo>
                    <a:lnTo>
                      <a:pt x="1823" y="3590"/>
                    </a:lnTo>
                    <a:lnTo>
                      <a:pt x="1932" y="3609"/>
                    </a:lnTo>
                    <a:lnTo>
                      <a:pt x="2096" y="3609"/>
                    </a:lnTo>
                    <a:lnTo>
                      <a:pt x="2260" y="3590"/>
                    </a:lnTo>
                    <a:lnTo>
                      <a:pt x="2406" y="3572"/>
                    </a:lnTo>
                    <a:lnTo>
                      <a:pt x="2534" y="3536"/>
                    </a:lnTo>
                    <a:lnTo>
                      <a:pt x="2643" y="3499"/>
                    </a:lnTo>
                    <a:lnTo>
                      <a:pt x="2752" y="3426"/>
                    </a:lnTo>
                    <a:lnTo>
                      <a:pt x="2844" y="3353"/>
                    </a:lnTo>
                    <a:lnTo>
                      <a:pt x="2935" y="3262"/>
                    </a:lnTo>
                    <a:lnTo>
                      <a:pt x="2989" y="3171"/>
                    </a:lnTo>
                    <a:lnTo>
                      <a:pt x="3044" y="3044"/>
                    </a:lnTo>
                    <a:lnTo>
                      <a:pt x="3080" y="2916"/>
                    </a:lnTo>
                    <a:lnTo>
                      <a:pt x="3117" y="2770"/>
                    </a:lnTo>
                    <a:lnTo>
                      <a:pt x="3135" y="2588"/>
                    </a:lnTo>
                    <a:lnTo>
                      <a:pt x="3135" y="2406"/>
                    </a:lnTo>
                    <a:lnTo>
                      <a:pt x="3117" y="2205"/>
                    </a:lnTo>
                    <a:lnTo>
                      <a:pt x="3080" y="1987"/>
                    </a:lnTo>
                    <a:lnTo>
                      <a:pt x="3062" y="1713"/>
                    </a:lnTo>
                    <a:lnTo>
                      <a:pt x="3044" y="1458"/>
                    </a:lnTo>
                    <a:lnTo>
                      <a:pt x="3062" y="1039"/>
                    </a:lnTo>
                    <a:lnTo>
                      <a:pt x="3062" y="875"/>
                    </a:lnTo>
                    <a:lnTo>
                      <a:pt x="3044" y="729"/>
                    </a:lnTo>
                    <a:lnTo>
                      <a:pt x="3008" y="583"/>
                    </a:lnTo>
                    <a:lnTo>
                      <a:pt x="2953" y="474"/>
                    </a:lnTo>
                    <a:lnTo>
                      <a:pt x="2898" y="437"/>
                    </a:lnTo>
                    <a:lnTo>
                      <a:pt x="2771" y="328"/>
                    </a:lnTo>
                    <a:lnTo>
                      <a:pt x="2625" y="237"/>
                    </a:lnTo>
                    <a:lnTo>
                      <a:pt x="2479" y="164"/>
                    </a:lnTo>
                    <a:lnTo>
                      <a:pt x="2333" y="109"/>
                    </a:lnTo>
                    <a:lnTo>
                      <a:pt x="2169" y="55"/>
                    </a:lnTo>
                    <a:lnTo>
                      <a:pt x="2005" y="18"/>
                    </a:lnTo>
                    <a:lnTo>
                      <a:pt x="1841" y="0"/>
                    </a:lnTo>
                    <a:close/>
                  </a:path>
                </a:pathLst>
              </a:custGeom>
              <a:solidFill>
                <a:srgbClr val="8459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"/>
              <p:cNvSpPr/>
              <p:nvPr/>
            </p:nvSpPr>
            <p:spPr>
              <a:xfrm flipH="1">
                <a:off x="10893880" y="1285380"/>
                <a:ext cx="43430" cy="15709"/>
              </a:xfrm>
              <a:custGeom>
                <a:rect b="b" l="l" r="r" t="t"/>
                <a:pathLst>
                  <a:path extrusionOk="0" h="238" w="658">
                    <a:moveTo>
                      <a:pt x="37" y="1"/>
                    </a:moveTo>
                    <a:lnTo>
                      <a:pt x="1" y="19"/>
                    </a:lnTo>
                    <a:lnTo>
                      <a:pt x="1" y="55"/>
                    </a:lnTo>
                    <a:lnTo>
                      <a:pt x="19" y="92"/>
                    </a:lnTo>
                    <a:lnTo>
                      <a:pt x="165" y="165"/>
                    </a:lnTo>
                    <a:lnTo>
                      <a:pt x="238" y="201"/>
                    </a:lnTo>
                    <a:lnTo>
                      <a:pt x="329" y="238"/>
                    </a:lnTo>
                    <a:lnTo>
                      <a:pt x="493" y="238"/>
                    </a:lnTo>
                    <a:lnTo>
                      <a:pt x="566" y="201"/>
                    </a:lnTo>
                    <a:lnTo>
                      <a:pt x="639" y="147"/>
                    </a:lnTo>
                    <a:lnTo>
                      <a:pt x="657" y="110"/>
                    </a:lnTo>
                    <a:lnTo>
                      <a:pt x="639" y="92"/>
                    </a:lnTo>
                    <a:lnTo>
                      <a:pt x="602" y="74"/>
                    </a:lnTo>
                    <a:lnTo>
                      <a:pt x="566" y="92"/>
                    </a:lnTo>
                    <a:lnTo>
                      <a:pt x="511" y="128"/>
                    </a:lnTo>
                    <a:lnTo>
                      <a:pt x="438" y="147"/>
                    </a:lnTo>
                    <a:lnTo>
                      <a:pt x="311" y="147"/>
                    </a:lnTo>
                    <a:lnTo>
                      <a:pt x="183" y="74"/>
                    </a:ln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"/>
              <p:cNvSpPr/>
              <p:nvPr/>
            </p:nvSpPr>
            <p:spPr>
              <a:xfrm flipH="1">
                <a:off x="10902329" y="1316665"/>
                <a:ext cx="20527" cy="7260"/>
              </a:xfrm>
              <a:custGeom>
                <a:rect b="b" l="l" r="r" t="t"/>
                <a:pathLst>
                  <a:path extrusionOk="0" h="110" w="311">
                    <a:moveTo>
                      <a:pt x="37" y="1"/>
                    </a:moveTo>
                    <a:lnTo>
                      <a:pt x="19" y="19"/>
                    </a:lnTo>
                    <a:lnTo>
                      <a:pt x="1" y="37"/>
                    </a:lnTo>
                    <a:lnTo>
                      <a:pt x="19" y="74"/>
                    </a:lnTo>
                    <a:lnTo>
                      <a:pt x="92" y="110"/>
                    </a:lnTo>
                    <a:lnTo>
                      <a:pt x="219" y="110"/>
                    </a:lnTo>
                    <a:lnTo>
                      <a:pt x="292" y="92"/>
                    </a:lnTo>
                    <a:lnTo>
                      <a:pt x="310" y="55"/>
                    </a:lnTo>
                    <a:lnTo>
                      <a:pt x="310" y="37"/>
                    </a:lnTo>
                    <a:lnTo>
                      <a:pt x="292" y="1"/>
                    </a:lnTo>
                    <a:lnTo>
                      <a:pt x="256" y="1"/>
                    </a:lnTo>
                    <a:lnTo>
                      <a:pt x="165" y="37"/>
                    </a:lnTo>
                    <a:lnTo>
                      <a:pt x="128" y="37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"/>
              <p:cNvSpPr/>
              <p:nvPr/>
            </p:nvSpPr>
            <p:spPr>
              <a:xfrm flipH="1">
                <a:off x="10946814" y="1263731"/>
                <a:ext cx="30163" cy="15709"/>
              </a:xfrm>
              <a:custGeom>
                <a:rect b="b" l="l" r="r" t="t"/>
                <a:pathLst>
                  <a:path extrusionOk="0" h="238" w="457">
                    <a:moveTo>
                      <a:pt x="219" y="1"/>
                    </a:moveTo>
                    <a:lnTo>
                      <a:pt x="128" y="19"/>
                    </a:lnTo>
                    <a:lnTo>
                      <a:pt x="55" y="55"/>
                    </a:lnTo>
                    <a:lnTo>
                      <a:pt x="19" y="92"/>
                    </a:lnTo>
                    <a:lnTo>
                      <a:pt x="1" y="147"/>
                    </a:lnTo>
                    <a:lnTo>
                      <a:pt x="19" y="183"/>
                    </a:lnTo>
                    <a:lnTo>
                      <a:pt x="73" y="219"/>
                    </a:lnTo>
                    <a:lnTo>
                      <a:pt x="146" y="238"/>
                    </a:lnTo>
                    <a:lnTo>
                      <a:pt x="237" y="238"/>
                    </a:lnTo>
                    <a:lnTo>
                      <a:pt x="329" y="219"/>
                    </a:lnTo>
                    <a:lnTo>
                      <a:pt x="401" y="183"/>
                    </a:lnTo>
                    <a:lnTo>
                      <a:pt x="438" y="147"/>
                    </a:lnTo>
                    <a:lnTo>
                      <a:pt x="456" y="92"/>
                    </a:lnTo>
                    <a:lnTo>
                      <a:pt x="438" y="55"/>
                    </a:lnTo>
                    <a:lnTo>
                      <a:pt x="383" y="19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"/>
              <p:cNvSpPr/>
              <p:nvPr/>
            </p:nvSpPr>
            <p:spPr>
              <a:xfrm flipH="1">
                <a:off x="10862661" y="1261355"/>
                <a:ext cx="26533" cy="15709"/>
              </a:xfrm>
              <a:custGeom>
                <a:rect b="b" l="l" r="r" t="t"/>
                <a:pathLst>
                  <a:path extrusionOk="0" h="238" w="402">
                    <a:moveTo>
                      <a:pt x="129" y="0"/>
                    </a:moveTo>
                    <a:lnTo>
                      <a:pt x="56" y="37"/>
                    </a:lnTo>
                    <a:lnTo>
                      <a:pt x="19" y="91"/>
                    </a:lnTo>
                    <a:lnTo>
                      <a:pt x="1" y="128"/>
                    </a:lnTo>
                    <a:lnTo>
                      <a:pt x="19" y="183"/>
                    </a:lnTo>
                    <a:lnTo>
                      <a:pt x="74" y="219"/>
                    </a:lnTo>
                    <a:lnTo>
                      <a:pt x="147" y="237"/>
                    </a:lnTo>
                    <a:lnTo>
                      <a:pt x="238" y="237"/>
                    </a:lnTo>
                    <a:lnTo>
                      <a:pt x="329" y="219"/>
                    </a:lnTo>
                    <a:lnTo>
                      <a:pt x="402" y="183"/>
                    </a:lnTo>
                    <a:lnTo>
                      <a:pt x="365" y="19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"/>
              <p:cNvSpPr/>
              <p:nvPr/>
            </p:nvSpPr>
            <p:spPr>
              <a:xfrm flipH="1">
                <a:off x="10856588" y="1111002"/>
                <a:ext cx="220250" cy="175699"/>
              </a:xfrm>
              <a:custGeom>
                <a:rect b="b" l="l" r="r" t="t"/>
                <a:pathLst>
                  <a:path extrusionOk="0" h="2662" w="3337">
                    <a:moveTo>
                      <a:pt x="1750" y="0"/>
                    </a:moveTo>
                    <a:lnTo>
                      <a:pt x="1568" y="18"/>
                    </a:lnTo>
                    <a:lnTo>
                      <a:pt x="1368" y="55"/>
                    </a:lnTo>
                    <a:lnTo>
                      <a:pt x="1167" y="110"/>
                    </a:lnTo>
                    <a:lnTo>
                      <a:pt x="985" y="182"/>
                    </a:lnTo>
                    <a:lnTo>
                      <a:pt x="821" y="255"/>
                    </a:lnTo>
                    <a:lnTo>
                      <a:pt x="657" y="328"/>
                    </a:lnTo>
                    <a:lnTo>
                      <a:pt x="493" y="438"/>
                    </a:lnTo>
                    <a:lnTo>
                      <a:pt x="347" y="529"/>
                    </a:lnTo>
                    <a:lnTo>
                      <a:pt x="220" y="638"/>
                    </a:lnTo>
                    <a:lnTo>
                      <a:pt x="110" y="875"/>
                    </a:lnTo>
                    <a:lnTo>
                      <a:pt x="37" y="1130"/>
                    </a:lnTo>
                    <a:lnTo>
                      <a:pt x="1" y="1385"/>
                    </a:lnTo>
                    <a:lnTo>
                      <a:pt x="1" y="1659"/>
                    </a:lnTo>
                    <a:lnTo>
                      <a:pt x="19" y="1914"/>
                    </a:lnTo>
                    <a:lnTo>
                      <a:pt x="74" y="2169"/>
                    </a:lnTo>
                    <a:lnTo>
                      <a:pt x="147" y="2424"/>
                    </a:lnTo>
                    <a:lnTo>
                      <a:pt x="256" y="2661"/>
                    </a:lnTo>
                    <a:lnTo>
                      <a:pt x="402" y="2588"/>
                    </a:lnTo>
                    <a:lnTo>
                      <a:pt x="511" y="2461"/>
                    </a:lnTo>
                    <a:lnTo>
                      <a:pt x="602" y="2351"/>
                    </a:lnTo>
                    <a:lnTo>
                      <a:pt x="675" y="2224"/>
                    </a:lnTo>
                    <a:lnTo>
                      <a:pt x="766" y="2005"/>
                    </a:lnTo>
                    <a:lnTo>
                      <a:pt x="785" y="1914"/>
                    </a:lnTo>
                    <a:lnTo>
                      <a:pt x="930" y="1914"/>
                    </a:lnTo>
                    <a:lnTo>
                      <a:pt x="1076" y="1859"/>
                    </a:lnTo>
                    <a:lnTo>
                      <a:pt x="1240" y="1804"/>
                    </a:lnTo>
                    <a:lnTo>
                      <a:pt x="1386" y="1713"/>
                    </a:lnTo>
                    <a:lnTo>
                      <a:pt x="1550" y="1622"/>
                    </a:lnTo>
                    <a:lnTo>
                      <a:pt x="1714" y="1513"/>
                    </a:lnTo>
                    <a:lnTo>
                      <a:pt x="2006" y="1258"/>
                    </a:lnTo>
                    <a:lnTo>
                      <a:pt x="2261" y="1021"/>
                    </a:lnTo>
                    <a:lnTo>
                      <a:pt x="2461" y="802"/>
                    </a:lnTo>
                    <a:lnTo>
                      <a:pt x="2662" y="602"/>
                    </a:lnTo>
                    <a:lnTo>
                      <a:pt x="2680" y="565"/>
                    </a:lnTo>
                    <a:lnTo>
                      <a:pt x="2716" y="547"/>
                    </a:lnTo>
                    <a:lnTo>
                      <a:pt x="2789" y="547"/>
                    </a:lnTo>
                    <a:lnTo>
                      <a:pt x="2862" y="602"/>
                    </a:lnTo>
                    <a:lnTo>
                      <a:pt x="2953" y="693"/>
                    </a:lnTo>
                    <a:lnTo>
                      <a:pt x="3026" y="839"/>
                    </a:lnTo>
                    <a:lnTo>
                      <a:pt x="3099" y="1021"/>
                    </a:lnTo>
                    <a:lnTo>
                      <a:pt x="3154" y="1221"/>
                    </a:lnTo>
                    <a:lnTo>
                      <a:pt x="3172" y="1458"/>
                    </a:lnTo>
                    <a:lnTo>
                      <a:pt x="3190" y="1495"/>
                    </a:lnTo>
                    <a:lnTo>
                      <a:pt x="3208" y="1513"/>
                    </a:lnTo>
                    <a:lnTo>
                      <a:pt x="3245" y="1440"/>
                    </a:lnTo>
                    <a:lnTo>
                      <a:pt x="3281" y="1312"/>
                    </a:lnTo>
                    <a:lnTo>
                      <a:pt x="3318" y="1130"/>
                    </a:lnTo>
                    <a:lnTo>
                      <a:pt x="3336" y="930"/>
                    </a:lnTo>
                    <a:lnTo>
                      <a:pt x="3336" y="839"/>
                    </a:lnTo>
                    <a:lnTo>
                      <a:pt x="3318" y="747"/>
                    </a:lnTo>
                    <a:lnTo>
                      <a:pt x="3300" y="656"/>
                    </a:lnTo>
                    <a:lnTo>
                      <a:pt x="3263" y="583"/>
                    </a:lnTo>
                    <a:lnTo>
                      <a:pt x="3208" y="547"/>
                    </a:lnTo>
                    <a:lnTo>
                      <a:pt x="3136" y="510"/>
                    </a:lnTo>
                    <a:lnTo>
                      <a:pt x="2953" y="346"/>
                    </a:lnTo>
                    <a:lnTo>
                      <a:pt x="2753" y="237"/>
                    </a:lnTo>
                    <a:lnTo>
                      <a:pt x="2552" y="128"/>
                    </a:lnTo>
                    <a:lnTo>
                      <a:pt x="2352" y="73"/>
                    </a:lnTo>
                    <a:lnTo>
                      <a:pt x="2151" y="18"/>
                    </a:lnTo>
                    <a:lnTo>
                      <a:pt x="19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1"/>
              <p:cNvSpPr/>
              <p:nvPr/>
            </p:nvSpPr>
            <p:spPr>
              <a:xfrm flipH="1">
                <a:off x="10935990" y="1239706"/>
                <a:ext cx="10890" cy="14455"/>
              </a:xfrm>
              <a:custGeom>
                <a:rect b="b" l="l" r="r" t="t"/>
                <a:pathLst>
                  <a:path extrusionOk="0" h="219" w="165">
                    <a:moveTo>
                      <a:pt x="55" y="0"/>
                    </a:moveTo>
                    <a:lnTo>
                      <a:pt x="18" y="37"/>
                    </a:lnTo>
                    <a:lnTo>
                      <a:pt x="0" y="73"/>
                    </a:lnTo>
                    <a:lnTo>
                      <a:pt x="0" y="110"/>
                    </a:lnTo>
                    <a:lnTo>
                      <a:pt x="18" y="164"/>
                    </a:lnTo>
                    <a:lnTo>
                      <a:pt x="37" y="201"/>
                    </a:lnTo>
                    <a:lnTo>
                      <a:pt x="55" y="219"/>
                    </a:lnTo>
                    <a:lnTo>
                      <a:pt x="128" y="219"/>
                    </a:lnTo>
                    <a:lnTo>
                      <a:pt x="146" y="182"/>
                    </a:lnTo>
                    <a:lnTo>
                      <a:pt x="164" y="146"/>
                    </a:lnTo>
                    <a:lnTo>
                      <a:pt x="164" y="110"/>
                    </a:lnTo>
                    <a:lnTo>
                      <a:pt x="164" y="55"/>
                    </a:lnTo>
                    <a:lnTo>
                      <a:pt x="146" y="18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1"/>
              <p:cNvSpPr/>
              <p:nvPr/>
            </p:nvSpPr>
            <p:spPr>
              <a:xfrm flipH="1">
                <a:off x="10884310" y="1237264"/>
                <a:ext cx="12078" cy="15709"/>
              </a:xfrm>
              <a:custGeom>
                <a:rect b="b" l="l" r="r" t="t"/>
                <a:pathLst>
                  <a:path extrusionOk="0" h="238" w="183">
                    <a:moveTo>
                      <a:pt x="74" y="1"/>
                    </a:moveTo>
                    <a:lnTo>
                      <a:pt x="55" y="19"/>
                    </a:lnTo>
                    <a:lnTo>
                      <a:pt x="19" y="37"/>
                    </a:lnTo>
                    <a:lnTo>
                      <a:pt x="1" y="74"/>
                    </a:lnTo>
                    <a:lnTo>
                      <a:pt x="1" y="128"/>
                    </a:lnTo>
                    <a:lnTo>
                      <a:pt x="19" y="165"/>
                    </a:lnTo>
                    <a:lnTo>
                      <a:pt x="37" y="201"/>
                    </a:lnTo>
                    <a:lnTo>
                      <a:pt x="74" y="219"/>
                    </a:lnTo>
                    <a:lnTo>
                      <a:pt x="92" y="238"/>
                    </a:lnTo>
                    <a:lnTo>
                      <a:pt x="128" y="219"/>
                    </a:lnTo>
                    <a:lnTo>
                      <a:pt x="165" y="201"/>
                    </a:lnTo>
                    <a:lnTo>
                      <a:pt x="165" y="147"/>
                    </a:lnTo>
                    <a:lnTo>
                      <a:pt x="183" y="110"/>
                    </a:lnTo>
                    <a:lnTo>
                      <a:pt x="165" y="74"/>
                    </a:lnTo>
                    <a:lnTo>
                      <a:pt x="146" y="37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"/>
              <p:cNvSpPr/>
              <p:nvPr/>
            </p:nvSpPr>
            <p:spPr>
              <a:xfrm flipH="1">
                <a:off x="10935990" y="1214428"/>
                <a:ext cx="32539" cy="21715"/>
              </a:xfrm>
              <a:custGeom>
                <a:rect b="b" l="l" r="r" t="t"/>
                <a:pathLst>
                  <a:path extrusionOk="0" h="329" w="493">
                    <a:moveTo>
                      <a:pt x="219" y="1"/>
                    </a:moveTo>
                    <a:lnTo>
                      <a:pt x="164" y="37"/>
                    </a:lnTo>
                    <a:lnTo>
                      <a:pt x="109" y="73"/>
                    </a:lnTo>
                    <a:lnTo>
                      <a:pt x="55" y="110"/>
                    </a:lnTo>
                    <a:lnTo>
                      <a:pt x="18" y="165"/>
                    </a:lnTo>
                    <a:lnTo>
                      <a:pt x="0" y="237"/>
                    </a:lnTo>
                    <a:lnTo>
                      <a:pt x="0" y="274"/>
                    </a:lnTo>
                    <a:lnTo>
                      <a:pt x="0" y="292"/>
                    </a:lnTo>
                    <a:lnTo>
                      <a:pt x="18" y="310"/>
                    </a:lnTo>
                    <a:lnTo>
                      <a:pt x="55" y="329"/>
                    </a:lnTo>
                    <a:lnTo>
                      <a:pt x="109" y="310"/>
                    </a:lnTo>
                    <a:lnTo>
                      <a:pt x="128" y="292"/>
                    </a:lnTo>
                    <a:lnTo>
                      <a:pt x="146" y="274"/>
                    </a:lnTo>
                    <a:lnTo>
                      <a:pt x="182" y="201"/>
                    </a:lnTo>
                    <a:lnTo>
                      <a:pt x="255" y="165"/>
                    </a:lnTo>
                    <a:lnTo>
                      <a:pt x="328" y="146"/>
                    </a:lnTo>
                    <a:lnTo>
                      <a:pt x="401" y="165"/>
                    </a:lnTo>
                    <a:lnTo>
                      <a:pt x="456" y="165"/>
                    </a:lnTo>
                    <a:lnTo>
                      <a:pt x="474" y="128"/>
                    </a:lnTo>
                    <a:lnTo>
                      <a:pt x="492" y="110"/>
                    </a:lnTo>
                    <a:lnTo>
                      <a:pt x="474" y="55"/>
                    </a:lnTo>
                    <a:lnTo>
                      <a:pt x="456" y="19"/>
                    </a:lnTo>
                    <a:lnTo>
                      <a:pt x="4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"/>
              <p:cNvSpPr/>
              <p:nvPr/>
            </p:nvSpPr>
            <p:spPr>
              <a:xfrm flipH="1">
                <a:off x="10872232" y="1208421"/>
                <a:ext cx="32539" cy="21715"/>
              </a:xfrm>
              <a:custGeom>
                <a:rect b="b" l="l" r="r" t="t"/>
                <a:pathLst>
                  <a:path extrusionOk="0" h="329" w="493">
                    <a:moveTo>
                      <a:pt x="36" y="0"/>
                    </a:moveTo>
                    <a:lnTo>
                      <a:pt x="18" y="19"/>
                    </a:lnTo>
                    <a:lnTo>
                      <a:pt x="0" y="55"/>
                    </a:lnTo>
                    <a:lnTo>
                      <a:pt x="0" y="110"/>
                    </a:lnTo>
                    <a:lnTo>
                      <a:pt x="36" y="146"/>
                    </a:lnTo>
                    <a:lnTo>
                      <a:pt x="55" y="164"/>
                    </a:lnTo>
                    <a:lnTo>
                      <a:pt x="91" y="164"/>
                    </a:lnTo>
                    <a:lnTo>
                      <a:pt x="146" y="146"/>
                    </a:lnTo>
                    <a:lnTo>
                      <a:pt x="182" y="164"/>
                    </a:lnTo>
                    <a:lnTo>
                      <a:pt x="237" y="183"/>
                    </a:lnTo>
                    <a:lnTo>
                      <a:pt x="310" y="237"/>
                    </a:lnTo>
                    <a:lnTo>
                      <a:pt x="365" y="292"/>
                    </a:lnTo>
                    <a:lnTo>
                      <a:pt x="383" y="310"/>
                    </a:lnTo>
                    <a:lnTo>
                      <a:pt x="419" y="328"/>
                    </a:lnTo>
                    <a:lnTo>
                      <a:pt x="437" y="310"/>
                    </a:lnTo>
                    <a:lnTo>
                      <a:pt x="474" y="292"/>
                    </a:lnTo>
                    <a:lnTo>
                      <a:pt x="492" y="237"/>
                    </a:lnTo>
                    <a:lnTo>
                      <a:pt x="474" y="201"/>
                    </a:lnTo>
                    <a:lnTo>
                      <a:pt x="456" y="183"/>
                    </a:lnTo>
                    <a:lnTo>
                      <a:pt x="383" y="92"/>
                    </a:lnTo>
                    <a:lnTo>
                      <a:pt x="273" y="19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"/>
              <p:cNvSpPr/>
              <p:nvPr/>
            </p:nvSpPr>
            <p:spPr>
              <a:xfrm flipH="1">
                <a:off x="10992553" y="1230070"/>
                <a:ext cx="67389" cy="79467"/>
              </a:xfrm>
              <a:custGeom>
                <a:rect b="b" l="l" r="r" t="t"/>
                <a:pathLst>
                  <a:path extrusionOk="0" h="1204" w="1021">
                    <a:moveTo>
                      <a:pt x="292" y="0"/>
                    </a:moveTo>
                    <a:lnTo>
                      <a:pt x="201" y="37"/>
                    </a:lnTo>
                    <a:lnTo>
                      <a:pt x="109" y="92"/>
                    </a:lnTo>
                    <a:lnTo>
                      <a:pt x="55" y="164"/>
                    </a:lnTo>
                    <a:lnTo>
                      <a:pt x="18" y="237"/>
                    </a:lnTo>
                    <a:lnTo>
                      <a:pt x="0" y="328"/>
                    </a:lnTo>
                    <a:lnTo>
                      <a:pt x="0" y="438"/>
                    </a:lnTo>
                    <a:lnTo>
                      <a:pt x="18" y="638"/>
                    </a:lnTo>
                    <a:lnTo>
                      <a:pt x="55" y="748"/>
                    </a:lnTo>
                    <a:lnTo>
                      <a:pt x="91" y="857"/>
                    </a:lnTo>
                    <a:lnTo>
                      <a:pt x="164" y="966"/>
                    </a:lnTo>
                    <a:lnTo>
                      <a:pt x="237" y="1057"/>
                    </a:lnTo>
                    <a:lnTo>
                      <a:pt x="328" y="1130"/>
                    </a:lnTo>
                    <a:lnTo>
                      <a:pt x="419" y="1185"/>
                    </a:lnTo>
                    <a:lnTo>
                      <a:pt x="547" y="1203"/>
                    </a:lnTo>
                    <a:lnTo>
                      <a:pt x="693" y="1185"/>
                    </a:lnTo>
                    <a:lnTo>
                      <a:pt x="820" y="1130"/>
                    </a:lnTo>
                    <a:lnTo>
                      <a:pt x="911" y="1057"/>
                    </a:lnTo>
                    <a:lnTo>
                      <a:pt x="966" y="966"/>
                    </a:lnTo>
                    <a:lnTo>
                      <a:pt x="1002" y="875"/>
                    </a:lnTo>
                    <a:lnTo>
                      <a:pt x="1021" y="748"/>
                    </a:lnTo>
                    <a:lnTo>
                      <a:pt x="1002" y="620"/>
                    </a:lnTo>
                    <a:lnTo>
                      <a:pt x="966" y="511"/>
                    </a:lnTo>
                    <a:lnTo>
                      <a:pt x="893" y="401"/>
                    </a:lnTo>
                    <a:lnTo>
                      <a:pt x="765" y="256"/>
                    </a:lnTo>
                    <a:lnTo>
                      <a:pt x="620" y="110"/>
                    </a:lnTo>
                    <a:lnTo>
                      <a:pt x="547" y="55"/>
                    </a:lnTo>
                    <a:lnTo>
                      <a:pt x="456" y="19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8459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"/>
              <p:cNvSpPr/>
              <p:nvPr/>
            </p:nvSpPr>
            <p:spPr>
              <a:xfrm flipH="1">
                <a:off x="10996183" y="1293828"/>
                <a:ext cx="78213" cy="78213"/>
              </a:xfrm>
              <a:custGeom>
                <a:rect b="b" l="l" r="r" t="t"/>
                <a:pathLst>
                  <a:path extrusionOk="0" h="1185" w="1185">
                    <a:moveTo>
                      <a:pt x="638" y="0"/>
                    </a:moveTo>
                    <a:lnTo>
                      <a:pt x="656" y="73"/>
                    </a:lnTo>
                    <a:lnTo>
                      <a:pt x="693" y="110"/>
                    </a:lnTo>
                    <a:lnTo>
                      <a:pt x="729" y="146"/>
                    </a:lnTo>
                    <a:lnTo>
                      <a:pt x="784" y="164"/>
                    </a:lnTo>
                    <a:lnTo>
                      <a:pt x="893" y="237"/>
                    </a:lnTo>
                    <a:lnTo>
                      <a:pt x="966" y="328"/>
                    </a:lnTo>
                    <a:lnTo>
                      <a:pt x="1039" y="438"/>
                    </a:lnTo>
                    <a:lnTo>
                      <a:pt x="1057" y="565"/>
                    </a:lnTo>
                    <a:lnTo>
                      <a:pt x="1057" y="656"/>
                    </a:lnTo>
                    <a:lnTo>
                      <a:pt x="1039" y="748"/>
                    </a:lnTo>
                    <a:lnTo>
                      <a:pt x="1003" y="839"/>
                    </a:lnTo>
                    <a:lnTo>
                      <a:pt x="948" y="912"/>
                    </a:lnTo>
                    <a:lnTo>
                      <a:pt x="875" y="966"/>
                    </a:lnTo>
                    <a:lnTo>
                      <a:pt x="802" y="1021"/>
                    </a:lnTo>
                    <a:lnTo>
                      <a:pt x="711" y="1057"/>
                    </a:lnTo>
                    <a:lnTo>
                      <a:pt x="529" y="1057"/>
                    </a:lnTo>
                    <a:lnTo>
                      <a:pt x="438" y="1039"/>
                    </a:lnTo>
                    <a:lnTo>
                      <a:pt x="365" y="1003"/>
                    </a:lnTo>
                    <a:lnTo>
                      <a:pt x="292" y="948"/>
                    </a:lnTo>
                    <a:lnTo>
                      <a:pt x="219" y="893"/>
                    </a:lnTo>
                    <a:lnTo>
                      <a:pt x="164" y="820"/>
                    </a:lnTo>
                    <a:lnTo>
                      <a:pt x="146" y="729"/>
                    </a:lnTo>
                    <a:lnTo>
                      <a:pt x="128" y="638"/>
                    </a:lnTo>
                    <a:lnTo>
                      <a:pt x="128" y="547"/>
                    </a:lnTo>
                    <a:lnTo>
                      <a:pt x="146" y="456"/>
                    </a:lnTo>
                    <a:lnTo>
                      <a:pt x="183" y="383"/>
                    </a:lnTo>
                    <a:lnTo>
                      <a:pt x="219" y="310"/>
                    </a:lnTo>
                    <a:lnTo>
                      <a:pt x="274" y="256"/>
                    </a:lnTo>
                    <a:lnTo>
                      <a:pt x="347" y="201"/>
                    </a:lnTo>
                    <a:lnTo>
                      <a:pt x="420" y="164"/>
                    </a:lnTo>
                    <a:lnTo>
                      <a:pt x="511" y="146"/>
                    </a:lnTo>
                    <a:lnTo>
                      <a:pt x="401" y="37"/>
                    </a:lnTo>
                    <a:lnTo>
                      <a:pt x="310" y="73"/>
                    </a:lnTo>
                    <a:lnTo>
                      <a:pt x="237" y="128"/>
                    </a:lnTo>
                    <a:lnTo>
                      <a:pt x="164" y="201"/>
                    </a:lnTo>
                    <a:lnTo>
                      <a:pt x="91" y="274"/>
                    </a:lnTo>
                    <a:lnTo>
                      <a:pt x="55" y="347"/>
                    </a:lnTo>
                    <a:lnTo>
                      <a:pt x="19" y="438"/>
                    </a:lnTo>
                    <a:lnTo>
                      <a:pt x="0" y="547"/>
                    </a:lnTo>
                    <a:lnTo>
                      <a:pt x="0" y="638"/>
                    </a:lnTo>
                    <a:lnTo>
                      <a:pt x="19" y="766"/>
                    </a:lnTo>
                    <a:lnTo>
                      <a:pt x="55" y="875"/>
                    </a:lnTo>
                    <a:lnTo>
                      <a:pt x="128" y="966"/>
                    </a:lnTo>
                    <a:lnTo>
                      <a:pt x="201" y="1057"/>
                    </a:lnTo>
                    <a:lnTo>
                      <a:pt x="292" y="1112"/>
                    </a:lnTo>
                    <a:lnTo>
                      <a:pt x="401" y="1167"/>
                    </a:lnTo>
                    <a:lnTo>
                      <a:pt x="511" y="1185"/>
                    </a:lnTo>
                    <a:lnTo>
                      <a:pt x="638" y="1185"/>
                    </a:lnTo>
                    <a:lnTo>
                      <a:pt x="748" y="1167"/>
                    </a:lnTo>
                    <a:lnTo>
                      <a:pt x="857" y="1130"/>
                    </a:lnTo>
                    <a:lnTo>
                      <a:pt x="948" y="1076"/>
                    </a:lnTo>
                    <a:lnTo>
                      <a:pt x="1039" y="985"/>
                    </a:lnTo>
                    <a:lnTo>
                      <a:pt x="1112" y="893"/>
                    </a:lnTo>
                    <a:lnTo>
                      <a:pt x="1149" y="784"/>
                    </a:lnTo>
                    <a:lnTo>
                      <a:pt x="1185" y="675"/>
                    </a:lnTo>
                    <a:lnTo>
                      <a:pt x="1185" y="565"/>
                    </a:lnTo>
                    <a:lnTo>
                      <a:pt x="1167" y="456"/>
                    </a:lnTo>
                    <a:lnTo>
                      <a:pt x="1130" y="347"/>
                    </a:lnTo>
                    <a:lnTo>
                      <a:pt x="1076" y="256"/>
                    </a:lnTo>
                    <a:lnTo>
                      <a:pt x="1021" y="183"/>
                    </a:lnTo>
                    <a:lnTo>
                      <a:pt x="930" y="110"/>
                    </a:lnTo>
                    <a:lnTo>
                      <a:pt x="839" y="55"/>
                    </a:lnTo>
                    <a:lnTo>
                      <a:pt x="748" y="19"/>
                    </a:lnTo>
                    <a:lnTo>
                      <a:pt x="6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"/>
              <p:cNvSpPr/>
              <p:nvPr/>
            </p:nvSpPr>
            <p:spPr>
              <a:xfrm flipH="1">
                <a:off x="11016578" y="1245713"/>
                <a:ext cx="30163" cy="43364"/>
              </a:xfrm>
              <a:custGeom>
                <a:rect b="b" l="l" r="r" t="t"/>
                <a:pathLst>
                  <a:path extrusionOk="0" h="657" w="457">
                    <a:moveTo>
                      <a:pt x="110" y="0"/>
                    </a:moveTo>
                    <a:lnTo>
                      <a:pt x="19" y="19"/>
                    </a:lnTo>
                    <a:lnTo>
                      <a:pt x="1" y="37"/>
                    </a:lnTo>
                    <a:lnTo>
                      <a:pt x="1" y="55"/>
                    </a:lnTo>
                    <a:lnTo>
                      <a:pt x="19" y="73"/>
                    </a:lnTo>
                    <a:lnTo>
                      <a:pt x="146" y="73"/>
                    </a:lnTo>
                    <a:lnTo>
                      <a:pt x="219" y="110"/>
                    </a:lnTo>
                    <a:lnTo>
                      <a:pt x="292" y="183"/>
                    </a:lnTo>
                    <a:lnTo>
                      <a:pt x="347" y="274"/>
                    </a:lnTo>
                    <a:lnTo>
                      <a:pt x="365" y="347"/>
                    </a:lnTo>
                    <a:lnTo>
                      <a:pt x="383" y="438"/>
                    </a:lnTo>
                    <a:lnTo>
                      <a:pt x="383" y="620"/>
                    </a:lnTo>
                    <a:lnTo>
                      <a:pt x="383" y="638"/>
                    </a:lnTo>
                    <a:lnTo>
                      <a:pt x="420" y="656"/>
                    </a:lnTo>
                    <a:lnTo>
                      <a:pt x="438" y="638"/>
                    </a:lnTo>
                    <a:lnTo>
                      <a:pt x="456" y="620"/>
                    </a:lnTo>
                    <a:lnTo>
                      <a:pt x="456" y="492"/>
                    </a:lnTo>
                    <a:lnTo>
                      <a:pt x="438" y="365"/>
                    </a:lnTo>
                    <a:lnTo>
                      <a:pt x="401" y="237"/>
                    </a:lnTo>
                    <a:lnTo>
                      <a:pt x="347" y="128"/>
                    </a:lnTo>
                    <a:lnTo>
                      <a:pt x="274" y="55"/>
                    </a:lnTo>
                    <a:lnTo>
                      <a:pt x="201" y="19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"/>
              <p:cNvSpPr/>
              <p:nvPr/>
            </p:nvSpPr>
            <p:spPr>
              <a:xfrm flipH="1">
                <a:off x="10898699" y="1243270"/>
                <a:ext cx="18151" cy="30163"/>
              </a:xfrm>
              <a:custGeom>
                <a:rect b="b" l="l" r="r" t="t"/>
                <a:pathLst>
                  <a:path extrusionOk="0" h="457" w="275">
                    <a:moveTo>
                      <a:pt x="19" y="1"/>
                    </a:moveTo>
                    <a:lnTo>
                      <a:pt x="1" y="19"/>
                    </a:lnTo>
                    <a:lnTo>
                      <a:pt x="1" y="37"/>
                    </a:lnTo>
                    <a:lnTo>
                      <a:pt x="74" y="183"/>
                    </a:lnTo>
                    <a:lnTo>
                      <a:pt x="92" y="201"/>
                    </a:lnTo>
                    <a:lnTo>
                      <a:pt x="147" y="220"/>
                    </a:lnTo>
                    <a:lnTo>
                      <a:pt x="183" y="256"/>
                    </a:lnTo>
                    <a:lnTo>
                      <a:pt x="201" y="293"/>
                    </a:lnTo>
                    <a:lnTo>
                      <a:pt x="201" y="347"/>
                    </a:lnTo>
                    <a:lnTo>
                      <a:pt x="165" y="384"/>
                    </a:lnTo>
                    <a:lnTo>
                      <a:pt x="110" y="402"/>
                    </a:lnTo>
                    <a:lnTo>
                      <a:pt x="92" y="402"/>
                    </a:lnTo>
                    <a:lnTo>
                      <a:pt x="92" y="438"/>
                    </a:lnTo>
                    <a:lnTo>
                      <a:pt x="92" y="457"/>
                    </a:lnTo>
                    <a:lnTo>
                      <a:pt x="128" y="457"/>
                    </a:lnTo>
                    <a:lnTo>
                      <a:pt x="165" y="438"/>
                    </a:lnTo>
                    <a:lnTo>
                      <a:pt x="219" y="420"/>
                    </a:lnTo>
                    <a:lnTo>
                      <a:pt x="256" y="365"/>
                    </a:lnTo>
                    <a:lnTo>
                      <a:pt x="274" y="293"/>
                    </a:lnTo>
                    <a:lnTo>
                      <a:pt x="256" y="238"/>
                    </a:lnTo>
                    <a:lnTo>
                      <a:pt x="219" y="183"/>
                    </a:lnTo>
                    <a:lnTo>
                      <a:pt x="165" y="165"/>
                    </a:lnTo>
                    <a:lnTo>
                      <a:pt x="110" y="147"/>
                    </a:lnTo>
                    <a:lnTo>
                      <a:pt x="55" y="19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241E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"/>
              <p:cNvSpPr/>
              <p:nvPr/>
            </p:nvSpPr>
            <p:spPr>
              <a:xfrm flipH="1">
                <a:off x="10342962" y="2187565"/>
                <a:ext cx="8514" cy="67455"/>
              </a:xfrm>
              <a:custGeom>
                <a:rect b="b" l="l" r="r" t="t"/>
                <a:pathLst>
                  <a:path extrusionOk="0" h="1022" w="129">
                    <a:moveTo>
                      <a:pt x="92" y="0"/>
                    </a:moveTo>
                    <a:lnTo>
                      <a:pt x="55" y="19"/>
                    </a:lnTo>
                    <a:lnTo>
                      <a:pt x="37" y="37"/>
                    </a:lnTo>
                    <a:lnTo>
                      <a:pt x="0" y="985"/>
                    </a:lnTo>
                    <a:lnTo>
                      <a:pt x="19" y="1003"/>
                    </a:lnTo>
                    <a:lnTo>
                      <a:pt x="55" y="1021"/>
                    </a:lnTo>
                    <a:lnTo>
                      <a:pt x="73" y="1003"/>
                    </a:lnTo>
                    <a:lnTo>
                      <a:pt x="92" y="985"/>
                    </a:lnTo>
                    <a:lnTo>
                      <a:pt x="128" y="37"/>
                    </a:lnTo>
                    <a:lnTo>
                      <a:pt x="128" y="19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"/>
              <p:cNvSpPr/>
              <p:nvPr/>
            </p:nvSpPr>
            <p:spPr>
              <a:xfrm flipH="1">
                <a:off x="10038690" y="2778153"/>
                <a:ext cx="288761" cy="173323"/>
              </a:xfrm>
              <a:custGeom>
                <a:rect b="b" l="l" r="r" t="t"/>
                <a:pathLst>
                  <a:path extrusionOk="0" h="2626" w="4375">
                    <a:moveTo>
                      <a:pt x="1714" y="1"/>
                    </a:moveTo>
                    <a:lnTo>
                      <a:pt x="1696" y="19"/>
                    </a:lnTo>
                    <a:lnTo>
                      <a:pt x="1678" y="37"/>
                    </a:lnTo>
                    <a:lnTo>
                      <a:pt x="1641" y="128"/>
                    </a:lnTo>
                    <a:lnTo>
                      <a:pt x="1532" y="384"/>
                    </a:lnTo>
                    <a:lnTo>
                      <a:pt x="1477" y="511"/>
                    </a:lnTo>
                    <a:lnTo>
                      <a:pt x="1404" y="621"/>
                    </a:lnTo>
                    <a:lnTo>
                      <a:pt x="1350" y="693"/>
                    </a:lnTo>
                    <a:lnTo>
                      <a:pt x="1277" y="693"/>
                    </a:lnTo>
                    <a:lnTo>
                      <a:pt x="730" y="384"/>
                    </a:lnTo>
                    <a:lnTo>
                      <a:pt x="220" y="110"/>
                    </a:lnTo>
                    <a:lnTo>
                      <a:pt x="183" y="110"/>
                    </a:lnTo>
                    <a:lnTo>
                      <a:pt x="165" y="128"/>
                    </a:lnTo>
                    <a:lnTo>
                      <a:pt x="129" y="238"/>
                    </a:lnTo>
                    <a:lnTo>
                      <a:pt x="129" y="384"/>
                    </a:lnTo>
                    <a:lnTo>
                      <a:pt x="1" y="2552"/>
                    </a:lnTo>
                    <a:lnTo>
                      <a:pt x="457" y="2552"/>
                    </a:lnTo>
                    <a:lnTo>
                      <a:pt x="493" y="2534"/>
                    </a:lnTo>
                    <a:lnTo>
                      <a:pt x="511" y="2498"/>
                    </a:lnTo>
                    <a:lnTo>
                      <a:pt x="566" y="2407"/>
                    </a:lnTo>
                    <a:lnTo>
                      <a:pt x="602" y="2243"/>
                    </a:lnTo>
                    <a:lnTo>
                      <a:pt x="621" y="2079"/>
                    </a:lnTo>
                    <a:lnTo>
                      <a:pt x="675" y="1751"/>
                    </a:lnTo>
                    <a:lnTo>
                      <a:pt x="712" y="1659"/>
                    </a:lnTo>
                    <a:lnTo>
                      <a:pt x="730" y="1623"/>
                    </a:lnTo>
                    <a:lnTo>
                      <a:pt x="748" y="1605"/>
                    </a:lnTo>
                    <a:lnTo>
                      <a:pt x="766" y="1623"/>
                    </a:lnTo>
                    <a:lnTo>
                      <a:pt x="803" y="1659"/>
                    </a:lnTo>
                    <a:lnTo>
                      <a:pt x="858" y="1751"/>
                    </a:lnTo>
                    <a:lnTo>
                      <a:pt x="1003" y="2079"/>
                    </a:lnTo>
                    <a:lnTo>
                      <a:pt x="1167" y="2552"/>
                    </a:lnTo>
                    <a:lnTo>
                      <a:pt x="2589" y="2625"/>
                    </a:lnTo>
                    <a:lnTo>
                      <a:pt x="3537" y="2625"/>
                    </a:lnTo>
                    <a:lnTo>
                      <a:pt x="3865" y="2589"/>
                    </a:lnTo>
                    <a:lnTo>
                      <a:pt x="4138" y="2552"/>
                    </a:lnTo>
                    <a:lnTo>
                      <a:pt x="4247" y="2516"/>
                    </a:lnTo>
                    <a:lnTo>
                      <a:pt x="4320" y="2498"/>
                    </a:lnTo>
                    <a:lnTo>
                      <a:pt x="4357" y="2443"/>
                    </a:lnTo>
                    <a:lnTo>
                      <a:pt x="4375" y="2407"/>
                    </a:lnTo>
                    <a:lnTo>
                      <a:pt x="4338" y="2352"/>
                    </a:lnTo>
                    <a:lnTo>
                      <a:pt x="4247" y="2297"/>
                    </a:lnTo>
                    <a:lnTo>
                      <a:pt x="3646" y="1969"/>
                    </a:lnTo>
                    <a:lnTo>
                      <a:pt x="2899" y="1514"/>
                    </a:lnTo>
                    <a:lnTo>
                      <a:pt x="2552" y="1277"/>
                    </a:lnTo>
                    <a:lnTo>
                      <a:pt x="2243" y="1040"/>
                    </a:lnTo>
                    <a:lnTo>
                      <a:pt x="2115" y="949"/>
                    </a:lnTo>
                    <a:lnTo>
                      <a:pt x="2024" y="857"/>
                    </a:lnTo>
                    <a:lnTo>
                      <a:pt x="1951" y="766"/>
                    </a:lnTo>
                    <a:lnTo>
                      <a:pt x="1915" y="693"/>
                    </a:lnTo>
                    <a:lnTo>
                      <a:pt x="1860" y="438"/>
                    </a:lnTo>
                    <a:lnTo>
                      <a:pt x="1823" y="220"/>
                    </a:lnTo>
                    <a:lnTo>
                      <a:pt x="1787" y="56"/>
                    </a:lnTo>
                    <a:lnTo>
                      <a:pt x="1751" y="19"/>
                    </a:lnTo>
                    <a:lnTo>
                      <a:pt x="17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"/>
              <p:cNvSpPr/>
              <p:nvPr/>
            </p:nvSpPr>
            <p:spPr>
              <a:xfrm flipH="1">
                <a:off x="9736732" y="2357191"/>
                <a:ext cx="186523" cy="161244"/>
              </a:xfrm>
              <a:custGeom>
                <a:rect b="b" l="l" r="r" t="t"/>
                <a:pathLst>
                  <a:path extrusionOk="0" h="2443" w="2826">
                    <a:moveTo>
                      <a:pt x="529" y="0"/>
                    </a:moveTo>
                    <a:lnTo>
                      <a:pt x="401" y="18"/>
                    </a:lnTo>
                    <a:lnTo>
                      <a:pt x="274" y="37"/>
                    </a:lnTo>
                    <a:lnTo>
                      <a:pt x="183" y="73"/>
                    </a:lnTo>
                    <a:lnTo>
                      <a:pt x="110" y="128"/>
                    </a:lnTo>
                    <a:lnTo>
                      <a:pt x="55" y="201"/>
                    </a:lnTo>
                    <a:lnTo>
                      <a:pt x="19" y="274"/>
                    </a:lnTo>
                    <a:lnTo>
                      <a:pt x="1" y="383"/>
                    </a:lnTo>
                    <a:lnTo>
                      <a:pt x="19" y="510"/>
                    </a:lnTo>
                    <a:lnTo>
                      <a:pt x="55" y="638"/>
                    </a:lnTo>
                    <a:lnTo>
                      <a:pt x="128" y="802"/>
                    </a:lnTo>
                    <a:lnTo>
                      <a:pt x="1987" y="2442"/>
                    </a:lnTo>
                    <a:lnTo>
                      <a:pt x="2096" y="2406"/>
                    </a:lnTo>
                    <a:lnTo>
                      <a:pt x="2206" y="2351"/>
                    </a:lnTo>
                    <a:lnTo>
                      <a:pt x="2315" y="2297"/>
                    </a:lnTo>
                    <a:lnTo>
                      <a:pt x="2388" y="2224"/>
                    </a:lnTo>
                    <a:lnTo>
                      <a:pt x="2534" y="2078"/>
                    </a:lnTo>
                    <a:lnTo>
                      <a:pt x="2661" y="1932"/>
                    </a:lnTo>
                    <a:lnTo>
                      <a:pt x="2734" y="1786"/>
                    </a:lnTo>
                    <a:lnTo>
                      <a:pt x="2789" y="1659"/>
                    </a:lnTo>
                    <a:lnTo>
                      <a:pt x="2825" y="1549"/>
                    </a:lnTo>
                    <a:lnTo>
                      <a:pt x="1568" y="110"/>
                    </a:lnTo>
                    <a:lnTo>
                      <a:pt x="1185" y="55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rgbClr val="8459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"/>
              <p:cNvSpPr/>
              <p:nvPr/>
            </p:nvSpPr>
            <p:spPr>
              <a:xfrm flipH="1">
                <a:off x="9539451" y="2370391"/>
                <a:ext cx="296021" cy="227445"/>
              </a:xfrm>
              <a:custGeom>
                <a:rect b="b" l="l" r="r" t="t"/>
                <a:pathLst>
                  <a:path extrusionOk="0" h="3446" w="4485">
                    <a:moveTo>
                      <a:pt x="4393" y="1"/>
                    </a:moveTo>
                    <a:lnTo>
                      <a:pt x="4284" y="37"/>
                    </a:lnTo>
                    <a:lnTo>
                      <a:pt x="3646" y="274"/>
                    </a:lnTo>
                    <a:lnTo>
                      <a:pt x="2808" y="547"/>
                    </a:lnTo>
                    <a:lnTo>
                      <a:pt x="2407" y="675"/>
                    </a:lnTo>
                    <a:lnTo>
                      <a:pt x="2042" y="766"/>
                    </a:lnTo>
                    <a:lnTo>
                      <a:pt x="1878" y="784"/>
                    </a:lnTo>
                    <a:lnTo>
                      <a:pt x="1751" y="803"/>
                    </a:lnTo>
                    <a:lnTo>
                      <a:pt x="1641" y="803"/>
                    </a:lnTo>
                    <a:lnTo>
                      <a:pt x="1568" y="766"/>
                    </a:lnTo>
                    <a:lnTo>
                      <a:pt x="1331" y="657"/>
                    </a:lnTo>
                    <a:lnTo>
                      <a:pt x="1131" y="547"/>
                    </a:lnTo>
                    <a:lnTo>
                      <a:pt x="985" y="475"/>
                    </a:lnTo>
                    <a:lnTo>
                      <a:pt x="912" y="475"/>
                    </a:lnTo>
                    <a:lnTo>
                      <a:pt x="912" y="511"/>
                    </a:lnTo>
                    <a:lnTo>
                      <a:pt x="912" y="529"/>
                    </a:lnTo>
                    <a:lnTo>
                      <a:pt x="949" y="620"/>
                    </a:lnTo>
                    <a:lnTo>
                      <a:pt x="1076" y="875"/>
                    </a:lnTo>
                    <a:lnTo>
                      <a:pt x="1131" y="1003"/>
                    </a:lnTo>
                    <a:lnTo>
                      <a:pt x="1186" y="1131"/>
                    </a:lnTo>
                    <a:lnTo>
                      <a:pt x="1186" y="1222"/>
                    </a:lnTo>
                    <a:lnTo>
                      <a:pt x="1167" y="1240"/>
                    </a:lnTo>
                    <a:lnTo>
                      <a:pt x="1149" y="1258"/>
                    </a:lnTo>
                    <a:lnTo>
                      <a:pt x="548" y="1477"/>
                    </a:lnTo>
                    <a:lnTo>
                      <a:pt x="19" y="1696"/>
                    </a:lnTo>
                    <a:lnTo>
                      <a:pt x="1" y="1714"/>
                    </a:lnTo>
                    <a:lnTo>
                      <a:pt x="1" y="1750"/>
                    </a:lnTo>
                    <a:lnTo>
                      <a:pt x="56" y="1841"/>
                    </a:lnTo>
                    <a:lnTo>
                      <a:pt x="165" y="1951"/>
                    </a:lnTo>
                    <a:lnTo>
                      <a:pt x="1732" y="3445"/>
                    </a:lnTo>
                    <a:lnTo>
                      <a:pt x="2024" y="3081"/>
                    </a:lnTo>
                    <a:lnTo>
                      <a:pt x="2042" y="3062"/>
                    </a:lnTo>
                    <a:lnTo>
                      <a:pt x="2042" y="3026"/>
                    </a:lnTo>
                    <a:lnTo>
                      <a:pt x="1987" y="2917"/>
                    </a:lnTo>
                    <a:lnTo>
                      <a:pt x="1896" y="2789"/>
                    </a:lnTo>
                    <a:lnTo>
                      <a:pt x="1787" y="2662"/>
                    </a:lnTo>
                    <a:lnTo>
                      <a:pt x="1568" y="2406"/>
                    </a:lnTo>
                    <a:lnTo>
                      <a:pt x="1514" y="2315"/>
                    </a:lnTo>
                    <a:lnTo>
                      <a:pt x="1495" y="2279"/>
                    </a:lnTo>
                    <a:lnTo>
                      <a:pt x="1495" y="2261"/>
                    </a:lnTo>
                    <a:lnTo>
                      <a:pt x="1568" y="2261"/>
                    </a:lnTo>
                    <a:lnTo>
                      <a:pt x="1696" y="2279"/>
                    </a:lnTo>
                    <a:lnTo>
                      <a:pt x="2024" y="2370"/>
                    </a:lnTo>
                    <a:lnTo>
                      <a:pt x="2498" y="2552"/>
                    </a:lnTo>
                    <a:lnTo>
                      <a:pt x="3464" y="1513"/>
                    </a:lnTo>
                    <a:lnTo>
                      <a:pt x="3865" y="1058"/>
                    </a:lnTo>
                    <a:lnTo>
                      <a:pt x="4083" y="784"/>
                    </a:lnTo>
                    <a:lnTo>
                      <a:pt x="4266" y="511"/>
                    </a:lnTo>
                    <a:lnTo>
                      <a:pt x="4411" y="274"/>
                    </a:lnTo>
                    <a:lnTo>
                      <a:pt x="4466" y="183"/>
                    </a:lnTo>
                    <a:lnTo>
                      <a:pt x="4484" y="110"/>
                    </a:lnTo>
                    <a:lnTo>
                      <a:pt x="4484" y="37"/>
                    </a:lnTo>
                    <a:lnTo>
                      <a:pt x="4448" y="19"/>
                    </a:ln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"/>
              <p:cNvSpPr/>
              <p:nvPr/>
            </p:nvSpPr>
            <p:spPr>
              <a:xfrm flipH="1">
                <a:off x="9804112" y="1791815"/>
                <a:ext cx="1275102" cy="659233"/>
              </a:xfrm>
              <a:custGeom>
                <a:rect b="b" l="l" r="r" t="t"/>
                <a:pathLst>
                  <a:path extrusionOk="0" h="9988" w="19319">
                    <a:moveTo>
                      <a:pt x="12904" y="0"/>
                    </a:moveTo>
                    <a:lnTo>
                      <a:pt x="12685" y="19"/>
                    </a:lnTo>
                    <a:lnTo>
                      <a:pt x="12448" y="37"/>
                    </a:lnTo>
                    <a:lnTo>
                      <a:pt x="12175" y="92"/>
                    </a:lnTo>
                    <a:lnTo>
                      <a:pt x="11573" y="219"/>
                    </a:lnTo>
                    <a:lnTo>
                      <a:pt x="10899" y="420"/>
                    </a:lnTo>
                    <a:lnTo>
                      <a:pt x="10170" y="657"/>
                    </a:lnTo>
                    <a:lnTo>
                      <a:pt x="9404" y="948"/>
                    </a:lnTo>
                    <a:lnTo>
                      <a:pt x="8657" y="1240"/>
                    </a:lnTo>
                    <a:lnTo>
                      <a:pt x="7892" y="1550"/>
                    </a:lnTo>
                    <a:lnTo>
                      <a:pt x="7181" y="1841"/>
                    </a:lnTo>
                    <a:lnTo>
                      <a:pt x="5924" y="2406"/>
                    </a:lnTo>
                    <a:lnTo>
                      <a:pt x="4721" y="2953"/>
                    </a:lnTo>
                    <a:lnTo>
                      <a:pt x="73" y="3390"/>
                    </a:lnTo>
                    <a:lnTo>
                      <a:pt x="37" y="3554"/>
                    </a:lnTo>
                    <a:lnTo>
                      <a:pt x="0" y="3974"/>
                    </a:lnTo>
                    <a:lnTo>
                      <a:pt x="0" y="4247"/>
                    </a:lnTo>
                    <a:lnTo>
                      <a:pt x="0" y="4575"/>
                    </a:lnTo>
                    <a:lnTo>
                      <a:pt x="19" y="4921"/>
                    </a:lnTo>
                    <a:lnTo>
                      <a:pt x="73" y="5286"/>
                    </a:lnTo>
                    <a:lnTo>
                      <a:pt x="146" y="5650"/>
                    </a:lnTo>
                    <a:lnTo>
                      <a:pt x="256" y="6015"/>
                    </a:lnTo>
                    <a:lnTo>
                      <a:pt x="328" y="6197"/>
                    </a:lnTo>
                    <a:lnTo>
                      <a:pt x="420" y="6379"/>
                    </a:lnTo>
                    <a:lnTo>
                      <a:pt x="511" y="6543"/>
                    </a:lnTo>
                    <a:lnTo>
                      <a:pt x="620" y="6707"/>
                    </a:lnTo>
                    <a:lnTo>
                      <a:pt x="748" y="6871"/>
                    </a:lnTo>
                    <a:lnTo>
                      <a:pt x="893" y="7017"/>
                    </a:lnTo>
                    <a:lnTo>
                      <a:pt x="1039" y="7163"/>
                    </a:lnTo>
                    <a:lnTo>
                      <a:pt x="1222" y="7290"/>
                    </a:lnTo>
                    <a:lnTo>
                      <a:pt x="1404" y="7400"/>
                    </a:lnTo>
                    <a:lnTo>
                      <a:pt x="1604" y="7509"/>
                    </a:lnTo>
                    <a:lnTo>
                      <a:pt x="1823" y="7582"/>
                    </a:lnTo>
                    <a:lnTo>
                      <a:pt x="2060" y="7655"/>
                    </a:lnTo>
                    <a:lnTo>
                      <a:pt x="2333" y="7710"/>
                    </a:lnTo>
                    <a:lnTo>
                      <a:pt x="2625" y="7728"/>
                    </a:lnTo>
                    <a:lnTo>
                      <a:pt x="2935" y="7728"/>
                    </a:lnTo>
                    <a:lnTo>
                      <a:pt x="3263" y="7691"/>
                    </a:lnTo>
                    <a:lnTo>
                      <a:pt x="3609" y="7637"/>
                    </a:lnTo>
                    <a:lnTo>
                      <a:pt x="3992" y="7564"/>
                    </a:lnTo>
                    <a:lnTo>
                      <a:pt x="4374" y="7473"/>
                    </a:lnTo>
                    <a:lnTo>
                      <a:pt x="4757" y="7363"/>
                    </a:lnTo>
                    <a:lnTo>
                      <a:pt x="5176" y="7236"/>
                    </a:lnTo>
                    <a:lnTo>
                      <a:pt x="5577" y="7108"/>
                    </a:lnTo>
                    <a:lnTo>
                      <a:pt x="6416" y="6780"/>
                    </a:lnTo>
                    <a:lnTo>
                      <a:pt x="7272" y="6434"/>
                    </a:lnTo>
                    <a:lnTo>
                      <a:pt x="8092" y="6069"/>
                    </a:lnTo>
                    <a:lnTo>
                      <a:pt x="8894" y="5687"/>
                    </a:lnTo>
                    <a:lnTo>
                      <a:pt x="9641" y="5322"/>
                    </a:lnTo>
                    <a:lnTo>
                      <a:pt x="10334" y="4958"/>
                    </a:lnTo>
                    <a:lnTo>
                      <a:pt x="10935" y="4648"/>
                    </a:lnTo>
                    <a:lnTo>
                      <a:pt x="11810" y="4156"/>
                    </a:lnTo>
                    <a:lnTo>
                      <a:pt x="12138" y="3974"/>
                    </a:lnTo>
                    <a:lnTo>
                      <a:pt x="12940" y="4867"/>
                    </a:lnTo>
                    <a:lnTo>
                      <a:pt x="13778" y="5778"/>
                    </a:lnTo>
                    <a:lnTo>
                      <a:pt x="14763" y="6835"/>
                    </a:lnTo>
                    <a:lnTo>
                      <a:pt x="15783" y="7928"/>
                    </a:lnTo>
                    <a:lnTo>
                      <a:pt x="16749" y="8894"/>
                    </a:lnTo>
                    <a:lnTo>
                      <a:pt x="17168" y="9295"/>
                    </a:lnTo>
                    <a:lnTo>
                      <a:pt x="17533" y="9623"/>
                    </a:lnTo>
                    <a:lnTo>
                      <a:pt x="17806" y="9860"/>
                    </a:lnTo>
                    <a:lnTo>
                      <a:pt x="17934" y="9933"/>
                    </a:lnTo>
                    <a:lnTo>
                      <a:pt x="18025" y="9988"/>
                    </a:lnTo>
                    <a:lnTo>
                      <a:pt x="18371" y="9641"/>
                    </a:lnTo>
                    <a:lnTo>
                      <a:pt x="17788" y="8912"/>
                    </a:lnTo>
                    <a:lnTo>
                      <a:pt x="18681" y="9350"/>
                    </a:lnTo>
                    <a:lnTo>
                      <a:pt x="19319" y="8730"/>
                    </a:lnTo>
                    <a:lnTo>
                      <a:pt x="18535" y="7491"/>
                    </a:lnTo>
                    <a:lnTo>
                      <a:pt x="17697" y="6215"/>
                    </a:lnTo>
                    <a:lnTo>
                      <a:pt x="16713" y="4721"/>
                    </a:lnTo>
                    <a:lnTo>
                      <a:pt x="15692" y="3190"/>
                    </a:lnTo>
                    <a:lnTo>
                      <a:pt x="14726" y="1805"/>
                    </a:lnTo>
                    <a:lnTo>
                      <a:pt x="14289" y="1203"/>
                    </a:lnTo>
                    <a:lnTo>
                      <a:pt x="13906" y="711"/>
                    </a:lnTo>
                    <a:lnTo>
                      <a:pt x="13596" y="347"/>
                    </a:lnTo>
                    <a:lnTo>
                      <a:pt x="13469" y="219"/>
                    </a:lnTo>
                    <a:lnTo>
                      <a:pt x="13359" y="110"/>
                    </a:lnTo>
                    <a:lnTo>
                      <a:pt x="13232" y="55"/>
                    </a:lnTo>
                    <a:lnTo>
                      <a:pt x="13086" y="19"/>
                    </a:lnTo>
                    <a:lnTo>
                      <a:pt x="129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"/>
              <p:cNvSpPr/>
              <p:nvPr/>
            </p:nvSpPr>
            <p:spPr>
              <a:xfrm flipH="1">
                <a:off x="10766430" y="1987908"/>
                <a:ext cx="119135" cy="49370"/>
              </a:xfrm>
              <a:custGeom>
                <a:rect b="b" l="l" r="r" t="t"/>
                <a:pathLst>
                  <a:path extrusionOk="0" h="748" w="1805">
                    <a:moveTo>
                      <a:pt x="1732" y="0"/>
                    </a:moveTo>
                    <a:lnTo>
                      <a:pt x="1313" y="201"/>
                    </a:lnTo>
                    <a:lnTo>
                      <a:pt x="894" y="365"/>
                    </a:lnTo>
                    <a:lnTo>
                      <a:pt x="37" y="674"/>
                    </a:lnTo>
                    <a:lnTo>
                      <a:pt x="1" y="693"/>
                    </a:lnTo>
                    <a:lnTo>
                      <a:pt x="1" y="729"/>
                    </a:lnTo>
                    <a:lnTo>
                      <a:pt x="19" y="747"/>
                    </a:lnTo>
                    <a:lnTo>
                      <a:pt x="55" y="747"/>
                    </a:lnTo>
                    <a:lnTo>
                      <a:pt x="930" y="438"/>
                    </a:lnTo>
                    <a:lnTo>
                      <a:pt x="1368" y="274"/>
                    </a:lnTo>
                    <a:lnTo>
                      <a:pt x="1787" y="91"/>
                    </a:lnTo>
                    <a:lnTo>
                      <a:pt x="1805" y="55"/>
                    </a:lnTo>
                    <a:lnTo>
                      <a:pt x="1805" y="18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"/>
              <p:cNvSpPr/>
              <p:nvPr/>
            </p:nvSpPr>
            <p:spPr>
              <a:xfrm flipH="1">
                <a:off x="10957638" y="2009557"/>
                <a:ext cx="108376" cy="135965"/>
              </a:xfrm>
              <a:custGeom>
                <a:rect b="b" l="l" r="r" t="t"/>
                <a:pathLst>
                  <a:path extrusionOk="0" h="2060" w="1642">
                    <a:moveTo>
                      <a:pt x="1586" y="0"/>
                    </a:moveTo>
                    <a:lnTo>
                      <a:pt x="1550" y="18"/>
                    </a:lnTo>
                    <a:lnTo>
                      <a:pt x="1532" y="37"/>
                    </a:lnTo>
                    <a:lnTo>
                      <a:pt x="1550" y="219"/>
                    </a:lnTo>
                    <a:lnTo>
                      <a:pt x="1550" y="401"/>
                    </a:lnTo>
                    <a:lnTo>
                      <a:pt x="1532" y="565"/>
                    </a:lnTo>
                    <a:lnTo>
                      <a:pt x="1495" y="729"/>
                    </a:lnTo>
                    <a:lnTo>
                      <a:pt x="1441" y="893"/>
                    </a:lnTo>
                    <a:lnTo>
                      <a:pt x="1368" y="1039"/>
                    </a:lnTo>
                    <a:lnTo>
                      <a:pt x="1295" y="1185"/>
                    </a:lnTo>
                    <a:lnTo>
                      <a:pt x="1186" y="1312"/>
                    </a:lnTo>
                    <a:lnTo>
                      <a:pt x="1094" y="1440"/>
                    </a:lnTo>
                    <a:lnTo>
                      <a:pt x="967" y="1549"/>
                    </a:lnTo>
                    <a:lnTo>
                      <a:pt x="839" y="1659"/>
                    </a:lnTo>
                    <a:lnTo>
                      <a:pt x="693" y="1750"/>
                    </a:lnTo>
                    <a:lnTo>
                      <a:pt x="548" y="1823"/>
                    </a:lnTo>
                    <a:lnTo>
                      <a:pt x="384" y="1896"/>
                    </a:lnTo>
                    <a:lnTo>
                      <a:pt x="220" y="1932"/>
                    </a:lnTo>
                    <a:lnTo>
                      <a:pt x="37" y="1968"/>
                    </a:lnTo>
                    <a:lnTo>
                      <a:pt x="1" y="1987"/>
                    </a:lnTo>
                    <a:lnTo>
                      <a:pt x="1" y="2023"/>
                    </a:lnTo>
                    <a:lnTo>
                      <a:pt x="1" y="2041"/>
                    </a:lnTo>
                    <a:lnTo>
                      <a:pt x="37" y="2060"/>
                    </a:lnTo>
                    <a:lnTo>
                      <a:pt x="220" y="2023"/>
                    </a:lnTo>
                    <a:lnTo>
                      <a:pt x="402" y="1968"/>
                    </a:lnTo>
                    <a:lnTo>
                      <a:pt x="566" y="1914"/>
                    </a:lnTo>
                    <a:lnTo>
                      <a:pt x="730" y="1841"/>
                    </a:lnTo>
                    <a:lnTo>
                      <a:pt x="876" y="1732"/>
                    </a:lnTo>
                    <a:lnTo>
                      <a:pt x="1022" y="1640"/>
                    </a:lnTo>
                    <a:lnTo>
                      <a:pt x="1149" y="1513"/>
                    </a:lnTo>
                    <a:lnTo>
                      <a:pt x="1258" y="1385"/>
                    </a:lnTo>
                    <a:lnTo>
                      <a:pt x="1368" y="1239"/>
                    </a:lnTo>
                    <a:lnTo>
                      <a:pt x="1441" y="1094"/>
                    </a:lnTo>
                    <a:lnTo>
                      <a:pt x="1514" y="930"/>
                    </a:lnTo>
                    <a:lnTo>
                      <a:pt x="1568" y="766"/>
                    </a:lnTo>
                    <a:lnTo>
                      <a:pt x="1623" y="602"/>
                    </a:lnTo>
                    <a:lnTo>
                      <a:pt x="1641" y="419"/>
                    </a:lnTo>
                    <a:lnTo>
                      <a:pt x="1641" y="237"/>
                    </a:lnTo>
                    <a:lnTo>
                      <a:pt x="1623" y="37"/>
                    </a:lnTo>
                    <a:lnTo>
                      <a:pt x="1623" y="18"/>
                    </a:lnTo>
                    <a:lnTo>
                      <a:pt x="1586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"/>
              <p:cNvSpPr/>
              <p:nvPr/>
            </p:nvSpPr>
            <p:spPr>
              <a:xfrm flipH="1">
                <a:off x="10267188" y="2025199"/>
                <a:ext cx="472842" cy="238203"/>
              </a:xfrm>
              <a:custGeom>
                <a:rect b="b" l="l" r="r" t="t"/>
                <a:pathLst>
                  <a:path extrusionOk="0" h="3609" w="7164">
                    <a:moveTo>
                      <a:pt x="7090" y="0"/>
                    </a:moveTo>
                    <a:lnTo>
                      <a:pt x="6434" y="383"/>
                    </a:lnTo>
                    <a:lnTo>
                      <a:pt x="5760" y="747"/>
                    </a:lnTo>
                    <a:lnTo>
                      <a:pt x="4411" y="1476"/>
                    </a:lnTo>
                    <a:lnTo>
                      <a:pt x="3026" y="2151"/>
                    </a:lnTo>
                    <a:lnTo>
                      <a:pt x="1641" y="2807"/>
                    </a:lnTo>
                    <a:lnTo>
                      <a:pt x="19" y="3518"/>
                    </a:lnTo>
                    <a:lnTo>
                      <a:pt x="1" y="3554"/>
                    </a:lnTo>
                    <a:lnTo>
                      <a:pt x="19" y="3572"/>
                    </a:lnTo>
                    <a:lnTo>
                      <a:pt x="37" y="3609"/>
                    </a:lnTo>
                    <a:lnTo>
                      <a:pt x="74" y="3609"/>
                    </a:lnTo>
                    <a:lnTo>
                      <a:pt x="1477" y="2971"/>
                    </a:lnTo>
                    <a:lnTo>
                      <a:pt x="2862" y="2333"/>
                    </a:lnTo>
                    <a:lnTo>
                      <a:pt x="4247" y="1659"/>
                    </a:lnTo>
                    <a:lnTo>
                      <a:pt x="5596" y="948"/>
                    </a:lnTo>
                    <a:lnTo>
                      <a:pt x="6380" y="510"/>
                    </a:lnTo>
                    <a:lnTo>
                      <a:pt x="7145" y="73"/>
                    </a:lnTo>
                    <a:lnTo>
                      <a:pt x="7163" y="55"/>
                    </a:lnTo>
                    <a:lnTo>
                      <a:pt x="7163" y="18"/>
                    </a:lnTo>
                    <a:lnTo>
                      <a:pt x="7127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"/>
              <p:cNvSpPr/>
              <p:nvPr/>
            </p:nvSpPr>
            <p:spPr>
              <a:xfrm flipH="1">
                <a:off x="10237160" y="1966259"/>
                <a:ext cx="36103" cy="65012"/>
              </a:xfrm>
              <a:custGeom>
                <a:rect b="b" l="l" r="r" t="t"/>
                <a:pathLst>
                  <a:path extrusionOk="0" h="985" w="547">
                    <a:moveTo>
                      <a:pt x="492" y="0"/>
                    </a:moveTo>
                    <a:lnTo>
                      <a:pt x="474" y="18"/>
                    </a:lnTo>
                    <a:lnTo>
                      <a:pt x="237" y="474"/>
                    </a:lnTo>
                    <a:lnTo>
                      <a:pt x="0" y="911"/>
                    </a:lnTo>
                    <a:lnTo>
                      <a:pt x="0" y="948"/>
                    </a:lnTo>
                    <a:lnTo>
                      <a:pt x="37" y="966"/>
                    </a:lnTo>
                    <a:lnTo>
                      <a:pt x="55" y="984"/>
                    </a:lnTo>
                    <a:lnTo>
                      <a:pt x="91" y="948"/>
                    </a:lnTo>
                    <a:lnTo>
                      <a:pt x="310" y="510"/>
                    </a:lnTo>
                    <a:lnTo>
                      <a:pt x="547" y="73"/>
                    </a:lnTo>
                    <a:lnTo>
                      <a:pt x="547" y="37"/>
                    </a:lnTo>
                    <a:lnTo>
                      <a:pt x="529" y="18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1"/>
              <p:cNvSpPr/>
              <p:nvPr/>
            </p:nvSpPr>
            <p:spPr>
              <a:xfrm flipH="1">
                <a:off x="10152941" y="2025199"/>
                <a:ext cx="120323" cy="153984"/>
              </a:xfrm>
              <a:custGeom>
                <a:rect b="b" l="l" r="r" t="t"/>
                <a:pathLst>
                  <a:path extrusionOk="0" h="2333" w="1823">
                    <a:moveTo>
                      <a:pt x="18" y="0"/>
                    </a:moveTo>
                    <a:lnTo>
                      <a:pt x="0" y="18"/>
                    </a:lnTo>
                    <a:lnTo>
                      <a:pt x="0" y="55"/>
                    </a:lnTo>
                    <a:lnTo>
                      <a:pt x="37" y="91"/>
                    </a:lnTo>
                    <a:lnTo>
                      <a:pt x="711" y="328"/>
                    </a:lnTo>
                    <a:lnTo>
                      <a:pt x="911" y="383"/>
                    </a:lnTo>
                    <a:lnTo>
                      <a:pt x="1112" y="474"/>
                    </a:lnTo>
                    <a:lnTo>
                      <a:pt x="1276" y="583"/>
                    </a:lnTo>
                    <a:lnTo>
                      <a:pt x="1440" y="711"/>
                    </a:lnTo>
                    <a:lnTo>
                      <a:pt x="1513" y="784"/>
                    </a:lnTo>
                    <a:lnTo>
                      <a:pt x="1567" y="875"/>
                    </a:lnTo>
                    <a:lnTo>
                      <a:pt x="1622" y="966"/>
                    </a:lnTo>
                    <a:lnTo>
                      <a:pt x="1659" y="1057"/>
                    </a:lnTo>
                    <a:lnTo>
                      <a:pt x="1695" y="1258"/>
                    </a:lnTo>
                    <a:lnTo>
                      <a:pt x="1713" y="1458"/>
                    </a:lnTo>
                    <a:lnTo>
                      <a:pt x="1713" y="1877"/>
                    </a:lnTo>
                    <a:lnTo>
                      <a:pt x="1713" y="2096"/>
                    </a:lnTo>
                    <a:lnTo>
                      <a:pt x="1731" y="2296"/>
                    </a:lnTo>
                    <a:lnTo>
                      <a:pt x="1750" y="2315"/>
                    </a:lnTo>
                    <a:lnTo>
                      <a:pt x="1786" y="2333"/>
                    </a:lnTo>
                    <a:lnTo>
                      <a:pt x="1823" y="2315"/>
                    </a:lnTo>
                    <a:lnTo>
                      <a:pt x="1823" y="2296"/>
                    </a:lnTo>
                    <a:lnTo>
                      <a:pt x="1804" y="2096"/>
                    </a:lnTo>
                    <a:lnTo>
                      <a:pt x="1804" y="1877"/>
                    </a:lnTo>
                    <a:lnTo>
                      <a:pt x="1804" y="1458"/>
                    </a:lnTo>
                    <a:lnTo>
                      <a:pt x="1786" y="1239"/>
                    </a:lnTo>
                    <a:lnTo>
                      <a:pt x="1750" y="1039"/>
                    </a:lnTo>
                    <a:lnTo>
                      <a:pt x="1659" y="857"/>
                    </a:lnTo>
                    <a:lnTo>
                      <a:pt x="1604" y="766"/>
                    </a:lnTo>
                    <a:lnTo>
                      <a:pt x="1549" y="674"/>
                    </a:lnTo>
                    <a:lnTo>
                      <a:pt x="1385" y="547"/>
                    </a:lnTo>
                    <a:lnTo>
                      <a:pt x="1221" y="438"/>
                    </a:lnTo>
                    <a:lnTo>
                      <a:pt x="1039" y="346"/>
                    </a:lnTo>
                    <a:lnTo>
                      <a:pt x="857" y="273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"/>
              <p:cNvSpPr/>
              <p:nvPr/>
            </p:nvSpPr>
            <p:spPr>
              <a:xfrm flipH="1">
                <a:off x="10369426" y="1492297"/>
                <a:ext cx="312852" cy="314040"/>
              </a:xfrm>
              <a:custGeom>
                <a:rect b="b" l="l" r="r" t="t"/>
                <a:pathLst>
                  <a:path extrusionOk="0" h="4758" w="4740">
                    <a:moveTo>
                      <a:pt x="4466" y="0"/>
                    </a:moveTo>
                    <a:lnTo>
                      <a:pt x="1386" y="73"/>
                    </a:lnTo>
                    <a:lnTo>
                      <a:pt x="1313" y="73"/>
                    </a:lnTo>
                    <a:lnTo>
                      <a:pt x="1258" y="92"/>
                    </a:lnTo>
                    <a:lnTo>
                      <a:pt x="1185" y="128"/>
                    </a:lnTo>
                    <a:lnTo>
                      <a:pt x="1131" y="165"/>
                    </a:lnTo>
                    <a:lnTo>
                      <a:pt x="1076" y="219"/>
                    </a:lnTo>
                    <a:lnTo>
                      <a:pt x="1021" y="274"/>
                    </a:lnTo>
                    <a:lnTo>
                      <a:pt x="985" y="329"/>
                    </a:lnTo>
                    <a:lnTo>
                      <a:pt x="967" y="401"/>
                    </a:lnTo>
                    <a:lnTo>
                      <a:pt x="1" y="4429"/>
                    </a:lnTo>
                    <a:lnTo>
                      <a:pt x="1" y="4502"/>
                    </a:lnTo>
                    <a:lnTo>
                      <a:pt x="1" y="4557"/>
                    </a:lnTo>
                    <a:lnTo>
                      <a:pt x="19" y="4611"/>
                    </a:lnTo>
                    <a:lnTo>
                      <a:pt x="55" y="4666"/>
                    </a:lnTo>
                    <a:lnTo>
                      <a:pt x="92" y="4703"/>
                    </a:lnTo>
                    <a:lnTo>
                      <a:pt x="146" y="4721"/>
                    </a:lnTo>
                    <a:lnTo>
                      <a:pt x="201" y="4739"/>
                    </a:lnTo>
                    <a:lnTo>
                      <a:pt x="274" y="4757"/>
                    </a:lnTo>
                    <a:lnTo>
                      <a:pt x="3354" y="4684"/>
                    </a:lnTo>
                    <a:lnTo>
                      <a:pt x="3427" y="4684"/>
                    </a:lnTo>
                    <a:lnTo>
                      <a:pt x="3500" y="4648"/>
                    </a:lnTo>
                    <a:lnTo>
                      <a:pt x="3554" y="4630"/>
                    </a:lnTo>
                    <a:lnTo>
                      <a:pt x="3627" y="4593"/>
                    </a:lnTo>
                    <a:lnTo>
                      <a:pt x="3682" y="4538"/>
                    </a:lnTo>
                    <a:lnTo>
                      <a:pt x="3719" y="4484"/>
                    </a:lnTo>
                    <a:lnTo>
                      <a:pt x="3755" y="4411"/>
                    </a:lnTo>
                    <a:lnTo>
                      <a:pt x="3773" y="4356"/>
                    </a:lnTo>
                    <a:lnTo>
                      <a:pt x="4739" y="329"/>
                    </a:lnTo>
                    <a:lnTo>
                      <a:pt x="4739" y="256"/>
                    </a:lnTo>
                    <a:lnTo>
                      <a:pt x="4739" y="201"/>
                    </a:lnTo>
                    <a:lnTo>
                      <a:pt x="4721" y="146"/>
                    </a:lnTo>
                    <a:lnTo>
                      <a:pt x="4684" y="92"/>
                    </a:lnTo>
                    <a:lnTo>
                      <a:pt x="4648" y="55"/>
                    </a:lnTo>
                    <a:lnTo>
                      <a:pt x="4593" y="37"/>
                    </a:lnTo>
                    <a:lnTo>
                      <a:pt x="4539" y="19"/>
                    </a:lnTo>
                    <a:lnTo>
                      <a:pt x="44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"/>
              <p:cNvSpPr/>
              <p:nvPr/>
            </p:nvSpPr>
            <p:spPr>
              <a:xfrm flipH="1">
                <a:off x="10347778" y="1492297"/>
                <a:ext cx="314040" cy="312786"/>
              </a:xfrm>
              <a:custGeom>
                <a:rect b="b" l="l" r="r" t="t"/>
                <a:pathLst>
                  <a:path extrusionOk="0" h="4739" w="4758">
                    <a:moveTo>
                      <a:pt x="4466" y="0"/>
                    </a:moveTo>
                    <a:lnTo>
                      <a:pt x="1404" y="55"/>
                    </a:lnTo>
                    <a:lnTo>
                      <a:pt x="1331" y="73"/>
                    </a:lnTo>
                    <a:lnTo>
                      <a:pt x="1258" y="92"/>
                    </a:lnTo>
                    <a:lnTo>
                      <a:pt x="1185" y="128"/>
                    </a:lnTo>
                    <a:lnTo>
                      <a:pt x="1130" y="165"/>
                    </a:lnTo>
                    <a:lnTo>
                      <a:pt x="1076" y="219"/>
                    </a:lnTo>
                    <a:lnTo>
                      <a:pt x="1021" y="274"/>
                    </a:lnTo>
                    <a:lnTo>
                      <a:pt x="1003" y="329"/>
                    </a:lnTo>
                    <a:lnTo>
                      <a:pt x="966" y="401"/>
                    </a:lnTo>
                    <a:lnTo>
                      <a:pt x="19" y="4429"/>
                    </a:lnTo>
                    <a:lnTo>
                      <a:pt x="0" y="4484"/>
                    </a:lnTo>
                    <a:lnTo>
                      <a:pt x="19" y="4557"/>
                    </a:lnTo>
                    <a:lnTo>
                      <a:pt x="37" y="4611"/>
                    </a:lnTo>
                    <a:lnTo>
                      <a:pt x="55" y="4648"/>
                    </a:lnTo>
                    <a:lnTo>
                      <a:pt x="110" y="4684"/>
                    </a:lnTo>
                    <a:lnTo>
                      <a:pt x="146" y="4721"/>
                    </a:lnTo>
                    <a:lnTo>
                      <a:pt x="219" y="4739"/>
                    </a:lnTo>
                    <a:lnTo>
                      <a:pt x="292" y="4739"/>
                    </a:lnTo>
                    <a:lnTo>
                      <a:pt x="3354" y="4684"/>
                    </a:lnTo>
                    <a:lnTo>
                      <a:pt x="3427" y="4666"/>
                    </a:lnTo>
                    <a:lnTo>
                      <a:pt x="3500" y="4648"/>
                    </a:lnTo>
                    <a:lnTo>
                      <a:pt x="3573" y="4611"/>
                    </a:lnTo>
                    <a:lnTo>
                      <a:pt x="3627" y="4575"/>
                    </a:lnTo>
                    <a:lnTo>
                      <a:pt x="3682" y="4520"/>
                    </a:lnTo>
                    <a:lnTo>
                      <a:pt x="3737" y="4466"/>
                    </a:lnTo>
                    <a:lnTo>
                      <a:pt x="3773" y="4411"/>
                    </a:lnTo>
                    <a:lnTo>
                      <a:pt x="3791" y="4338"/>
                    </a:lnTo>
                    <a:lnTo>
                      <a:pt x="4739" y="310"/>
                    </a:lnTo>
                    <a:lnTo>
                      <a:pt x="4757" y="256"/>
                    </a:lnTo>
                    <a:lnTo>
                      <a:pt x="4757" y="183"/>
                    </a:lnTo>
                    <a:lnTo>
                      <a:pt x="4721" y="128"/>
                    </a:lnTo>
                    <a:lnTo>
                      <a:pt x="4702" y="92"/>
                    </a:lnTo>
                    <a:lnTo>
                      <a:pt x="4648" y="55"/>
                    </a:lnTo>
                    <a:lnTo>
                      <a:pt x="4611" y="19"/>
                    </a:lnTo>
                    <a:lnTo>
                      <a:pt x="45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"/>
              <p:cNvSpPr/>
              <p:nvPr/>
            </p:nvSpPr>
            <p:spPr>
              <a:xfrm flipH="1">
                <a:off x="10466913" y="1628196"/>
                <a:ext cx="59006" cy="55442"/>
              </a:xfrm>
              <a:custGeom>
                <a:rect b="b" l="l" r="r" t="t"/>
                <a:pathLst>
                  <a:path extrusionOk="0" h="840" w="894">
                    <a:moveTo>
                      <a:pt x="548" y="1"/>
                    </a:moveTo>
                    <a:lnTo>
                      <a:pt x="456" y="19"/>
                    </a:lnTo>
                    <a:lnTo>
                      <a:pt x="365" y="37"/>
                    </a:lnTo>
                    <a:lnTo>
                      <a:pt x="292" y="92"/>
                    </a:lnTo>
                    <a:lnTo>
                      <a:pt x="220" y="147"/>
                    </a:lnTo>
                    <a:lnTo>
                      <a:pt x="147" y="201"/>
                    </a:lnTo>
                    <a:lnTo>
                      <a:pt x="92" y="274"/>
                    </a:lnTo>
                    <a:lnTo>
                      <a:pt x="56" y="347"/>
                    </a:lnTo>
                    <a:lnTo>
                      <a:pt x="19" y="438"/>
                    </a:lnTo>
                    <a:lnTo>
                      <a:pt x="1" y="529"/>
                    </a:lnTo>
                    <a:lnTo>
                      <a:pt x="19" y="602"/>
                    </a:lnTo>
                    <a:lnTo>
                      <a:pt x="37" y="675"/>
                    </a:lnTo>
                    <a:lnTo>
                      <a:pt x="74" y="730"/>
                    </a:lnTo>
                    <a:lnTo>
                      <a:pt x="128" y="785"/>
                    </a:lnTo>
                    <a:lnTo>
                      <a:pt x="201" y="821"/>
                    </a:lnTo>
                    <a:lnTo>
                      <a:pt x="274" y="839"/>
                    </a:lnTo>
                    <a:lnTo>
                      <a:pt x="438" y="839"/>
                    </a:lnTo>
                    <a:lnTo>
                      <a:pt x="529" y="803"/>
                    </a:lnTo>
                    <a:lnTo>
                      <a:pt x="621" y="766"/>
                    </a:lnTo>
                    <a:lnTo>
                      <a:pt x="693" y="712"/>
                    </a:lnTo>
                    <a:lnTo>
                      <a:pt x="766" y="657"/>
                    </a:lnTo>
                    <a:lnTo>
                      <a:pt x="821" y="584"/>
                    </a:lnTo>
                    <a:lnTo>
                      <a:pt x="857" y="511"/>
                    </a:lnTo>
                    <a:lnTo>
                      <a:pt x="894" y="420"/>
                    </a:lnTo>
                    <a:lnTo>
                      <a:pt x="894" y="329"/>
                    </a:lnTo>
                    <a:lnTo>
                      <a:pt x="894" y="256"/>
                    </a:lnTo>
                    <a:lnTo>
                      <a:pt x="876" y="183"/>
                    </a:lnTo>
                    <a:lnTo>
                      <a:pt x="821" y="128"/>
                    </a:lnTo>
                    <a:lnTo>
                      <a:pt x="785" y="74"/>
                    </a:lnTo>
                    <a:lnTo>
                      <a:pt x="712" y="37"/>
                    </a:lnTo>
                    <a:lnTo>
                      <a:pt x="639" y="19"/>
                    </a:lnTo>
                    <a:lnTo>
                      <a:pt x="548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"/>
              <p:cNvSpPr/>
              <p:nvPr/>
            </p:nvSpPr>
            <p:spPr>
              <a:xfrm flipH="1">
                <a:off x="10350221" y="1624632"/>
                <a:ext cx="110686" cy="144413"/>
              </a:xfrm>
              <a:custGeom>
                <a:rect b="b" l="l" r="r" t="t"/>
                <a:pathLst>
                  <a:path extrusionOk="0" h="2188" w="1677">
                    <a:moveTo>
                      <a:pt x="1094" y="0"/>
                    </a:moveTo>
                    <a:lnTo>
                      <a:pt x="1002" y="55"/>
                    </a:lnTo>
                    <a:lnTo>
                      <a:pt x="893" y="110"/>
                    </a:lnTo>
                    <a:lnTo>
                      <a:pt x="693" y="237"/>
                    </a:lnTo>
                    <a:lnTo>
                      <a:pt x="583" y="292"/>
                    </a:lnTo>
                    <a:lnTo>
                      <a:pt x="456" y="328"/>
                    </a:lnTo>
                    <a:lnTo>
                      <a:pt x="437" y="346"/>
                    </a:lnTo>
                    <a:lnTo>
                      <a:pt x="401" y="401"/>
                    </a:lnTo>
                    <a:lnTo>
                      <a:pt x="401" y="419"/>
                    </a:lnTo>
                    <a:lnTo>
                      <a:pt x="401" y="456"/>
                    </a:lnTo>
                    <a:lnTo>
                      <a:pt x="419" y="492"/>
                    </a:lnTo>
                    <a:lnTo>
                      <a:pt x="474" y="547"/>
                    </a:lnTo>
                    <a:lnTo>
                      <a:pt x="547" y="565"/>
                    </a:lnTo>
                    <a:lnTo>
                      <a:pt x="620" y="583"/>
                    </a:lnTo>
                    <a:lnTo>
                      <a:pt x="711" y="565"/>
                    </a:lnTo>
                    <a:lnTo>
                      <a:pt x="802" y="547"/>
                    </a:lnTo>
                    <a:lnTo>
                      <a:pt x="948" y="511"/>
                    </a:lnTo>
                    <a:lnTo>
                      <a:pt x="1057" y="492"/>
                    </a:lnTo>
                    <a:lnTo>
                      <a:pt x="1075" y="511"/>
                    </a:lnTo>
                    <a:lnTo>
                      <a:pt x="1075" y="529"/>
                    </a:lnTo>
                    <a:lnTo>
                      <a:pt x="1075" y="620"/>
                    </a:lnTo>
                    <a:lnTo>
                      <a:pt x="1039" y="747"/>
                    </a:lnTo>
                    <a:lnTo>
                      <a:pt x="893" y="729"/>
                    </a:lnTo>
                    <a:lnTo>
                      <a:pt x="565" y="747"/>
                    </a:lnTo>
                    <a:lnTo>
                      <a:pt x="401" y="747"/>
                    </a:lnTo>
                    <a:lnTo>
                      <a:pt x="219" y="784"/>
                    </a:lnTo>
                    <a:lnTo>
                      <a:pt x="91" y="820"/>
                    </a:lnTo>
                    <a:lnTo>
                      <a:pt x="36" y="839"/>
                    </a:lnTo>
                    <a:lnTo>
                      <a:pt x="0" y="875"/>
                    </a:lnTo>
                    <a:lnTo>
                      <a:pt x="0" y="911"/>
                    </a:lnTo>
                    <a:lnTo>
                      <a:pt x="0" y="948"/>
                    </a:lnTo>
                    <a:lnTo>
                      <a:pt x="18" y="966"/>
                    </a:lnTo>
                    <a:lnTo>
                      <a:pt x="73" y="1003"/>
                    </a:lnTo>
                    <a:lnTo>
                      <a:pt x="182" y="1075"/>
                    </a:lnTo>
                    <a:lnTo>
                      <a:pt x="328" y="1112"/>
                    </a:lnTo>
                    <a:lnTo>
                      <a:pt x="620" y="1203"/>
                    </a:lnTo>
                    <a:lnTo>
                      <a:pt x="747" y="1240"/>
                    </a:lnTo>
                    <a:lnTo>
                      <a:pt x="474" y="1240"/>
                    </a:lnTo>
                    <a:lnTo>
                      <a:pt x="255" y="1276"/>
                    </a:lnTo>
                    <a:lnTo>
                      <a:pt x="164" y="1294"/>
                    </a:lnTo>
                    <a:lnTo>
                      <a:pt x="91" y="1349"/>
                    </a:lnTo>
                    <a:lnTo>
                      <a:pt x="91" y="1367"/>
                    </a:lnTo>
                    <a:lnTo>
                      <a:pt x="91" y="1385"/>
                    </a:lnTo>
                    <a:lnTo>
                      <a:pt x="128" y="1440"/>
                    </a:lnTo>
                    <a:lnTo>
                      <a:pt x="200" y="1495"/>
                    </a:lnTo>
                    <a:lnTo>
                      <a:pt x="310" y="1549"/>
                    </a:lnTo>
                    <a:lnTo>
                      <a:pt x="510" y="1640"/>
                    </a:lnTo>
                    <a:lnTo>
                      <a:pt x="620" y="1659"/>
                    </a:lnTo>
                    <a:lnTo>
                      <a:pt x="565" y="1677"/>
                    </a:lnTo>
                    <a:lnTo>
                      <a:pt x="437" y="1695"/>
                    </a:lnTo>
                    <a:lnTo>
                      <a:pt x="383" y="1713"/>
                    </a:lnTo>
                    <a:lnTo>
                      <a:pt x="310" y="1750"/>
                    </a:lnTo>
                    <a:lnTo>
                      <a:pt x="273" y="1804"/>
                    </a:lnTo>
                    <a:lnTo>
                      <a:pt x="255" y="1859"/>
                    </a:lnTo>
                    <a:lnTo>
                      <a:pt x="255" y="1932"/>
                    </a:lnTo>
                    <a:lnTo>
                      <a:pt x="273" y="1987"/>
                    </a:lnTo>
                    <a:lnTo>
                      <a:pt x="292" y="2023"/>
                    </a:lnTo>
                    <a:lnTo>
                      <a:pt x="328" y="2078"/>
                    </a:lnTo>
                    <a:lnTo>
                      <a:pt x="437" y="2133"/>
                    </a:lnTo>
                    <a:lnTo>
                      <a:pt x="565" y="2169"/>
                    </a:lnTo>
                    <a:lnTo>
                      <a:pt x="711" y="2187"/>
                    </a:lnTo>
                    <a:lnTo>
                      <a:pt x="838" y="2169"/>
                    </a:lnTo>
                    <a:lnTo>
                      <a:pt x="948" y="2114"/>
                    </a:lnTo>
                    <a:lnTo>
                      <a:pt x="1039" y="2060"/>
                    </a:lnTo>
                    <a:lnTo>
                      <a:pt x="1057" y="2023"/>
                    </a:lnTo>
                    <a:lnTo>
                      <a:pt x="1057" y="1987"/>
                    </a:lnTo>
                    <a:lnTo>
                      <a:pt x="1057" y="1896"/>
                    </a:lnTo>
                    <a:lnTo>
                      <a:pt x="1039" y="1786"/>
                    </a:lnTo>
                    <a:lnTo>
                      <a:pt x="1203" y="1695"/>
                    </a:lnTo>
                    <a:lnTo>
                      <a:pt x="1330" y="1604"/>
                    </a:lnTo>
                    <a:lnTo>
                      <a:pt x="1367" y="1549"/>
                    </a:lnTo>
                    <a:lnTo>
                      <a:pt x="1385" y="1495"/>
                    </a:lnTo>
                    <a:lnTo>
                      <a:pt x="1385" y="1404"/>
                    </a:lnTo>
                    <a:lnTo>
                      <a:pt x="1349" y="1349"/>
                    </a:lnTo>
                    <a:lnTo>
                      <a:pt x="1312" y="1276"/>
                    </a:lnTo>
                    <a:lnTo>
                      <a:pt x="1330" y="1276"/>
                    </a:lnTo>
                    <a:lnTo>
                      <a:pt x="1403" y="1258"/>
                    </a:lnTo>
                    <a:lnTo>
                      <a:pt x="1458" y="1203"/>
                    </a:lnTo>
                    <a:lnTo>
                      <a:pt x="1494" y="1167"/>
                    </a:lnTo>
                    <a:lnTo>
                      <a:pt x="1531" y="1112"/>
                    </a:lnTo>
                    <a:lnTo>
                      <a:pt x="1549" y="1003"/>
                    </a:lnTo>
                    <a:lnTo>
                      <a:pt x="1531" y="930"/>
                    </a:lnTo>
                    <a:lnTo>
                      <a:pt x="1513" y="857"/>
                    </a:lnTo>
                    <a:lnTo>
                      <a:pt x="1586" y="693"/>
                    </a:lnTo>
                    <a:lnTo>
                      <a:pt x="1640" y="547"/>
                    </a:lnTo>
                    <a:lnTo>
                      <a:pt x="1677" y="419"/>
                    </a:lnTo>
                    <a:lnTo>
                      <a:pt x="1677" y="346"/>
                    </a:lnTo>
                    <a:lnTo>
                      <a:pt x="1658" y="292"/>
                    </a:lnTo>
                    <a:lnTo>
                      <a:pt x="1604" y="237"/>
                    </a:lnTo>
                    <a:lnTo>
                      <a:pt x="1549" y="182"/>
                    </a:lnTo>
                    <a:lnTo>
                      <a:pt x="1403" y="91"/>
                    </a:lnTo>
                    <a:lnTo>
                      <a:pt x="1258" y="18"/>
                    </a:lnTo>
                    <a:lnTo>
                      <a:pt x="1185" y="0"/>
                    </a:lnTo>
                    <a:close/>
                  </a:path>
                </a:pathLst>
              </a:custGeom>
              <a:solidFill>
                <a:srgbClr val="8459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1"/>
              <p:cNvSpPr/>
              <p:nvPr/>
            </p:nvSpPr>
            <p:spPr>
              <a:xfrm flipH="1">
                <a:off x="10795270" y="1536783"/>
                <a:ext cx="458387" cy="476406"/>
              </a:xfrm>
              <a:custGeom>
                <a:rect b="b" l="l" r="r" t="t"/>
                <a:pathLst>
                  <a:path extrusionOk="0" h="7218" w="6945">
                    <a:moveTo>
                      <a:pt x="1258" y="1"/>
                    </a:moveTo>
                    <a:lnTo>
                      <a:pt x="1149" y="19"/>
                    </a:lnTo>
                    <a:lnTo>
                      <a:pt x="1021" y="55"/>
                    </a:lnTo>
                    <a:lnTo>
                      <a:pt x="912" y="92"/>
                    </a:lnTo>
                    <a:lnTo>
                      <a:pt x="785" y="165"/>
                    </a:lnTo>
                    <a:lnTo>
                      <a:pt x="620" y="949"/>
                    </a:lnTo>
                    <a:lnTo>
                      <a:pt x="456" y="1787"/>
                    </a:lnTo>
                    <a:lnTo>
                      <a:pt x="274" y="2807"/>
                    </a:lnTo>
                    <a:lnTo>
                      <a:pt x="201" y="3336"/>
                    </a:lnTo>
                    <a:lnTo>
                      <a:pt x="128" y="3883"/>
                    </a:lnTo>
                    <a:lnTo>
                      <a:pt x="56" y="4411"/>
                    </a:lnTo>
                    <a:lnTo>
                      <a:pt x="19" y="4940"/>
                    </a:lnTo>
                    <a:lnTo>
                      <a:pt x="1" y="5414"/>
                    </a:lnTo>
                    <a:lnTo>
                      <a:pt x="1" y="5851"/>
                    </a:lnTo>
                    <a:lnTo>
                      <a:pt x="37" y="6234"/>
                    </a:lnTo>
                    <a:lnTo>
                      <a:pt x="74" y="6416"/>
                    </a:lnTo>
                    <a:lnTo>
                      <a:pt x="110" y="6562"/>
                    </a:lnTo>
                    <a:lnTo>
                      <a:pt x="147" y="6671"/>
                    </a:lnTo>
                    <a:lnTo>
                      <a:pt x="201" y="6762"/>
                    </a:lnTo>
                    <a:lnTo>
                      <a:pt x="256" y="6853"/>
                    </a:lnTo>
                    <a:lnTo>
                      <a:pt x="311" y="6926"/>
                    </a:lnTo>
                    <a:lnTo>
                      <a:pt x="384" y="6999"/>
                    </a:lnTo>
                    <a:lnTo>
                      <a:pt x="456" y="7054"/>
                    </a:lnTo>
                    <a:lnTo>
                      <a:pt x="620" y="7145"/>
                    </a:lnTo>
                    <a:lnTo>
                      <a:pt x="821" y="7200"/>
                    </a:lnTo>
                    <a:lnTo>
                      <a:pt x="1021" y="7218"/>
                    </a:lnTo>
                    <a:lnTo>
                      <a:pt x="1258" y="7218"/>
                    </a:lnTo>
                    <a:lnTo>
                      <a:pt x="1495" y="7181"/>
                    </a:lnTo>
                    <a:lnTo>
                      <a:pt x="1750" y="7109"/>
                    </a:lnTo>
                    <a:lnTo>
                      <a:pt x="2024" y="7036"/>
                    </a:lnTo>
                    <a:lnTo>
                      <a:pt x="2315" y="6926"/>
                    </a:lnTo>
                    <a:lnTo>
                      <a:pt x="2607" y="6799"/>
                    </a:lnTo>
                    <a:lnTo>
                      <a:pt x="2899" y="6653"/>
                    </a:lnTo>
                    <a:lnTo>
                      <a:pt x="3190" y="6489"/>
                    </a:lnTo>
                    <a:lnTo>
                      <a:pt x="3792" y="6124"/>
                    </a:lnTo>
                    <a:lnTo>
                      <a:pt x="4393" y="5742"/>
                    </a:lnTo>
                    <a:lnTo>
                      <a:pt x="4958" y="5341"/>
                    </a:lnTo>
                    <a:lnTo>
                      <a:pt x="5487" y="4922"/>
                    </a:lnTo>
                    <a:lnTo>
                      <a:pt x="5960" y="4539"/>
                    </a:lnTo>
                    <a:lnTo>
                      <a:pt x="6361" y="4174"/>
                    </a:lnTo>
                    <a:lnTo>
                      <a:pt x="6671" y="3883"/>
                    </a:lnTo>
                    <a:lnTo>
                      <a:pt x="6853" y="3646"/>
                    </a:lnTo>
                    <a:lnTo>
                      <a:pt x="6908" y="3573"/>
                    </a:lnTo>
                    <a:lnTo>
                      <a:pt x="6945" y="3518"/>
                    </a:lnTo>
                    <a:lnTo>
                      <a:pt x="6216" y="3026"/>
                    </a:lnTo>
                    <a:lnTo>
                      <a:pt x="5669" y="3245"/>
                    </a:lnTo>
                    <a:lnTo>
                      <a:pt x="4448" y="3755"/>
                    </a:lnTo>
                    <a:lnTo>
                      <a:pt x="3792" y="4029"/>
                    </a:lnTo>
                    <a:lnTo>
                      <a:pt x="3190" y="4247"/>
                    </a:lnTo>
                    <a:lnTo>
                      <a:pt x="2753" y="4393"/>
                    </a:lnTo>
                    <a:lnTo>
                      <a:pt x="2607" y="4429"/>
                    </a:lnTo>
                    <a:lnTo>
                      <a:pt x="2534" y="4429"/>
                    </a:lnTo>
                    <a:lnTo>
                      <a:pt x="2516" y="4411"/>
                    </a:lnTo>
                    <a:lnTo>
                      <a:pt x="2498" y="4375"/>
                    </a:lnTo>
                    <a:lnTo>
                      <a:pt x="2498" y="4265"/>
                    </a:lnTo>
                    <a:lnTo>
                      <a:pt x="2498" y="4101"/>
                    </a:lnTo>
                    <a:lnTo>
                      <a:pt x="2534" y="3901"/>
                    </a:lnTo>
                    <a:lnTo>
                      <a:pt x="2625" y="3391"/>
                    </a:lnTo>
                    <a:lnTo>
                      <a:pt x="2753" y="2844"/>
                    </a:lnTo>
                    <a:lnTo>
                      <a:pt x="3008" y="1787"/>
                    </a:lnTo>
                    <a:lnTo>
                      <a:pt x="3117" y="1331"/>
                    </a:lnTo>
                    <a:lnTo>
                      <a:pt x="3081" y="1240"/>
                    </a:lnTo>
                    <a:lnTo>
                      <a:pt x="2935" y="1040"/>
                    </a:lnTo>
                    <a:lnTo>
                      <a:pt x="2716" y="766"/>
                    </a:lnTo>
                    <a:lnTo>
                      <a:pt x="2589" y="620"/>
                    </a:lnTo>
                    <a:lnTo>
                      <a:pt x="2443" y="475"/>
                    </a:lnTo>
                    <a:lnTo>
                      <a:pt x="2279" y="347"/>
                    </a:lnTo>
                    <a:lnTo>
                      <a:pt x="2097" y="220"/>
                    </a:lnTo>
                    <a:lnTo>
                      <a:pt x="1896" y="110"/>
                    </a:lnTo>
                    <a:lnTo>
                      <a:pt x="1696" y="37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"/>
              <p:cNvSpPr/>
              <p:nvPr/>
            </p:nvSpPr>
            <p:spPr>
              <a:xfrm flipH="1">
                <a:off x="11179009" y="1932532"/>
                <a:ext cx="72207" cy="81909"/>
              </a:xfrm>
              <a:custGeom>
                <a:rect b="b" l="l" r="r" t="t"/>
                <a:pathLst>
                  <a:path extrusionOk="0" h="1241" w="1094">
                    <a:moveTo>
                      <a:pt x="19" y="1"/>
                    </a:moveTo>
                    <a:lnTo>
                      <a:pt x="0" y="37"/>
                    </a:lnTo>
                    <a:lnTo>
                      <a:pt x="0" y="55"/>
                    </a:lnTo>
                    <a:lnTo>
                      <a:pt x="37" y="92"/>
                    </a:lnTo>
                    <a:lnTo>
                      <a:pt x="237" y="147"/>
                    </a:lnTo>
                    <a:lnTo>
                      <a:pt x="401" y="219"/>
                    </a:lnTo>
                    <a:lnTo>
                      <a:pt x="565" y="329"/>
                    </a:lnTo>
                    <a:lnTo>
                      <a:pt x="711" y="475"/>
                    </a:lnTo>
                    <a:lnTo>
                      <a:pt x="820" y="620"/>
                    </a:lnTo>
                    <a:lnTo>
                      <a:pt x="912" y="803"/>
                    </a:lnTo>
                    <a:lnTo>
                      <a:pt x="966" y="985"/>
                    </a:lnTo>
                    <a:lnTo>
                      <a:pt x="1003" y="1185"/>
                    </a:lnTo>
                    <a:lnTo>
                      <a:pt x="1021" y="1222"/>
                    </a:lnTo>
                    <a:lnTo>
                      <a:pt x="1039" y="1240"/>
                    </a:lnTo>
                    <a:lnTo>
                      <a:pt x="1076" y="1222"/>
                    </a:lnTo>
                    <a:lnTo>
                      <a:pt x="1094" y="1185"/>
                    </a:lnTo>
                    <a:lnTo>
                      <a:pt x="1057" y="967"/>
                    </a:lnTo>
                    <a:lnTo>
                      <a:pt x="1003" y="766"/>
                    </a:lnTo>
                    <a:lnTo>
                      <a:pt x="912" y="584"/>
                    </a:lnTo>
                    <a:lnTo>
                      <a:pt x="784" y="402"/>
                    </a:lnTo>
                    <a:lnTo>
                      <a:pt x="638" y="256"/>
                    </a:lnTo>
                    <a:lnTo>
                      <a:pt x="456" y="147"/>
                    </a:lnTo>
                    <a:lnTo>
                      <a:pt x="274" y="55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"/>
              <p:cNvSpPr/>
              <p:nvPr/>
            </p:nvSpPr>
            <p:spPr>
              <a:xfrm flipH="1">
                <a:off x="11083966" y="1826730"/>
                <a:ext cx="53000" cy="38545"/>
              </a:xfrm>
              <a:custGeom>
                <a:rect b="b" l="l" r="r" t="t"/>
                <a:pathLst>
                  <a:path extrusionOk="0" h="584" w="803">
                    <a:moveTo>
                      <a:pt x="730" y="0"/>
                    </a:moveTo>
                    <a:lnTo>
                      <a:pt x="529" y="91"/>
                    </a:lnTo>
                    <a:lnTo>
                      <a:pt x="347" y="219"/>
                    </a:lnTo>
                    <a:lnTo>
                      <a:pt x="165" y="346"/>
                    </a:lnTo>
                    <a:lnTo>
                      <a:pt x="1" y="510"/>
                    </a:lnTo>
                    <a:lnTo>
                      <a:pt x="1" y="547"/>
                    </a:lnTo>
                    <a:lnTo>
                      <a:pt x="1" y="583"/>
                    </a:lnTo>
                    <a:lnTo>
                      <a:pt x="74" y="583"/>
                    </a:lnTo>
                    <a:lnTo>
                      <a:pt x="238" y="419"/>
                    </a:lnTo>
                    <a:lnTo>
                      <a:pt x="402" y="292"/>
                    </a:lnTo>
                    <a:lnTo>
                      <a:pt x="584" y="164"/>
                    </a:lnTo>
                    <a:lnTo>
                      <a:pt x="784" y="73"/>
                    </a:lnTo>
                    <a:lnTo>
                      <a:pt x="803" y="55"/>
                    </a:lnTo>
                    <a:lnTo>
                      <a:pt x="803" y="18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"/>
              <p:cNvSpPr/>
              <p:nvPr/>
            </p:nvSpPr>
            <p:spPr>
              <a:xfrm flipH="1">
                <a:off x="11098421" y="1817094"/>
                <a:ext cx="44552" cy="20527"/>
              </a:xfrm>
              <a:custGeom>
                <a:rect b="b" l="l" r="r" t="t"/>
                <a:pathLst>
                  <a:path extrusionOk="0" h="311" w="675">
                    <a:moveTo>
                      <a:pt x="19" y="0"/>
                    </a:moveTo>
                    <a:lnTo>
                      <a:pt x="1" y="37"/>
                    </a:lnTo>
                    <a:lnTo>
                      <a:pt x="1" y="55"/>
                    </a:lnTo>
                    <a:lnTo>
                      <a:pt x="19" y="91"/>
                    </a:lnTo>
                    <a:lnTo>
                      <a:pt x="329" y="182"/>
                    </a:lnTo>
                    <a:lnTo>
                      <a:pt x="602" y="310"/>
                    </a:lnTo>
                    <a:lnTo>
                      <a:pt x="638" y="310"/>
                    </a:lnTo>
                    <a:lnTo>
                      <a:pt x="675" y="292"/>
                    </a:lnTo>
                    <a:lnTo>
                      <a:pt x="675" y="274"/>
                    </a:lnTo>
                    <a:lnTo>
                      <a:pt x="657" y="237"/>
                    </a:lnTo>
                    <a:lnTo>
                      <a:pt x="365" y="91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"/>
              <p:cNvSpPr/>
              <p:nvPr/>
            </p:nvSpPr>
            <p:spPr>
              <a:xfrm flipH="1">
                <a:off x="10844575" y="1621001"/>
                <a:ext cx="245463" cy="211802"/>
              </a:xfrm>
              <a:custGeom>
                <a:rect b="b" l="l" r="r" t="t"/>
                <a:pathLst>
                  <a:path extrusionOk="0" h="3209" w="3719">
                    <a:moveTo>
                      <a:pt x="529" y="1"/>
                    </a:moveTo>
                    <a:lnTo>
                      <a:pt x="492" y="19"/>
                    </a:lnTo>
                    <a:lnTo>
                      <a:pt x="474" y="37"/>
                    </a:lnTo>
                    <a:lnTo>
                      <a:pt x="201" y="1623"/>
                    </a:lnTo>
                    <a:lnTo>
                      <a:pt x="55" y="2607"/>
                    </a:lnTo>
                    <a:lnTo>
                      <a:pt x="0" y="2971"/>
                    </a:lnTo>
                    <a:lnTo>
                      <a:pt x="0" y="3153"/>
                    </a:lnTo>
                    <a:lnTo>
                      <a:pt x="19" y="3190"/>
                    </a:lnTo>
                    <a:lnTo>
                      <a:pt x="37" y="3208"/>
                    </a:lnTo>
                    <a:lnTo>
                      <a:pt x="110" y="3208"/>
                    </a:lnTo>
                    <a:lnTo>
                      <a:pt x="256" y="3190"/>
                    </a:lnTo>
                    <a:lnTo>
                      <a:pt x="565" y="3099"/>
                    </a:lnTo>
                    <a:lnTo>
                      <a:pt x="1130" y="2898"/>
                    </a:lnTo>
                    <a:lnTo>
                      <a:pt x="1987" y="2552"/>
                    </a:lnTo>
                    <a:lnTo>
                      <a:pt x="3172" y="2042"/>
                    </a:lnTo>
                    <a:lnTo>
                      <a:pt x="3700" y="1805"/>
                    </a:lnTo>
                    <a:lnTo>
                      <a:pt x="3718" y="1787"/>
                    </a:lnTo>
                    <a:lnTo>
                      <a:pt x="3718" y="1750"/>
                    </a:lnTo>
                    <a:lnTo>
                      <a:pt x="3700" y="1714"/>
                    </a:lnTo>
                    <a:lnTo>
                      <a:pt x="3664" y="1714"/>
                    </a:lnTo>
                    <a:lnTo>
                      <a:pt x="2607" y="2188"/>
                    </a:lnTo>
                    <a:lnTo>
                      <a:pt x="1495" y="2643"/>
                    </a:lnTo>
                    <a:lnTo>
                      <a:pt x="985" y="2844"/>
                    </a:lnTo>
                    <a:lnTo>
                      <a:pt x="565" y="3008"/>
                    </a:lnTo>
                    <a:lnTo>
                      <a:pt x="256" y="3099"/>
                    </a:lnTo>
                    <a:lnTo>
                      <a:pt x="164" y="3117"/>
                    </a:lnTo>
                    <a:lnTo>
                      <a:pt x="92" y="3117"/>
                    </a:lnTo>
                    <a:lnTo>
                      <a:pt x="92" y="2971"/>
                    </a:lnTo>
                    <a:lnTo>
                      <a:pt x="128" y="2698"/>
                    </a:lnTo>
                    <a:lnTo>
                      <a:pt x="237" y="1932"/>
                    </a:lnTo>
                    <a:lnTo>
                      <a:pt x="401" y="985"/>
                    </a:lnTo>
                    <a:lnTo>
                      <a:pt x="565" y="55"/>
                    </a:lnTo>
                    <a:lnTo>
                      <a:pt x="547" y="19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"/>
              <p:cNvSpPr/>
              <p:nvPr/>
            </p:nvSpPr>
            <p:spPr>
              <a:xfrm flipH="1">
                <a:off x="11057499" y="1509128"/>
                <a:ext cx="87849" cy="75837"/>
              </a:xfrm>
              <a:custGeom>
                <a:rect b="b" l="l" r="r" t="t"/>
                <a:pathLst>
                  <a:path extrusionOk="0" h="1149" w="1331">
                    <a:moveTo>
                      <a:pt x="37" y="1"/>
                    </a:moveTo>
                    <a:lnTo>
                      <a:pt x="18" y="19"/>
                    </a:lnTo>
                    <a:lnTo>
                      <a:pt x="0" y="55"/>
                    </a:lnTo>
                    <a:lnTo>
                      <a:pt x="18" y="74"/>
                    </a:lnTo>
                    <a:lnTo>
                      <a:pt x="37" y="92"/>
                    </a:lnTo>
                    <a:lnTo>
                      <a:pt x="255" y="110"/>
                    </a:lnTo>
                    <a:lnTo>
                      <a:pt x="456" y="183"/>
                    </a:lnTo>
                    <a:lnTo>
                      <a:pt x="656" y="274"/>
                    </a:lnTo>
                    <a:lnTo>
                      <a:pt x="838" y="402"/>
                    </a:lnTo>
                    <a:lnTo>
                      <a:pt x="984" y="547"/>
                    </a:lnTo>
                    <a:lnTo>
                      <a:pt x="1112" y="711"/>
                    </a:lnTo>
                    <a:lnTo>
                      <a:pt x="1203" y="912"/>
                    </a:lnTo>
                    <a:lnTo>
                      <a:pt x="1221" y="1021"/>
                    </a:lnTo>
                    <a:lnTo>
                      <a:pt x="1258" y="1112"/>
                    </a:lnTo>
                    <a:lnTo>
                      <a:pt x="1276" y="1149"/>
                    </a:lnTo>
                    <a:lnTo>
                      <a:pt x="1294" y="1149"/>
                    </a:lnTo>
                    <a:lnTo>
                      <a:pt x="1330" y="1131"/>
                    </a:lnTo>
                    <a:lnTo>
                      <a:pt x="1330" y="1094"/>
                    </a:lnTo>
                    <a:lnTo>
                      <a:pt x="1312" y="985"/>
                    </a:lnTo>
                    <a:lnTo>
                      <a:pt x="1276" y="875"/>
                    </a:lnTo>
                    <a:lnTo>
                      <a:pt x="1239" y="766"/>
                    </a:lnTo>
                    <a:lnTo>
                      <a:pt x="1185" y="675"/>
                    </a:lnTo>
                    <a:lnTo>
                      <a:pt x="1057" y="474"/>
                    </a:lnTo>
                    <a:lnTo>
                      <a:pt x="893" y="329"/>
                    </a:lnTo>
                    <a:lnTo>
                      <a:pt x="693" y="183"/>
                    </a:lnTo>
                    <a:lnTo>
                      <a:pt x="492" y="92"/>
                    </a:lnTo>
                    <a:lnTo>
                      <a:pt x="273" y="19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"/>
              <p:cNvSpPr/>
              <p:nvPr/>
            </p:nvSpPr>
            <p:spPr>
              <a:xfrm flipH="1">
                <a:off x="10696665" y="1606547"/>
                <a:ext cx="146790" cy="162498"/>
              </a:xfrm>
              <a:custGeom>
                <a:rect b="b" l="l" r="r" t="t"/>
                <a:pathLst>
                  <a:path extrusionOk="0" h="2462" w="2224">
                    <a:moveTo>
                      <a:pt x="2115" y="1"/>
                    </a:moveTo>
                    <a:lnTo>
                      <a:pt x="2078" y="19"/>
                    </a:lnTo>
                    <a:lnTo>
                      <a:pt x="1768" y="74"/>
                    </a:lnTo>
                    <a:lnTo>
                      <a:pt x="1258" y="165"/>
                    </a:lnTo>
                    <a:lnTo>
                      <a:pt x="730" y="274"/>
                    </a:lnTo>
                    <a:lnTo>
                      <a:pt x="547" y="329"/>
                    </a:lnTo>
                    <a:lnTo>
                      <a:pt x="493" y="347"/>
                    </a:lnTo>
                    <a:lnTo>
                      <a:pt x="456" y="384"/>
                    </a:lnTo>
                    <a:lnTo>
                      <a:pt x="401" y="475"/>
                    </a:lnTo>
                    <a:lnTo>
                      <a:pt x="329" y="675"/>
                    </a:lnTo>
                    <a:lnTo>
                      <a:pt x="183" y="1222"/>
                    </a:lnTo>
                    <a:lnTo>
                      <a:pt x="1" y="1969"/>
                    </a:lnTo>
                    <a:lnTo>
                      <a:pt x="92" y="2042"/>
                    </a:lnTo>
                    <a:lnTo>
                      <a:pt x="292" y="2243"/>
                    </a:lnTo>
                    <a:lnTo>
                      <a:pt x="401" y="2334"/>
                    </a:lnTo>
                    <a:lnTo>
                      <a:pt x="529" y="2407"/>
                    </a:lnTo>
                    <a:lnTo>
                      <a:pt x="638" y="2461"/>
                    </a:lnTo>
                    <a:lnTo>
                      <a:pt x="730" y="2461"/>
                    </a:lnTo>
                    <a:lnTo>
                      <a:pt x="802" y="2407"/>
                    </a:lnTo>
                    <a:lnTo>
                      <a:pt x="875" y="2334"/>
                    </a:lnTo>
                    <a:lnTo>
                      <a:pt x="1021" y="2151"/>
                    </a:lnTo>
                    <a:lnTo>
                      <a:pt x="1167" y="1987"/>
                    </a:lnTo>
                    <a:lnTo>
                      <a:pt x="1240" y="1914"/>
                    </a:lnTo>
                    <a:lnTo>
                      <a:pt x="1313" y="1878"/>
                    </a:lnTo>
                    <a:lnTo>
                      <a:pt x="1440" y="1842"/>
                    </a:lnTo>
                    <a:lnTo>
                      <a:pt x="1531" y="1805"/>
                    </a:lnTo>
                    <a:lnTo>
                      <a:pt x="1623" y="1750"/>
                    </a:lnTo>
                    <a:lnTo>
                      <a:pt x="1604" y="1933"/>
                    </a:lnTo>
                    <a:lnTo>
                      <a:pt x="1604" y="2042"/>
                    </a:lnTo>
                    <a:lnTo>
                      <a:pt x="1623" y="2078"/>
                    </a:lnTo>
                    <a:lnTo>
                      <a:pt x="1659" y="2078"/>
                    </a:lnTo>
                    <a:lnTo>
                      <a:pt x="1787" y="2024"/>
                    </a:lnTo>
                    <a:lnTo>
                      <a:pt x="1969" y="1951"/>
                    </a:lnTo>
                    <a:lnTo>
                      <a:pt x="2060" y="1896"/>
                    </a:lnTo>
                    <a:lnTo>
                      <a:pt x="2133" y="1823"/>
                    </a:lnTo>
                    <a:lnTo>
                      <a:pt x="2187" y="1732"/>
                    </a:lnTo>
                    <a:lnTo>
                      <a:pt x="2224" y="1623"/>
                    </a:lnTo>
                    <a:lnTo>
                      <a:pt x="2224" y="1477"/>
                    </a:lnTo>
                    <a:lnTo>
                      <a:pt x="2187" y="1313"/>
                    </a:lnTo>
                    <a:lnTo>
                      <a:pt x="2115" y="1149"/>
                    </a:lnTo>
                    <a:lnTo>
                      <a:pt x="2042" y="985"/>
                    </a:lnTo>
                    <a:lnTo>
                      <a:pt x="1859" y="693"/>
                    </a:lnTo>
                    <a:lnTo>
                      <a:pt x="1750" y="548"/>
                    </a:lnTo>
                    <a:lnTo>
                      <a:pt x="1695" y="511"/>
                    </a:lnTo>
                    <a:lnTo>
                      <a:pt x="1458" y="511"/>
                    </a:lnTo>
                    <a:lnTo>
                      <a:pt x="1222" y="529"/>
                    </a:lnTo>
                    <a:lnTo>
                      <a:pt x="1477" y="438"/>
                    </a:lnTo>
                    <a:lnTo>
                      <a:pt x="1714" y="365"/>
                    </a:lnTo>
                    <a:lnTo>
                      <a:pt x="1914" y="292"/>
                    </a:lnTo>
                    <a:lnTo>
                      <a:pt x="2005" y="256"/>
                    </a:lnTo>
                    <a:lnTo>
                      <a:pt x="2060" y="220"/>
                    </a:lnTo>
                    <a:lnTo>
                      <a:pt x="2115" y="165"/>
                    </a:lnTo>
                    <a:lnTo>
                      <a:pt x="2133" y="110"/>
                    </a:lnTo>
                    <a:lnTo>
                      <a:pt x="2151" y="56"/>
                    </a:lnTo>
                    <a:lnTo>
                      <a:pt x="2133" y="19"/>
                    </a:lnTo>
                    <a:lnTo>
                      <a:pt x="2115" y="1"/>
                    </a:lnTo>
                    <a:close/>
                  </a:path>
                </a:pathLst>
              </a:custGeom>
              <a:solidFill>
                <a:srgbClr val="8459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"/>
              <p:cNvSpPr/>
              <p:nvPr/>
            </p:nvSpPr>
            <p:spPr>
              <a:xfrm flipH="1">
                <a:off x="10760358" y="1640274"/>
                <a:ext cx="26533" cy="8448"/>
              </a:xfrm>
              <a:custGeom>
                <a:rect b="b" l="l" r="r" t="t"/>
                <a:pathLst>
                  <a:path extrusionOk="0" h="128" w="402">
                    <a:moveTo>
                      <a:pt x="365" y="0"/>
                    </a:moveTo>
                    <a:lnTo>
                      <a:pt x="182" y="18"/>
                    </a:lnTo>
                    <a:lnTo>
                      <a:pt x="18" y="55"/>
                    </a:lnTo>
                    <a:lnTo>
                      <a:pt x="0" y="73"/>
                    </a:lnTo>
                    <a:lnTo>
                      <a:pt x="0" y="109"/>
                    </a:lnTo>
                    <a:lnTo>
                      <a:pt x="18" y="128"/>
                    </a:lnTo>
                    <a:lnTo>
                      <a:pt x="37" y="128"/>
                    </a:lnTo>
                    <a:lnTo>
                      <a:pt x="201" y="73"/>
                    </a:lnTo>
                    <a:lnTo>
                      <a:pt x="365" y="55"/>
                    </a:lnTo>
                    <a:lnTo>
                      <a:pt x="383" y="55"/>
                    </a:lnTo>
                    <a:lnTo>
                      <a:pt x="401" y="18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"/>
              <p:cNvSpPr/>
              <p:nvPr/>
            </p:nvSpPr>
            <p:spPr>
              <a:xfrm flipH="1">
                <a:off x="10718315" y="1651098"/>
                <a:ext cx="44552" cy="13267"/>
              </a:xfrm>
              <a:custGeom>
                <a:rect b="b" l="l" r="r" t="t"/>
                <a:pathLst>
                  <a:path extrusionOk="0" h="201" w="675">
                    <a:moveTo>
                      <a:pt x="493" y="0"/>
                    </a:moveTo>
                    <a:lnTo>
                      <a:pt x="402" y="18"/>
                    </a:lnTo>
                    <a:lnTo>
                      <a:pt x="329" y="18"/>
                    </a:lnTo>
                    <a:lnTo>
                      <a:pt x="165" y="73"/>
                    </a:lnTo>
                    <a:lnTo>
                      <a:pt x="19" y="146"/>
                    </a:lnTo>
                    <a:lnTo>
                      <a:pt x="1" y="164"/>
                    </a:lnTo>
                    <a:lnTo>
                      <a:pt x="1" y="182"/>
                    </a:lnTo>
                    <a:lnTo>
                      <a:pt x="19" y="201"/>
                    </a:lnTo>
                    <a:lnTo>
                      <a:pt x="37" y="201"/>
                    </a:lnTo>
                    <a:lnTo>
                      <a:pt x="183" y="146"/>
                    </a:lnTo>
                    <a:lnTo>
                      <a:pt x="329" y="91"/>
                    </a:lnTo>
                    <a:lnTo>
                      <a:pt x="474" y="73"/>
                    </a:lnTo>
                    <a:lnTo>
                      <a:pt x="547" y="73"/>
                    </a:lnTo>
                    <a:lnTo>
                      <a:pt x="620" y="91"/>
                    </a:lnTo>
                    <a:lnTo>
                      <a:pt x="657" y="91"/>
                    </a:lnTo>
                    <a:lnTo>
                      <a:pt x="675" y="73"/>
                    </a:lnTo>
                    <a:lnTo>
                      <a:pt x="675" y="55"/>
                    </a:lnTo>
                    <a:lnTo>
                      <a:pt x="657" y="37"/>
                    </a:lnTo>
                    <a:lnTo>
                      <a:pt x="566" y="18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"/>
              <p:cNvSpPr/>
              <p:nvPr/>
            </p:nvSpPr>
            <p:spPr>
              <a:xfrm flipH="1">
                <a:off x="10707491" y="1671493"/>
                <a:ext cx="40922" cy="10956"/>
              </a:xfrm>
              <a:custGeom>
                <a:rect b="b" l="l" r="r" t="t"/>
                <a:pathLst>
                  <a:path extrusionOk="0" h="166" w="620">
                    <a:moveTo>
                      <a:pt x="310" y="1"/>
                    </a:moveTo>
                    <a:lnTo>
                      <a:pt x="146" y="19"/>
                    </a:lnTo>
                    <a:lnTo>
                      <a:pt x="0" y="92"/>
                    </a:lnTo>
                    <a:lnTo>
                      <a:pt x="0" y="129"/>
                    </a:lnTo>
                    <a:lnTo>
                      <a:pt x="0" y="147"/>
                    </a:lnTo>
                    <a:lnTo>
                      <a:pt x="18" y="165"/>
                    </a:lnTo>
                    <a:lnTo>
                      <a:pt x="37" y="147"/>
                    </a:lnTo>
                    <a:lnTo>
                      <a:pt x="164" y="92"/>
                    </a:lnTo>
                    <a:lnTo>
                      <a:pt x="310" y="56"/>
                    </a:lnTo>
                    <a:lnTo>
                      <a:pt x="438" y="56"/>
                    </a:lnTo>
                    <a:lnTo>
                      <a:pt x="583" y="110"/>
                    </a:lnTo>
                    <a:lnTo>
                      <a:pt x="602" y="110"/>
                    </a:lnTo>
                    <a:lnTo>
                      <a:pt x="620" y="92"/>
                    </a:lnTo>
                    <a:lnTo>
                      <a:pt x="620" y="56"/>
                    </a:lnTo>
                    <a:lnTo>
                      <a:pt x="602" y="56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"/>
              <p:cNvSpPr/>
              <p:nvPr/>
            </p:nvSpPr>
            <p:spPr>
              <a:xfrm flipH="1">
                <a:off x="10721879" y="1699214"/>
                <a:ext cx="16897" cy="26533"/>
              </a:xfrm>
              <a:custGeom>
                <a:rect b="b" l="l" r="r" t="t"/>
                <a:pathLst>
                  <a:path extrusionOk="0" h="402" w="256">
                    <a:moveTo>
                      <a:pt x="201" y="0"/>
                    </a:moveTo>
                    <a:lnTo>
                      <a:pt x="182" y="18"/>
                    </a:lnTo>
                    <a:lnTo>
                      <a:pt x="164" y="110"/>
                    </a:lnTo>
                    <a:lnTo>
                      <a:pt x="128" y="201"/>
                    </a:lnTo>
                    <a:lnTo>
                      <a:pt x="73" y="274"/>
                    </a:lnTo>
                    <a:lnTo>
                      <a:pt x="18" y="346"/>
                    </a:lnTo>
                    <a:lnTo>
                      <a:pt x="0" y="365"/>
                    </a:lnTo>
                    <a:lnTo>
                      <a:pt x="0" y="383"/>
                    </a:lnTo>
                    <a:lnTo>
                      <a:pt x="18" y="401"/>
                    </a:lnTo>
                    <a:lnTo>
                      <a:pt x="37" y="401"/>
                    </a:lnTo>
                    <a:lnTo>
                      <a:pt x="128" y="328"/>
                    </a:lnTo>
                    <a:lnTo>
                      <a:pt x="182" y="237"/>
                    </a:lnTo>
                    <a:lnTo>
                      <a:pt x="219" y="146"/>
                    </a:lnTo>
                    <a:lnTo>
                      <a:pt x="255" y="37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"/>
              <p:cNvSpPr/>
              <p:nvPr/>
            </p:nvSpPr>
            <p:spPr>
              <a:xfrm flipH="1">
                <a:off x="10708679" y="1707596"/>
                <a:ext cx="20527" cy="8514"/>
              </a:xfrm>
              <a:custGeom>
                <a:rect b="b" l="l" r="r" t="t"/>
                <a:pathLst>
                  <a:path extrusionOk="0" h="129" w="311">
                    <a:moveTo>
                      <a:pt x="165" y="1"/>
                    </a:moveTo>
                    <a:lnTo>
                      <a:pt x="92" y="19"/>
                    </a:lnTo>
                    <a:lnTo>
                      <a:pt x="19" y="37"/>
                    </a:lnTo>
                    <a:lnTo>
                      <a:pt x="1" y="55"/>
                    </a:lnTo>
                    <a:lnTo>
                      <a:pt x="19" y="74"/>
                    </a:lnTo>
                    <a:lnTo>
                      <a:pt x="37" y="92"/>
                    </a:lnTo>
                    <a:lnTo>
                      <a:pt x="56" y="92"/>
                    </a:lnTo>
                    <a:lnTo>
                      <a:pt x="110" y="74"/>
                    </a:lnTo>
                    <a:lnTo>
                      <a:pt x="165" y="74"/>
                    </a:lnTo>
                    <a:lnTo>
                      <a:pt x="201" y="92"/>
                    </a:lnTo>
                    <a:lnTo>
                      <a:pt x="256" y="110"/>
                    </a:lnTo>
                    <a:lnTo>
                      <a:pt x="274" y="128"/>
                    </a:lnTo>
                    <a:lnTo>
                      <a:pt x="292" y="110"/>
                    </a:lnTo>
                    <a:lnTo>
                      <a:pt x="311" y="92"/>
                    </a:lnTo>
                    <a:lnTo>
                      <a:pt x="292" y="74"/>
                    </a:lnTo>
                    <a:lnTo>
                      <a:pt x="238" y="37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"/>
              <p:cNvSpPr/>
              <p:nvPr/>
            </p:nvSpPr>
            <p:spPr>
              <a:xfrm flipH="1">
                <a:off x="10795272" y="1772543"/>
                <a:ext cx="282755" cy="211802"/>
              </a:xfrm>
              <a:custGeom>
                <a:rect b="b" l="l" r="r" t="t"/>
                <a:pathLst>
                  <a:path extrusionOk="0" h="3209" w="4284">
                    <a:moveTo>
                      <a:pt x="4192" y="1"/>
                    </a:moveTo>
                    <a:lnTo>
                      <a:pt x="3864" y="365"/>
                    </a:lnTo>
                    <a:lnTo>
                      <a:pt x="3482" y="748"/>
                    </a:lnTo>
                    <a:lnTo>
                      <a:pt x="2971" y="1204"/>
                    </a:lnTo>
                    <a:lnTo>
                      <a:pt x="2680" y="1441"/>
                    </a:lnTo>
                    <a:lnTo>
                      <a:pt x="2352" y="1696"/>
                    </a:lnTo>
                    <a:lnTo>
                      <a:pt x="2024" y="1969"/>
                    </a:lnTo>
                    <a:lnTo>
                      <a:pt x="1659" y="2224"/>
                    </a:lnTo>
                    <a:lnTo>
                      <a:pt x="1276" y="2461"/>
                    </a:lnTo>
                    <a:lnTo>
                      <a:pt x="875" y="2698"/>
                    </a:lnTo>
                    <a:lnTo>
                      <a:pt x="456" y="2917"/>
                    </a:lnTo>
                    <a:lnTo>
                      <a:pt x="37" y="3136"/>
                    </a:lnTo>
                    <a:lnTo>
                      <a:pt x="1" y="3154"/>
                    </a:lnTo>
                    <a:lnTo>
                      <a:pt x="1" y="3190"/>
                    </a:lnTo>
                    <a:lnTo>
                      <a:pt x="19" y="3208"/>
                    </a:lnTo>
                    <a:lnTo>
                      <a:pt x="74" y="3208"/>
                    </a:lnTo>
                    <a:lnTo>
                      <a:pt x="493" y="3008"/>
                    </a:lnTo>
                    <a:lnTo>
                      <a:pt x="912" y="2789"/>
                    </a:lnTo>
                    <a:lnTo>
                      <a:pt x="1313" y="2552"/>
                    </a:lnTo>
                    <a:lnTo>
                      <a:pt x="1696" y="2297"/>
                    </a:lnTo>
                    <a:lnTo>
                      <a:pt x="2078" y="2042"/>
                    </a:lnTo>
                    <a:lnTo>
                      <a:pt x="2406" y="1769"/>
                    </a:lnTo>
                    <a:lnTo>
                      <a:pt x="2734" y="1514"/>
                    </a:lnTo>
                    <a:lnTo>
                      <a:pt x="3026" y="1258"/>
                    </a:lnTo>
                    <a:lnTo>
                      <a:pt x="3536" y="803"/>
                    </a:lnTo>
                    <a:lnTo>
                      <a:pt x="3919" y="420"/>
                    </a:lnTo>
                    <a:lnTo>
                      <a:pt x="4265" y="74"/>
                    </a:lnTo>
                    <a:lnTo>
                      <a:pt x="4284" y="37"/>
                    </a:lnTo>
                    <a:lnTo>
                      <a:pt x="4265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"/>
              <p:cNvSpPr/>
              <p:nvPr/>
            </p:nvSpPr>
            <p:spPr>
              <a:xfrm flipH="1">
                <a:off x="10825369" y="1536783"/>
                <a:ext cx="160056" cy="96298"/>
              </a:xfrm>
              <a:custGeom>
                <a:rect b="b" l="l" r="r" t="t"/>
                <a:pathLst>
                  <a:path extrusionOk="0" h="1459" w="2425">
                    <a:moveTo>
                      <a:pt x="2370" y="1"/>
                    </a:moveTo>
                    <a:lnTo>
                      <a:pt x="2352" y="19"/>
                    </a:lnTo>
                    <a:lnTo>
                      <a:pt x="2115" y="274"/>
                    </a:lnTo>
                    <a:lnTo>
                      <a:pt x="1860" y="493"/>
                    </a:lnTo>
                    <a:lnTo>
                      <a:pt x="1587" y="693"/>
                    </a:lnTo>
                    <a:lnTo>
                      <a:pt x="1295" y="876"/>
                    </a:lnTo>
                    <a:lnTo>
                      <a:pt x="985" y="1040"/>
                    </a:lnTo>
                    <a:lnTo>
                      <a:pt x="675" y="1167"/>
                    </a:lnTo>
                    <a:lnTo>
                      <a:pt x="365" y="1277"/>
                    </a:lnTo>
                    <a:lnTo>
                      <a:pt x="19" y="1368"/>
                    </a:lnTo>
                    <a:lnTo>
                      <a:pt x="1" y="1386"/>
                    </a:lnTo>
                    <a:lnTo>
                      <a:pt x="1" y="1422"/>
                    </a:lnTo>
                    <a:lnTo>
                      <a:pt x="19" y="1441"/>
                    </a:lnTo>
                    <a:lnTo>
                      <a:pt x="56" y="1459"/>
                    </a:lnTo>
                    <a:lnTo>
                      <a:pt x="384" y="1368"/>
                    </a:lnTo>
                    <a:lnTo>
                      <a:pt x="712" y="1258"/>
                    </a:lnTo>
                    <a:lnTo>
                      <a:pt x="1040" y="1113"/>
                    </a:lnTo>
                    <a:lnTo>
                      <a:pt x="1331" y="967"/>
                    </a:lnTo>
                    <a:lnTo>
                      <a:pt x="1623" y="766"/>
                    </a:lnTo>
                    <a:lnTo>
                      <a:pt x="1915" y="566"/>
                    </a:lnTo>
                    <a:lnTo>
                      <a:pt x="2170" y="329"/>
                    </a:lnTo>
                    <a:lnTo>
                      <a:pt x="2407" y="92"/>
                    </a:lnTo>
                    <a:lnTo>
                      <a:pt x="2425" y="55"/>
                    </a:lnTo>
                    <a:lnTo>
                      <a:pt x="2407" y="19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11"/>
          <p:cNvSpPr txBox="1"/>
          <p:nvPr>
            <p:ph idx="2" type="subTitle"/>
          </p:nvPr>
        </p:nvSpPr>
        <p:spPr>
          <a:xfrm>
            <a:off x="3248038" y="2142650"/>
            <a:ext cx="2802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Este apartado permitirá a los residentes establecer acuerdos de pago cuando no puedan cubrir el total de la deuda de gastos comunes, ofreciendo flexibilidad en el manejo de sus obligaciones financieras.</a:t>
            </a:r>
            <a:endParaRPr/>
          </a:p>
        </p:txBody>
      </p:sp>
      <p:sp>
        <p:nvSpPr>
          <p:cNvPr id="1519" name="Google Shape;1519;p11"/>
          <p:cNvSpPr txBox="1"/>
          <p:nvPr>
            <p:ph idx="5" type="subTitle"/>
          </p:nvPr>
        </p:nvSpPr>
        <p:spPr>
          <a:xfrm>
            <a:off x="6370513" y="2122725"/>
            <a:ext cx="2522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La billetera digital integrada facilitará la administración de fondos por parte de los residentes dentro de la plataforma, permitiendo una gestión ágil y automática de pagos.</a:t>
            </a:r>
            <a:endParaRPr/>
          </a:p>
        </p:txBody>
      </p:sp>
      <p:sp>
        <p:nvSpPr>
          <p:cNvPr id="1520" name="Google Shape;1520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Módulos</a:t>
            </a:r>
            <a:r>
              <a:rPr lang="en"/>
              <a:t> Principales</a:t>
            </a:r>
            <a:endParaRPr/>
          </a:p>
        </p:txBody>
      </p:sp>
      <p:sp>
        <p:nvSpPr>
          <p:cNvPr id="1521" name="Google Shape;1521;p11"/>
          <p:cNvSpPr txBox="1"/>
          <p:nvPr>
            <p:ph idx="1" type="subTitle"/>
          </p:nvPr>
        </p:nvSpPr>
        <p:spPr>
          <a:xfrm>
            <a:off x="251088" y="2142650"/>
            <a:ext cx="282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Este módulo permitirá a la administración gestionar los distintos tipos de gastos comunes en el condominio, priorizando su pago y asegurando un manejo adecuado de las obligaciones financieras de los residentes.</a:t>
            </a:r>
            <a:endParaRPr/>
          </a:p>
        </p:txBody>
      </p:sp>
      <p:sp>
        <p:nvSpPr>
          <p:cNvPr id="1522" name="Google Shape;1522;p11"/>
          <p:cNvSpPr txBox="1"/>
          <p:nvPr>
            <p:ph idx="7" type="subTitle"/>
          </p:nvPr>
        </p:nvSpPr>
        <p:spPr>
          <a:xfrm>
            <a:off x="385938" y="1905925"/>
            <a:ext cx="2454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Gastos comunes</a:t>
            </a:r>
            <a:endParaRPr/>
          </a:p>
        </p:txBody>
      </p:sp>
      <p:sp>
        <p:nvSpPr>
          <p:cNvPr id="1523" name="Google Shape;1523;p11"/>
          <p:cNvSpPr txBox="1"/>
          <p:nvPr>
            <p:ph idx="8" type="subTitle"/>
          </p:nvPr>
        </p:nvSpPr>
        <p:spPr>
          <a:xfrm>
            <a:off x="3300763" y="1905925"/>
            <a:ext cx="2609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Convenios de Pago</a:t>
            </a:r>
            <a:endParaRPr/>
          </a:p>
        </p:txBody>
      </p:sp>
      <p:sp>
        <p:nvSpPr>
          <p:cNvPr id="1524" name="Google Shape;1524;p11"/>
          <p:cNvSpPr txBox="1"/>
          <p:nvPr>
            <p:ph idx="14" type="subTitle"/>
          </p:nvPr>
        </p:nvSpPr>
        <p:spPr>
          <a:xfrm>
            <a:off x="6458437" y="1905925"/>
            <a:ext cx="228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Billetera Digital</a:t>
            </a:r>
            <a:endParaRPr/>
          </a:p>
        </p:txBody>
      </p:sp>
      <p:sp>
        <p:nvSpPr>
          <p:cNvPr id="1525" name="Google Shape;1525;p11"/>
          <p:cNvSpPr/>
          <p:nvPr/>
        </p:nvSpPr>
        <p:spPr>
          <a:xfrm>
            <a:off x="1299406" y="1190321"/>
            <a:ext cx="640072" cy="640084"/>
          </a:xfrm>
          <a:custGeom>
            <a:rect b="b" l="l" r="r" t="t"/>
            <a:pathLst>
              <a:path extrusionOk="0" h="6397" w="9660">
                <a:moveTo>
                  <a:pt x="5997" y="0"/>
                </a:moveTo>
                <a:lnTo>
                  <a:pt x="5413" y="18"/>
                </a:lnTo>
                <a:lnTo>
                  <a:pt x="4794" y="73"/>
                </a:lnTo>
                <a:lnTo>
                  <a:pt x="4575" y="109"/>
                </a:lnTo>
                <a:lnTo>
                  <a:pt x="4010" y="237"/>
                </a:lnTo>
                <a:lnTo>
                  <a:pt x="3627" y="346"/>
                </a:lnTo>
                <a:lnTo>
                  <a:pt x="3190" y="474"/>
                </a:lnTo>
                <a:lnTo>
                  <a:pt x="2753" y="638"/>
                </a:lnTo>
                <a:lnTo>
                  <a:pt x="2279" y="820"/>
                </a:lnTo>
                <a:lnTo>
                  <a:pt x="1823" y="1057"/>
                </a:lnTo>
                <a:lnTo>
                  <a:pt x="1604" y="1185"/>
                </a:lnTo>
                <a:lnTo>
                  <a:pt x="1386" y="1312"/>
                </a:lnTo>
                <a:lnTo>
                  <a:pt x="1185" y="1476"/>
                </a:lnTo>
                <a:lnTo>
                  <a:pt x="985" y="1622"/>
                </a:lnTo>
                <a:lnTo>
                  <a:pt x="803" y="1786"/>
                </a:lnTo>
                <a:lnTo>
                  <a:pt x="620" y="1968"/>
                </a:lnTo>
                <a:lnTo>
                  <a:pt x="475" y="2169"/>
                </a:lnTo>
                <a:lnTo>
                  <a:pt x="329" y="2369"/>
                </a:lnTo>
                <a:lnTo>
                  <a:pt x="219" y="2570"/>
                </a:lnTo>
                <a:lnTo>
                  <a:pt x="128" y="2788"/>
                </a:lnTo>
                <a:lnTo>
                  <a:pt x="55" y="3025"/>
                </a:lnTo>
                <a:lnTo>
                  <a:pt x="19" y="3281"/>
                </a:lnTo>
                <a:lnTo>
                  <a:pt x="1" y="3536"/>
                </a:lnTo>
                <a:lnTo>
                  <a:pt x="19" y="3809"/>
                </a:lnTo>
                <a:lnTo>
                  <a:pt x="74" y="4155"/>
                </a:lnTo>
                <a:lnTo>
                  <a:pt x="165" y="4465"/>
                </a:lnTo>
                <a:lnTo>
                  <a:pt x="274" y="4757"/>
                </a:lnTo>
                <a:lnTo>
                  <a:pt x="402" y="5012"/>
                </a:lnTo>
                <a:lnTo>
                  <a:pt x="566" y="5249"/>
                </a:lnTo>
                <a:lnTo>
                  <a:pt x="766" y="5468"/>
                </a:lnTo>
                <a:lnTo>
                  <a:pt x="967" y="5650"/>
                </a:lnTo>
                <a:lnTo>
                  <a:pt x="1203" y="5814"/>
                </a:lnTo>
                <a:lnTo>
                  <a:pt x="1440" y="5960"/>
                </a:lnTo>
                <a:lnTo>
                  <a:pt x="1714" y="6069"/>
                </a:lnTo>
                <a:lnTo>
                  <a:pt x="1987" y="6178"/>
                </a:lnTo>
                <a:lnTo>
                  <a:pt x="2279" y="6251"/>
                </a:lnTo>
                <a:lnTo>
                  <a:pt x="2589" y="6324"/>
                </a:lnTo>
                <a:lnTo>
                  <a:pt x="2898" y="6361"/>
                </a:lnTo>
                <a:lnTo>
                  <a:pt x="3208" y="6379"/>
                </a:lnTo>
                <a:lnTo>
                  <a:pt x="3536" y="6397"/>
                </a:lnTo>
                <a:lnTo>
                  <a:pt x="3883" y="6379"/>
                </a:lnTo>
                <a:lnTo>
                  <a:pt x="4211" y="6361"/>
                </a:lnTo>
                <a:lnTo>
                  <a:pt x="4539" y="6324"/>
                </a:lnTo>
                <a:lnTo>
                  <a:pt x="4885" y="6269"/>
                </a:lnTo>
                <a:lnTo>
                  <a:pt x="5213" y="6215"/>
                </a:lnTo>
                <a:lnTo>
                  <a:pt x="5541" y="6142"/>
                </a:lnTo>
                <a:lnTo>
                  <a:pt x="5869" y="6051"/>
                </a:lnTo>
                <a:lnTo>
                  <a:pt x="6179" y="5941"/>
                </a:lnTo>
                <a:lnTo>
                  <a:pt x="6489" y="5850"/>
                </a:lnTo>
                <a:lnTo>
                  <a:pt x="6780" y="5723"/>
                </a:lnTo>
                <a:lnTo>
                  <a:pt x="7054" y="5613"/>
                </a:lnTo>
                <a:lnTo>
                  <a:pt x="7327" y="5468"/>
                </a:lnTo>
                <a:lnTo>
                  <a:pt x="7582" y="5340"/>
                </a:lnTo>
                <a:lnTo>
                  <a:pt x="7801" y="5194"/>
                </a:lnTo>
                <a:lnTo>
                  <a:pt x="8020" y="5048"/>
                </a:lnTo>
                <a:lnTo>
                  <a:pt x="8202" y="4903"/>
                </a:lnTo>
                <a:lnTo>
                  <a:pt x="8439" y="4702"/>
                </a:lnTo>
                <a:lnTo>
                  <a:pt x="8657" y="4502"/>
                </a:lnTo>
                <a:lnTo>
                  <a:pt x="8840" y="4283"/>
                </a:lnTo>
                <a:lnTo>
                  <a:pt x="9004" y="4082"/>
                </a:lnTo>
                <a:lnTo>
                  <a:pt x="9150" y="3864"/>
                </a:lnTo>
                <a:lnTo>
                  <a:pt x="9295" y="3663"/>
                </a:lnTo>
                <a:lnTo>
                  <a:pt x="9405" y="3445"/>
                </a:lnTo>
                <a:lnTo>
                  <a:pt x="9496" y="3226"/>
                </a:lnTo>
                <a:lnTo>
                  <a:pt x="9569" y="3025"/>
                </a:lnTo>
                <a:lnTo>
                  <a:pt x="9605" y="2825"/>
                </a:lnTo>
                <a:lnTo>
                  <a:pt x="9642" y="2606"/>
                </a:lnTo>
                <a:lnTo>
                  <a:pt x="9660" y="2406"/>
                </a:lnTo>
                <a:lnTo>
                  <a:pt x="9660" y="2205"/>
                </a:lnTo>
                <a:lnTo>
                  <a:pt x="9623" y="2023"/>
                </a:lnTo>
                <a:lnTo>
                  <a:pt x="9587" y="1823"/>
                </a:lnTo>
                <a:lnTo>
                  <a:pt x="9532" y="1640"/>
                </a:lnTo>
                <a:lnTo>
                  <a:pt x="9441" y="1476"/>
                </a:lnTo>
                <a:lnTo>
                  <a:pt x="9350" y="1294"/>
                </a:lnTo>
                <a:lnTo>
                  <a:pt x="9222" y="1130"/>
                </a:lnTo>
                <a:lnTo>
                  <a:pt x="9095" y="984"/>
                </a:lnTo>
                <a:lnTo>
                  <a:pt x="8931" y="838"/>
                </a:lnTo>
                <a:lnTo>
                  <a:pt x="8749" y="693"/>
                </a:lnTo>
                <a:lnTo>
                  <a:pt x="8566" y="565"/>
                </a:lnTo>
                <a:lnTo>
                  <a:pt x="8348" y="456"/>
                </a:lnTo>
                <a:lnTo>
                  <a:pt x="8129" y="346"/>
                </a:lnTo>
                <a:lnTo>
                  <a:pt x="7874" y="255"/>
                </a:lnTo>
                <a:lnTo>
                  <a:pt x="7600" y="182"/>
                </a:lnTo>
                <a:lnTo>
                  <a:pt x="7327" y="109"/>
                </a:lnTo>
                <a:lnTo>
                  <a:pt x="7017" y="55"/>
                </a:lnTo>
                <a:lnTo>
                  <a:pt x="6689" y="18"/>
                </a:lnTo>
                <a:lnTo>
                  <a:pt x="63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Google Shape;1526;p11"/>
          <p:cNvSpPr/>
          <p:nvPr/>
        </p:nvSpPr>
        <p:spPr>
          <a:xfrm>
            <a:off x="4229202" y="1190321"/>
            <a:ext cx="640072" cy="640084"/>
          </a:xfrm>
          <a:custGeom>
            <a:rect b="b" l="l" r="r" t="t"/>
            <a:pathLst>
              <a:path extrusionOk="0" h="6397" w="9660">
                <a:moveTo>
                  <a:pt x="5997" y="0"/>
                </a:moveTo>
                <a:lnTo>
                  <a:pt x="5413" y="18"/>
                </a:lnTo>
                <a:lnTo>
                  <a:pt x="4794" y="73"/>
                </a:lnTo>
                <a:lnTo>
                  <a:pt x="4575" y="109"/>
                </a:lnTo>
                <a:lnTo>
                  <a:pt x="4010" y="237"/>
                </a:lnTo>
                <a:lnTo>
                  <a:pt x="3627" y="346"/>
                </a:lnTo>
                <a:lnTo>
                  <a:pt x="3190" y="474"/>
                </a:lnTo>
                <a:lnTo>
                  <a:pt x="2753" y="638"/>
                </a:lnTo>
                <a:lnTo>
                  <a:pt x="2279" y="820"/>
                </a:lnTo>
                <a:lnTo>
                  <a:pt x="1823" y="1057"/>
                </a:lnTo>
                <a:lnTo>
                  <a:pt x="1604" y="1185"/>
                </a:lnTo>
                <a:lnTo>
                  <a:pt x="1386" y="1312"/>
                </a:lnTo>
                <a:lnTo>
                  <a:pt x="1185" y="1476"/>
                </a:lnTo>
                <a:lnTo>
                  <a:pt x="985" y="1622"/>
                </a:lnTo>
                <a:lnTo>
                  <a:pt x="803" y="1786"/>
                </a:lnTo>
                <a:lnTo>
                  <a:pt x="620" y="1968"/>
                </a:lnTo>
                <a:lnTo>
                  <a:pt x="475" y="2169"/>
                </a:lnTo>
                <a:lnTo>
                  <a:pt x="329" y="2369"/>
                </a:lnTo>
                <a:lnTo>
                  <a:pt x="219" y="2570"/>
                </a:lnTo>
                <a:lnTo>
                  <a:pt x="128" y="2788"/>
                </a:lnTo>
                <a:lnTo>
                  <a:pt x="55" y="3025"/>
                </a:lnTo>
                <a:lnTo>
                  <a:pt x="19" y="3281"/>
                </a:lnTo>
                <a:lnTo>
                  <a:pt x="1" y="3536"/>
                </a:lnTo>
                <a:lnTo>
                  <a:pt x="19" y="3809"/>
                </a:lnTo>
                <a:lnTo>
                  <a:pt x="74" y="4155"/>
                </a:lnTo>
                <a:lnTo>
                  <a:pt x="165" y="4465"/>
                </a:lnTo>
                <a:lnTo>
                  <a:pt x="274" y="4757"/>
                </a:lnTo>
                <a:lnTo>
                  <a:pt x="402" y="5012"/>
                </a:lnTo>
                <a:lnTo>
                  <a:pt x="566" y="5249"/>
                </a:lnTo>
                <a:lnTo>
                  <a:pt x="766" y="5468"/>
                </a:lnTo>
                <a:lnTo>
                  <a:pt x="967" y="5650"/>
                </a:lnTo>
                <a:lnTo>
                  <a:pt x="1203" y="5814"/>
                </a:lnTo>
                <a:lnTo>
                  <a:pt x="1440" y="5960"/>
                </a:lnTo>
                <a:lnTo>
                  <a:pt x="1714" y="6069"/>
                </a:lnTo>
                <a:lnTo>
                  <a:pt x="1987" y="6178"/>
                </a:lnTo>
                <a:lnTo>
                  <a:pt x="2279" y="6251"/>
                </a:lnTo>
                <a:lnTo>
                  <a:pt x="2589" y="6324"/>
                </a:lnTo>
                <a:lnTo>
                  <a:pt x="2898" y="6361"/>
                </a:lnTo>
                <a:lnTo>
                  <a:pt x="3208" y="6379"/>
                </a:lnTo>
                <a:lnTo>
                  <a:pt x="3536" y="6397"/>
                </a:lnTo>
                <a:lnTo>
                  <a:pt x="3883" y="6379"/>
                </a:lnTo>
                <a:lnTo>
                  <a:pt x="4211" y="6361"/>
                </a:lnTo>
                <a:lnTo>
                  <a:pt x="4539" y="6324"/>
                </a:lnTo>
                <a:lnTo>
                  <a:pt x="4885" y="6269"/>
                </a:lnTo>
                <a:lnTo>
                  <a:pt x="5213" y="6215"/>
                </a:lnTo>
                <a:lnTo>
                  <a:pt x="5541" y="6142"/>
                </a:lnTo>
                <a:lnTo>
                  <a:pt x="5869" y="6051"/>
                </a:lnTo>
                <a:lnTo>
                  <a:pt x="6179" y="5941"/>
                </a:lnTo>
                <a:lnTo>
                  <a:pt x="6489" y="5850"/>
                </a:lnTo>
                <a:lnTo>
                  <a:pt x="6780" y="5723"/>
                </a:lnTo>
                <a:lnTo>
                  <a:pt x="7054" y="5613"/>
                </a:lnTo>
                <a:lnTo>
                  <a:pt x="7327" y="5468"/>
                </a:lnTo>
                <a:lnTo>
                  <a:pt x="7582" y="5340"/>
                </a:lnTo>
                <a:lnTo>
                  <a:pt x="7801" y="5194"/>
                </a:lnTo>
                <a:lnTo>
                  <a:pt x="8020" y="5048"/>
                </a:lnTo>
                <a:lnTo>
                  <a:pt x="8202" y="4903"/>
                </a:lnTo>
                <a:lnTo>
                  <a:pt x="8439" y="4702"/>
                </a:lnTo>
                <a:lnTo>
                  <a:pt x="8657" y="4502"/>
                </a:lnTo>
                <a:lnTo>
                  <a:pt x="8840" y="4283"/>
                </a:lnTo>
                <a:lnTo>
                  <a:pt x="9004" y="4082"/>
                </a:lnTo>
                <a:lnTo>
                  <a:pt x="9150" y="3864"/>
                </a:lnTo>
                <a:lnTo>
                  <a:pt x="9295" y="3663"/>
                </a:lnTo>
                <a:lnTo>
                  <a:pt x="9405" y="3445"/>
                </a:lnTo>
                <a:lnTo>
                  <a:pt x="9496" y="3226"/>
                </a:lnTo>
                <a:lnTo>
                  <a:pt x="9569" y="3025"/>
                </a:lnTo>
                <a:lnTo>
                  <a:pt x="9605" y="2825"/>
                </a:lnTo>
                <a:lnTo>
                  <a:pt x="9642" y="2606"/>
                </a:lnTo>
                <a:lnTo>
                  <a:pt x="9660" y="2406"/>
                </a:lnTo>
                <a:lnTo>
                  <a:pt x="9660" y="2205"/>
                </a:lnTo>
                <a:lnTo>
                  <a:pt x="9623" y="2023"/>
                </a:lnTo>
                <a:lnTo>
                  <a:pt x="9587" y="1823"/>
                </a:lnTo>
                <a:lnTo>
                  <a:pt x="9532" y="1640"/>
                </a:lnTo>
                <a:lnTo>
                  <a:pt x="9441" y="1476"/>
                </a:lnTo>
                <a:lnTo>
                  <a:pt x="9350" y="1294"/>
                </a:lnTo>
                <a:lnTo>
                  <a:pt x="9222" y="1130"/>
                </a:lnTo>
                <a:lnTo>
                  <a:pt x="9095" y="984"/>
                </a:lnTo>
                <a:lnTo>
                  <a:pt x="8931" y="838"/>
                </a:lnTo>
                <a:lnTo>
                  <a:pt x="8749" y="693"/>
                </a:lnTo>
                <a:lnTo>
                  <a:pt x="8566" y="565"/>
                </a:lnTo>
                <a:lnTo>
                  <a:pt x="8348" y="456"/>
                </a:lnTo>
                <a:lnTo>
                  <a:pt x="8129" y="346"/>
                </a:lnTo>
                <a:lnTo>
                  <a:pt x="7874" y="255"/>
                </a:lnTo>
                <a:lnTo>
                  <a:pt x="7600" y="182"/>
                </a:lnTo>
                <a:lnTo>
                  <a:pt x="7327" y="109"/>
                </a:lnTo>
                <a:lnTo>
                  <a:pt x="7017" y="55"/>
                </a:lnTo>
                <a:lnTo>
                  <a:pt x="6689" y="18"/>
                </a:lnTo>
                <a:lnTo>
                  <a:pt x="63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7" name="Google Shape;1527;p11"/>
          <p:cNvSpPr/>
          <p:nvPr/>
        </p:nvSpPr>
        <p:spPr>
          <a:xfrm>
            <a:off x="7343836" y="1220196"/>
            <a:ext cx="640072" cy="640084"/>
          </a:xfrm>
          <a:custGeom>
            <a:rect b="b" l="l" r="r" t="t"/>
            <a:pathLst>
              <a:path extrusionOk="0" h="6397" w="9660">
                <a:moveTo>
                  <a:pt x="5997" y="0"/>
                </a:moveTo>
                <a:lnTo>
                  <a:pt x="5413" y="18"/>
                </a:lnTo>
                <a:lnTo>
                  <a:pt x="4794" y="73"/>
                </a:lnTo>
                <a:lnTo>
                  <a:pt x="4575" y="109"/>
                </a:lnTo>
                <a:lnTo>
                  <a:pt x="4010" y="237"/>
                </a:lnTo>
                <a:lnTo>
                  <a:pt x="3627" y="346"/>
                </a:lnTo>
                <a:lnTo>
                  <a:pt x="3190" y="474"/>
                </a:lnTo>
                <a:lnTo>
                  <a:pt x="2753" y="638"/>
                </a:lnTo>
                <a:lnTo>
                  <a:pt x="2279" y="820"/>
                </a:lnTo>
                <a:lnTo>
                  <a:pt x="1823" y="1057"/>
                </a:lnTo>
                <a:lnTo>
                  <a:pt x="1604" y="1185"/>
                </a:lnTo>
                <a:lnTo>
                  <a:pt x="1386" y="1312"/>
                </a:lnTo>
                <a:lnTo>
                  <a:pt x="1185" y="1476"/>
                </a:lnTo>
                <a:lnTo>
                  <a:pt x="985" y="1622"/>
                </a:lnTo>
                <a:lnTo>
                  <a:pt x="803" y="1786"/>
                </a:lnTo>
                <a:lnTo>
                  <a:pt x="620" y="1968"/>
                </a:lnTo>
                <a:lnTo>
                  <a:pt x="475" y="2169"/>
                </a:lnTo>
                <a:lnTo>
                  <a:pt x="329" y="2369"/>
                </a:lnTo>
                <a:lnTo>
                  <a:pt x="219" y="2570"/>
                </a:lnTo>
                <a:lnTo>
                  <a:pt x="128" y="2788"/>
                </a:lnTo>
                <a:lnTo>
                  <a:pt x="55" y="3025"/>
                </a:lnTo>
                <a:lnTo>
                  <a:pt x="19" y="3281"/>
                </a:lnTo>
                <a:lnTo>
                  <a:pt x="1" y="3536"/>
                </a:lnTo>
                <a:lnTo>
                  <a:pt x="19" y="3809"/>
                </a:lnTo>
                <a:lnTo>
                  <a:pt x="74" y="4155"/>
                </a:lnTo>
                <a:lnTo>
                  <a:pt x="165" y="4465"/>
                </a:lnTo>
                <a:lnTo>
                  <a:pt x="274" y="4757"/>
                </a:lnTo>
                <a:lnTo>
                  <a:pt x="402" y="5012"/>
                </a:lnTo>
                <a:lnTo>
                  <a:pt x="566" y="5249"/>
                </a:lnTo>
                <a:lnTo>
                  <a:pt x="766" y="5468"/>
                </a:lnTo>
                <a:lnTo>
                  <a:pt x="967" y="5650"/>
                </a:lnTo>
                <a:lnTo>
                  <a:pt x="1203" y="5814"/>
                </a:lnTo>
                <a:lnTo>
                  <a:pt x="1440" y="5960"/>
                </a:lnTo>
                <a:lnTo>
                  <a:pt x="1714" y="6069"/>
                </a:lnTo>
                <a:lnTo>
                  <a:pt x="1987" y="6178"/>
                </a:lnTo>
                <a:lnTo>
                  <a:pt x="2279" y="6251"/>
                </a:lnTo>
                <a:lnTo>
                  <a:pt x="2589" y="6324"/>
                </a:lnTo>
                <a:lnTo>
                  <a:pt x="2898" y="6361"/>
                </a:lnTo>
                <a:lnTo>
                  <a:pt x="3208" y="6379"/>
                </a:lnTo>
                <a:lnTo>
                  <a:pt x="3536" y="6397"/>
                </a:lnTo>
                <a:lnTo>
                  <a:pt x="3883" y="6379"/>
                </a:lnTo>
                <a:lnTo>
                  <a:pt x="4211" y="6361"/>
                </a:lnTo>
                <a:lnTo>
                  <a:pt x="4539" y="6324"/>
                </a:lnTo>
                <a:lnTo>
                  <a:pt x="4885" y="6269"/>
                </a:lnTo>
                <a:lnTo>
                  <a:pt x="5213" y="6215"/>
                </a:lnTo>
                <a:lnTo>
                  <a:pt x="5541" y="6142"/>
                </a:lnTo>
                <a:lnTo>
                  <a:pt x="5869" y="6051"/>
                </a:lnTo>
                <a:lnTo>
                  <a:pt x="6179" y="5941"/>
                </a:lnTo>
                <a:lnTo>
                  <a:pt x="6489" y="5850"/>
                </a:lnTo>
                <a:lnTo>
                  <a:pt x="6780" y="5723"/>
                </a:lnTo>
                <a:lnTo>
                  <a:pt x="7054" y="5613"/>
                </a:lnTo>
                <a:lnTo>
                  <a:pt x="7327" y="5468"/>
                </a:lnTo>
                <a:lnTo>
                  <a:pt x="7582" y="5340"/>
                </a:lnTo>
                <a:lnTo>
                  <a:pt x="7801" y="5194"/>
                </a:lnTo>
                <a:lnTo>
                  <a:pt x="8020" y="5048"/>
                </a:lnTo>
                <a:lnTo>
                  <a:pt x="8202" y="4903"/>
                </a:lnTo>
                <a:lnTo>
                  <a:pt x="8439" y="4702"/>
                </a:lnTo>
                <a:lnTo>
                  <a:pt x="8657" y="4502"/>
                </a:lnTo>
                <a:lnTo>
                  <a:pt x="8840" y="4283"/>
                </a:lnTo>
                <a:lnTo>
                  <a:pt x="9004" y="4082"/>
                </a:lnTo>
                <a:lnTo>
                  <a:pt x="9150" y="3864"/>
                </a:lnTo>
                <a:lnTo>
                  <a:pt x="9295" y="3663"/>
                </a:lnTo>
                <a:lnTo>
                  <a:pt x="9405" y="3445"/>
                </a:lnTo>
                <a:lnTo>
                  <a:pt x="9496" y="3226"/>
                </a:lnTo>
                <a:lnTo>
                  <a:pt x="9569" y="3025"/>
                </a:lnTo>
                <a:lnTo>
                  <a:pt x="9605" y="2825"/>
                </a:lnTo>
                <a:lnTo>
                  <a:pt x="9642" y="2606"/>
                </a:lnTo>
                <a:lnTo>
                  <a:pt x="9660" y="2406"/>
                </a:lnTo>
                <a:lnTo>
                  <a:pt x="9660" y="2205"/>
                </a:lnTo>
                <a:lnTo>
                  <a:pt x="9623" y="2023"/>
                </a:lnTo>
                <a:lnTo>
                  <a:pt x="9587" y="1823"/>
                </a:lnTo>
                <a:lnTo>
                  <a:pt x="9532" y="1640"/>
                </a:lnTo>
                <a:lnTo>
                  <a:pt x="9441" y="1476"/>
                </a:lnTo>
                <a:lnTo>
                  <a:pt x="9350" y="1294"/>
                </a:lnTo>
                <a:lnTo>
                  <a:pt x="9222" y="1130"/>
                </a:lnTo>
                <a:lnTo>
                  <a:pt x="9095" y="984"/>
                </a:lnTo>
                <a:lnTo>
                  <a:pt x="8931" y="838"/>
                </a:lnTo>
                <a:lnTo>
                  <a:pt x="8749" y="693"/>
                </a:lnTo>
                <a:lnTo>
                  <a:pt x="8566" y="565"/>
                </a:lnTo>
                <a:lnTo>
                  <a:pt x="8348" y="456"/>
                </a:lnTo>
                <a:lnTo>
                  <a:pt x="8129" y="346"/>
                </a:lnTo>
                <a:lnTo>
                  <a:pt x="7874" y="255"/>
                </a:lnTo>
                <a:lnTo>
                  <a:pt x="7600" y="182"/>
                </a:lnTo>
                <a:lnTo>
                  <a:pt x="7327" y="109"/>
                </a:lnTo>
                <a:lnTo>
                  <a:pt x="7017" y="55"/>
                </a:lnTo>
                <a:lnTo>
                  <a:pt x="6689" y="18"/>
                </a:lnTo>
                <a:lnTo>
                  <a:pt x="63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8" name="Google Shape;1528;p11"/>
          <p:cNvGrpSpPr/>
          <p:nvPr/>
        </p:nvGrpSpPr>
        <p:grpSpPr>
          <a:xfrm>
            <a:off x="1449567" y="1340487"/>
            <a:ext cx="339750" cy="339750"/>
            <a:chOff x="5530125" y="1293800"/>
            <a:chExt cx="339750" cy="339750"/>
          </a:xfrm>
        </p:grpSpPr>
        <p:sp>
          <p:nvSpPr>
            <p:cNvPr id="1529" name="Google Shape;1529;p11"/>
            <p:cNvSpPr/>
            <p:nvPr/>
          </p:nvSpPr>
          <p:spPr>
            <a:xfrm>
              <a:off x="5614050" y="1575775"/>
              <a:ext cx="171900" cy="57775"/>
            </a:xfrm>
            <a:custGeom>
              <a:rect b="b" l="l" r="r" t="t"/>
              <a:pathLst>
                <a:path extrusionOk="0" h="2311" w="6876">
                  <a:moveTo>
                    <a:pt x="1182" y="1"/>
                  </a:moveTo>
                  <a:lnTo>
                    <a:pt x="1" y="1907"/>
                  </a:lnTo>
                  <a:lnTo>
                    <a:pt x="672" y="2310"/>
                  </a:lnTo>
                  <a:lnTo>
                    <a:pt x="1182" y="1505"/>
                  </a:lnTo>
                  <a:lnTo>
                    <a:pt x="3035" y="1505"/>
                  </a:lnTo>
                  <a:lnTo>
                    <a:pt x="3035" y="2310"/>
                  </a:lnTo>
                  <a:lnTo>
                    <a:pt x="3841" y="2310"/>
                  </a:lnTo>
                  <a:lnTo>
                    <a:pt x="3841" y="1505"/>
                  </a:lnTo>
                  <a:lnTo>
                    <a:pt x="5694" y="1505"/>
                  </a:lnTo>
                  <a:lnTo>
                    <a:pt x="6204" y="2310"/>
                  </a:lnTo>
                  <a:lnTo>
                    <a:pt x="6876" y="1907"/>
                  </a:lnTo>
                  <a:lnTo>
                    <a:pt x="5694" y="1"/>
                  </a:lnTo>
                  <a:lnTo>
                    <a:pt x="4754" y="1"/>
                  </a:lnTo>
                  <a:lnTo>
                    <a:pt x="5184" y="726"/>
                  </a:lnTo>
                  <a:lnTo>
                    <a:pt x="3841" y="726"/>
                  </a:lnTo>
                  <a:lnTo>
                    <a:pt x="3841" y="1"/>
                  </a:lnTo>
                  <a:lnTo>
                    <a:pt x="3035" y="1"/>
                  </a:lnTo>
                  <a:lnTo>
                    <a:pt x="3035" y="726"/>
                  </a:lnTo>
                  <a:lnTo>
                    <a:pt x="1666" y="726"/>
                  </a:lnTo>
                  <a:lnTo>
                    <a:pt x="21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1"/>
            <p:cNvSpPr/>
            <p:nvPr/>
          </p:nvSpPr>
          <p:spPr>
            <a:xfrm>
              <a:off x="5636875" y="1469025"/>
              <a:ext cx="75900" cy="41650"/>
            </a:xfrm>
            <a:custGeom>
              <a:rect b="b" l="l" r="r" t="t"/>
              <a:pathLst>
                <a:path extrusionOk="0" h="1666" w="3036">
                  <a:moveTo>
                    <a:pt x="1236" y="0"/>
                  </a:moveTo>
                  <a:lnTo>
                    <a:pt x="1" y="1182"/>
                  </a:lnTo>
                  <a:lnTo>
                    <a:pt x="1" y="1666"/>
                  </a:lnTo>
                  <a:lnTo>
                    <a:pt x="3035" y="1666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1"/>
            <p:cNvSpPr/>
            <p:nvPr/>
          </p:nvSpPr>
          <p:spPr>
            <a:xfrm>
              <a:off x="5636875" y="1395850"/>
              <a:ext cx="125575" cy="75225"/>
            </a:xfrm>
            <a:custGeom>
              <a:rect b="b" l="l" r="r" t="t"/>
              <a:pathLst>
                <a:path extrusionOk="0" h="3009" w="5023">
                  <a:moveTo>
                    <a:pt x="2552" y="591"/>
                  </a:moveTo>
                  <a:lnTo>
                    <a:pt x="2552" y="1397"/>
                  </a:lnTo>
                  <a:lnTo>
                    <a:pt x="1746" y="1397"/>
                  </a:lnTo>
                  <a:lnTo>
                    <a:pt x="1746" y="591"/>
                  </a:lnTo>
                  <a:close/>
                  <a:moveTo>
                    <a:pt x="1" y="0"/>
                  </a:moveTo>
                  <a:lnTo>
                    <a:pt x="1" y="3008"/>
                  </a:lnTo>
                  <a:lnTo>
                    <a:pt x="1236" y="1853"/>
                  </a:lnTo>
                  <a:lnTo>
                    <a:pt x="2310" y="2847"/>
                  </a:lnTo>
                  <a:lnTo>
                    <a:pt x="3922" y="1343"/>
                  </a:lnTo>
                  <a:lnTo>
                    <a:pt x="5023" y="2337"/>
                  </a:lnTo>
                  <a:lnTo>
                    <a:pt x="50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1"/>
            <p:cNvSpPr/>
            <p:nvPr/>
          </p:nvSpPr>
          <p:spPr>
            <a:xfrm>
              <a:off x="5546925" y="1348850"/>
              <a:ext cx="306175" cy="206800"/>
            </a:xfrm>
            <a:custGeom>
              <a:rect b="b" l="l" r="r" t="t"/>
              <a:pathLst>
                <a:path extrusionOk="0" h="8272" w="12247">
                  <a:moveTo>
                    <a:pt x="9427" y="1101"/>
                  </a:moveTo>
                  <a:lnTo>
                    <a:pt x="9427" y="7278"/>
                  </a:lnTo>
                  <a:lnTo>
                    <a:pt x="2793" y="7278"/>
                  </a:lnTo>
                  <a:lnTo>
                    <a:pt x="2793" y="1101"/>
                  </a:lnTo>
                  <a:close/>
                  <a:moveTo>
                    <a:pt x="0" y="0"/>
                  </a:moveTo>
                  <a:lnTo>
                    <a:pt x="0" y="8272"/>
                  </a:lnTo>
                  <a:lnTo>
                    <a:pt x="12246" y="8272"/>
                  </a:lnTo>
                  <a:lnTo>
                    <a:pt x="12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1"/>
            <p:cNvSpPr/>
            <p:nvPr/>
          </p:nvSpPr>
          <p:spPr>
            <a:xfrm>
              <a:off x="5709400" y="1456275"/>
              <a:ext cx="53050" cy="54400"/>
            </a:xfrm>
            <a:custGeom>
              <a:rect b="b" l="l" r="r" t="t"/>
              <a:pathLst>
                <a:path extrusionOk="0" h="2176" w="2122">
                  <a:moveTo>
                    <a:pt x="1021" y="0"/>
                  </a:moveTo>
                  <a:lnTo>
                    <a:pt x="0" y="967"/>
                  </a:lnTo>
                  <a:lnTo>
                    <a:pt x="1316" y="2176"/>
                  </a:lnTo>
                  <a:lnTo>
                    <a:pt x="2122" y="2176"/>
                  </a:lnTo>
                  <a:lnTo>
                    <a:pt x="2122" y="1021"/>
                  </a:lnTo>
                  <a:lnTo>
                    <a:pt x="10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1"/>
            <p:cNvSpPr/>
            <p:nvPr/>
          </p:nvSpPr>
          <p:spPr>
            <a:xfrm>
              <a:off x="5530125" y="1293800"/>
              <a:ext cx="339750" cy="34925"/>
            </a:xfrm>
            <a:custGeom>
              <a:rect b="b" l="l" r="r" t="t"/>
              <a:pathLst>
                <a:path extrusionOk="0" h="1397" w="13590">
                  <a:moveTo>
                    <a:pt x="1" y="0"/>
                  </a:moveTo>
                  <a:lnTo>
                    <a:pt x="1" y="1397"/>
                  </a:lnTo>
                  <a:lnTo>
                    <a:pt x="13590" y="1397"/>
                  </a:lnTo>
                  <a:lnTo>
                    <a:pt x="13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5" name="Google Shape;1535;p11"/>
          <p:cNvGrpSpPr/>
          <p:nvPr/>
        </p:nvGrpSpPr>
        <p:grpSpPr>
          <a:xfrm>
            <a:off x="4379026" y="1340487"/>
            <a:ext cx="340425" cy="339750"/>
            <a:chOff x="6285450" y="1293800"/>
            <a:chExt cx="340425" cy="339750"/>
          </a:xfrm>
        </p:grpSpPr>
        <p:sp>
          <p:nvSpPr>
            <p:cNvPr id="1536" name="Google Shape;1536;p11"/>
            <p:cNvSpPr/>
            <p:nvPr/>
          </p:nvSpPr>
          <p:spPr>
            <a:xfrm>
              <a:off x="6285450" y="1293800"/>
              <a:ext cx="340425" cy="34925"/>
            </a:xfrm>
            <a:custGeom>
              <a:rect b="b" l="l" r="r" t="t"/>
              <a:pathLst>
                <a:path extrusionOk="0" h="1397" w="13617">
                  <a:moveTo>
                    <a:pt x="1" y="0"/>
                  </a:moveTo>
                  <a:lnTo>
                    <a:pt x="1" y="1397"/>
                  </a:lnTo>
                  <a:lnTo>
                    <a:pt x="13617" y="1397"/>
                  </a:lnTo>
                  <a:lnTo>
                    <a:pt x="13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1"/>
            <p:cNvSpPr/>
            <p:nvPr/>
          </p:nvSpPr>
          <p:spPr>
            <a:xfrm>
              <a:off x="6416375" y="1442175"/>
              <a:ext cx="30250" cy="18150"/>
            </a:xfrm>
            <a:custGeom>
              <a:rect b="b" l="l" r="r" t="t"/>
              <a:pathLst>
                <a:path extrusionOk="0" h="726" w="1210">
                  <a:moveTo>
                    <a:pt x="1" y="0"/>
                  </a:moveTo>
                  <a:lnTo>
                    <a:pt x="1" y="725"/>
                  </a:lnTo>
                  <a:lnTo>
                    <a:pt x="1209" y="725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1"/>
            <p:cNvSpPr/>
            <p:nvPr/>
          </p:nvSpPr>
          <p:spPr>
            <a:xfrm>
              <a:off x="6367375" y="1403225"/>
              <a:ext cx="28900" cy="19500"/>
            </a:xfrm>
            <a:custGeom>
              <a:rect b="b" l="l" r="r" t="t"/>
              <a:pathLst>
                <a:path extrusionOk="0" h="780" w="1156">
                  <a:moveTo>
                    <a:pt x="0" y="1"/>
                  </a:moveTo>
                  <a:lnTo>
                    <a:pt x="0" y="779"/>
                  </a:lnTo>
                  <a:lnTo>
                    <a:pt x="1155" y="779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1"/>
            <p:cNvSpPr/>
            <p:nvPr/>
          </p:nvSpPr>
          <p:spPr>
            <a:xfrm>
              <a:off x="6416375" y="1480450"/>
              <a:ext cx="30250" cy="18800"/>
            </a:xfrm>
            <a:custGeom>
              <a:rect b="b" l="l" r="r" t="t"/>
              <a:pathLst>
                <a:path extrusionOk="0" h="752" w="1210">
                  <a:moveTo>
                    <a:pt x="1" y="0"/>
                  </a:moveTo>
                  <a:lnTo>
                    <a:pt x="1" y="752"/>
                  </a:lnTo>
                  <a:lnTo>
                    <a:pt x="1209" y="752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1"/>
            <p:cNvSpPr/>
            <p:nvPr/>
          </p:nvSpPr>
          <p:spPr>
            <a:xfrm>
              <a:off x="6367375" y="1442175"/>
              <a:ext cx="28900" cy="18150"/>
            </a:xfrm>
            <a:custGeom>
              <a:rect b="b" l="l" r="r" t="t"/>
              <a:pathLst>
                <a:path extrusionOk="0" h="726" w="1156">
                  <a:moveTo>
                    <a:pt x="0" y="0"/>
                  </a:moveTo>
                  <a:lnTo>
                    <a:pt x="0" y="725"/>
                  </a:lnTo>
                  <a:lnTo>
                    <a:pt x="1155" y="725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1"/>
            <p:cNvSpPr/>
            <p:nvPr/>
          </p:nvSpPr>
          <p:spPr>
            <a:xfrm>
              <a:off x="6367375" y="1480450"/>
              <a:ext cx="28900" cy="18800"/>
            </a:xfrm>
            <a:custGeom>
              <a:rect b="b" l="l" r="r" t="t"/>
              <a:pathLst>
                <a:path extrusionOk="0" h="752" w="1156">
                  <a:moveTo>
                    <a:pt x="0" y="0"/>
                  </a:moveTo>
                  <a:lnTo>
                    <a:pt x="0" y="752"/>
                  </a:lnTo>
                  <a:lnTo>
                    <a:pt x="1155" y="75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1"/>
            <p:cNvSpPr/>
            <p:nvPr/>
          </p:nvSpPr>
          <p:spPr>
            <a:xfrm>
              <a:off x="6302925" y="1348850"/>
              <a:ext cx="306175" cy="230975"/>
            </a:xfrm>
            <a:custGeom>
              <a:rect b="b" l="l" r="r" t="t"/>
              <a:pathLst>
                <a:path extrusionOk="0" h="9239" w="12247">
                  <a:moveTo>
                    <a:pt x="10474" y="1370"/>
                  </a:moveTo>
                  <a:lnTo>
                    <a:pt x="10474" y="6822"/>
                  </a:lnTo>
                  <a:lnTo>
                    <a:pt x="1773" y="6822"/>
                  </a:lnTo>
                  <a:lnTo>
                    <a:pt x="1773" y="1370"/>
                  </a:lnTo>
                  <a:close/>
                  <a:moveTo>
                    <a:pt x="0" y="0"/>
                  </a:moveTo>
                  <a:lnTo>
                    <a:pt x="0" y="8272"/>
                  </a:lnTo>
                  <a:lnTo>
                    <a:pt x="5720" y="8272"/>
                  </a:lnTo>
                  <a:lnTo>
                    <a:pt x="5720" y="9239"/>
                  </a:lnTo>
                  <a:lnTo>
                    <a:pt x="5908" y="9212"/>
                  </a:lnTo>
                  <a:lnTo>
                    <a:pt x="6123" y="9185"/>
                  </a:lnTo>
                  <a:lnTo>
                    <a:pt x="6311" y="9212"/>
                  </a:lnTo>
                  <a:lnTo>
                    <a:pt x="6526" y="9239"/>
                  </a:lnTo>
                  <a:lnTo>
                    <a:pt x="6526" y="8272"/>
                  </a:lnTo>
                  <a:lnTo>
                    <a:pt x="12247" y="8272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1"/>
            <p:cNvSpPr/>
            <p:nvPr/>
          </p:nvSpPr>
          <p:spPr>
            <a:xfrm>
              <a:off x="6466750" y="1403225"/>
              <a:ext cx="30225" cy="19500"/>
            </a:xfrm>
            <a:custGeom>
              <a:rect b="b" l="l" r="r" t="t"/>
              <a:pathLst>
                <a:path extrusionOk="0" h="780" w="1209">
                  <a:moveTo>
                    <a:pt x="0" y="1"/>
                  </a:moveTo>
                  <a:lnTo>
                    <a:pt x="0" y="779"/>
                  </a:lnTo>
                  <a:lnTo>
                    <a:pt x="1209" y="779"/>
                  </a:lnTo>
                  <a:lnTo>
                    <a:pt x="12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1"/>
            <p:cNvSpPr/>
            <p:nvPr/>
          </p:nvSpPr>
          <p:spPr>
            <a:xfrm>
              <a:off x="6517100" y="1480450"/>
              <a:ext cx="27550" cy="18800"/>
            </a:xfrm>
            <a:custGeom>
              <a:rect b="b" l="l" r="r" t="t"/>
              <a:pathLst>
                <a:path extrusionOk="0" h="752" w="1102">
                  <a:moveTo>
                    <a:pt x="0" y="0"/>
                  </a:moveTo>
                  <a:lnTo>
                    <a:pt x="0" y="752"/>
                  </a:lnTo>
                  <a:lnTo>
                    <a:pt x="1101" y="752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1"/>
            <p:cNvSpPr/>
            <p:nvPr/>
          </p:nvSpPr>
          <p:spPr>
            <a:xfrm>
              <a:off x="6517100" y="1442175"/>
              <a:ext cx="27550" cy="18150"/>
            </a:xfrm>
            <a:custGeom>
              <a:rect b="b" l="l" r="r" t="t"/>
              <a:pathLst>
                <a:path extrusionOk="0" h="726" w="1102">
                  <a:moveTo>
                    <a:pt x="0" y="0"/>
                  </a:moveTo>
                  <a:lnTo>
                    <a:pt x="0" y="725"/>
                  </a:lnTo>
                  <a:lnTo>
                    <a:pt x="1101" y="725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1"/>
            <p:cNvSpPr/>
            <p:nvPr/>
          </p:nvSpPr>
          <p:spPr>
            <a:xfrm>
              <a:off x="6517100" y="1403225"/>
              <a:ext cx="27550" cy="19500"/>
            </a:xfrm>
            <a:custGeom>
              <a:rect b="b" l="l" r="r" t="t"/>
              <a:pathLst>
                <a:path extrusionOk="0" h="780" w="1102">
                  <a:moveTo>
                    <a:pt x="0" y="1"/>
                  </a:moveTo>
                  <a:lnTo>
                    <a:pt x="0" y="779"/>
                  </a:lnTo>
                  <a:lnTo>
                    <a:pt x="1101" y="779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1"/>
            <p:cNvSpPr/>
            <p:nvPr/>
          </p:nvSpPr>
          <p:spPr>
            <a:xfrm>
              <a:off x="6466750" y="1442175"/>
              <a:ext cx="30225" cy="18150"/>
            </a:xfrm>
            <a:custGeom>
              <a:rect b="b" l="l" r="r" t="t"/>
              <a:pathLst>
                <a:path extrusionOk="0" h="726" w="1209">
                  <a:moveTo>
                    <a:pt x="0" y="0"/>
                  </a:moveTo>
                  <a:lnTo>
                    <a:pt x="0" y="725"/>
                  </a:lnTo>
                  <a:lnTo>
                    <a:pt x="1209" y="725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1"/>
            <p:cNvSpPr/>
            <p:nvPr/>
          </p:nvSpPr>
          <p:spPr>
            <a:xfrm>
              <a:off x="6466750" y="1480450"/>
              <a:ext cx="30225" cy="18800"/>
            </a:xfrm>
            <a:custGeom>
              <a:rect b="b" l="l" r="r" t="t"/>
              <a:pathLst>
                <a:path extrusionOk="0" h="752" w="1209">
                  <a:moveTo>
                    <a:pt x="0" y="0"/>
                  </a:moveTo>
                  <a:lnTo>
                    <a:pt x="0" y="752"/>
                  </a:lnTo>
                  <a:lnTo>
                    <a:pt x="1209" y="752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1"/>
            <p:cNvSpPr/>
            <p:nvPr/>
          </p:nvSpPr>
          <p:spPr>
            <a:xfrm>
              <a:off x="6416375" y="1403225"/>
              <a:ext cx="30250" cy="19500"/>
            </a:xfrm>
            <a:custGeom>
              <a:rect b="b" l="l" r="r" t="t"/>
              <a:pathLst>
                <a:path extrusionOk="0" h="780" w="1210">
                  <a:moveTo>
                    <a:pt x="1" y="1"/>
                  </a:moveTo>
                  <a:lnTo>
                    <a:pt x="1" y="779"/>
                  </a:lnTo>
                  <a:lnTo>
                    <a:pt x="1209" y="779"/>
                  </a:lnTo>
                  <a:lnTo>
                    <a:pt x="12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1"/>
            <p:cNvSpPr/>
            <p:nvPr/>
          </p:nvSpPr>
          <p:spPr>
            <a:xfrm>
              <a:off x="6437875" y="1597925"/>
              <a:ext cx="36275" cy="35625"/>
            </a:xfrm>
            <a:custGeom>
              <a:rect b="b" l="l" r="r" t="t"/>
              <a:pathLst>
                <a:path extrusionOk="0" h="1425" w="1451">
                  <a:moveTo>
                    <a:pt x="564" y="1"/>
                  </a:moveTo>
                  <a:lnTo>
                    <a:pt x="430" y="55"/>
                  </a:lnTo>
                  <a:lnTo>
                    <a:pt x="322" y="108"/>
                  </a:lnTo>
                  <a:lnTo>
                    <a:pt x="215" y="216"/>
                  </a:lnTo>
                  <a:lnTo>
                    <a:pt x="134" y="323"/>
                  </a:lnTo>
                  <a:lnTo>
                    <a:pt x="54" y="431"/>
                  </a:lnTo>
                  <a:lnTo>
                    <a:pt x="0" y="565"/>
                  </a:lnTo>
                  <a:lnTo>
                    <a:pt x="0" y="726"/>
                  </a:lnTo>
                  <a:lnTo>
                    <a:pt x="0" y="860"/>
                  </a:lnTo>
                  <a:lnTo>
                    <a:pt x="54" y="995"/>
                  </a:lnTo>
                  <a:lnTo>
                    <a:pt x="134" y="1129"/>
                  </a:lnTo>
                  <a:lnTo>
                    <a:pt x="215" y="1236"/>
                  </a:lnTo>
                  <a:lnTo>
                    <a:pt x="322" y="1317"/>
                  </a:lnTo>
                  <a:lnTo>
                    <a:pt x="430" y="1371"/>
                  </a:lnTo>
                  <a:lnTo>
                    <a:pt x="564" y="1424"/>
                  </a:lnTo>
                  <a:lnTo>
                    <a:pt x="860" y="1424"/>
                  </a:lnTo>
                  <a:lnTo>
                    <a:pt x="994" y="1371"/>
                  </a:lnTo>
                  <a:lnTo>
                    <a:pt x="1128" y="1317"/>
                  </a:lnTo>
                  <a:lnTo>
                    <a:pt x="1236" y="1236"/>
                  </a:lnTo>
                  <a:lnTo>
                    <a:pt x="1316" y="1129"/>
                  </a:lnTo>
                  <a:lnTo>
                    <a:pt x="1370" y="995"/>
                  </a:lnTo>
                  <a:lnTo>
                    <a:pt x="1424" y="860"/>
                  </a:lnTo>
                  <a:lnTo>
                    <a:pt x="1450" y="726"/>
                  </a:lnTo>
                  <a:lnTo>
                    <a:pt x="1424" y="565"/>
                  </a:lnTo>
                  <a:lnTo>
                    <a:pt x="1370" y="431"/>
                  </a:lnTo>
                  <a:lnTo>
                    <a:pt x="1316" y="323"/>
                  </a:lnTo>
                  <a:lnTo>
                    <a:pt x="1236" y="216"/>
                  </a:lnTo>
                  <a:lnTo>
                    <a:pt x="1128" y="108"/>
                  </a:lnTo>
                  <a:lnTo>
                    <a:pt x="994" y="55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1" name="Google Shape;1551;p11"/>
          <p:cNvGrpSpPr/>
          <p:nvPr/>
        </p:nvGrpSpPr>
        <p:grpSpPr>
          <a:xfrm>
            <a:off x="7493659" y="1370362"/>
            <a:ext cx="340425" cy="339750"/>
            <a:chOff x="7041450" y="1293800"/>
            <a:chExt cx="340425" cy="339750"/>
          </a:xfrm>
        </p:grpSpPr>
        <p:sp>
          <p:nvSpPr>
            <p:cNvPr id="1552" name="Google Shape;1552;p11"/>
            <p:cNvSpPr/>
            <p:nvPr/>
          </p:nvSpPr>
          <p:spPr>
            <a:xfrm>
              <a:off x="7101875" y="1599275"/>
              <a:ext cx="100075" cy="34275"/>
            </a:xfrm>
            <a:custGeom>
              <a:rect b="b" l="l" r="r" t="t"/>
              <a:pathLst>
                <a:path extrusionOk="0" h="1371" w="4003">
                  <a:moveTo>
                    <a:pt x="1156" y="1"/>
                  </a:moveTo>
                  <a:lnTo>
                    <a:pt x="726" y="162"/>
                  </a:lnTo>
                  <a:lnTo>
                    <a:pt x="565" y="242"/>
                  </a:lnTo>
                  <a:lnTo>
                    <a:pt x="431" y="350"/>
                  </a:lnTo>
                  <a:lnTo>
                    <a:pt x="296" y="457"/>
                  </a:lnTo>
                  <a:lnTo>
                    <a:pt x="189" y="591"/>
                  </a:lnTo>
                  <a:lnTo>
                    <a:pt x="108" y="753"/>
                  </a:lnTo>
                  <a:lnTo>
                    <a:pt x="55" y="914"/>
                  </a:lnTo>
                  <a:lnTo>
                    <a:pt x="1" y="1075"/>
                  </a:lnTo>
                  <a:lnTo>
                    <a:pt x="1" y="1263"/>
                  </a:lnTo>
                  <a:lnTo>
                    <a:pt x="1" y="1370"/>
                  </a:lnTo>
                  <a:lnTo>
                    <a:pt x="4003" y="1370"/>
                  </a:lnTo>
                  <a:lnTo>
                    <a:pt x="4003" y="1263"/>
                  </a:lnTo>
                  <a:lnTo>
                    <a:pt x="3976" y="1075"/>
                  </a:lnTo>
                  <a:lnTo>
                    <a:pt x="3949" y="914"/>
                  </a:lnTo>
                  <a:lnTo>
                    <a:pt x="3895" y="753"/>
                  </a:lnTo>
                  <a:lnTo>
                    <a:pt x="3788" y="591"/>
                  </a:lnTo>
                  <a:lnTo>
                    <a:pt x="3680" y="457"/>
                  </a:lnTo>
                  <a:lnTo>
                    <a:pt x="3573" y="350"/>
                  </a:lnTo>
                  <a:lnTo>
                    <a:pt x="3412" y="242"/>
                  </a:lnTo>
                  <a:lnTo>
                    <a:pt x="3251" y="162"/>
                  </a:lnTo>
                  <a:lnTo>
                    <a:pt x="2848" y="1"/>
                  </a:lnTo>
                  <a:lnTo>
                    <a:pt x="2633" y="108"/>
                  </a:lnTo>
                  <a:lnTo>
                    <a:pt x="2445" y="189"/>
                  </a:lnTo>
                  <a:lnTo>
                    <a:pt x="2230" y="215"/>
                  </a:lnTo>
                  <a:lnTo>
                    <a:pt x="1988" y="242"/>
                  </a:lnTo>
                  <a:lnTo>
                    <a:pt x="1773" y="215"/>
                  </a:lnTo>
                  <a:lnTo>
                    <a:pt x="1559" y="189"/>
                  </a:lnTo>
                  <a:lnTo>
                    <a:pt x="1344" y="108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1"/>
            <p:cNvSpPr/>
            <p:nvPr/>
          </p:nvSpPr>
          <p:spPr>
            <a:xfrm>
              <a:off x="7222075" y="1599275"/>
              <a:ext cx="100050" cy="34275"/>
            </a:xfrm>
            <a:custGeom>
              <a:rect b="b" l="l" r="r" t="t"/>
              <a:pathLst>
                <a:path extrusionOk="0" h="1371" w="4002">
                  <a:moveTo>
                    <a:pt x="1155" y="1"/>
                  </a:moveTo>
                  <a:lnTo>
                    <a:pt x="725" y="162"/>
                  </a:lnTo>
                  <a:lnTo>
                    <a:pt x="564" y="242"/>
                  </a:lnTo>
                  <a:lnTo>
                    <a:pt x="430" y="350"/>
                  </a:lnTo>
                  <a:lnTo>
                    <a:pt x="296" y="457"/>
                  </a:lnTo>
                  <a:lnTo>
                    <a:pt x="188" y="591"/>
                  </a:lnTo>
                  <a:lnTo>
                    <a:pt x="108" y="753"/>
                  </a:lnTo>
                  <a:lnTo>
                    <a:pt x="27" y="914"/>
                  </a:lnTo>
                  <a:lnTo>
                    <a:pt x="0" y="1075"/>
                  </a:lnTo>
                  <a:lnTo>
                    <a:pt x="0" y="1263"/>
                  </a:lnTo>
                  <a:lnTo>
                    <a:pt x="0" y="1370"/>
                  </a:lnTo>
                  <a:lnTo>
                    <a:pt x="4002" y="1370"/>
                  </a:lnTo>
                  <a:lnTo>
                    <a:pt x="4002" y="1263"/>
                  </a:lnTo>
                  <a:lnTo>
                    <a:pt x="3975" y="1075"/>
                  </a:lnTo>
                  <a:lnTo>
                    <a:pt x="3948" y="914"/>
                  </a:lnTo>
                  <a:lnTo>
                    <a:pt x="3868" y="753"/>
                  </a:lnTo>
                  <a:lnTo>
                    <a:pt x="3787" y="591"/>
                  </a:lnTo>
                  <a:lnTo>
                    <a:pt x="3680" y="457"/>
                  </a:lnTo>
                  <a:lnTo>
                    <a:pt x="3572" y="350"/>
                  </a:lnTo>
                  <a:lnTo>
                    <a:pt x="3411" y="242"/>
                  </a:lnTo>
                  <a:lnTo>
                    <a:pt x="3250" y="162"/>
                  </a:lnTo>
                  <a:lnTo>
                    <a:pt x="2820" y="1"/>
                  </a:lnTo>
                  <a:lnTo>
                    <a:pt x="2632" y="108"/>
                  </a:lnTo>
                  <a:lnTo>
                    <a:pt x="2444" y="189"/>
                  </a:lnTo>
                  <a:lnTo>
                    <a:pt x="2229" y="215"/>
                  </a:lnTo>
                  <a:lnTo>
                    <a:pt x="1988" y="242"/>
                  </a:lnTo>
                  <a:lnTo>
                    <a:pt x="1773" y="215"/>
                  </a:lnTo>
                  <a:lnTo>
                    <a:pt x="1531" y="189"/>
                  </a:lnTo>
                  <a:lnTo>
                    <a:pt x="1343" y="108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1"/>
            <p:cNvSpPr/>
            <p:nvPr/>
          </p:nvSpPr>
          <p:spPr>
            <a:xfrm>
              <a:off x="7252950" y="1541525"/>
              <a:ext cx="37625" cy="44350"/>
            </a:xfrm>
            <a:custGeom>
              <a:rect b="b" l="l" r="r" t="t"/>
              <a:pathLst>
                <a:path extrusionOk="0" h="1774" w="1505">
                  <a:moveTo>
                    <a:pt x="753" y="1"/>
                  </a:moveTo>
                  <a:lnTo>
                    <a:pt x="591" y="28"/>
                  </a:lnTo>
                  <a:lnTo>
                    <a:pt x="457" y="55"/>
                  </a:lnTo>
                  <a:lnTo>
                    <a:pt x="323" y="135"/>
                  </a:lnTo>
                  <a:lnTo>
                    <a:pt x="215" y="216"/>
                  </a:lnTo>
                  <a:lnTo>
                    <a:pt x="135" y="323"/>
                  </a:lnTo>
                  <a:lnTo>
                    <a:pt x="54" y="457"/>
                  </a:lnTo>
                  <a:lnTo>
                    <a:pt x="27" y="592"/>
                  </a:lnTo>
                  <a:lnTo>
                    <a:pt x="1" y="753"/>
                  </a:lnTo>
                  <a:lnTo>
                    <a:pt x="1" y="1021"/>
                  </a:lnTo>
                  <a:lnTo>
                    <a:pt x="27" y="1183"/>
                  </a:lnTo>
                  <a:lnTo>
                    <a:pt x="54" y="1317"/>
                  </a:lnTo>
                  <a:lnTo>
                    <a:pt x="135" y="1451"/>
                  </a:lnTo>
                  <a:lnTo>
                    <a:pt x="215" y="1559"/>
                  </a:lnTo>
                  <a:lnTo>
                    <a:pt x="323" y="1666"/>
                  </a:lnTo>
                  <a:lnTo>
                    <a:pt x="457" y="1720"/>
                  </a:lnTo>
                  <a:lnTo>
                    <a:pt x="591" y="1773"/>
                  </a:lnTo>
                  <a:lnTo>
                    <a:pt x="914" y="1773"/>
                  </a:lnTo>
                  <a:lnTo>
                    <a:pt x="1048" y="1720"/>
                  </a:lnTo>
                  <a:lnTo>
                    <a:pt x="1182" y="1666"/>
                  </a:lnTo>
                  <a:lnTo>
                    <a:pt x="1290" y="1559"/>
                  </a:lnTo>
                  <a:lnTo>
                    <a:pt x="1370" y="1451"/>
                  </a:lnTo>
                  <a:lnTo>
                    <a:pt x="1451" y="1317"/>
                  </a:lnTo>
                  <a:lnTo>
                    <a:pt x="1505" y="1183"/>
                  </a:lnTo>
                  <a:lnTo>
                    <a:pt x="1505" y="1021"/>
                  </a:lnTo>
                  <a:lnTo>
                    <a:pt x="1505" y="753"/>
                  </a:lnTo>
                  <a:lnTo>
                    <a:pt x="1505" y="592"/>
                  </a:lnTo>
                  <a:lnTo>
                    <a:pt x="1451" y="457"/>
                  </a:lnTo>
                  <a:lnTo>
                    <a:pt x="1370" y="323"/>
                  </a:lnTo>
                  <a:lnTo>
                    <a:pt x="1290" y="216"/>
                  </a:lnTo>
                  <a:lnTo>
                    <a:pt x="1182" y="135"/>
                  </a:lnTo>
                  <a:lnTo>
                    <a:pt x="1048" y="55"/>
                  </a:lnTo>
                  <a:lnTo>
                    <a:pt x="914" y="28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1"/>
            <p:cNvSpPr/>
            <p:nvPr/>
          </p:nvSpPr>
          <p:spPr>
            <a:xfrm>
              <a:off x="7132775" y="1541525"/>
              <a:ext cx="37625" cy="44350"/>
            </a:xfrm>
            <a:custGeom>
              <a:rect b="b" l="l" r="r" t="t"/>
              <a:pathLst>
                <a:path extrusionOk="0" h="1774" w="1505">
                  <a:moveTo>
                    <a:pt x="752" y="1"/>
                  </a:moveTo>
                  <a:lnTo>
                    <a:pt x="618" y="28"/>
                  </a:lnTo>
                  <a:lnTo>
                    <a:pt x="457" y="55"/>
                  </a:lnTo>
                  <a:lnTo>
                    <a:pt x="349" y="135"/>
                  </a:lnTo>
                  <a:lnTo>
                    <a:pt x="215" y="216"/>
                  </a:lnTo>
                  <a:lnTo>
                    <a:pt x="135" y="323"/>
                  </a:lnTo>
                  <a:lnTo>
                    <a:pt x="54" y="457"/>
                  </a:lnTo>
                  <a:lnTo>
                    <a:pt x="27" y="592"/>
                  </a:lnTo>
                  <a:lnTo>
                    <a:pt x="0" y="753"/>
                  </a:lnTo>
                  <a:lnTo>
                    <a:pt x="0" y="1021"/>
                  </a:lnTo>
                  <a:lnTo>
                    <a:pt x="27" y="1183"/>
                  </a:lnTo>
                  <a:lnTo>
                    <a:pt x="54" y="1317"/>
                  </a:lnTo>
                  <a:lnTo>
                    <a:pt x="135" y="1451"/>
                  </a:lnTo>
                  <a:lnTo>
                    <a:pt x="215" y="1559"/>
                  </a:lnTo>
                  <a:lnTo>
                    <a:pt x="349" y="1666"/>
                  </a:lnTo>
                  <a:lnTo>
                    <a:pt x="457" y="1720"/>
                  </a:lnTo>
                  <a:lnTo>
                    <a:pt x="618" y="1773"/>
                  </a:lnTo>
                  <a:lnTo>
                    <a:pt x="913" y="1773"/>
                  </a:lnTo>
                  <a:lnTo>
                    <a:pt x="1048" y="1720"/>
                  </a:lnTo>
                  <a:lnTo>
                    <a:pt x="1182" y="1666"/>
                  </a:lnTo>
                  <a:lnTo>
                    <a:pt x="1289" y="1559"/>
                  </a:lnTo>
                  <a:lnTo>
                    <a:pt x="1397" y="1451"/>
                  </a:lnTo>
                  <a:lnTo>
                    <a:pt x="1451" y="1317"/>
                  </a:lnTo>
                  <a:lnTo>
                    <a:pt x="1504" y="1183"/>
                  </a:lnTo>
                  <a:lnTo>
                    <a:pt x="1504" y="1021"/>
                  </a:lnTo>
                  <a:lnTo>
                    <a:pt x="1504" y="753"/>
                  </a:lnTo>
                  <a:lnTo>
                    <a:pt x="1504" y="592"/>
                  </a:lnTo>
                  <a:lnTo>
                    <a:pt x="1451" y="457"/>
                  </a:lnTo>
                  <a:lnTo>
                    <a:pt x="1397" y="323"/>
                  </a:lnTo>
                  <a:lnTo>
                    <a:pt x="1289" y="216"/>
                  </a:lnTo>
                  <a:lnTo>
                    <a:pt x="1182" y="135"/>
                  </a:lnTo>
                  <a:lnTo>
                    <a:pt x="1048" y="55"/>
                  </a:lnTo>
                  <a:lnTo>
                    <a:pt x="913" y="28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1"/>
            <p:cNvSpPr/>
            <p:nvPr/>
          </p:nvSpPr>
          <p:spPr>
            <a:xfrm>
              <a:off x="7041450" y="1335425"/>
              <a:ext cx="193400" cy="161825"/>
            </a:xfrm>
            <a:custGeom>
              <a:rect b="b" l="l" r="r" t="t"/>
              <a:pathLst>
                <a:path extrusionOk="0" h="6473" w="7736">
                  <a:moveTo>
                    <a:pt x="2230" y="1477"/>
                  </a:moveTo>
                  <a:lnTo>
                    <a:pt x="2230" y="2283"/>
                  </a:lnTo>
                  <a:lnTo>
                    <a:pt x="1424" y="2283"/>
                  </a:lnTo>
                  <a:lnTo>
                    <a:pt x="1424" y="1477"/>
                  </a:lnTo>
                  <a:close/>
                  <a:moveTo>
                    <a:pt x="1" y="0"/>
                  </a:moveTo>
                  <a:lnTo>
                    <a:pt x="1" y="5183"/>
                  </a:lnTo>
                  <a:lnTo>
                    <a:pt x="28" y="5452"/>
                  </a:lnTo>
                  <a:lnTo>
                    <a:pt x="108" y="5694"/>
                  </a:lnTo>
                  <a:lnTo>
                    <a:pt x="216" y="5908"/>
                  </a:lnTo>
                  <a:lnTo>
                    <a:pt x="377" y="6096"/>
                  </a:lnTo>
                  <a:lnTo>
                    <a:pt x="565" y="6231"/>
                  </a:lnTo>
                  <a:lnTo>
                    <a:pt x="780" y="6365"/>
                  </a:lnTo>
                  <a:lnTo>
                    <a:pt x="1021" y="6446"/>
                  </a:lnTo>
                  <a:lnTo>
                    <a:pt x="1263" y="6472"/>
                  </a:lnTo>
                  <a:lnTo>
                    <a:pt x="2230" y="6472"/>
                  </a:lnTo>
                  <a:lnTo>
                    <a:pt x="2230" y="5667"/>
                  </a:lnTo>
                  <a:lnTo>
                    <a:pt x="2096" y="5640"/>
                  </a:lnTo>
                  <a:lnTo>
                    <a:pt x="1988" y="5559"/>
                  </a:lnTo>
                  <a:lnTo>
                    <a:pt x="1908" y="5452"/>
                  </a:lnTo>
                  <a:lnTo>
                    <a:pt x="1881" y="5318"/>
                  </a:lnTo>
                  <a:lnTo>
                    <a:pt x="1908" y="5183"/>
                  </a:lnTo>
                  <a:lnTo>
                    <a:pt x="1988" y="5076"/>
                  </a:lnTo>
                  <a:lnTo>
                    <a:pt x="2096" y="4995"/>
                  </a:lnTo>
                  <a:lnTo>
                    <a:pt x="2230" y="4968"/>
                  </a:lnTo>
                  <a:lnTo>
                    <a:pt x="7736" y="4968"/>
                  </a:lnTo>
                  <a:lnTo>
                    <a:pt x="7736" y="3894"/>
                  </a:lnTo>
                  <a:lnTo>
                    <a:pt x="1424" y="3894"/>
                  </a:lnTo>
                  <a:lnTo>
                    <a:pt x="1424" y="3115"/>
                  </a:lnTo>
                  <a:lnTo>
                    <a:pt x="4405" y="3115"/>
                  </a:lnTo>
                  <a:lnTo>
                    <a:pt x="4405" y="2283"/>
                  </a:lnTo>
                  <a:lnTo>
                    <a:pt x="3089" y="2283"/>
                  </a:lnTo>
                  <a:lnTo>
                    <a:pt x="3089" y="1477"/>
                  </a:lnTo>
                  <a:lnTo>
                    <a:pt x="4405" y="1477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1"/>
            <p:cNvSpPr/>
            <p:nvPr/>
          </p:nvSpPr>
          <p:spPr>
            <a:xfrm>
              <a:off x="7172375" y="1293800"/>
              <a:ext cx="209500" cy="155775"/>
            </a:xfrm>
            <a:custGeom>
              <a:rect b="b" l="l" r="r" t="t"/>
              <a:pathLst>
                <a:path extrusionOk="0" h="6231" w="8380">
                  <a:moveTo>
                    <a:pt x="2203" y="1262"/>
                  </a:moveTo>
                  <a:lnTo>
                    <a:pt x="2203" y="2041"/>
                  </a:lnTo>
                  <a:lnTo>
                    <a:pt x="1424" y="2041"/>
                  </a:lnTo>
                  <a:lnTo>
                    <a:pt x="1424" y="1262"/>
                  </a:lnTo>
                  <a:close/>
                  <a:moveTo>
                    <a:pt x="6957" y="1262"/>
                  </a:moveTo>
                  <a:lnTo>
                    <a:pt x="6957" y="2041"/>
                  </a:lnTo>
                  <a:lnTo>
                    <a:pt x="3062" y="2041"/>
                  </a:lnTo>
                  <a:lnTo>
                    <a:pt x="3062" y="1262"/>
                  </a:lnTo>
                  <a:close/>
                  <a:moveTo>
                    <a:pt x="6957" y="2847"/>
                  </a:moveTo>
                  <a:lnTo>
                    <a:pt x="6957" y="3652"/>
                  </a:lnTo>
                  <a:lnTo>
                    <a:pt x="1424" y="3652"/>
                  </a:lnTo>
                  <a:lnTo>
                    <a:pt x="1424" y="2847"/>
                  </a:lnTo>
                  <a:close/>
                  <a:moveTo>
                    <a:pt x="1" y="0"/>
                  </a:moveTo>
                  <a:lnTo>
                    <a:pt x="1" y="4754"/>
                  </a:lnTo>
                  <a:lnTo>
                    <a:pt x="6151" y="4754"/>
                  </a:lnTo>
                  <a:lnTo>
                    <a:pt x="6285" y="4780"/>
                  </a:lnTo>
                  <a:lnTo>
                    <a:pt x="6393" y="4834"/>
                  </a:lnTo>
                  <a:lnTo>
                    <a:pt x="6473" y="4968"/>
                  </a:lnTo>
                  <a:lnTo>
                    <a:pt x="6500" y="5076"/>
                  </a:lnTo>
                  <a:lnTo>
                    <a:pt x="6473" y="5210"/>
                  </a:lnTo>
                  <a:lnTo>
                    <a:pt x="6393" y="5344"/>
                  </a:lnTo>
                  <a:lnTo>
                    <a:pt x="6285" y="5398"/>
                  </a:lnTo>
                  <a:lnTo>
                    <a:pt x="6151" y="5425"/>
                  </a:lnTo>
                  <a:lnTo>
                    <a:pt x="6151" y="6231"/>
                  </a:lnTo>
                  <a:lnTo>
                    <a:pt x="7118" y="6231"/>
                  </a:lnTo>
                  <a:lnTo>
                    <a:pt x="7386" y="6204"/>
                  </a:lnTo>
                  <a:lnTo>
                    <a:pt x="7601" y="6123"/>
                  </a:lnTo>
                  <a:lnTo>
                    <a:pt x="7816" y="6016"/>
                  </a:lnTo>
                  <a:lnTo>
                    <a:pt x="8004" y="5855"/>
                  </a:lnTo>
                  <a:lnTo>
                    <a:pt x="8165" y="5667"/>
                  </a:lnTo>
                  <a:lnTo>
                    <a:pt x="8273" y="5452"/>
                  </a:lnTo>
                  <a:lnTo>
                    <a:pt x="8353" y="5210"/>
                  </a:lnTo>
                  <a:lnTo>
                    <a:pt x="8380" y="4968"/>
                  </a:lnTo>
                  <a:lnTo>
                    <a:pt x="83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2faf1666a92_1_122"/>
          <p:cNvSpPr txBox="1"/>
          <p:nvPr>
            <p:ph idx="2" type="subTitle"/>
          </p:nvPr>
        </p:nvSpPr>
        <p:spPr>
          <a:xfrm>
            <a:off x="3340275" y="2267125"/>
            <a:ext cx="2454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Este módulo permitirá a la administración gestionar de manera eficiente las propiedades y los residentes asociados a ellas, garantizando una administración clara y organizada.</a:t>
            </a:r>
            <a:endParaRPr/>
          </a:p>
        </p:txBody>
      </p:sp>
      <p:sp>
        <p:nvSpPr>
          <p:cNvPr id="1563" name="Google Shape;1563;g2faf1666a92_1_122"/>
          <p:cNvSpPr txBox="1"/>
          <p:nvPr>
            <p:ph idx="5" type="subTitle"/>
          </p:nvPr>
        </p:nvSpPr>
        <p:spPr>
          <a:xfrm>
            <a:off x="6374625" y="2247200"/>
            <a:ext cx="2454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El sistema priorizará el pago de las cuotas más antiguas, asegurando que todas las deudas se cubran en orden cronológico, lo que ayudará a mantener un control adecuado de las obligaciones financieras.</a:t>
            </a:r>
            <a:endParaRPr/>
          </a:p>
        </p:txBody>
      </p:sp>
      <p:sp>
        <p:nvSpPr>
          <p:cNvPr id="1564" name="Google Shape;1564;g2faf1666a92_1_1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Funcionalidades generales</a:t>
            </a:r>
            <a:endParaRPr/>
          </a:p>
        </p:txBody>
      </p:sp>
      <p:sp>
        <p:nvSpPr>
          <p:cNvPr id="1565" name="Google Shape;1565;g2faf1666a92_1_122"/>
          <p:cNvSpPr txBox="1"/>
          <p:nvPr>
            <p:ph idx="1" type="subTitle"/>
          </p:nvPr>
        </p:nvSpPr>
        <p:spPr>
          <a:xfrm>
            <a:off x="314775" y="2267125"/>
            <a:ext cx="2529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La integración con Webpay permitirá a los residentes realizar pagos en línea de manera segura, incluyendo el pago de cuotas vencidas y la recarga de su billetera digital.</a:t>
            </a:r>
            <a:endParaRPr/>
          </a:p>
        </p:txBody>
      </p:sp>
      <p:sp>
        <p:nvSpPr>
          <p:cNvPr id="1566" name="Google Shape;1566;g2faf1666a92_1_122"/>
          <p:cNvSpPr txBox="1"/>
          <p:nvPr>
            <p:ph idx="7" type="subTitle"/>
          </p:nvPr>
        </p:nvSpPr>
        <p:spPr>
          <a:xfrm>
            <a:off x="352125" y="2030400"/>
            <a:ext cx="2454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Webpay</a:t>
            </a:r>
            <a:endParaRPr/>
          </a:p>
        </p:txBody>
      </p:sp>
      <p:sp>
        <p:nvSpPr>
          <p:cNvPr id="1567" name="Google Shape;1567;g2faf1666a92_1_122"/>
          <p:cNvSpPr txBox="1"/>
          <p:nvPr>
            <p:ph idx="8" type="subTitle"/>
          </p:nvPr>
        </p:nvSpPr>
        <p:spPr>
          <a:xfrm>
            <a:off x="2941425" y="2030400"/>
            <a:ext cx="3252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Gestión </a:t>
            </a:r>
            <a:r>
              <a:rPr lang="en"/>
              <a:t>de Propiedades</a:t>
            </a:r>
            <a:endParaRPr/>
          </a:p>
        </p:txBody>
      </p:sp>
      <p:sp>
        <p:nvSpPr>
          <p:cNvPr id="1568" name="Google Shape;1568;g2faf1666a92_1_122"/>
          <p:cNvSpPr txBox="1"/>
          <p:nvPr>
            <p:ph idx="14" type="subTitle"/>
          </p:nvPr>
        </p:nvSpPr>
        <p:spPr>
          <a:xfrm>
            <a:off x="6437475" y="2030400"/>
            <a:ext cx="228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Pago de Cuotas</a:t>
            </a:r>
            <a:endParaRPr/>
          </a:p>
        </p:txBody>
      </p:sp>
      <p:sp>
        <p:nvSpPr>
          <p:cNvPr id="1569" name="Google Shape;1569;g2faf1666a92_1_122"/>
          <p:cNvSpPr/>
          <p:nvPr/>
        </p:nvSpPr>
        <p:spPr>
          <a:xfrm>
            <a:off x="1278443" y="1314796"/>
            <a:ext cx="640072" cy="640084"/>
          </a:xfrm>
          <a:custGeom>
            <a:rect b="b" l="l" r="r" t="t"/>
            <a:pathLst>
              <a:path extrusionOk="0" h="6397" w="9660">
                <a:moveTo>
                  <a:pt x="5997" y="0"/>
                </a:moveTo>
                <a:lnTo>
                  <a:pt x="5413" y="18"/>
                </a:lnTo>
                <a:lnTo>
                  <a:pt x="4794" y="73"/>
                </a:lnTo>
                <a:lnTo>
                  <a:pt x="4575" y="109"/>
                </a:lnTo>
                <a:lnTo>
                  <a:pt x="4010" y="237"/>
                </a:lnTo>
                <a:lnTo>
                  <a:pt x="3627" y="346"/>
                </a:lnTo>
                <a:lnTo>
                  <a:pt x="3190" y="474"/>
                </a:lnTo>
                <a:lnTo>
                  <a:pt x="2753" y="638"/>
                </a:lnTo>
                <a:lnTo>
                  <a:pt x="2279" y="820"/>
                </a:lnTo>
                <a:lnTo>
                  <a:pt x="1823" y="1057"/>
                </a:lnTo>
                <a:lnTo>
                  <a:pt x="1604" y="1185"/>
                </a:lnTo>
                <a:lnTo>
                  <a:pt x="1386" y="1312"/>
                </a:lnTo>
                <a:lnTo>
                  <a:pt x="1185" y="1476"/>
                </a:lnTo>
                <a:lnTo>
                  <a:pt x="985" y="1622"/>
                </a:lnTo>
                <a:lnTo>
                  <a:pt x="803" y="1786"/>
                </a:lnTo>
                <a:lnTo>
                  <a:pt x="620" y="1968"/>
                </a:lnTo>
                <a:lnTo>
                  <a:pt x="475" y="2169"/>
                </a:lnTo>
                <a:lnTo>
                  <a:pt x="329" y="2369"/>
                </a:lnTo>
                <a:lnTo>
                  <a:pt x="219" y="2570"/>
                </a:lnTo>
                <a:lnTo>
                  <a:pt x="128" y="2788"/>
                </a:lnTo>
                <a:lnTo>
                  <a:pt x="55" y="3025"/>
                </a:lnTo>
                <a:lnTo>
                  <a:pt x="19" y="3281"/>
                </a:lnTo>
                <a:lnTo>
                  <a:pt x="1" y="3536"/>
                </a:lnTo>
                <a:lnTo>
                  <a:pt x="19" y="3809"/>
                </a:lnTo>
                <a:lnTo>
                  <a:pt x="74" y="4155"/>
                </a:lnTo>
                <a:lnTo>
                  <a:pt x="165" y="4465"/>
                </a:lnTo>
                <a:lnTo>
                  <a:pt x="274" y="4757"/>
                </a:lnTo>
                <a:lnTo>
                  <a:pt x="402" y="5012"/>
                </a:lnTo>
                <a:lnTo>
                  <a:pt x="566" y="5249"/>
                </a:lnTo>
                <a:lnTo>
                  <a:pt x="766" y="5468"/>
                </a:lnTo>
                <a:lnTo>
                  <a:pt x="967" y="5650"/>
                </a:lnTo>
                <a:lnTo>
                  <a:pt x="1203" y="5814"/>
                </a:lnTo>
                <a:lnTo>
                  <a:pt x="1440" y="5960"/>
                </a:lnTo>
                <a:lnTo>
                  <a:pt x="1714" y="6069"/>
                </a:lnTo>
                <a:lnTo>
                  <a:pt x="1987" y="6178"/>
                </a:lnTo>
                <a:lnTo>
                  <a:pt x="2279" y="6251"/>
                </a:lnTo>
                <a:lnTo>
                  <a:pt x="2589" y="6324"/>
                </a:lnTo>
                <a:lnTo>
                  <a:pt x="2898" y="6361"/>
                </a:lnTo>
                <a:lnTo>
                  <a:pt x="3208" y="6379"/>
                </a:lnTo>
                <a:lnTo>
                  <a:pt x="3536" y="6397"/>
                </a:lnTo>
                <a:lnTo>
                  <a:pt x="3883" y="6379"/>
                </a:lnTo>
                <a:lnTo>
                  <a:pt x="4211" y="6361"/>
                </a:lnTo>
                <a:lnTo>
                  <a:pt x="4539" y="6324"/>
                </a:lnTo>
                <a:lnTo>
                  <a:pt x="4885" y="6269"/>
                </a:lnTo>
                <a:lnTo>
                  <a:pt x="5213" y="6215"/>
                </a:lnTo>
                <a:lnTo>
                  <a:pt x="5541" y="6142"/>
                </a:lnTo>
                <a:lnTo>
                  <a:pt x="5869" y="6051"/>
                </a:lnTo>
                <a:lnTo>
                  <a:pt x="6179" y="5941"/>
                </a:lnTo>
                <a:lnTo>
                  <a:pt x="6489" y="5850"/>
                </a:lnTo>
                <a:lnTo>
                  <a:pt x="6780" y="5723"/>
                </a:lnTo>
                <a:lnTo>
                  <a:pt x="7054" y="5613"/>
                </a:lnTo>
                <a:lnTo>
                  <a:pt x="7327" y="5468"/>
                </a:lnTo>
                <a:lnTo>
                  <a:pt x="7582" y="5340"/>
                </a:lnTo>
                <a:lnTo>
                  <a:pt x="7801" y="5194"/>
                </a:lnTo>
                <a:lnTo>
                  <a:pt x="8020" y="5048"/>
                </a:lnTo>
                <a:lnTo>
                  <a:pt x="8202" y="4903"/>
                </a:lnTo>
                <a:lnTo>
                  <a:pt x="8439" y="4702"/>
                </a:lnTo>
                <a:lnTo>
                  <a:pt x="8657" y="4502"/>
                </a:lnTo>
                <a:lnTo>
                  <a:pt x="8840" y="4283"/>
                </a:lnTo>
                <a:lnTo>
                  <a:pt x="9004" y="4082"/>
                </a:lnTo>
                <a:lnTo>
                  <a:pt x="9150" y="3864"/>
                </a:lnTo>
                <a:lnTo>
                  <a:pt x="9295" y="3663"/>
                </a:lnTo>
                <a:lnTo>
                  <a:pt x="9405" y="3445"/>
                </a:lnTo>
                <a:lnTo>
                  <a:pt x="9496" y="3226"/>
                </a:lnTo>
                <a:lnTo>
                  <a:pt x="9569" y="3025"/>
                </a:lnTo>
                <a:lnTo>
                  <a:pt x="9605" y="2825"/>
                </a:lnTo>
                <a:lnTo>
                  <a:pt x="9642" y="2606"/>
                </a:lnTo>
                <a:lnTo>
                  <a:pt x="9660" y="2406"/>
                </a:lnTo>
                <a:lnTo>
                  <a:pt x="9660" y="2205"/>
                </a:lnTo>
                <a:lnTo>
                  <a:pt x="9623" y="2023"/>
                </a:lnTo>
                <a:lnTo>
                  <a:pt x="9587" y="1823"/>
                </a:lnTo>
                <a:lnTo>
                  <a:pt x="9532" y="1640"/>
                </a:lnTo>
                <a:lnTo>
                  <a:pt x="9441" y="1476"/>
                </a:lnTo>
                <a:lnTo>
                  <a:pt x="9350" y="1294"/>
                </a:lnTo>
                <a:lnTo>
                  <a:pt x="9222" y="1130"/>
                </a:lnTo>
                <a:lnTo>
                  <a:pt x="9095" y="984"/>
                </a:lnTo>
                <a:lnTo>
                  <a:pt x="8931" y="838"/>
                </a:lnTo>
                <a:lnTo>
                  <a:pt x="8749" y="693"/>
                </a:lnTo>
                <a:lnTo>
                  <a:pt x="8566" y="565"/>
                </a:lnTo>
                <a:lnTo>
                  <a:pt x="8348" y="456"/>
                </a:lnTo>
                <a:lnTo>
                  <a:pt x="8129" y="346"/>
                </a:lnTo>
                <a:lnTo>
                  <a:pt x="7874" y="255"/>
                </a:lnTo>
                <a:lnTo>
                  <a:pt x="7600" y="182"/>
                </a:lnTo>
                <a:lnTo>
                  <a:pt x="7327" y="109"/>
                </a:lnTo>
                <a:lnTo>
                  <a:pt x="7017" y="55"/>
                </a:lnTo>
                <a:lnTo>
                  <a:pt x="6689" y="18"/>
                </a:lnTo>
                <a:lnTo>
                  <a:pt x="63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g2faf1666a92_1_122"/>
          <p:cNvSpPr/>
          <p:nvPr/>
        </p:nvSpPr>
        <p:spPr>
          <a:xfrm>
            <a:off x="4208239" y="1314796"/>
            <a:ext cx="640072" cy="640084"/>
          </a:xfrm>
          <a:custGeom>
            <a:rect b="b" l="l" r="r" t="t"/>
            <a:pathLst>
              <a:path extrusionOk="0" h="6397" w="9660">
                <a:moveTo>
                  <a:pt x="5997" y="0"/>
                </a:moveTo>
                <a:lnTo>
                  <a:pt x="5413" y="18"/>
                </a:lnTo>
                <a:lnTo>
                  <a:pt x="4794" y="73"/>
                </a:lnTo>
                <a:lnTo>
                  <a:pt x="4575" y="109"/>
                </a:lnTo>
                <a:lnTo>
                  <a:pt x="4010" y="237"/>
                </a:lnTo>
                <a:lnTo>
                  <a:pt x="3627" y="346"/>
                </a:lnTo>
                <a:lnTo>
                  <a:pt x="3190" y="474"/>
                </a:lnTo>
                <a:lnTo>
                  <a:pt x="2753" y="638"/>
                </a:lnTo>
                <a:lnTo>
                  <a:pt x="2279" y="820"/>
                </a:lnTo>
                <a:lnTo>
                  <a:pt x="1823" y="1057"/>
                </a:lnTo>
                <a:lnTo>
                  <a:pt x="1604" y="1185"/>
                </a:lnTo>
                <a:lnTo>
                  <a:pt x="1386" y="1312"/>
                </a:lnTo>
                <a:lnTo>
                  <a:pt x="1185" y="1476"/>
                </a:lnTo>
                <a:lnTo>
                  <a:pt x="985" y="1622"/>
                </a:lnTo>
                <a:lnTo>
                  <a:pt x="803" y="1786"/>
                </a:lnTo>
                <a:lnTo>
                  <a:pt x="620" y="1968"/>
                </a:lnTo>
                <a:lnTo>
                  <a:pt x="475" y="2169"/>
                </a:lnTo>
                <a:lnTo>
                  <a:pt x="329" y="2369"/>
                </a:lnTo>
                <a:lnTo>
                  <a:pt x="219" y="2570"/>
                </a:lnTo>
                <a:lnTo>
                  <a:pt x="128" y="2788"/>
                </a:lnTo>
                <a:lnTo>
                  <a:pt x="55" y="3025"/>
                </a:lnTo>
                <a:lnTo>
                  <a:pt x="19" y="3281"/>
                </a:lnTo>
                <a:lnTo>
                  <a:pt x="1" y="3536"/>
                </a:lnTo>
                <a:lnTo>
                  <a:pt x="19" y="3809"/>
                </a:lnTo>
                <a:lnTo>
                  <a:pt x="74" y="4155"/>
                </a:lnTo>
                <a:lnTo>
                  <a:pt x="165" y="4465"/>
                </a:lnTo>
                <a:lnTo>
                  <a:pt x="274" y="4757"/>
                </a:lnTo>
                <a:lnTo>
                  <a:pt x="402" y="5012"/>
                </a:lnTo>
                <a:lnTo>
                  <a:pt x="566" y="5249"/>
                </a:lnTo>
                <a:lnTo>
                  <a:pt x="766" y="5468"/>
                </a:lnTo>
                <a:lnTo>
                  <a:pt x="967" y="5650"/>
                </a:lnTo>
                <a:lnTo>
                  <a:pt x="1203" y="5814"/>
                </a:lnTo>
                <a:lnTo>
                  <a:pt x="1440" y="5960"/>
                </a:lnTo>
                <a:lnTo>
                  <a:pt x="1714" y="6069"/>
                </a:lnTo>
                <a:lnTo>
                  <a:pt x="1987" y="6178"/>
                </a:lnTo>
                <a:lnTo>
                  <a:pt x="2279" y="6251"/>
                </a:lnTo>
                <a:lnTo>
                  <a:pt x="2589" y="6324"/>
                </a:lnTo>
                <a:lnTo>
                  <a:pt x="2898" y="6361"/>
                </a:lnTo>
                <a:lnTo>
                  <a:pt x="3208" y="6379"/>
                </a:lnTo>
                <a:lnTo>
                  <a:pt x="3536" y="6397"/>
                </a:lnTo>
                <a:lnTo>
                  <a:pt x="3883" y="6379"/>
                </a:lnTo>
                <a:lnTo>
                  <a:pt x="4211" y="6361"/>
                </a:lnTo>
                <a:lnTo>
                  <a:pt x="4539" y="6324"/>
                </a:lnTo>
                <a:lnTo>
                  <a:pt x="4885" y="6269"/>
                </a:lnTo>
                <a:lnTo>
                  <a:pt x="5213" y="6215"/>
                </a:lnTo>
                <a:lnTo>
                  <a:pt x="5541" y="6142"/>
                </a:lnTo>
                <a:lnTo>
                  <a:pt x="5869" y="6051"/>
                </a:lnTo>
                <a:lnTo>
                  <a:pt x="6179" y="5941"/>
                </a:lnTo>
                <a:lnTo>
                  <a:pt x="6489" y="5850"/>
                </a:lnTo>
                <a:lnTo>
                  <a:pt x="6780" y="5723"/>
                </a:lnTo>
                <a:lnTo>
                  <a:pt x="7054" y="5613"/>
                </a:lnTo>
                <a:lnTo>
                  <a:pt x="7327" y="5468"/>
                </a:lnTo>
                <a:lnTo>
                  <a:pt x="7582" y="5340"/>
                </a:lnTo>
                <a:lnTo>
                  <a:pt x="7801" y="5194"/>
                </a:lnTo>
                <a:lnTo>
                  <a:pt x="8020" y="5048"/>
                </a:lnTo>
                <a:lnTo>
                  <a:pt x="8202" y="4903"/>
                </a:lnTo>
                <a:lnTo>
                  <a:pt x="8439" y="4702"/>
                </a:lnTo>
                <a:lnTo>
                  <a:pt x="8657" y="4502"/>
                </a:lnTo>
                <a:lnTo>
                  <a:pt x="8840" y="4283"/>
                </a:lnTo>
                <a:lnTo>
                  <a:pt x="9004" y="4082"/>
                </a:lnTo>
                <a:lnTo>
                  <a:pt x="9150" y="3864"/>
                </a:lnTo>
                <a:lnTo>
                  <a:pt x="9295" y="3663"/>
                </a:lnTo>
                <a:lnTo>
                  <a:pt x="9405" y="3445"/>
                </a:lnTo>
                <a:lnTo>
                  <a:pt x="9496" y="3226"/>
                </a:lnTo>
                <a:lnTo>
                  <a:pt x="9569" y="3025"/>
                </a:lnTo>
                <a:lnTo>
                  <a:pt x="9605" y="2825"/>
                </a:lnTo>
                <a:lnTo>
                  <a:pt x="9642" y="2606"/>
                </a:lnTo>
                <a:lnTo>
                  <a:pt x="9660" y="2406"/>
                </a:lnTo>
                <a:lnTo>
                  <a:pt x="9660" y="2205"/>
                </a:lnTo>
                <a:lnTo>
                  <a:pt x="9623" y="2023"/>
                </a:lnTo>
                <a:lnTo>
                  <a:pt x="9587" y="1823"/>
                </a:lnTo>
                <a:lnTo>
                  <a:pt x="9532" y="1640"/>
                </a:lnTo>
                <a:lnTo>
                  <a:pt x="9441" y="1476"/>
                </a:lnTo>
                <a:lnTo>
                  <a:pt x="9350" y="1294"/>
                </a:lnTo>
                <a:lnTo>
                  <a:pt x="9222" y="1130"/>
                </a:lnTo>
                <a:lnTo>
                  <a:pt x="9095" y="984"/>
                </a:lnTo>
                <a:lnTo>
                  <a:pt x="8931" y="838"/>
                </a:lnTo>
                <a:lnTo>
                  <a:pt x="8749" y="693"/>
                </a:lnTo>
                <a:lnTo>
                  <a:pt x="8566" y="565"/>
                </a:lnTo>
                <a:lnTo>
                  <a:pt x="8348" y="456"/>
                </a:lnTo>
                <a:lnTo>
                  <a:pt x="8129" y="346"/>
                </a:lnTo>
                <a:lnTo>
                  <a:pt x="7874" y="255"/>
                </a:lnTo>
                <a:lnTo>
                  <a:pt x="7600" y="182"/>
                </a:lnTo>
                <a:lnTo>
                  <a:pt x="7327" y="109"/>
                </a:lnTo>
                <a:lnTo>
                  <a:pt x="7017" y="55"/>
                </a:lnTo>
                <a:lnTo>
                  <a:pt x="6689" y="18"/>
                </a:lnTo>
                <a:lnTo>
                  <a:pt x="63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g2faf1666a92_1_122"/>
          <p:cNvSpPr/>
          <p:nvPr/>
        </p:nvSpPr>
        <p:spPr>
          <a:xfrm>
            <a:off x="7328911" y="1314796"/>
            <a:ext cx="640072" cy="640084"/>
          </a:xfrm>
          <a:custGeom>
            <a:rect b="b" l="l" r="r" t="t"/>
            <a:pathLst>
              <a:path extrusionOk="0" h="6397" w="9660">
                <a:moveTo>
                  <a:pt x="5997" y="0"/>
                </a:moveTo>
                <a:lnTo>
                  <a:pt x="5413" y="18"/>
                </a:lnTo>
                <a:lnTo>
                  <a:pt x="4794" y="73"/>
                </a:lnTo>
                <a:lnTo>
                  <a:pt x="4575" y="109"/>
                </a:lnTo>
                <a:lnTo>
                  <a:pt x="4010" y="237"/>
                </a:lnTo>
                <a:lnTo>
                  <a:pt x="3627" y="346"/>
                </a:lnTo>
                <a:lnTo>
                  <a:pt x="3190" y="474"/>
                </a:lnTo>
                <a:lnTo>
                  <a:pt x="2753" y="638"/>
                </a:lnTo>
                <a:lnTo>
                  <a:pt x="2279" y="820"/>
                </a:lnTo>
                <a:lnTo>
                  <a:pt x="1823" y="1057"/>
                </a:lnTo>
                <a:lnTo>
                  <a:pt x="1604" y="1185"/>
                </a:lnTo>
                <a:lnTo>
                  <a:pt x="1386" y="1312"/>
                </a:lnTo>
                <a:lnTo>
                  <a:pt x="1185" y="1476"/>
                </a:lnTo>
                <a:lnTo>
                  <a:pt x="985" y="1622"/>
                </a:lnTo>
                <a:lnTo>
                  <a:pt x="803" y="1786"/>
                </a:lnTo>
                <a:lnTo>
                  <a:pt x="620" y="1968"/>
                </a:lnTo>
                <a:lnTo>
                  <a:pt x="475" y="2169"/>
                </a:lnTo>
                <a:lnTo>
                  <a:pt x="329" y="2369"/>
                </a:lnTo>
                <a:lnTo>
                  <a:pt x="219" y="2570"/>
                </a:lnTo>
                <a:lnTo>
                  <a:pt x="128" y="2788"/>
                </a:lnTo>
                <a:lnTo>
                  <a:pt x="55" y="3025"/>
                </a:lnTo>
                <a:lnTo>
                  <a:pt x="19" y="3281"/>
                </a:lnTo>
                <a:lnTo>
                  <a:pt x="1" y="3536"/>
                </a:lnTo>
                <a:lnTo>
                  <a:pt x="19" y="3809"/>
                </a:lnTo>
                <a:lnTo>
                  <a:pt x="74" y="4155"/>
                </a:lnTo>
                <a:lnTo>
                  <a:pt x="165" y="4465"/>
                </a:lnTo>
                <a:lnTo>
                  <a:pt x="274" y="4757"/>
                </a:lnTo>
                <a:lnTo>
                  <a:pt x="402" y="5012"/>
                </a:lnTo>
                <a:lnTo>
                  <a:pt x="566" y="5249"/>
                </a:lnTo>
                <a:lnTo>
                  <a:pt x="766" y="5468"/>
                </a:lnTo>
                <a:lnTo>
                  <a:pt x="967" y="5650"/>
                </a:lnTo>
                <a:lnTo>
                  <a:pt x="1203" y="5814"/>
                </a:lnTo>
                <a:lnTo>
                  <a:pt x="1440" y="5960"/>
                </a:lnTo>
                <a:lnTo>
                  <a:pt x="1714" y="6069"/>
                </a:lnTo>
                <a:lnTo>
                  <a:pt x="1987" y="6178"/>
                </a:lnTo>
                <a:lnTo>
                  <a:pt x="2279" y="6251"/>
                </a:lnTo>
                <a:lnTo>
                  <a:pt x="2589" y="6324"/>
                </a:lnTo>
                <a:lnTo>
                  <a:pt x="2898" y="6361"/>
                </a:lnTo>
                <a:lnTo>
                  <a:pt x="3208" y="6379"/>
                </a:lnTo>
                <a:lnTo>
                  <a:pt x="3536" y="6397"/>
                </a:lnTo>
                <a:lnTo>
                  <a:pt x="3883" y="6379"/>
                </a:lnTo>
                <a:lnTo>
                  <a:pt x="4211" y="6361"/>
                </a:lnTo>
                <a:lnTo>
                  <a:pt x="4539" y="6324"/>
                </a:lnTo>
                <a:lnTo>
                  <a:pt x="4885" y="6269"/>
                </a:lnTo>
                <a:lnTo>
                  <a:pt x="5213" y="6215"/>
                </a:lnTo>
                <a:lnTo>
                  <a:pt x="5541" y="6142"/>
                </a:lnTo>
                <a:lnTo>
                  <a:pt x="5869" y="6051"/>
                </a:lnTo>
                <a:lnTo>
                  <a:pt x="6179" y="5941"/>
                </a:lnTo>
                <a:lnTo>
                  <a:pt x="6489" y="5850"/>
                </a:lnTo>
                <a:lnTo>
                  <a:pt x="6780" y="5723"/>
                </a:lnTo>
                <a:lnTo>
                  <a:pt x="7054" y="5613"/>
                </a:lnTo>
                <a:lnTo>
                  <a:pt x="7327" y="5468"/>
                </a:lnTo>
                <a:lnTo>
                  <a:pt x="7582" y="5340"/>
                </a:lnTo>
                <a:lnTo>
                  <a:pt x="7801" y="5194"/>
                </a:lnTo>
                <a:lnTo>
                  <a:pt x="8020" y="5048"/>
                </a:lnTo>
                <a:lnTo>
                  <a:pt x="8202" y="4903"/>
                </a:lnTo>
                <a:lnTo>
                  <a:pt x="8439" y="4702"/>
                </a:lnTo>
                <a:lnTo>
                  <a:pt x="8657" y="4502"/>
                </a:lnTo>
                <a:lnTo>
                  <a:pt x="8840" y="4283"/>
                </a:lnTo>
                <a:lnTo>
                  <a:pt x="9004" y="4082"/>
                </a:lnTo>
                <a:lnTo>
                  <a:pt x="9150" y="3864"/>
                </a:lnTo>
                <a:lnTo>
                  <a:pt x="9295" y="3663"/>
                </a:lnTo>
                <a:lnTo>
                  <a:pt x="9405" y="3445"/>
                </a:lnTo>
                <a:lnTo>
                  <a:pt x="9496" y="3226"/>
                </a:lnTo>
                <a:lnTo>
                  <a:pt x="9569" y="3025"/>
                </a:lnTo>
                <a:lnTo>
                  <a:pt x="9605" y="2825"/>
                </a:lnTo>
                <a:lnTo>
                  <a:pt x="9642" y="2606"/>
                </a:lnTo>
                <a:lnTo>
                  <a:pt x="9660" y="2406"/>
                </a:lnTo>
                <a:lnTo>
                  <a:pt x="9660" y="2205"/>
                </a:lnTo>
                <a:lnTo>
                  <a:pt x="9623" y="2023"/>
                </a:lnTo>
                <a:lnTo>
                  <a:pt x="9587" y="1823"/>
                </a:lnTo>
                <a:lnTo>
                  <a:pt x="9532" y="1640"/>
                </a:lnTo>
                <a:lnTo>
                  <a:pt x="9441" y="1476"/>
                </a:lnTo>
                <a:lnTo>
                  <a:pt x="9350" y="1294"/>
                </a:lnTo>
                <a:lnTo>
                  <a:pt x="9222" y="1130"/>
                </a:lnTo>
                <a:lnTo>
                  <a:pt x="9095" y="984"/>
                </a:lnTo>
                <a:lnTo>
                  <a:pt x="8931" y="838"/>
                </a:lnTo>
                <a:lnTo>
                  <a:pt x="8749" y="693"/>
                </a:lnTo>
                <a:lnTo>
                  <a:pt x="8566" y="565"/>
                </a:lnTo>
                <a:lnTo>
                  <a:pt x="8348" y="456"/>
                </a:lnTo>
                <a:lnTo>
                  <a:pt x="8129" y="346"/>
                </a:lnTo>
                <a:lnTo>
                  <a:pt x="7874" y="255"/>
                </a:lnTo>
                <a:lnTo>
                  <a:pt x="7600" y="182"/>
                </a:lnTo>
                <a:lnTo>
                  <a:pt x="7327" y="109"/>
                </a:lnTo>
                <a:lnTo>
                  <a:pt x="7017" y="55"/>
                </a:lnTo>
                <a:lnTo>
                  <a:pt x="6689" y="18"/>
                </a:lnTo>
                <a:lnTo>
                  <a:pt x="63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2" name="Google Shape;1572;g2faf1666a92_1_122"/>
          <p:cNvGrpSpPr/>
          <p:nvPr/>
        </p:nvGrpSpPr>
        <p:grpSpPr>
          <a:xfrm>
            <a:off x="1428604" y="1464962"/>
            <a:ext cx="339750" cy="339750"/>
            <a:chOff x="5530125" y="1293800"/>
            <a:chExt cx="339750" cy="339750"/>
          </a:xfrm>
        </p:grpSpPr>
        <p:sp>
          <p:nvSpPr>
            <p:cNvPr id="1573" name="Google Shape;1573;g2faf1666a92_1_122"/>
            <p:cNvSpPr/>
            <p:nvPr/>
          </p:nvSpPr>
          <p:spPr>
            <a:xfrm>
              <a:off x="5614050" y="1575775"/>
              <a:ext cx="171900" cy="57775"/>
            </a:xfrm>
            <a:custGeom>
              <a:rect b="b" l="l" r="r" t="t"/>
              <a:pathLst>
                <a:path extrusionOk="0" h="2311" w="6876">
                  <a:moveTo>
                    <a:pt x="1182" y="1"/>
                  </a:moveTo>
                  <a:lnTo>
                    <a:pt x="1" y="1907"/>
                  </a:lnTo>
                  <a:lnTo>
                    <a:pt x="672" y="2310"/>
                  </a:lnTo>
                  <a:lnTo>
                    <a:pt x="1182" y="1505"/>
                  </a:lnTo>
                  <a:lnTo>
                    <a:pt x="3035" y="1505"/>
                  </a:lnTo>
                  <a:lnTo>
                    <a:pt x="3035" y="2310"/>
                  </a:lnTo>
                  <a:lnTo>
                    <a:pt x="3841" y="2310"/>
                  </a:lnTo>
                  <a:lnTo>
                    <a:pt x="3841" y="1505"/>
                  </a:lnTo>
                  <a:lnTo>
                    <a:pt x="5694" y="1505"/>
                  </a:lnTo>
                  <a:lnTo>
                    <a:pt x="6204" y="2310"/>
                  </a:lnTo>
                  <a:lnTo>
                    <a:pt x="6876" y="1907"/>
                  </a:lnTo>
                  <a:lnTo>
                    <a:pt x="5694" y="1"/>
                  </a:lnTo>
                  <a:lnTo>
                    <a:pt x="4754" y="1"/>
                  </a:lnTo>
                  <a:lnTo>
                    <a:pt x="5184" y="726"/>
                  </a:lnTo>
                  <a:lnTo>
                    <a:pt x="3841" y="726"/>
                  </a:lnTo>
                  <a:lnTo>
                    <a:pt x="3841" y="1"/>
                  </a:lnTo>
                  <a:lnTo>
                    <a:pt x="3035" y="1"/>
                  </a:lnTo>
                  <a:lnTo>
                    <a:pt x="3035" y="726"/>
                  </a:lnTo>
                  <a:lnTo>
                    <a:pt x="1666" y="726"/>
                  </a:lnTo>
                  <a:lnTo>
                    <a:pt x="21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g2faf1666a92_1_122"/>
            <p:cNvSpPr/>
            <p:nvPr/>
          </p:nvSpPr>
          <p:spPr>
            <a:xfrm>
              <a:off x="5636875" y="1469025"/>
              <a:ext cx="75900" cy="41650"/>
            </a:xfrm>
            <a:custGeom>
              <a:rect b="b" l="l" r="r" t="t"/>
              <a:pathLst>
                <a:path extrusionOk="0" h="1666" w="3036">
                  <a:moveTo>
                    <a:pt x="1236" y="0"/>
                  </a:moveTo>
                  <a:lnTo>
                    <a:pt x="1" y="1182"/>
                  </a:lnTo>
                  <a:lnTo>
                    <a:pt x="1" y="1666"/>
                  </a:lnTo>
                  <a:lnTo>
                    <a:pt x="3035" y="1666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g2faf1666a92_1_122"/>
            <p:cNvSpPr/>
            <p:nvPr/>
          </p:nvSpPr>
          <p:spPr>
            <a:xfrm>
              <a:off x="5636875" y="1395850"/>
              <a:ext cx="125575" cy="75225"/>
            </a:xfrm>
            <a:custGeom>
              <a:rect b="b" l="l" r="r" t="t"/>
              <a:pathLst>
                <a:path extrusionOk="0" h="3009" w="5023">
                  <a:moveTo>
                    <a:pt x="2552" y="591"/>
                  </a:moveTo>
                  <a:lnTo>
                    <a:pt x="2552" y="1397"/>
                  </a:lnTo>
                  <a:lnTo>
                    <a:pt x="1746" y="1397"/>
                  </a:lnTo>
                  <a:lnTo>
                    <a:pt x="1746" y="591"/>
                  </a:lnTo>
                  <a:close/>
                  <a:moveTo>
                    <a:pt x="1" y="0"/>
                  </a:moveTo>
                  <a:lnTo>
                    <a:pt x="1" y="3008"/>
                  </a:lnTo>
                  <a:lnTo>
                    <a:pt x="1236" y="1853"/>
                  </a:lnTo>
                  <a:lnTo>
                    <a:pt x="2310" y="2847"/>
                  </a:lnTo>
                  <a:lnTo>
                    <a:pt x="3922" y="1343"/>
                  </a:lnTo>
                  <a:lnTo>
                    <a:pt x="5023" y="2337"/>
                  </a:lnTo>
                  <a:lnTo>
                    <a:pt x="50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g2faf1666a92_1_122"/>
            <p:cNvSpPr/>
            <p:nvPr/>
          </p:nvSpPr>
          <p:spPr>
            <a:xfrm>
              <a:off x="5546925" y="1348850"/>
              <a:ext cx="306175" cy="206800"/>
            </a:xfrm>
            <a:custGeom>
              <a:rect b="b" l="l" r="r" t="t"/>
              <a:pathLst>
                <a:path extrusionOk="0" h="8272" w="12247">
                  <a:moveTo>
                    <a:pt x="9427" y="1101"/>
                  </a:moveTo>
                  <a:lnTo>
                    <a:pt x="9427" y="7278"/>
                  </a:lnTo>
                  <a:lnTo>
                    <a:pt x="2793" y="7278"/>
                  </a:lnTo>
                  <a:lnTo>
                    <a:pt x="2793" y="1101"/>
                  </a:lnTo>
                  <a:close/>
                  <a:moveTo>
                    <a:pt x="0" y="0"/>
                  </a:moveTo>
                  <a:lnTo>
                    <a:pt x="0" y="8272"/>
                  </a:lnTo>
                  <a:lnTo>
                    <a:pt x="12246" y="8272"/>
                  </a:lnTo>
                  <a:lnTo>
                    <a:pt x="12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g2faf1666a92_1_122"/>
            <p:cNvSpPr/>
            <p:nvPr/>
          </p:nvSpPr>
          <p:spPr>
            <a:xfrm>
              <a:off x="5709400" y="1456275"/>
              <a:ext cx="53050" cy="54400"/>
            </a:xfrm>
            <a:custGeom>
              <a:rect b="b" l="l" r="r" t="t"/>
              <a:pathLst>
                <a:path extrusionOk="0" h="2176" w="2122">
                  <a:moveTo>
                    <a:pt x="1021" y="0"/>
                  </a:moveTo>
                  <a:lnTo>
                    <a:pt x="0" y="967"/>
                  </a:lnTo>
                  <a:lnTo>
                    <a:pt x="1316" y="2176"/>
                  </a:lnTo>
                  <a:lnTo>
                    <a:pt x="2122" y="2176"/>
                  </a:lnTo>
                  <a:lnTo>
                    <a:pt x="2122" y="1021"/>
                  </a:lnTo>
                  <a:lnTo>
                    <a:pt x="10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g2faf1666a92_1_122"/>
            <p:cNvSpPr/>
            <p:nvPr/>
          </p:nvSpPr>
          <p:spPr>
            <a:xfrm>
              <a:off x="5530125" y="1293800"/>
              <a:ext cx="339750" cy="34925"/>
            </a:xfrm>
            <a:custGeom>
              <a:rect b="b" l="l" r="r" t="t"/>
              <a:pathLst>
                <a:path extrusionOk="0" h="1397" w="13590">
                  <a:moveTo>
                    <a:pt x="1" y="0"/>
                  </a:moveTo>
                  <a:lnTo>
                    <a:pt x="1" y="1397"/>
                  </a:lnTo>
                  <a:lnTo>
                    <a:pt x="13590" y="1397"/>
                  </a:lnTo>
                  <a:lnTo>
                    <a:pt x="13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9" name="Google Shape;1579;g2faf1666a92_1_122"/>
          <p:cNvGrpSpPr/>
          <p:nvPr/>
        </p:nvGrpSpPr>
        <p:grpSpPr>
          <a:xfrm>
            <a:off x="4358063" y="1464962"/>
            <a:ext cx="340425" cy="339750"/>
            <a:chOff x="6285450" y="1293800"/>
            <a:chExt cx="340425" cy="339750"/>
          </a:xfrm>
        </p:grpSpPr>
        <p:sp>
          <p:nvSpPr>
            <p:cNvPr id="1580" name="Google Shape;1580;g2faf1666a92_1_122"/>
            <p:cNvSpPr/>
            <p:nvPr/>
          </p:nvSpPr>
          <p:spPr>
            <a:xfrm>
              <a:off x="6285450" y="1293800"/>
              <a:ext cx="340425" cy="34925"/>
            </a:xfrm>
            <a:custGeom>
              <a:rect b="b" l="l" r="r" t="t"/>
              <a:pathLst>
                <a:path extrusionOk="0" h="1397" w="13617">
                  <a:moveTo>
                    <a:pt x="1" y="0"/>
                  </a:moveTo>
                  <a:lnTo>
                    <a:pt x="1" y="1397"/>
                  </a:lnTo>
                  <a:lnTo>
                    <a:pt x="13617" y="1397"/>
                  </a:lnTo>
                  <a:lnTo>
                    <a:pt x="13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g2faf1666a92_1_122"/>
            <p:cNvSpPr/>
            <p:nvPr/>
          </p:nvSpPr>
          <p:spPr>
            <a:xfrm>
              <a:off x="6416375" y="1442175"/>
              <a:ext cx="30250" cy="18150"/>
            </a:xfrm>
            <a:custGeom>
              <a:rect b="b" l="l" r="r" t="t"/>
              <a:pathLst>
                <a:path extrusionOk="0" h="726" w="1210">
                  <a:moveTo>
                    <a:pt x="1" y="0"/>
                  </a:moveTo>
                  <a:lnTo>
                    <a:pt x="1" y="725"/>
                  </a:lnTo>
                  <a:lnTo>
                    <a:pt x="1209" y="725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g2faf1666a92_1_122"/>
            <p:cNvSpPr/>
            <p:nvPr/>
          </p:nvSpPr>
          <p:spPr>
            <a:xfrm>
              <a:off x="6367375" y="1403225"/>
              <a:ext cx="28900" cy="19500"/>
            </a:xfrm>
            <a:custGeom>
              <a:rect b="b" l="l" r="r" t="t"/>
              <a:pathLst>
                <a:path extrusionOk="0" h="780" w="1156">
                  <a:moveTo>
                    <a:pt x="0" y="1"/>
                  </a:moveTo>
                  <a:lnTo>
                    <a:pt x="0" y="779"/>
                  </a:lnTo>
                  <a:lnTo>
                    <a:pt x="1155" y="779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g2faf1666a92_1_122"/>
            <p:cNvSpPr/>
            <p:nvPr/>
          </p:nvSpPr>
          <p:spPr>
            <a:xfrm>
              <a:off x="6416375" y="1480450"/>
              <a:ext cx="30250" cy="18800"/>
            </a:xfrm>
            <a:custGeom>
              <a:rect b="b" l="l" r="r" t="t"/>
              <a:pathLst>
                <a:path extrusionOk="0" h="752" w="1210">
                  <a:moveTo>
                    <a:pt x="1" y="0"/>
                  </a:moveTo>
                  <a:lnTo>
                    <a:pt x="1" y="752"/>
                  </a:lnTo>
                  <a:lnTo>
                    <a:pt x="1209" y="752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g2faf1666a92_1_122"/>
            <p:cNvSpPr/>
            <p:nvPr/>
          </p:nvSpPr>
          <p:spPr>
            <a:xfrm>
              <a:off x="6367375" y="1442175"/>
              <a:ext cx="28900" cy="18150"/>
            </a:xfrm>
            <a:custGeom>
              <a:rect b="b" l="l" r="r" t="t"/>
              <a:pathLst>
                <a:path extrusionOk="0" h="726" w="1156">
                  <a:moveTo>
                    <a:pt x="0" y="0"/>
                  </a:moveTo>
                  <a:lnTo>
                    <a:pt x="0" y="725"/>
                  </a:lnTo>
                  <a:lnTo>
                    <a:pt x="1155" y="725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g2faf1666a92_1_122"/>
            <p:cNvSpPr/>
            <p:nvPr/>
          </p:nvSpPr>
          <p:spPr>
            <a:xfrm>
              <a:off x="6367375" y="1480450"/>
              <a:ext cx="28900" cy="18800"/>
            </a:xfrm>
            <a:custGeom>
              <a:rect b="b" l="l" r="r" t="t"/>
              <a:pathLst>
                <a:path extrusionOk="0" h="752" w="1156">
                  <a:moveTo>
                    <a:pt x="0" y="0"/>
                  </a:moveTo>
                  <a:lnTo>
                    <a:pt x="0" y="752"/>
                  </a:lnTo>
                  <a:lnTo>
                    <a:pt x="1155" y="75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g2faf1666a92_1_122"/>
            <p:cNvSpPr/>
            <p:nvPr/>
          </p:nvSpPr>
          <p:spPr>
            <a:xfrm>
              <a:off x="6302925" y="1348850"/>
              <a:ext cx="306175" cy="230975"/>
            </a:xfrm>
            <a:custGeom>
              <a:rect b="b" l="l" r="r" t="t"/>
              <a:pathLst>
                <a:path extrusionOk="0" h="9239" w="12247">
                  <a:moveTo>
                    <a:pt x="10474" y="1370"/>
                  </a:moveTo>
                  <a:lnTo>
                    <a:pt x="10474" y="6822"/>
                  </a:lnTo>
                  <a:lnTo>
                    <a:pt x="1773" y="6822"/>
                  </a:lnTo>
                  <a:lnTo>
                    <a:pt x="1773" y="1370"/>
                  </a:lnTo>
                  <a:close/>
                  <a:moveTo>
                    <a:pt x="0" y="0"/>
                  </a:moveTo>
                  <a:lnTo>
                    <a:pt x="0" y="8272"/>
                  </a:lnTo>
                  <a:lnTo>
                    <a:pt x="5720" y="8272"/>
                  </a:lnTo>
                  <a:lnTo>
                    <a:pt x="5720" y="9239"/>
                  </a:lnTo>
                  <a:lnTo>
                    <a:pt x="5908" y="9212"/>
                  </a:lnTo>
                  <a:lnTo>
                    <a:pt x="6123" y="9185"/>
                  </a:lnTo>
                  <a:lnTo>
                    <a:pt x="6311" y="9212"/>
                  </a:lnTo>
                  <a:lnTo>
                    <a:pt x="6526" y="9239"/>
                  </a:lnTo>
                  <a:lnTo>
                    <a:pt x="6526" y="8272"/>
                  </a:lnTo>
                  <a:lnTo>
                    <a:pt x="12247" y="8272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g2faf1666a92_1_122"/>
            <p:cNvSpPr/>
            <p:nvPr/>
          </p:nvSpPr>
          <p:spPr>
            <a:xfrm>
              <a:off x="6466750" y="1403225"/>
              <a:ext cx="30225" cy="19500"/>
            </a:xfrm>
            <a:custGeom>
              <a:rect b="b" l="l" r="r" t="t"/>
              <a:pathLst>
                <a:path extrusionOk="0" h="780" w="1209">
                  <a:moveTo>
                    <a:pt x="0" y="1"/>
                  </a:moveTo>
                  <a:lnTo>
                    <a:pt x="0" y="779"/>
                  </a:lnTo>
                  <a:lnTo>
                    <a:pt x="1209" y="779"/>
                  </a:lnTo>
                  <a:lnTo>
                    <a:pt x="12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g2faf1666a92_1_122"/>
            <p:cNvSpPr/>
            <p:nvPr/>
          </p:nvSpPr>
          <p:spPr>
            <a:xfrm>
              <a:off x="6517100" y="1480450"/>
              <a:ext cx="27550" cy="18800"/>
            </a:xfrm>
            <a:custGeom>
              <a:rect b="b" l="l" r="r" t="t"/>
              <a:pathLst>
                <a:path extrusionOk="0" h="752" w="1102">
                  <a:moveTo>
                    <a:pt x="0" y="0"/>
                  </a:moveTo>
                  <a:lnTo>
                    <a:pt x="0" y="752"/>
                  </a:lnTo>
                  <a:lnTo>
                    <a:pt x="1101" y="752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g2faf1666a92_1_122"/>
            <p:cNvSpPr/>
            <p:nvPr/>
          </p:nvSpPr>
          <p:spPr>
            <a:xfrm>
              <a:off x="6517100" y="1442175"/>
              <a:ext cx="27550" cy="18150"/>
            </a:xfrm>
            <a:custGeom>
              <a:rect b="b" l="l" r="r" t="t"/>
              <a:pathLst>
                <a:path extrusionOk="0" h="726" w="1102">
                  <a:moveTo>
                    <a:pt x="0" y="0"/>
                  </a:moveTo>
                  <a:lnTo>
                    <a:pt x="0" y="725"/>
                  </a:lnTo>
                  <a:lnTo>
                    <a:pt x="1101" y="725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g2faf1666a92_1_122"/>
            <p:cNvSpPr/>
            <p:nvPr/>
          </p:nvSpPr>
          <p:spPr>
            <a:xfrm>
              <a:off x="6517100" y="1403225"/>
              <a:ext cx="27550" cy="19500"/>
            </a:xfrm>
            <a:custGeom>
              <a:rect b="b" l="l" r="r" t="t"/>
              <a:pathLst>
                <a:path extrusionOk="0" h="780" w="1102">
                  <a:moveTo>
                    <a:pt x="0" y="1"/>
                  </a:moveTo>
                  <a:lnTo>
                    <a:pt x="0" y="779"/>
                  </a:lnTo>
                  <a:lnTo>
                    <a:pt x="1101" y="779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g2faf1666a92_1_122"/>
            <p:cNvSpPr/>
            <p:nvPr/>
          </p:nvSpPr>
          <p:spPr>
            <a:xfrm>
              <a:off x="6466750" y="1442175"/>
              <a:ext cx="30225" cy="18150"/>
            </a:xfrm>
            <a:custGeom>
              <a:rect b="b" l="l" r="r" t="t"/>
              <a:pathLst>
                <a:path extrusionOk="0" h="726" w="1209">
                  <a:moveTo>
                    <a:pt x="0" y="0"/>
                  </a:moveTo>
                  <a:lnTo>
                    <a:pt x="0" y="725"/>
                  </a:lnTo>
                  <a:lnTo>
                    <a:pt x="1209" y="725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g2faf1666a92_1_122"/>
            <p:cNvSpPr/>
            <p:nvPr/>
          </p:nvSpPr>
          <p:spPr>
            <a:xfrm>
              <a:off x="6466750" y="1480450"/>
              <a:ext cx="30225" cy="18800"/>
            </a:xfrm>
            <a:custGeom>
              <a:rect b="b" l="l" r="r" t="t"/>
              <a:pathLst>
                <a:path extrusionOk="0" h="752" w="1209">
                  <a:moveTo>
                    <a:pt x="0" y="0"/>
                  </a:moveTo>
                  <a:lnTo>
                    <a:pt x="0" y="752"/>
                  </a:lnTo>
                  <a:lnTo>
                    <a:pt x="1209" y="752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g2faf1666a92_1_122"/>
            <p:cNvSpPr/>
            <p:nvPr/>
          </p:nvSpPr>
          <p:spPr>
            <a:xfrm>
              <a:off x="6416375" y="1403225"/>
              <a:ext cx="30250" cy="19500"/>
            </a:xfrm>
            <a:custGeom>
              <a:rect b="b" l="l" r="r" t="t"/>
              <a:pathLst>
                <a:path extrusionOk="0" h="780" w="1210">
                  <a:moveTo>
                    <a:pt x="1" y="1"/>
                  </a:moveTo>
                  <a:lnTo>
                    <a:pt x="1" y="779"/>
                  </a:lnTo>
                  <a:lnTo>
                    <a:pt x="1209" y="779"/>
                  </a:lnTo>
                  <a:lnTo>
                    <a:pt x="12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g2faf1666a92_1_122"/>
            <p:cNvSpPr/>
            <p:nvPr/>
          </p:nvSpPr>
          <p:spPr>
            <a:xfrm>
              <a:off x="6437875" y="1597925"/>
              <a:ext cx="36275" cy="35625"/>
            </a:xfrm>
            <a:custGeom>
              <a:rect b="b" l="l" r="r" t="t"/>
              <a:pathLst>
                <a:path extrusionOk="0" h="1425" w="1451">
                  <a:moveTo>
                    <a:pt x="564" y="1"/>
                  </a:moveTo>
                  <a:lnTo>
                    <a:pt x="430" y="55"/>
                  </a:lnTo>
                  <a:lnTo>
                    <a:pt x="322" y="108"/>
                  </a:lnTo>
                  <a:lnTo>
                    <a:pt x="215" y="216"/>
                  </a:lnTo>
                  <a:lnTo>
                    <a:pt x="134" y="323"/>
                  </a:lnTo>
                  <a:lnTo>
                    <a:pt x="54" y="431"/>
                  </a:lnTo>
                  <a:lnTo>
                    <a:pt x="0" y="565"/>
                  </a:lnTo>
                  <a:lnTo>
                    <a:pt x="0" y="726"/>
                  </a:lnTo>
                  <a:lnTo>
                    <a:pt x="0" y="860"/>
                  </a:lnTo>
                  <a:lnTo>
                    <a:pt x="54" y="995"/>
                  </a:lnTo>
                  <a:lnTo>
                    <a:pt x="134" y="1129"/>
                  </a:lnTo>
                  <a:lnTo>
                    <a:pt x="215" y="1236"/>
                  </a:lnTo>
                  <a:lnTo>
                    <a:pt x="322" y="1317"/>
                  </a:lnTo>
                  <a:lnTo>
                    <a:pt x="430" y="1371"/>
                  </a:lnTo>
                  <a:lnTo>
                    <a:pt x="564" y="1424"/>
                  </a:lnTo>
                  <a:lnTo>
                    <a:pt x="860" y="1424"/>
                  </a:lnTo>
                  <a:lnTo>
                    <a:pt x="994" y="1371"/>
                  </a:lnTo>
                  <a:lnTo>
                    <a:pt x="1128" y="1317"/>
                  </a:lnTo>
                  <a:lnTo>
                    <a:pt x="1236" y="1236"/>
                  </a:lnTo>
                  <a:lnTo>
                    <a:pt x="1316" y="1129"/>
                  </a:lnTo>
                  <a:lnTo>
                    <a:pt x="1370" y="995"/>
                  </a:lnTo>
                  <a:lnTo>
                    <a:pt x="1424" y="860"/>
                  </a:lnTo>
                  <a:lnTo>
                    <a:pt x="1450" y="726"/>
                  </a:lnTo>
                  <a:lnTo>
                    <a:pt x="1424" y="565"/>
                  </a:lnTo>
                  <a:lnTo>
                    <a:pt x="1370" y="431"/>
                  </a:lnTo>
                  <a:lnTo>
                    <a:pt x="1316" y="323"/>
                  </a:lnTo>
                  <a:lnTo>
                    <a:pt x="1236" y="216"/>
                  </a:lnTo>
                  <a:lnTo>
                    <a:pt x="1128" y="108"/>
                  </a:lnTo>
                  <a:lnTo>
                    <a:pt x="994" y="55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5" name="Google Shape;1595;g2faf1666a92_1_122"/>
          <p:cNvGrpSpPr/>
          <p:nvPr/>
        </p:nvGrpSpPr>
        <p:grpSpPr>
          <a:xfrm>
            <a:off x="7478734" y="1464962"/>
            <a:ext cx="340425" cy="339750"/>
            <a:chOff x="7041450" y="1293800"/>
            <a:chExt cx="340425" cy="339750"/>
          </a:xfrm>
        </p:grpSpPr>
        <p:sp>
          <p:nvSpPr>
            <p:cNvPr id="1596" name="Google Shape;1596;g2faf1666a92_1_122"/>
            <p:cNvSpPr/>
            <p:nvPr/>
          </p:nvSpPr>
          <p:spPr>
            <a:xfrm>
              <a:off x="7101875" y="1599275"/>
              <a:ext cx="100075" cy="34275"/>
            </a:xfrm>
            <a:custGeom>
              <a:rect b="b" l="l" r="r" t="t"/>
              <a:pathLst>
                <a:path extrusionOk="0" h="1371" w="4003">
                  <a:moveTo>
                    <a:pt x="1156" y="1"/>
                  </a:moveTo>
                  <a:lnTo>
                    <a:pt x="726" y="162"/>
                  </a:lnTo>
                  <a:lnTo>
                    <a:pt x="565" y="242"/>
                  </a:lnTo>
                  <a:lnTo>
                    <a:pt x="431" y="350"/>
                  </a:lnTo>
                  <a:lnTo>
                    <a:pt x="296" y="457"/>
                  </a:lnTo>
                  <a:lnTo>
                    <a:pt x="189" y="591"/>
                  </a:lnTo>
                  <a:lnTo>
                    <a:pt x="108" y="753"/>
                  </a:lnTo>
                  <a:lnTo>
                    <a:pt x="55" y="914"/>
                  </a:lnTo>
                  <a:lnTo>
                    <a:pt x="1" y="1075"/>
                  </a:lnTo>
                  <a:lnTo>
                    <a:pt x="1" y="1263"/>
                  </a:lnTo>
                  <a:lnTo>
                    <a:pt x="1" y="1370"/>
                  </a:lnTo>
                  <a:lnTo>
                    <a:pt x="4003" y="1370"/>
                  </a:lnTo>
                  <a:lnTo>
                    <a:pt x="4003" y="1263"/>
                  </a:lnTo>
                  <a:lnTo>
                    <a:pt x="3976" y="1075"/>
                  </a:lnTo>
                  <a:lnTo>
                    <a:pt x="3949" y="914"/>
                  </a:lnTo>
                  <a:lnTo>
                    <a:pt x="3895" y="753"/>
                  </a:lnTo>
                  <a:lnTo>
                    <a:pt x="3788" y="591"/>
                  </a:lnTo>
                  <a:lnTo>
                    <a:pt x="3680" y="457"/>
                  </a:lnTo>
                  <a:lnTo>
                    <a:pt x="3573" y="350"/>
                  </a:lnTo>
                  <a:lnTo>
                    <a:pt x="3412" y="242"/>
                  </a:lnTo>
                  <a:lnTo>
                    <a:pt x="3251" y="162"/>
                  </a:lnTo>
                  <a:lnTo>
                    <a:pt x="2848" y="1"/>
                  </a:lnTo>
                  <a:lnTo>
                    <a:pt x="2633" y="108"/>
                  </a:lnTo>
                  <a:lnTo>
                    <a:pt x="2445" y="189"/>
                  </a:lnTo>
                  <a:lnTo>
                    <a:pt x="2230" y="215"/>
                  </a:lnTo>
                  <a:lnTo>
                    <a:pt x="1988" y="242"/>
                  </a:lnTo>
                  <a:lnTo>
                    <a:pt x="1773" y="215"/>
                  </a:lnTo>
                  <a:lnTo>
                    <a:pt x="1559" y="189"/>
                  </a:lnTo>
                  <a:lnTo>
                    <a:pt x="1344" y="108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g2faf1666a92_1_122"/>
            <p:cNvSpPr/>
            <p:nvPr/>
          </p:nvSpPr>
          <p:spPr>
            <a:xfrm>
              <a:off x="7222075" y="1599275"/>
              <a:ext cx="100050" cy="34275"/>
            </a:xfrm>
            <a:custGeom>
              <a:rect b="b" l="l" r="r" t="t"/>
              <a:pathLst>
                <a:path extrusionOk="0" h="1371" w="4002">
                  <a:moveTo>
                    <a:pt x="1155" y="1"/>
                  </a:moveTo>
                  <a:lnTo>
                    <a:pt x="725" y="162"/>
                  </a:lnTo>
                  <a:lnTo>
                    <a:pt x="564" y="242"/>
                  </a:lnTo>
                  <a:lnTo>
                    <a:pt x="430" y="350"/>
                  </a:lnTo>
                  <a:lnTo>
                    <a:pt x="296" y="457"/>
                  </a:lnTo>
                  <a:lnTo>
                    <a:pt x="188" y="591"/>
                  </a:lnTo>
                  <a:lnTo>
                    <a:pt x="108" y="753"/>
                  </a:lnTo>
                  <a:lnTo>
                    <a:pt x="27" y="914"/>
                  </a:lnTo>
                  <a:lnTo>
                    <a:pt x="0" y="1075"/>
                  </a:lnTo>
                  <a:lnTo>
                    <a:pt x="0" y="1263"/>
                  </a:lnTo>
                  <a:lnTo>
                    <a:pt x="0" y="1370"/>
                  </a:lnTo>
                  <a:lnTo>
                    <a:pt x="4002" y="1370"/>
                  </a:lnTo>
                  <a:lnTo>
                    <a:pt x="4002" y="1263"/>
                  </a:lnTo>
                  <a:lnTo>
                    <a:pt x="3975" y="1075"/>
                  </a:lnTo>
                  <a:lnTo>
                    <a:pt x="3948" y="914"/>
                  </a:lnTo>
                  <a:lnTo>
                    <a:pt x="3868" y="753"/>
                  </a:lnTo>
                  <a:lnTo>
                    <a:pt x="3787" y="591"/>
                  </a:lnTo>
                  <a:lnTo>
                    <a:pt x="3680" y="457"/>
                  </a:lnTo>
                  <a:lnTo>
                    <a:pt x="3572" y="350"/>
                  </a:lnTo>
                  <a:lnTo>
                    <a:pt x="3411" y="242"/>
                  </a:lnTo>
                  <a:lnTo>
                    <a:pt x="3250" y="162"/>
                  </a:lnTo>
                  <a:lnTo>
                    <a:pt x="2820" y="1"/>
                  </a:lnTo>
                  <a:lnTo>
                    <a:pt x="2632" y="108"/>
                  </a:lnTo>
                  <a:lnTo>
                    <a:pt x="2444" y="189"/>
                  </a:lnTo>
                  <a:lnTo>
                    <a:pt x="2229" y="215"/>
                  </a:lnTo>
                  <a:lnTo>
                    <a:pt x="1988" y="242"/>
                  </a:lnTo>
                  <a:lnTo>
                    <a:pt x="1773" y="215"/>
                  </a:lnTo>
                  <a:lnTo>
                    <a:pt x="1531" y="189"/>
                  </a:lnTo>
                  <a:lnTo>
                    <a:pt x="1343" y="108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g2faf1666a92_1_122"/>
            <p:cNvSpPr/>
            <p:nvPr/>
          </p:nvSpPr>
          <p:spPr>
            <a:xfrm>
              <a:off x="7252950" y="1541525"/>
              <a:ext cx="37625" cy="44350"/>
            </a:xfrm>
            <a:custGeom>
              <a:rect b="b" l="l" r="r" t="t"/>
              <a:pathLst>
                <a:path extrusionOk="0" h="1774" w="1505">
                  <a:moveTo>
                    <a:pt x="753" y="1"/>
                  </a:moveTo>
                  <a:lnTo>
                    <a:pt x="591" y="28"/>
                  </a:lnTo>
                  <a:lnTo>
                    <a:pt x="457" y="55"/>
                  </a:lnTo>
                  <a:lnTo>
                    <a:pt x="323" y="135"/>
                  </a:lnTo>
                  <a:lnTo>
                    <a:pt x="215" y="216"/>
                  </a:lnTo>
                  <a:lnTo>
                    <a:pt x="135" y="323"/>
                  </a:lnTo>
                  <a:lnTo>
                    <a:pt x="54" y="457"/>
                  </a:lnTo>
                  <a:lnTo>
                    <a:pt x="27" y="592"/>
                  </a:lnTo>
                  <a:lnTo>
                    <a:pt x="1" y="753"/>
                  </a:lnTo>
                  <a:lnTo>
                    <a:pt x="1" y="1021"/>
                  </a:lnTo>
                  <a:lnTo>
                    <a:pt x="27" y="1183"/>
                  </a:lnTo>
                  <a:lnTo>
                    <a:pt x="54" y="1317"/>
                  </a:lnTo>
                  <a:lnTo>
                    <a:pt x="135" y="1451"/>
                  </a:lnTo>
                  <a:lnTo>
                    <a:pt x="215" y="1559"/>
                  </a:lnTo>
                  <a:lnTo>
                    <a:pt x="323" y="1666"/>
                  </a:lnTo>
                  <a:lnTo>
                    <a:pt x="457" y="1720"/>
                  </a:lnTo>
                  <a:lnTo>
                    <a:pt x="591" y="1773"/>
                  </a:lnTo>
                  <a:lnTo>
                    <a:pt x="914" y="1773"/>
                  </a:lnTo>
                  <a:lnTo>
                    <a:pt x="1048" y="1720"/>
                  </a:lnTo>
                  <a:lnTo>
                    <a:pt x="1182" y="1666"/>
                  </a:lnTo>
                  <a:lnTo>
                    <a:pt x="1290" y="1559"/>
                  </a:lnTo>
                  <a:lnTo>
                    <a:pt x="1370" y="1451"/>
                  </a:lnTo>
                  <a:lnTo>
                    <a:pt x="1451" y="1317"/>
                  </a:lnTo>
                  <a:lnTo>
                    <a:pt x="1505" y="1183"/>
                  </a:lnTo>
                  <a:lnTo>
                    <a:pt x="1505" y="1021"/>
                  </a:lnTo>
                  <a:lnTo>
                    <a:pt x="1505" y="753"/>
                  </a:lnTo>
                  <a:lnTo>
                    <a:pt x="1505" y="592"/>
                  </a:lnTo>
                  <a:lnTo>
                    <a:pt x="1451" y="457"/>
                  </a:lnTo>
                  <a:lnTo>
                    <a:pt x="1370" y="323"/>
                  </a:lnTo>
                  <a:lnTo>
                    <a:pt x="1290" y="216"/>
                  </a:lnTo>
                  <a:lnTo>
                    <a:pt x="1182" y="135"/>
                  </a:lnTo>
                  <a:lnTo>
                    <a:pt x="1048" y="55"/>
                  </a:lnTo>
                  <a:lnTo>
                    <a:pt x="914" y="28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g2faf1666a92_1_122"/>
            <p:cNvSpPr/>
            <p:nvPr/>
          </p:nvSpPr>
          <p:spPr>
            <a:xfrm>
              <a:off x="7132775" y="1541525"/>
              <a:ext cx="37625" cy="44350"/>
            </a:xfrm>
            <a:custGeom>
              <a:rect b="b" l="l" r="r" t="t"/>
              <a:pathLst>
                <a:path extrusionOk="0" h="1774" w="1505">
                  <a:moveTo>
                    <a:pt x="752" y="1"/>
                  </a:moveTo>
                  <a:lnTo>
                    <a:pt x="618" y="28"/>
                  </a:lnTo>
                  <a:lnTo>
                    <a:pt x="457" y="55"/>
                  </a:lnTo>
                  <a:lnTo>
                    <a:pt x="349" y="135"/>
                  </a:lnTo>
                  <a:lnTo>
                    <a:pt x="215" y="216"/>
                  </a:lnTo>
                  <a:lnTo>
                    <a:pt x="135" y="323"/>
                  </a:lnTo>
                  <a:lnTo>
                    <a:pt x="54" y="457"/>
                  </a:lnTo>
                  <a:lnTo>
                    <a:pt x="27" y="592"/>
                  </a:lnTo>
                  <a:lnTo>
                    <a:pt x="0" y="753"/>
                  </a:lnTo>
                  <a:lnTo>
                    <a:pt x="0" y="1021"/>
                  </a:lnTo>
                  <a:lnTo>
                    <a:pt x="27" y="1183"/>
                  </a:lnTo>
                  <a:lnTo>
                    <a:pt x="54" y="1317"/>
                  </a:lnTo>
                  <a:lnTo>
                    <a:pt x="135" y="1451"/>
                  </a:lnTo>
                  <a:lnTo>
                    <a:pt x="215" y="1559"/>
                  </a:lnTo>
                  <a:lnTo>
                    <a:pt x="349" y="1666"/>
                  </a:lnTo>
                  <a:lnTo>
                    <a:pt x="457" y="1720"/>
                  </a:lnTo>
                  <a:lnTo>
                    <a:pt x="618" y="1773"/>
                  </a:lnTo>
                  <a:lnTo>
                    <a:pt x="913" y="1773"/>
                  </a:lnTo>
                  <a:lnTo>
                    <a:pt x="1048" y="1720"/>
                  </a:lnTo>
                  <a:lnTo>
                    <a:pt x="1182" y="1666"/>
                  </a:lnTo>
                  <a:lnTo>
                    <a:pt x="1289" y="1559"/>
                  </a:lnTo>
                  <a:lnTo>
                    <a:pt x="1397" y="1451"/>
                  </a:lnTo>
                  <a:lnTo>
                    <a:pt x="1451" y="1317"/>
                  </a:lnTo>
                  <a:lnTo>
                    <a:pt x="1504" y="1183"/>
                  </a:lnTo>
                  <a:lnTo>
                    <a:pt x="1504" y="1021"/>
                  </a:lnTo>
                  <a:lnTo>
                    <a:pt x="1504" y="753"/>
                  </a:lnTo>
                  <a:lnTo>
                    <a:pt x="1504" y="592"/>
                  </a:lnTo>
                  <a:lnTo>
                    <a:pt x="1451" y="457"/>
                  </a:lnTo>
                  <a:lnTo>
                    <a:pt x="1397" y="323"/>
                  </a:lnTo>
                  <a:lnTo>
                    <a:pt x="1289" y="216"/>
                  </a:lnTo>
                  <a:lnTo>
                    <a:pt x="1182" y="135"/>
                  </a:lnTo>
                  <a:lnTo>
                    <a:pt x="1048" y="55"/>
                  </a:lnTo>
                  <a:lnTo>
                    <a:pt x="913" y="28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g2faf1666a92_1_122"/>
            <p:cNvSpPr/>
            <p:nvPr/>
          </p:nvSpPr>
          <p:spPr>
            <a:xfrm>
              <a:off x="7041450" y="1335425"/>
              <a:ext cx="193400" cy="161825"/>
            </a:xfrm>
            <a:custGeom>
              <a:rect b="b" l="l" r="r" t="t"/>
              <a:pathLst>
                <a:path extrusionOk="0" h="6473" w="7736">
                  <a:moveTo>
                    <a:pt x="2230" y="1477"/>
                  </a:moveTo>
                  <a:lnTo>
                    <a:pt x="2230" y="2283"/>
                  </a:lnTo>
                  <a:lnTo>
                    <a:pt x="1424" y="2283"/>
                  </a:lnTo>
                  <a:lnTo>
                    <a:pt x="1424" y="1477"/>
                  </a:lnTo>
                  <a:close/>
                  <a:moveTo>
                    <a:pt x="1" y="0"/>
                  </a:moveTo>
                  <a:lnTo>
                    <a:pt x="1" y="5183"/>
                  </a:lnTo>
                  <a:lnTo>
                    <a:pt x="28" y="5452"/>
                  </a:lnTo>
                  <a:lnTo>
                    <a:pt x="108" y="5694"/>
                  </a:lnTo>
                  <a:lnTo>
                    <a:pt x="216" y="5908"/>
                  </a:lnTo>
                  <a:lnTo>
                    <a:pt x="377" y="6096"/>
                  </a:lnTo>
                  <a:lnTo>
                    <a:pt x="565" y="6231"/>
                  </a:lnTo>
                  <a:lnTo>
                    <a:pt x="780" y="6365"/>
                  </a:lnTo>
                  <a:lnTo>
                    <a:pt x="1021" y="6446"/>
                  </a:lnTo>
                  <a:lnTo>
                    <a:pt x="1263" y="6472"/>
                  </a:lnTo>
                  <a:lnTo>
                    <a:pt x="2230" y="6472"/>
                  </a:lnTo>
                  <a:lnTo>
                    <a:pt x="2230" y="5667"/>
                  </a:lnTo>
                  <a:lnTo>
                    <a:pt x="2096" y="5640"/>
                  </a:lnTo>
                  <a:lnTo>
                    <a:pt x="1988" y="5559"/>
                  </a:lnTo>
                  <a:lnTo>
                    <a:pt x="1908" y="5452"/>
                  </a:lnTo>
                  <a:lnTo>
                    <a:pt x="1881" y="5318"/>
                  </a:lnTo>
                  <a:lnTo>
                    <a:pt x="1908" y="5183"/>
                  </a:lnTo>
                  <a:lnTo>
                    <a:pt x="1988" y="5076"/>
                  </a:lnTo>
                  <a:lnTo>
                    <a:pt x="2096" y="4995"/>
                  </a:lnTo>
                  <a:lnTo>
                    <a:pt x="2230" y="4968"/>
                  </a:lnTo>
                  <a:lnTo>
                    <a:pt x="7736" y="4968"/>
                  </a:lnTo>
                  <a:lnTo>
                    <a:pt x="7736" y="3894"/>
                  </a:lnTo>
                  <a:lnTo>
                    <a:pt x="1424" y="3894"/>
                  </a:lnTo>
                  <a:lnTo>
                    <a:pt x="1424" y="3115"/>
                  </a:lnTo>
                  <a:lnTo>
                    <a:pt x="4405" y="3115"/>
                  </a:lnTo>
                  <a:lnTo>
                    <a:pt x="4405" y="2283"/>
                  </a:lnTo>
                  <a:lnTo>
                    <a:pt x="3089" y="2283"/>
                  </a:lnTo>
                  <a:lnTo>
                    <a:pt x="3089" y="1477"/>
                  </a:lnTo>
                  <a:lnTo>
                    <a:pt x="4405" y="1477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g2faf1666a92_1_122"/>
            <p:cNvSpPr/>
            <p:nvPr/>
          </p:nvSpPr>
          <p:spPr>
            <a:xfrm>
              <a:off x="7172375" y="1293800"/>
              <a:ext cx="209500" cy="155775"/>
            </a:xfrm>
            <a:custGeom>
              <a:rect b="b" l="l" r="r" t="t"/>
              <a:pathLst>
                <a:path extrusionOk="0" h="6231" w="8380">
                  <a:moveTo>
                    <a:pt x="2203" y="1262"/>
                  </a:moveTo>
                  <a:lnTo>
                    <a:pt x="2203" y="2041"/>
                  </a:lnTo>
                  <a:lnTo>
                    <a:pt x="1424" y="2041"/>
                  </a:lnTo>
                  <a:lnTo>
                    <a:pt x="1424" y="1262"/>
                  </a:lnTo>
                  <a:close/>
                  <a:moveTo>
                    <a:pt x="6957" y="1262"/>
                  </a:moveTo>
                  <a:lnTo>
                    <a:pt x="6957" y="2041"/>
                  </a:lnTo>
                  <a:lnTo>
                    <a:pt x="3062" y="2041"/>
                  </a:lnTo>
                  <a:lnTo>
                    <a:pt x="3062" y="1262"/>
                  </a:lnTo>
                  <a:close/>
                  <a:moveTo>
                    <a:pt x="6957" y="2847"/>
                  </a:moveTo>
                  <a:lnTo>
                    <a:pt x="6957" y="3652"/>
                  </a:lnTo>
                  <a:lnTo>
                    <a:pt x="1424" y="3652"/>
                  </a:lnTo>
                  <a:lnTo>
                    <a:pt x="1424" y="2847"/>
                  </a:lnTo>
                  <a:close/>
                  <a:moveTo>
                    <a:pt x="1" y="0"/>
                  </a:moveTo>
                  <a:lnTo>
                    <a:pt x="1" y="4754"/>
                  </a:lnTo>
                  <a:lnTo>
                    <a:pt x="6151" y="4754"/>
                  </a:lnTo>
                  <a:lnTo>
                    <a:pt x="6285" y="4780"/>
                  </a:lnTo>
                  <a:lnTo>
                    <a:pt x="6393" y="4834"/>
                  </a:lnTo>
                  <a:lnTo>
                    <a:pt x="6473" y="4968"/>
                  </a:lnTo>
                  <a:lnTo>
                    <a:pt x="6500" y="5076"/>
                  </a:lnTo>
                  <a:lnTo>
                    <a:pt x="6473" y="5210"/>
                  </a:lnTo>
                  <a:lnTo>
                    <a:pt x="6393" y="5344"/>
                  </a:lnTo>
                  <a:lnTo>
                    <a:pt x="6285" y="5398"/>
                  </a:lnTo>
                  <a:lnTo>
                    <a:pt x="6151" y="5425"/>
                  </a:lnTo>
                  <a:lnTo>
                    <a:pt x="6151" y="6231"/>
                  </a:lnTo>
                  <a:lnTo>
                    <a:pt x="7118" y="6231"/>
                  </a:lnTo>
                  <a:lnTo>
                    <a:pt x="7386" y="6204"/>
                  </a:lnTo>
                  <a:lnTo>
                    <a:pt x="7601" y="6123"/>
                  </a:lnTo>
                  <a:lnTo>
                    <a:pt x="7816" y="6016"/>
                  </a:lnTo>
                  <a:lnTo>
                    <a:pt x="8004" y="5855"/>
                  </a:lnTo>
                  <a:lnTo>
                    <a:pt x="8165" y="5667"/>
                  </a:lnTo>
                  <a:lnTo>
                    <a:pt x="8273" y="5452"/>
                  </a:lnTo>
                  <a:lnTo>
                    <a:pt x="8353" y="5210"/>
                  </a:lnTo>
                  <a:lnTo>
                    <a:pt x="8380" y="4968"/>
                  </a:lnTo>
                  <a:lnTo>
                    <a:pt x="83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2faf1666a92_1_168"/>
          <p:cNvSpPr txBox="1"/>
          <p:nvPr>
            <p:ph idx="2" type="subTitle"/>
          </p:nvPr>
        </p:nvSpPr>
        <p:spPr>
          <a:xfrm>
            <a:off x="2478300" y="2247225"/>
            <a:ext cx="418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Este módulo permitirá a la administración del condominio gestionar la venta de diversos artículos relacionados con la vida en el condominio. Los residentes podrán adquirir estos productos a través de un catálogo en línea, utilizando la billetera digital integrada o pagando directamente ellos.</a:t>
            </a:r>
            <a:endParaRPr/>
          </a:p>
        </p:txBody>
      </p:sp>
      <p:sp>
        <p:nvSpPr>
          <p:cNvPr id="1607" name="Google Shape;1607;g2faf1666a92_1_1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Funcionalidades generales</a:t>
            </a:r>
            <a:endParaRPr/>
          </a:p>
        </p:txBody>
      </p:sp>
      <p:sp>
        <p:nvSpPr>
          <p:cNvPr id="1608" name="Google Shape;1608;g2faf1666a92_1_168"/>
          <p:cNvSpPr txBox="1"/>
          <p:nvPr>
            <p:ph idx="8" type="subTitle"/>
          </p:nvPr>
        </p:nvSpPr>
        <p:spPr>
          <a:xfrm>
            <a:off x="2636675" y="2000550"/>
            <a:ext cx="3650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Ventas en el Condominio</a:t>
            </a:r>
            <a:endParaRPr/>
          </a:p>
        </p:txBody>
      </p:sp>
      <p:sp>
        <p:nvSpPr>
          <p:cNvPr id="1609" name="Google Shape;1609;g2faf1666a92_1_168"/>
          <p:cNvSpPr/>
          <p:nvPr/>
        </p:nvSpPr>
        <p:spPr>
          <a:xfrm>
            <a:off x="4121164" y="1294896"/>
            <a:ext cx="640072" cy="640084"/>
          </a:xfrm>
          <a:custGeom>
            <a:rect b="b" l="l" r="r" t="t"/>
            <a:pathLst>
              <a:path extrusionOk="0" h="6397" w="9660">
                <a:moveTo>
                  <a:pt x="5997" y="0"/>
                </a:moveTo>
                <a:lnTo>
                  <a:pt x="5413" y="18"/>
                </a:lnTo>
                <a:lnTo>
                  <a:pt x="4794" y="73"/>
                </a:lnTo>
                <a:lnTo>
                  <a:pt x="4575" y="109"/>
                </a:lnTo>
                <a:lnTo>
                  <a:pt x="4010" y="237"/>
                </a:lnTo>
                <a:lnTo>
                  <a:pt x="3627" y="346"/>
                </a:lnTo>
                <a:lnTo>
                  <a:pt x="3190" y="474"/>
                </a:lnTo>
                <a:lnTo>
                  <a:pt x="2753" y="638"/>
                </a:lnTo>
                <a:lnTo>
                  <a:pt x="2279" y="820"/>
                </a:lnTo>
                <a:lnTo>
                  <a:pt x="1823" y="1057"/>
                </a:lnTo>
                <a:lnTo>
                  <a:pt x="1604" y="1185"/>
                </a:lnTo>
                <a:lnTo>
                  <a:pt x="1386" y="1312"/>
                </a:lnTo>
                <a:lnTo>
                  <a:pt x="1185" y="1476"/>
                </a:lnTo>
                <a:lnTo>
                  <a:pt x="985" y="1622"/>
                </a:lnTo>
                <a:lnTo>
                  <a:pt x="803" y="1786"/>
                </a:lnTo>
                <a:lnTo>
                  <a:pt x="620" y="1968"/>
                </a:lnTo>
                <a:lnTo>
                  <a:pt x="475" y="2169"/>
                </a:lnTo>
                <a:lnTo>
                  <a:pt x="329" y="2369"/>
                </a:lnTo>
                <a:lnTo>
                  <a:pt x="219" y="2570"/>
                </a:lnTo>
                <a:lnTo>
                  <a:pt x="128" y="2788"/>
                </a:lnTo>
                <a:lnTo>
                  <a:pt x="55" y="3025"/>
                </a:lnTo>
                <a:lnTo>
                  <a:pt x="19" y="3281"/>
                </a:lnTo>
                <a:lnTo>
                  <a:pt x="1" y="3536"/>
                </a:lnTo>
                <a:lnTo>
                  <a:pt x="19" y="3809"/>
                </a:lnTo>
                <a:lnTo>
                  <a:pt x="74" y="4155"/>
                </a:lnTo>
                <a:lnTo>
                  <a:pt x="165" y="4465"/>
                </a:lnTo>
                <a:lnTo>
                  <a:pt x="274" y="4757"/>
                </a:lnTo>
                <a:lnTo>
                  <a:pt x="402" y="5012"/>
                </a:lnTo>
                <a:lnTo>
                  <a:pt x="566" y="5249"/>
                </a:lnTo>
                <a:lnTo>
                  <a:pt x="766" y="5468"/>
                </a:lnTo>
                <a:lnTo>
                  <a:pt x="967" y="5650"/>
                </a:lnTo>
                <a:lnTo>
                  <a:pt x="1203" y="5814"/>
                </a:lnTo>
                <a:lnTo>
                  <a:pt x="1440" y="5960"/>
                </a:lnTo>
                <a:lnTo>
                  <a:pt x="1714" y="6069"/>
                </a:lnTo>
                <a:lnTo>
                  <a:pt x="1987" y="6178"/>
                </a:lnTo>
                <a:lnTo>
                  <a:pt x="2279" y="6251"/>
                </a:lnTo>
                <a:lnTo>
                  <a:pt x="2589" y="6324"/>
                </a:lnTo>
                <a:lnTo>
                  <a:pt x="2898" y="6361"/>
                </a:lnTo>
                <a:lnTo>
                  <a:pt x="3208" y="6379"/>
                </a:lnTo>
                <a:lnTo>
                  <a:pt x="3536" y="6397"/>
                </a:lnTo>
                <a:lnTo>
                  <a:pt x="3883" y="6379"/>
                </a:lnTo>
                <a:lnTo>
                  <a:pt x="4211" y="6361"/>
                </a:lnTo>
                <a:lnTo>
                  <a:pt x="4539" y="6324"/>
                </a:lnTo>
                <a:lnTo>
                  <a:pt x="4885" y="6269"/>
                </a:lnTo>
                <a:lnTo>
                  <a:pt x="5213" y="6215"/>
                </a:lnTo>
                <a:lnTo>
                  <a:pt x="5541" y="6142"/>
                </a:lnTo>
                <a:lnTo>
                  <a:pt x="5869" y="6051"/>
                </a:lnTo>
                <a:lnTo>
                  <a:pt x="6179" y="5941"/>
                </a:lnTo>
                <a:lnTo>
                  <a:pt x="6489" y="5850"/>
                </a:lnTo>
                <a:lnTo>
                  <a:pt x="6780" y="5723"/>
                </a:lnTo>
                <a:lnTo>
                  <a:pt x="7054" y="5613"/>
                </a:lnTo>
                <a:lnTo>
                  <a:pt x="7327" y="5468"/>
                </a:lnTo>
                <a:lnTo>
                  <a:pt x="7582" y="5340"/>
                </a:lnTo>
                <a:lnTo>
                  <a:pt x="7801" y="5194"/>
                </a:lnTo>
                <a:lnTo>
                  <a:pt x="8020" y="5048"/>
                </a:lnTo>
                <a:lnTo>
                  <a:pt x="8202" y="4903"/>
                </a:lnTo>
                <a:lnTo>
                  <a:pt x="8439" y="4702"/>
                </a:lnTo>
                <a:lnTo>
                  <a:pt x="8657" y="4502"/>
                </a:lnTo>
                <a:lnTo>
                  <a:pt x="8840" y="4283"/>
                </a:lnTo>
                <a:lnTo>
                  <a:pt x="9004" y="4082"/>
                </a:lnTo>
                <a:lnTo>
                  <a:pt x="9150" y="3864"/>
                </a:lnTo>
                <a:lnTo>
                  <a:pt x="9295" y="3663"/>
                </a:lnTo>
                <a:lnTo>
                  <a:pt x="9405" y="3445"/>
                </a:lnTo>
                <a:lnTo>
                  <a:pt x="9496" y="3226"/>
                </a:lnTo>
                <a:lnTo>
                  <a:pt x="9569" y="3025"/>
                </a:lnTo>
                <a:lnTo>
                  <a:pt x="9605" y="2825"/>
                </a:lnTo>
                <a:lnTo>
                  <a:pt x="9642" y="2606"/>
                </a:lnTo>
                <a:lnTo>
                  <a:pt x="9660" y="2406"/>
                </a:lnTo>
                <a:lnTo>
                  <a:pt x="9660" y="2205"/>
                </a:lnTo>
                <a:lnTo>
                  <a:pt x="9623" y="2023"/>
                </a:lnTo>
                <a:lnTo>
                  <a:pt x="9587" y="1823"/>
                </a:lnTo>
                <a:lnTo>
                  <a:pt x="9532" y="1640"/>
                </a:lnTo>
                <a:lnTo>
                  <a:pt x="9441" y="1476"/>
                </a:lnTo>
                <a:lnTo>
                  <a:pt x="9350" y="1294"/>
                </a:lnTo>
                <a:lnTo>
                  <a:pt x="9222" y="1130"/>
                </a:lnTo>
                <a:lnTo>
                  <a:pt x="9095" y="984"/>
                </a:lnTo>
                <a:lnTo>
                  <a:pt x="8931" y="838"/>
                </a:lnTo>
                <a:lnTo>
                  <a:pt x="8749" y="693"/>
                </a:lnTo>
                <a:lnTo>
                  <a:pt x="8566" y="565"/>
                </a:lnTo>
                <a:lnTo>
                  <a:pt x="8348" y="456"/>
                </a:lnTo>
                <a:lnTo>
                  <a:pt x="8129" y="346"/>
                </a:lnTo>
                <a:lnTo>
                  <a:pt x="7874" y="255"/>
                </a:lnTo>
                <a:lnTo>
                  <a:pt x="7600" y="182"/>
                </a:lnTo>
                <a:lnTo>
                  <a:pt x="7327" y="109"/>
                </a:lnTo>
                <a:lnTo>
                  <a:pt x="7017" y="55"/>
                </a:lnTo>
                <a:lnTo>
                  <a:pt x="6689" y="18"/>
                </a:lnTo>
                <a:lnTo>
                  <a:pt x="63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0" name="Google Shape;1610;g2faf1666a92_1_168"/>
          <p:cNvGrpSpPr/>
          <p:nvPr/>
        </p:nvGrpSpPr>
        <p:grpSpPr>
          <a:xfrm>
            <a:off x="4270988" y="1445062"/>
            <a:ext cx="340425" cy="339750"/>
            <a:chOff x="6285450" y="1293800"/>
            <a:chExt cx="340425" cy="339750"/>
          </a:xfrm>
        </p:grpSpPr>
        <p:sp>
          <p:nvSpPr>
            <p:cNvPr id="1611" name="Google Shape;1611;g2faf1666a92_1_168"/>
            <p:cNvSpPr/>
            <p:nvPr/>
          </p:nvSpPr>
          <p:spPr>
            <a:xfrm>
              <a:off x="6285450" y="1293800"/>
              <a:ext cx="340425" cy="34925"/>
            </a:xfrm>
            <a:custGeom>
              <a:rect b="b" l="l" r="r" t="t"/>
              <a:pathLst>
                <a:path extrusionOk="0" h="1397" w="13617">
                  <a:moveTo>
                    <a:pt x="1" y="0"/>
                  </a:moveTo>
                  <a:lnTo>
                    <a:pt x="1" y="1397"/>
                  </a:lnTo>
                  <a:lnTo>
                    <a:pt x="13617" y="1397"/>
                  </a:lnTo>
                  <a:lnTo>
                    <a:pt x="13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g2faf1666a92_1_168"/>
            <p:cNvSpPr/>
            <p:nvPr/>
          </p:nvSpPr>
          <p:spPr>
            <a:xfrm>
              <a:off x="6416375" y="1442175"/>
              <a:ext cx="30250" cy="18150"/>
            </a:xfrm>
            <a:custGeom>
              <a:rect b="b" l="l" r="r" t="t"/>
              <a:pathLst>
                <a:path extrusionOk="0" h="726" w="1210">
                  <a:moveTo>
                    <a:pt x="1" y="0"/>
                  </a:moveTo>
                  <a:lnTo>
                    <a:pt x="1" y="725"/>
                  </a:lnTo>
                  <a:lnTo>
                    <a:pt x="1209" y="725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g2faf1666a92_1_168"/>
            <p:cNvSpPr/>
            <p:nvPr/>
          </p:nvSpPr>
          <p:spPr>
            <a:xfrm>
              <a:off x="6367375" y="1403225"/>
              <a:ext cx="28900" cy="19500"/>
            </a:xfrm>
            <a:custGeom>
              <a:rect b="b" l="l" r="r" t="t"/>
              <a:pathLst>
                <a:path extrusionOk="0" h="780" w="1156">
                  <a:moveTo>
                    <a:pt x="0" y="1"/>
                  </a:moveTo>
                  <a:lnTo>
                    <a:pt x="0" y="779"/>
                  </a:lnTo>
                  <a:lnTo>
                    <a:pt x="1155" y="779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g2faf1666a92_1_168"/>
            <p:cNvSpPr/>
            <p:nvPr/>
          </p:nvSpPr>
          <p:spPr>
            <a:xfrm>
              <a:off x="6416375" y="1480450"/>
              <a:ext cx="30250" cy="18800"/>
            </a:xfrm>
            <a:custGeom>
              <a:rect b="b" l="l" r="r" t="t"/>
              <a:pathLst>
                <a:path extrusionOk="0" h="752" w="1210">
                  <a:moveTo>
                    <a:pt x="1" y="0"/>
                  </a:moveTo>
                  <a:lnTo>
                    <a:pt x="1" y="752"/>
                  </a:lnTo>
                  <a:lnTo>
                    <a:pt x="1209" y="752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g2faf1666a92_1_168"/>
            <p:cNvSpPr/>
            <p:nvPr/>
          </p:nvSpPr>
          <p:spPr>
            <a:xfrm>
              <a:off x="6367375" y="1442175"/>
              <a:ext cx="28900" cy="18150"/>
            </a:xfrm>
            <a:custGeom>
              <a:rect b="b" l="l" r="r" t="t"/>
              <a:pathLst>
                <a:path extrusionOk="0" h="726" w="1156">
                  <a:moveTo>
                    <a:pt x="0" y="0"/>
                  </a:moveTo>
                  <a:lnTo>
                    <a:pt x="0" y="725"/>
                  </a:lnTo>
                  <a:lnTo>
                    <a:pt x="1155" y="725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g2faf1666a92_1_168"/>
            <p:cNvSpPr/>
            <p:nvPr/>
          </p:nvSpPr>
          <p:spPr>
            <a:xfrm>
              <a:off x="6367375" y="1480450"/>
              <a:ext cx="28900" cy="18800"/>
            </a:xfrm>
            <a:custGeom>
              <a:rect b="b" l="l" r="r" t="t"/>
              <a:pathLst>
                <a:path extrusionOk="0" h="752" w="1156">
                  <a:moveTo>
                    <a:pt x="0" y="0"/>
                  </a:moveTo>
                  <a:lnTo>
                    <a:pt x="0" y="752"/>
                  </a:lnTo>
                  <a:lnTo>
                    <a:pt x="1155" y="75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g2faf1666a92_1_168"/>
            <p:cNvSpPr/>
            <p:nvPr/>
          </p:nvSpPr>
          <p:spPr>
            <a:xfrm>
              <a:off x="6302925" y="1348850"/>
              <a:ext cx="306175" cy="230975"/>
            </a:xfrm>
            <a:custGeom>
              <a:rect b="b" l="l" r="r" t="t"/>
              <a:pathLst>
                <a:path extrusionOk="0" h="9239" w="12247">
                  <a:moveTo>
                    <a:pt x="10474" y="1370"/>
                  </a:moveTo>
                  <a:lnTo>
                    <a:pt x="10474" y="6822"/>
                  </a:lnTo>
                  <a:lnTo>
                    <a:pt x="1773" y="6822"/>
                  </a:lnTo>
                  <a:lnTo>
                    <a:pt x="1773" y="1370"/>
                  </a:lnTo>
                  <a:close/>
                  <a:moveTo>
                    <a:pt x="0" y="0"/>
                  </a:moveTo>
                  <a:lnTo>
                    <a:pt x="0" y="8272"/>
                  </a:lnTo>
                  <a:lnTo>
                    <a:pt x="5720" y="8272"/>
                  </a:lnTo>
                  <a:lnTo>
                    <a:pt x="5720" y="9239"/>
                  </a:lnTo>
                  <a:lnTo>
                    <a:pt x="5908" y="9212"/>
                  </a:lnTo>
                  <a:lnTo>
                    <a:pt x="6123" y="9185"/>
                  </a:lnTo>
                  <a:lnTo>
                    <a:pt x="6311" y="9212"/>
                  </a:lnTo>
                  <a:lnTo>
                    <a:pt x="6526" y="9239"/>
                  </a:lnTo>
                  <a:lnTo>
                    <a:pt x="6526" y="8272"/>
                  </a:lnTo>
                  <a:lnTo>
                    <a:pt x="12247" y="8272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g2faf1666a92_1_168"/>
            <p:cNvSpPr/>
            <p:nvPr/>
          </p:nvSpPr>
          <p:spPr>
            <a:xfrm>
              <a:off x="6466750" y="1403225"/>
              <a:ext cx="30225" cy="19500"/>
            </a:xfrm>
            <a:custGeom>
              <a:rect b="b" l="l" r="r" t="t"/>
              <a:pathLst>
                <a:path extrusionOk="0" h="780" w="1209">
                  <a:moveTo>
                    <a:pt x="0" y="1"/>
                  </a:moveTo>
                  <a:lnTo>
                    <a:pt x="0" y="779"/>
                  </a:lnTo>
                  <a:lnTo>
                    <a:pt x="1209" y="779"/>
                  </a:lnTo>
                  <a:lnTo>
                    <a:pt x="12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g2faf1666a92_1_168"/>
            <p:cNvSpPr/>
            <p:nvPr/>
          </p:nvSpPr>
          <p:spPr>
            <a:xfrm>
              <a:off x="6517100" y="1480450"/>
              <a:ext cx="27550" cy="18800"/>
            </a:xfrm>
            <a:custGeom>
              <a:rect b="b" l="l" r="r" t="t"/>
              <a:pathLst>
                <a:path extrusionOk="0" h="752" w="1102">
                  <a:moveTo>
                    <a:pt x="0" y="0"/>
                  </a:moveTo>
                  <a:lnTo>
                    <a:pt x="0" y="752"/>
                  </a:lnTo>
                  <a:lnTo>
                    <a:pt x="1101" y="752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g2faf1666a92_1_168"/>
            <p:cNvSpPr/>
            <p:nvPr/>
          </p:nvSpPr>
          <p:spPr>
            <a:xfrm>
              <a:off x="6517100" y="1442175"/>
              <a:ext cx="27550" cy="18150"/>
            </a:xfrm>
            <a:custGeom>
              <a:rect b="b" l="l" r="r" t="t"/>
              <a:pathLst>
                <a:path extrusionOk="0" h="726" w="1102">
                  <a:moveTo>
                    <a:pt x="0" y="0"/>
                  </a:moveTo>
                  <a:lnTo>
                    <a:pt x="0" y="725"/>
                  </a:lnTo>
                  <a:lnTo>
                    <a:pt x="1101" y="725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g2faf1666a92_1_168"/>
            <p:cNvSpPr/>
            <p:nvPr/>
          </p:nvSpPr>
          <p:spPr>
            <a:xfrm>
              <a:off x="6517100" y="1403225"/>
              <a:ext cx="27550" cy="19500"/>
            </a:xfrm>
            <a:custGeom>
              <a:rect b="b" l="l" r="r" t="t"/>
              <a:pathLst>
                <a:path extrusionOk="0" h="780" w="1102">
                  <a:moveTo>
                    <a:pt x="0" y="1"/>
                  </a:moveTo>
                  <a:lnTo>
                    <a:pt x="0" y="779"/>
                  </a:lnTo>
                  <a:lnTo>
                    <a:pt x="1101" y="779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g2faf1666a92_1_168"/>
            <p:cNvSpPr/>
            <p:nvPr/>
          </p:nvSpPr>
          <p:spPr>
            <a:xfrm>
              <a:off x="6466750" y="1442175"/>
              <a:ext cx="30225" cy="18150"/>
            </a:xfrm>
            <a:custGeom>
              <a:rect b="b" l="l" r="r" t="t"/>
              <a:pathLst>
                <a:path extrusionOk="0" h="726" w="1209">
                  <a:moveTo>
                    <a:pt x="0" y="0"/>
                  </a:moveTo>
                  <a:lnTo>
                    <a:pt x="0" y="725"/>
                  </a:lnTo>
                  <a:lnTo>
                    <a:pt x="1209" y="725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g2faf1666a92_1_168"/>
            <p:cNvSpPr/>
            <p:nvPr/>
          </p:nvSpPr>
          <p:spPr>
            <a:xfrm>
              <a:off x="6466750" y="1480450"/>
              <a:ext cx="30225" cy="18800"/>
            </a:xfrm>
            <a:custGeom>
              <a:rect b="b" l="l" r="r" t="t"/>
              <a:pathLst>
                <a:path extrusionOk="0" h="752" w="1209">
                  <a:moveTo>
                    <a:pt x="0" y="0"/>
                  </a:moveTo>
                  <a:lnTo>
                    <a:pt x="0" y="752"/>
                  </a:lnTo>
                  <a:lnTo>
                    <a:pt x="1209" y="752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g2faf1666a92_1_168"/>
            <p:cNvSpPr/>
            <p:nvPr/>
          </p:nvSpPr>
          <p:spPr>
            <a:xfrm>
              <a:off x="6416375" y="1403225"/>
              <a:ext cx="30250" cy="19500"/>
            </a:xfrm>
            <a:custGeom>
              <a:rect b="b" l="l" r="r" t="t"/>
              <a:pathLst>
                <a:path extrusionOk="0" h="780" w="1210">
                  <a:moveTo>
                    <a:pt x="1" y="1"/>
                  </a:moveTo>
                  <a:lnTo>
                    <a:pt x="1" y="779"/>
                  </a:lnTo>
                  <a:lnTo>
                    <a:pt x="1209" y="779"/>
                  </a:lnTo>
                  <a:lnTo>
                    <a:pt x="12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g2faf1666a92_1_168"/>
            <p:cNvSpPr/>
            <p:nvPr/>
          </p:nvSpPr>
          <p:spPr>
            <a:xfrm>
              <a:off x="6437875" y="1597925"/>
              <a:ext cx="36275" cy="35625"/>
            </a:xfrm>
            <a:custGeom>
              <a:rect b="b" l="l" r="r" t="t"/>
              <a:pathLst>
                <a:path extrusionOk="0" h="1425" w="1451">
                  <a:moveTo>
                    <a:pt x="564" y="1"/>
                  </a:moveTo>
                  <a:lnTo>
                    <a:pt x="430" y="55"/>
                  </a:lnTo>
                  <a:lnTo>
                    <a:pt x="322" y="108"/>
                  </a:lnTo>
                  <a:lnTo>
                    <a:pt x="215" y="216"/>
                  </a:lnTo>
                  <a:lnTo>
                    <a:pt x="134" y="323"/>
                  </a:lnTo>
                  <a:lnTo>
                    <a:pt x="54" y="431"/>
                  </a:lnTo>
                  <a:lnTo>
                    <a:pt x="0" y="565"/>
                  </a:lnTo>
                  <a:lnTo>
                    <a:pt x="0" y="726"/>
                  </a:lnTo>
                  <a:lnTo>
                    <a:pt x="0" y="860"/>
                  </a:lnTo>
                  <a:lnTo>
                    <a:pt x="54" y="995"/>
                  </a:lnTo>
                  <a:lnTo>
                    <a:pt x="134" y="1129"/>
                  </a:lnTo>
                  <a:lnTo>
                    <a:pt x="215" y="1236"/>
                  </a:lnTo>
                  <a:lnTo>
                    <a:pt x="322" y="1317"/>
                  </a:lnTo>
                  <a:lnTo>
                    <a:pt x="430" y="1371"/>
                  </a:lnTo>
                  <a:lnTo>
                    <a:pt x="564" y="1424"/>
                  </a:lnTo>
                  <a:lnTo>
                    <a:pt x="860" y="1424"/>
                  </a:lnTo>
                  <a:lnTo>
                    <a:pt x="994" y="1371"/>
                  </a:lnTo>
                  <a:lnTo>
                    <a:pt x="1128" y="1317"/>
                  </a:lnTo>
                  <a:lnTo>
                    <a:pt x="1236" y="1236"/>
                  </a:lnTo>
                  <a:lnTo>
                    <a:pt x="1316" y="1129"/>
                  </a:lnTo>
                  <a:lnTo>
                    <a:pt x="1370" y="995"/>
                  </a:lnTo>
                  <a:lnTo>
                    <a:pt x="1424" y="860"/>
                  </a:lnTo>
                  <a:lnTo>
                    <a:pt x="1450" y="726"/>
                  </a:lnTo>
                  <a:lnTo>
                    <a:pt x="1424" y="565"/>
                  </a:lnTo>
                  <a:lnTo>
                    <a:pt x="1370" y="431"/>
                  </a:lnTo>
                  <a:lnTo>
                    <a:pt x="1316" y="323"/>
                  </a:lnTo>
                  <a:lnTo>
                    <a:pt x="1236" y="216"/>
                  </a:lnTo>
                  <a:lnTo>
                    <a:pt x="1128" y="108"/>
                  </a:lnTo>
                  <a:lnTo>
                    <a:pt x="994" y="55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2fb5fef978b_0_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Arquitectura</a:t>
            </a:r>
            <a:endParaRPr/>
          </a:p>
        </p:txBody>
      </p:sp>
      <p:pic>
        <p:nvPicPr>
          <p:cNvPr id="1631" name="Google Shape;1631;g2fb5fef978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500" y="1554663"/>
            <a:ext cx="1188000" cy="16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2" name="Google Shape;1632;g2fb5fef978b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75" y="1767787"/>
            <a:ext cx="2725734" cy="16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3" name="Google Shape;1633;g2fb5fef978b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7650" y="1554675"/>
            <a:ext cx="2871350" cy="16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4" name="Google Shape;1634;g2fb5fef978b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30325" y="1497225"/>
            <a:ext cx="1790975" cy="17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" name="Google Shape;1639;p14"/>
          <p:cNvGrpSpPr/>
          <p:nvPr/>
        </p:nvGrpSpPr>
        <p:grpSpPr>
          <a:xfrm>
            <a:off x="5605527" y="1302275"/>
            <a:ext cx="3014677" cy="2538949"/>
            <a:chOff x="5367775" y="1302275"/>
            <a:chExt cx="3014677" cy="2538949"/>
          </a:xfrm>
        </p:grpSpPr>
        <p:grpSp>
          <p:nvGrpSpPr>
            <p:cNvPr id="1640" name="Google Shape;1640;p14"/>
            <p:cNvGrpSpPr/>
            <p:nvPr/>
          </p:nvGrpSpPr>
          <p:grpSpPr>
            <a:xfrm>
              <a:off x="5565881" y="1302275"/>
              <a:ext cx="2816571" cy="2538949"/>
              <a:chOff x="5565881" y="1302275"/>
              <a:chExt cx="2816571" cy="2538949"/>
            </a:xfrm>
          </p:grpSpPr>
          <p:grpSp>
            <p:nvGrpSpPr>
              <p:cNvPr id="1641" name="Google Shape;1641;p14"/>
              <p:cNvGrpSpPr/>
              <p:nvPr/>
            </p:nvGrpSpPr>
            <p:grpSpPr>
              <a:xfrm>
                <a:off x="5565881" y="1302275"/>
                <a:ext cx="2012389" cy="2203479"/>
                <a:chOff x="6595525" y="1373750"/>
                <a:chExt cx="2339715" cy="2561888"/>
              </a:xfrm>
            </p:grpSpPr>
            <p:sp>
              <p:nvSpPr>
                <p:cNvPr id="1642" name="Google Shape;1642;p14"/>
                <p:cNvSpPr/>
                <p:nvPr/>
              </p:nvSpPr>
              <p:spPr>
                <a:xfrm>
                  <a:off x="7299046" y="3828838"/>
                  <a:ext cx="781800" cy="106800"/>
                </a:xfrm>
                <a:prstGeom prst="ellipse">
                  <a:avLst/>
                </a:prstGeom>
                <a:solidFill>
                  <a:srgbClr val="0A0A0A">
                    <a:alpha val="901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</p:txBody>
            </p:sp>
            <p:grpSp>
              <p:nvGrpSpPr>
                <p:cNvPr id="1643" name="Google Shape;1643;p14"/>
                <p:cNvGrpSpPr/>
                <p:nvPr/>
              </p:nvGrpSpPr>
              <p:grpSpPr>
                <a:xfrm>
                  <a:off x="6595525" y="1373750"/>
                  <a:ext cx="2339715" cy="2515506"/>
                  <a:chOff x="6595525" y="1373750"/>
                  <a:chExt cx="2339715" cy="2515506"/>
                </a:xfrm>
              </p:grpSpPr>
              <p:sp>
                <p:nvSpPr>
                  <p:cNvPr id="1644" name="Google Shape;1644;p14"/>
                  <p:cNvSpPr/>
                  <p:nvPr/>
                </p:nvSpPr>
                <p:spPr>
                  <a:xfrm>
                    <a:off x="6635803" y="1373750"/>
                    <a:ext cx="2271526" cy="1735995"/>
                  </a:xfrm>
                  <a:custGeom>
                    <a:rect b="b" l="l" r="r" t="t"/>
                    <a:pathLst>
                      <a:path extrusionOk="0" h="30601" w="40041">
                        <a:moveTo>
                          <a:pt x="748" y="1"/>
                        </a:moveTo>
                        <a:lnTo>
                          <a:pt x="584" y="19"/>
                        </a:lnTo>
                        <a:lnTo>
                          <a:pt x="456" y="55"/>
                        </a:lnTo>
                        <a:lnTo>
                          <a:pt x="329" y="128"/>
                        </a:lnTo>
                        <a:lnTo>
                          <a:pt x="220" y="219"/>
                        </a:lnTo>
                        <a:lnTo>
                          <a:pt x="128" y="329"/>
                        </a:lnTo>
                        <a:lnTo>
                          <a:pt x="56" y="456"/>
                        </a:lnTo>
                        <a:lnTo>
                          <a:pt x="19" y="584"/>
                        </a:lnTo>
                        <a:lnTo>
                          <a:pt x="1" y="730"/>
                        </a:lnTo>
                        <a:lnTo>
                          <a:pt x="1" y="29871"/>
                        </a:lnTo>
                        <a:lnTo>
                          <a:pt x="19" y="30017"/>
                        </a:lnTo>
                        <a:lnTo>
                          <a:pt x="56" y="30163"/>
                        </a:lnTo>
                        <a:lnTo>
                          <a:pt x="128" y="30272"/>
                        </a:lnTo>
                        <a:lnTo>
                          <a:pt x="220" y="30382"/>
                        </a:lnTo>
                        <a:lnTo>
                          <a:pt x="329" y="30473"/>
                        </a:lnTo>
                        <a:lnTo>
                          <a:pt x="456" y="30546"/>
                        </a:lnTo>
                        <a:lnTo>
                          <a:pt x="584" y="30582"/>
                        </a:lnTo>
                        <a:lnTo>
                          <a:pt x="748" y="30600"/>
                        </a:lnTo>
                        <a:lnTo>
                          <a:pt x="39294" y="30600"/>
                        </a:lnTo>
                        <a:lnTo>
                          <a:pt x="39439" y="30582"/>
                        </a:lnTo>
                        <a:lnTo>
                          <a:pt x="39585" y="30546"/>
                        </a:lnTo>
                        <a:lnTo>
                          <a:pt x="39713" y="30473"/>
                        </a:lnTo>
                        <a:lnTo>
                          <a:pt x="39822" y="30382"/>
                        </a:lnTo>
                        <a:lnTo>
                          <a:pt x="39913" y="30272"/>
                        </a:lnTo>
                        <a:lnTo>
                          <a:pt x="39986" y="30163"/>
                        </a:lnTo>
                        <a:lnTo>
                          <a:pt x="40023" y="30017"/>
                        </a:lnTo>
                        <a:lnTo>
                          <a:pt x="40041" y="29871"/>
                        </a:lnTo>
                        <a:lnTo>
                          <a:pt x="40041" y="730"/>
                        </a:lnTo>
                        <a:lnTo>
                          <a:pt x="40023" y="584"/>
                        </a:lnTo>
                        <a:lnTo>
                          <a:pt x="39986" y="456"/>
                        </a:lnTo>
                        <a:lnTo>
                          <a:pt x="39913" y="329"/>
                        </a:lnTo>
                        <a:lnTo>
                          <a:pt x="39822" y="219"/>
                        </a:lnTo>
                        <a:lnTo>
                          <a:pt x="39713" y="128"/>
                        </a:lnTo>
                        <a:lnTo>
                          <a:pt x="39585" y="55"/>
                        </a:lnTo>
                        <a:lnTo>
                          <a:pt x="39439" y="19"/>
                        </a:lnTo>
                        <a:lnTo>
                          <a:pt x="3929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45" name="Google Shape;1645;p14"/>
                  <p:cNvSpPr/>
                  <p:nvPr/>
                </p:nvSpPr>
                <p:spPr>
                  <a:xfrm>
                    <a:off x="8332412" y="1590854"/>
                    <a:ext cx="422922" cy="276105"/>
                  </a:xfrm>
                  <a:custGeom>
                    <a:rect b="b" l="l" r="r" t="t"/>
                    <a:pathLst>
                      <a:path extrusionOk="0" h="4867" w="7455">
                        <a:moveTo>
                          <a:pt x="1131" y="1"/>
                        </a:moveTo>
                        <a:lnTo>
                          <a:pt x="1040" y="56"/>
                        </a:lnTo>
                        <a:lnTo>
                          <a:pt x="949" y="110"/>
                        </a:lnTo>
                        <a:lnTo>
                          <a:pt x="857" y="201"/>
                        </a:lnTo>
                        <a:lnTo>
                          <a:pt x="785" y="311"/>
                        </a:lnTo>
                        <a:lnTo>
                          <a:pt x="712" y="438"/>
                        </a:lnTo>
                        <a:lnTo>
                          <a:pt x="584" y="748"/>
                        </a:lnTo>
                        <a:lnTo>
                          <a:pt x="475" y="1113"/>
                        </a:lnTo>
                        <a:lnTo>
                          <a:pt x="365" y="1532"/>
                        </a:lnTo>
                        <a:lnTo>
                          <a:pt x="274" y="1969"/>
                        </a:lnTo>
                        <a:lnTo>
                          <a:pt x="220" y="2425"/>
                        </a:lnTo>
                        <a:lnTo>
                          <a:pt x="110" y="3318"/>
                        </a:lnTo>
                        <a:lnTo>
                          <a:pt x="37" y="4101"/>
                        </a:lnTo>
                        <a:lnTo>
                          <a:pt x="1" y="4867"/>
                        </a:lnTo>
                        <a:lnTo>
                          <a:pt x="7455" y="4867"/>
                        </a:lnTo>
                        <a:lnTo>
                          <a:pt x="7437" y="4484"/>
                        </a:lnTo>
                        <a:lnTo>
                          <a:pt x="7400" y="4101"/>
                        </a:lnTo>
                        <a:lnTo>
                          <a:pt x="7345" y="3682"/>
                        </a:lnTo>
                        <a:lnTo>
                          <a:pt x="7273" y="3245"/>
                        </a:lnTo>
                        <a:lnTo>
                          <a:pt x="7218" y="3063"/>
                        </a:lnTo>
                        <a:lnTo>
                          <a:pt x="7163" y="2880"/>
                        </a:lnTo>
                        <a:lnTo>
                          <a:pt x="7090" y="2735"/>
                        </a:lnTo>
                        <a:lnTo>
                          <a:pt x="6999" y="2643"/>
                        </a:lnTo>
                        <a:lnTo>
                          <a:pt x="6963" y="2589"/>
                        </a:lnTo>
                        <a:lnTo>
                          <a:pt x="6908" y="2571"/>
                        </a:lnTo>
                        <a:lnTo>
                          <a:pt x="6853" y="2552"/>
                        </a:lnTo>
                        <a:lnTo>
                          <a:pt x="6799" y="2571"/>
                        </a:lnTo>
                        <a:lnTo>
                          <a:pt x="6708" y="2589"/>
                        </a:lnTo>
                        <a:lnTo>
                          <a:pt x="6616" y="2625"/>
                        </a:lnTo>
                        <a:lnTo>
                          <a:pt x="6544" y="2680"/>
                        </a:lnTo>
                        <a:lnTo>
                          <a:pt x="6489" y="2735"/>
                        </a:lnTo>
                        <a:lnTo>
                          <a:pt x="6416" y="2880"/>
                        </a:lnTo>
                        <a:lnTo>
                          <a:pt x="6343" y="3044"/>
                        </a:lnTo>
                        <a:lnTo>
                          <a:pt x="6270" y="3190"/>
                        </a:lnTo>
                        <a:lnTo>
                          <a:pt x="6234" y="3263"/>
                        </a:lnTo>
                        <a:lnTo>
                          <a:pt x="6179" y="3336"/>
                        </a:lnTo>
                        <a:lnTo>
                          <a:pt x="6106" y="3391"/>
                        </a:lnTo>
                        <a:lnTo>
                          <a:pt x="6033" y="3445"/>
                        </a:lnTo>
                        <a:lnTo>
                          <a:pt x="5924" y="3464"/>
                        </a:lnTo>
                        <a:lnTo>
                          <a:pt x="5815" y="3482"/>
                        </a:lnTo>
                        <a:lnTo>
                          <a:pt x="5742" y="3482"/>
                        </a:lnTo>
                        <a:lnTo>
                          <a:pt x="5687" y="3464"/>
                        </a:lnTo>
                        <a:lnTo>
                          <a:pt x="5632" y="3445"/>
                        </a:lnTo>
                        <a:lnTo>
                          <a:pt x="5578" y="3391"/>
                        </a:lnTo>
                        <a:lnTo>
                          <a:pt x="5487" y="3281"/>
                        </a:lnTo>
                        <a:lnTo>
                          <a:pt x="5395" y="3117"/>
                        </a:lnTo>
                        <a:lnTo>
                          <a:pt x="5304" y="2935"/>
                        </a:lnTo>
                        <a:lnTo>
                          <a:pt x="5231" y="2735"/>
                        </a:lnTo>
                        <a:lnTo>
                          <a:pt x="5086" y="2279"/>
                        </a:lnTo>
                        <a:lnTo>
                          <a:pt x="4940" y="1823"/>
                        </a:lnTo>
                        <a:lnTo>
                          <a:pt x="4867" y="1605"/>
                        </a:lnTo>
                        <a:lnTo>
                          <a:pt x="4776" y="1404"/>
                        </a:lnTo>
                        <a:lnTo>
                          <a:pt x="4685" y="1240"/>
                        </a:lnTo>
                        <a:lnTo>
                          <a:pt x="4594" y="1113"/>
                        </a:lnTo>
                        <a:lnTo>
                          <a:pt x="4539" y="1058"/>
                        </a:lnTo>
                        <a:lnTo>
                          <a:pt x="4466" y="1021"/>
                        </a:lnTo>
                        <a:lnTo>
                          <a:pt x="4411" y="985"/>
                        </a:lnTo>
                        <a:lnTo>
                          <a:pt x="4338" y="985"/>
                        </a:lnTo>
                        <a:lnTo>
                          <a:pt x="4265" y="967"/>
                        </a:lnTo>
                        <a:lnTo>
                          <a:pt x="4174" y="985"/>
                        </a:lnTo>
                        <a:lnTo>
                          <a:pt x="4101" y="1003"/>
                        </a:lnTo>
                        <a:lnTo>
                          <a:pt x="4047" y="1040"/>
                        </a:lnTo>
                        <a:lnTo>
                          <a:pt x="3974" y="1076"/>
                        </a:lnTo>
                        <a:lnTo>
                          <a:pt x="3919" y="1131"/>
                        </a:lnTo>
                        <a:lnTo>
                          <a:pt x="3828" y="1277"/>
                        </a:lnTo>
                        <a:lnTo>
                          <a:pt x="3755" y="1441"/>
                        </a:lnTo>
                        <a:lnTo>
                          <a:pt x="3682" y="1623"/>
                        </a:lnTo>
                        <a:lnTo>
                          <a:pt x="3573" y="2042"/>
                        </a:lnTo>
                        <a:lnTo>
                          <a:pt x="3482" y="2479"/>
                        </a:lnTo>
                        <a:lnTo>
                          <a:pt x="3427" y="2698"/>
                        </a:lnTo>
                        <a:lnTo>
                          <a:pt x="3372" y="2880"/>
                        </a:lnTo>
                        <a:lnTo>
                          <a:pt x="3300" y="3044"/>
                        </a:lnTo>
                        <a:lnTo>
                          <a:pt x="3208" y="3190"/>
                        </a:lnTo>
                        <a:lnTo>
                          <a:pt x="3117" y="3281"/>
                        </a:lnTo>
                        <a:lnTo>
                          <a:pt x="3063" y="3318"/>
                        </a:lnTo>
                        <a:lnTo>
                          <a:pt x="2990" y="3354"/>
                        </a:lnTo>
                        <a:lnTo>
                          <a:pt x="2862" y="3354"/>
                        </a:lnTo>
                        <a:lnTo>
                          <a:pt x="2807" y="3318"/>
                        </a:lnTo>
                        <a:lnTo>
                          <a:pt x="2753" y="3263"/>
                        </a:lnTo>
                        <a:lnTo>
                          <a:pt x="2698" y="3190"/>
                        </a:lnTo>
                        <a:lnTo>
                          <a:pt x="2643" y="3117"/>
                        </a:lnTo>
                        <a:lnTo>
                          <a:pt x="2552" y="2917"/>
                        </a:lnTo>
                        <a:lnTo>
                          <a:pt x="2479" y="2662"/>
                        </a:lnTo>
                        <a:lnTo>
                          <a:pt x="2388" y="2370"/>
                        </a:lnTo>
                        <a:lnTo>
                          <a:pt x="2243" y="1750"/>
                        </a:lnTo>
                        <a:lnTo>
                          <a:pt x="2060" y="1113"/>
                        </a:lnTo>
                        <a:lnTo>
                          <a:pt x="1969" y="803"/>
                        </a:lnTo>
                        <a:lnTo>
                          <a:pt x="1860" y="548"/>
                        </a:lnTo>
                        <a:lnTo>
                          <a:pt x="1732" y="311"/>
                        </a:lnTo>
                        <a:lnTo>
                          <a:pt x="1659" y="220"/>
                        </a:lnTo>
                        <a:lnTo>
                          <a:pt x="1586" y="147"/>
                        </a:lnTo>
                        <a:lnTo>
                          <a:pt x="1495" y="74"/>
                        </a:lnTo>
                        <a:lnTo>
                          <a:pt x="1422" y="37"/>
                        </a:lnTo>
                        <a:lnTo>
                          <a:pt x="133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46" name="Google Shape;1646;p14"/>
                  <p:cNvSpPr/>
                  <p:nvPr/>
                </p:nvSpPr>
                <p:spPr>
                  <a:xfrm>
                    <a:off x="8310742" y="1866900"/>
                    <a:ext cx="468363" cy="5276"/>
                  </a:xfrm>
                  <a:custGeom>
                    <a:rect b="b" l="l" r="r" t="t"/>
                    <a:pathLst>
                      <a:path extrusionOk="0" h="93" w="8256">
                        <a:moveTo>
                          <a:pt x="18" y="1"/>
                        </a:moveTo>
                        <a:lnTo>
                          <a:pt x="0" y="19"/>
                        </a:lnTo>
                        <a:lnTo>
                          <a:pt x="0" y="74"/>
                        </a:lnTo>
                        <a:lnTo>
                          <a:pt x="18" y="92"/>
                        </a:lnTo>
                        <a:lnTo>
                          <a:pt x="8256" y="92"/>
                        </a:lnTo>
                        <a:lnTo>
                          <a:pt x="8256" y="74"/>
                        </a:lnTo>
                        <a:lnTo>
                          <a:pt x="8256" y="19"/>
                        </a:lnTo>
                        <a:lnTo>
                          <a:pt x="8256" y="1"/>
                        </a:lnTo>
                        <a:close/>
                      </a:path>
                    </a:pathLst>
                  </a:custGeom>
                  <a:solidFill>
                    <a:srgbClr val="241E2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47" name="Google Shape;1647;p14"/>
                  <p:cNvSpPr/>
                  <p:nvPr/>
                </p:nvSpPr>
                <p:spPr>
                  <a:xfrm>
                    <a:off x="6693724" y="1511262"/>
                    <a:ext cx="10382" cy="1569492"/>
                  </a:xfrm>
                  <a:custGeom>
                    <a:rect b="b" l="l" r="r" t="t"/>
                    <a:pathLst>
                      <a:path extrusionOk="0" h="27666" w="183">
                        <a:moveTo>
                          <a:pt x="0" y="1"/>
                        </a:moveTo>
                        <a:lnTo>
                          <a:pt x="0" y="27666"/>
                        </a:lnTo>
                        <a:lnTo>
                          <a:pt x="183" y="27666"/>
                        </a:lnTo>
                        <a:lnTo>
                          <a:pt x="18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48" name="Google Shape;1648;p14"/>
                  <p:cNvSpPr/>
                  <p:nvPr/>
                </p:nvSpPr>
                <p:spPr>
                  <a:xfrm>
                    <a:off x="8840085" y="1511262"/>
                    <a:ext cx="10382" cy="1569492"/>
                  </a:xfrm>
                  <a:custGeom>
                    <a:rect b="b" l="l" r="r" t="t"/>
                    <a:pathLst>
                      <a:path extrusionOk="0" h="27666" w="183">
                        <a:moveTo>
                          <a:pt x="0" y="1"/>
                        </a:moveTo>
                        <a:lnTo>
                          <a:pt x="0" y="27666"/>
                        </a:lnTo>
                        <a:lnTo>
                          <a:pt x="183" y="27666"/>
                        </a:lnTo>
                        <a:lnTo>
                          <a:pt x="18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49" name="Google Shape;1649;p14"/>
                  <p:cNvSpPr/>
                  <p:nvPr/>
                </p:nvSpPr>
                <p:spPr>
                  <a:xfrm>
                    <a:off x="6635803" y="1373750"/>
                    <a:ext cx="2271526" cy="154135"/>
                  </a:xfrm>
                  <a:custGeom>
                    <a:rect b="b" l="l" r="r" t="t"/>
                    <a:pathLst>
                      <a:path extrusionOk="0" h="2717" w="40041">
                        <a:moveTo>
                          <a:pt x="748" y="1"/>
                        </a:moveTo>
                        <a:lnTo>
                          <a:pt x="584" y="19"/>
                        </a:lnTo>
                        <a:lnTo>
                          <a:pt x="456" y="55"/>
                        </a:lnTo>
                        <a:lnTo>
                          <a:pt x="329" y="128"/>
                        </a:lnTo>
                        <a:lnTo>
                          <a:pt x="220" y="219"/>
                        </a:lnTo>
                        <a:lnTo>
                          <a:pt x="128" y="329"/>
                        </a:lnTo>
                        <a:lnTo>
                          <a:pt x="56" y="456"/>
                        </a:lnTo>
                        <a:lnTo>
                          <a:pt x="19" y="584"/>
                        </a:lnTo>
                        <a:lnTo>
                          <a:pt x="1" y="730"/>
                        </a:lnTo>
                        <a:lnTo>
                          <a:pt x="1" y="2716"/>
                        </a:lnTo>
                        <a:lnTo>
                          <a:pt x="40041" y="2716"/>
                        </a:lnTo>
                        <a:lnTo>
                          <a:pt x="40041" y="730"/>
                        </a:lnTo>
                        <a:lnTo>
                          <a:pt x="40023" y="584"/>
                        </a:lnTo>
                        <a:lnTo>
                          <a:pt x="39986" y="456"/>
                        </a:lnTo>
                        <a:lnTo>
                          <a:pt x="39913" y="329"/>
                        </a:lnTo>
                        <a:lnTo>
                          <a:pt x="39822" y="219"/>
                        </a:lnTo>
                        <a:lnTo>
                          <a:pt x="39713" y="128"/>
                        </a:lnTo>
                        <a:lnTo>
                          <a:pt x="39585" y="55"/>
                        </a:lnTo>
                        <a:lnTo>
                          <a:pt x="39439" y="19"/>
                        </a:lnTo>
                        <a:lnTo>
                          <a:pt x="3929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0" name="Google Shape;1650;p14"/>
                  <p:cNvSpPr/>
                  <p:nvPr/>
                </p:nvSpPr>
                <p:spPr>
                  <a:xfrm>
                    <a:off x="6595525" y="3080684"/>
                    <a:ext cx="2339715" cy="29046"/>
                  </a:xfrm>
                  <a:custGeom>
                    <a:rect b="b" l="l" r="r" t="t"/>
                    <a:pathLst>
                      <a:path extrusionOk="0" h="512" w="41243">
                        <a:moveTo>
                          <a:pt x="109" y="1"/>
                        </a:moveTo>
                        <a:lnTo>
                          <a:pt x="73" y="19"/>
                        </a:lnTo>
                        <a:lnTo>
                          <a:pt x="37" y="37"/>
                        </a:lnTo>
                        <a:lnTo>
                          <a:pt x="0" y="74"/>
                        </a:lnTo>
                        <a:lnTo>
                          <a:pt x="0" y="129"/>
                        </a:lnTo>
                        <a:lnTo>
                          <a:pt x="0" y="402"/>
                        </a:lnTo>
                        <a:lnTo>
                          <a:pt x="0" y="438"/>
                        </a:lnTo>
                        <a:lnTo>
                          <a:pt x="37" y="475"/>
                        </a:lnTo>
                        <a:lnTo>
                          <a:pt x="73" y="511"/>
                        </a:lnTo>
                        <a:lnTo>
                          <a:pt x="41170" y="511"/>
                        </a:lnTo>
                        <a:lnTo>
                          <a:pt x="41206" y="475"/>
                        </a:lnTo>
                        <a:lnTo>
                          <a:pt x="41243" y="438"/>
                        </a:lnTo>
                        <a:lnTo>
                          <a:pt x="41243" y="402"/>
                        </a:lnTo>
                        <a:lnTo>
                          <a:pt x="41243" y="129"/>
                        </a:lnTo>
                        <a:lnTo>
                          <a:pt x="41243" y="74"/>
                        </a:lnTo>
                        <a:lnTo>
                          <a:pt x="41206" y="37"/>
                        </a:lnTo>
                        <a:lnTo>
                          <a:pt x="41170" y="19"/>
                        </a:lnTo>
                        <a:lnTo>
                          <a:pt x="4113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1" name="Google Shape;1651;p14"/>
                  <p:cNvSpPr/>
                  <p:nvPr/>
                </p:nvSpPr>
                <p:spPr>
                  <a:xfrm>
                    <a:off x="6869472" y="2533755"/>
                    <a:ext cx="207859" cy="319560"/>
                  </a:xfrm>
                  <a:custGeom>
                    <a:rect b="b" l="l" r="r" t="t"/>
                    <a:pathLst>
                      <a:path extrusionOk="0" h="5633" w="3664">
                        <a:moveTo>
                          <a:pt x="1" y="1"/>
                        </a:moveTo>
                        <a:lnTo>
                          <a:pt x="1" y="5632"/>
                        </a:lnTo>
                        <a:lnTo>
                          <a:pt x="3664" y="5632"/>
                        </a:lnTo>
                        <a:lnTo>
                          <a:pt x="3664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2" name="Google Shape;1652;p14"/>
                  <p:cNvSpPr/>
                  <p:nvPr/>
                </p:nvSpPr>
                <p:spPr>
                  <a:xfrm>
                    <a:off x="7219947" y="2343541"/>
                    <a:ext cx="207915" cy="509776"/>
                  </a:xfrm>
                  <a:custGeom>
                    <a:rect b="b" l="l" r="r" t="t"/>
                    <a:pathLst>
                      <a:path extrusionOk="0" h="8986" w="3665">
                        <a:moveTo>
                          <a:pt x="1" y="1"/>
                        </a:moveTo>
                        <a:lnTo>
                          <a:pt x="1" y="8985"/>
                        </a:lnTo>
                        <a:lnTo>
                          <a:pt x="3664" y="8985"/>
                        </a:lnTo>
                        <a:lnTo>
                          <a:pt x="366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3" name="Google Shape;1653;p14"/>
                  <p:cNvSpPr/>
                  <p:nvPr/>
                </p:nvSpPr>
                <p:spPr>
                  <a:xfrm>
                    <a:off x="7570478" y="2088201"/>
                    <a:ext cx="207859" cy="765118"/>
                  </a:xfrm>
                  <a:custGeom>
                    <a:rect b="b" l="l" r="r" t="t"/>
                    <a:pathLst>
                      <a:path extrusionOk="0" h="13487" w="3664">
                        <a:moveTo>
                          <a:pt x="0" y="0"/>
                        </a:moveTo>
                        <a:lnTo>
                          <a:pt x="0" y="13486"/>
                        </a:lnTo>
                        <a:lnTo>
                          <a:pt x="3663" y="13486"/>
                        </a:lnTo>
                        <a:lnTo>
                          <a:pt x="3663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4" name="Google Shape;1654;p14"/>
                  <p:cNvSpPr/>
                  <p:nvPr/>
                </p:nvSpPr>
                <p:spPr>
                  <a:xfrm>
                    <a:off x="7920953" y="1907234"/>
                    <a:ext cx="207859" cy="946086"/>
                  </a:xfrm>
                  <a:custGeom>
                    <a:rect b="b" l="l" r="r" t="t"/>
                    <a:pathLst>
                      <a:path extrusionOk="0" h="16677" w="3664">
                        <a:moveTo>
                          <a:pt x="0" y="1"/>
                        </a:moveTo>
                        <a:lnTo>
                          <a:pt x="0" y="16676"/>
                        </a:lnTo>
                        <a:lnTo>
                          <a:pt x="3664" y="16676"/>
                        </a:lnTo>
                        <a:lnTo>
                          <a:pt x="3664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5" name="Google Shape;1655;p14"/>
                  <p:cNvSpPr/>
                  <p:nvPr/>
                </p:nvSpPr>
                <p:spPr>
                  <a:xfrm>
                    <a:off x="6958424" y="1659099"/>
                    <a:ext cx="1225198" cy="722740"/>
                  </a:xfrm>
                  <a:custGeom>
                    <a:rect b="b" l="l" r="r" t="t"/>
                    <a:pathLst>
                      <a:path extrusionOk="0" h="12740" w="21597">
                        <a:moveTo>
                          <a:pt x="21432" y="1"/>
                        </a:moveTo>
                        <a:lnTo>
                          <a:pt x="21396" y="19"/>
                        </a:lnTo>
                        <a:lnTo>
                          <a:pt x="18371" y="2625"/>
                        </a:lnTo>
                        <a:lnTo>
                          <a:pt x="17113" y="1349"/>
                        </a:lnTo>
                        <a:lnTo>
                          <a:pt x="17077" y="1331"/>
                        </a:lnTo>
                        <a:lnTo>
                          <a:pt x="17022" y="1313"/>
                        </a:lnTo>
                        <a:lnTo>
                          <a:pt x="16986" y="1331"/>
                        </a:lnTo>
                        <a:lnTo>
                          <a:pt x="16949" y="1349"/>
                        </a:lnTo>
                        <a:lnTo>
                          <a:pt x="12284" y="5942"/>
                        </a:lnTo>
                        <a:lnTo>
                          <a:pt x="11135" y="4776"/>
                        </a:lnTo>
                        <a:lnTo>
                          <a:pt x="11099" y="4757"/>
                        </a:lnTo>
                        <a:lnTo>
                          <a:pt x="11044" y="4739"/>
                        </a:lnTo>
                        <a:lnTo>
                          <a:pt x="11008" y="4757"/>
                        </a:lnTo>
                        <a:lnTo>
                          <a:pt x="10971" y="4776"/>
                        </a:lnTo>
                        <a:lnTo>
                          <a:pt x="5777" y="9952"/>
                        </a:lnTo>
                        <a:lnTo>
                          <a:pt x="4356" y="8767"/>
                        </a:lnTo>
                        <a:lnTo>
                          <a:pt x="4319" y="8730"/>
                        </a:lnTo>
                        <a:lnTo>
                          <a:pt x="4283" y="8730"/>
                        </a:lnTo>
                        <a:lnTo>
                          <a:pt x="4228" y="8749"/>
                        </a:lnTo>
                        <a:lnTo>
                          <a:pt x="4192" y="8767"/>
                        </a:lnTo>
                        <a:lnTo>
                          <a:pt x="55" y="12539"/>
                        </a:lnTo>
                        <a:lnTo>
                          <a:pt x="18" y="12576"/>
                        </a:lnTo>
                        <a:lnTo>
                          <a:pt x="0" y="12612"/>
                        </a:lnTo>
                        <a:lnTo>
                          <a:pt x="18" y="12667"/>
                        </a:lnTo>
                        <a:lnTo>
                          <a:pt x="36" y="12703"/>
                        </a:lnTo>
                        <a:lnTo>
                          <a:pt x="73" y="12740"/>
                        </a:lnTo>
                        <a:lnTo>
                          <a:pt x="182" y="12740"/>
                        </a:lnTo>
                        <a:lnTo>
                          <a:pt x="219" y="12722"/>
                        </a:lnTo>
                        <a:lnTo>
                          <a:pt x="4283" y="9022"/>
                        </a:lnTo>
                        <a:lnTo>
                          <a:pt x="5704" y="10207"/>
                        </a:lnTo>
                        <a:lnTo>
                          <a:pt x="5741" y="10225"/>
                        </a:lnTo>
                        <a:lnTo>
                          <a:pt x="5832" y="10225"/>
                        </a:lnTo>
                        <a:lnTo>
                          <a:pt x="5868" y="10188"/>
                        </a:lnTo>
                        <a:lnTo>
                          <a:pt x="11044" y="5031"/>
                        </a:lnTo>
                        <a:lnTo>
                          <a:pt x="12211" y="6197"/>
                        </a:lnTo>
                        <a:lnTo>
                          <a:pt x="12247" y="6234"/>
                        </a:lnTo>
                        <a:lnTo>
                          <a:pt x="12338" y="6234"/>
                        </a:lnTo>
                        <a:lnTo>
                          <a:pt x="12375" y="6215"/>
                        </a:lnTo>
                        <a:lnTo>
                          <a:pt x="17022" y="1623"/>
                        </a:lnTo>
                        <a:lnTo>
                          <a:pt x="18280" y="2880"/>
                        </a:lnTo>
                        <a:lnTo>
                          <a:pt x="18316" y="2917"/>
                        </a:lnTo>
                        <a:lnTo>
                          <a:pt x="18407" y="2917"/>
                        </a:lnTo>
                        <a:lnTo>
                          <a:pt x="18444" y="2898"/>
                        </a:lnTo>
                        <a:lnTo>
                          <a:pt x="21560" y="219"/>
                        </a:lnTo>
                        <a:lnTo>
                          <a:pt x="21578" y="165"/>
                        </a:lnTo>
                        <a:lnTo>
                          <a:pt x="21596" y="128"/>
                        </a:lnTo>
                        <a:lnTo>
                          <a:pt x="21596" y="74"/>
                        </a:lnTo>
                        <a:lnTo>
                          <a:pt x="21560" y="37"/>
                        </a:lnTo>
                        <a:lnTo>
                          <a:pt x="2152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6" name="Google Shape;1656;p14"/>
                  <p:cNvSpPr/>
                  <p:nvPr/>
                </p:nvSpPr>
                <p:spPr>
                  <a:xfrm>
                    <a:off x="7172407" y="2132621"/>
                    <a:ext cx="56900" cy="56957"/>
                  </a:xfrm>
                  <a:custGeom>
                    <a:rect b="b" l="l" r="r" t="t"/>
                    <a:pathLst>
                      <a:path extrusionOk="0" h="1004" w="1003">
                        <a:moveTo>
                          <a:pt x="511" y="1"/>
                        </a:moveTo>
                        <a:lnTo>
                          <a:pt x="402" y="19"/>
                        </a:lnTo>
                        <a:lnTo>
                          <a:pt x="310" y="37"/>
                        </a:lnTo>
                        <a:lnTo>
                          <a:pt x="219" y="92"/>
                        </a:lnTo>
                        <a:lnTo>
                          <a:pt x="146" y="147"/>
                        </a:lnTo>
                        <a:lnTo>
                          <a:pt x="92" y="219"/>
                        </a:lnTo>
                        <a:lnTo>
                          <a:pt x="37" y="311"/>
                        </a:lnTo>
                        <a:lnTo>
                          <a:pt x="19" y="402"/>
                        </a:lnTo>
                        <a:lnTo>
                          <a:pt x="1" y="511"/>
                        </a:lnTo>
                        <a:lnTo>
                          <a:pt x="19" y="602"/>
                        </a:lnTo>
                        <a:lnTo>
                          <a:pt x="37" y="712"/>
                        </a:lnTo>
                        <a:lnTo>
                          <a:pt x="92" y="784"/>
                        </a:lnTo>
                        <a:lnTo>
                          <a:pt x="146" y="857"/>
                        </a:lnTo>
                        <a:lnTo>
                          <a:pt x="219" y="930"/>
                        </a:lnTo>
                        <a:lnTo>
                          <a:pt x="310" y="967"/>
                        </a:lnTo>
                        <a:lnTo>
                          <a:pt x="402" y="1003"/>
                        </a:lnTo>
                        <a:lnTo>
                          <a:pt x="602" y="1003"/>
                        </a:lnTo>
                        <a:lnTo>
                          <a:pt x="711" y="967"/>
                        </a:lnTo>
                        <a:lnTo>
                          <a:pt x="784" y="930"/>
                        </a:lnTo>
                        <a:lnTo>
                          <a:pt x="857" y="857"/>
                        </a:lnTo>
                        <a:lnTo>
                          <a:pt x="930" y="784"/>
                        </a:lnTo>
                        <a:lnTo>
                          <a:pt x="966" y="712"/>
                        </a:lnTo>
                        <a:lnTo>
                          <a:pt x="1003" y="602"/>
                        </a:lnTo>
                        <a:lnTo>
                          <a:pt x="1003" y="511"/>
                        </a:lnTo>
                        <a:lnTo>
                          <a:pt x="1003" y="402"/>
                        </a:lnTo>
                        <a:lnTo>
                          <a:pt x="966" y="311"/>
                        </a:lnTo>
                        <a:lnTo>
                          <a:pt x="930" y="219"/>
                        </a:lnTo>
                        <a:lnTo>
                          <a:pt x="857" y="147"/>
                        </a:lnTo>
                        <a:lnTo>
                          <a:pt x="784" y="92"/>
                        </a:lnTo>
                        <a:lnTo>
                          <a:pt x="711" y="37"/>
                        </a:lnTo>
                        <a:lnTo>
                          <a:pt x="602" y="19"/>
                        </a:lnTo>
                        <a:lnTo>
                          <a:pt x="51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7" name="Google Shape;1657;p14"/>
                  <p:cNvSpPr/>
                  <p:nvPr/>
                </p:nvSpPr>
                <p:spPr>
                  <a:xfrm>
                    <a:off x="6937717" y="2344562"/>
                    <a:ext cx="56900" cy="56957"/>
                  </a:xfrm>
                  <a:custGeom>
                    <a:rect b="b" l="l" r="r" t="t"/>
                    <a:pathLst>
                      <a:path extrusionOk="0" h="1004" w="1003">
                        <a:moveTo>
                          <a:pt x="401" y="1"/>
                        </a:moveTo>
                        <a:lnTo>
                          <a:pt x="292" y="37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37" y="311"/>
                        </a:lnTo>
                        <a:lnTo>
                          <a:pt x="1" y="402"/>
                        </a:lnTo>
                        <a:lnTo>
                          <a:pt x="1" y="493"/>
                        </a:lnTo>
                        <a:lnTo>
                          <a:pt x="1" y="602"/>
                        </a:lnTo>
                        <a:lnTo>
                          <a:pt x="37" y="693"/>
                        </a:lnTo>
                        <a:lnTo>
                          <a:pt x="73" y="785"/>
                        </a:lnTo>
                        <a:lnTo>
                          <a:pt x="146" y="857"/>
                        </a:lnTo>
                        <a:lnTo>
                          <a:pt x="219" y="912"/>
                        </a:lnTo>
                        <a:lnTo>
                          <a:pt x="292" y="967"/>
                        </a:lnTo>
                        <a:lnTo>
                          <a:pt x="401" y="985"/>
                        </a:lnTo>
                        <a:lnTo>
                          <a:pt x="493" y="1003"/>
                        </a:lnTo>
                        <a:lnTo>
                          <a:pt x="602" y="985"/>
                        </a:lnTo>
                        <a:lnTo>
                          <a:pt x="693" y="967"/>
                        </a:lnTo>
                        <a:lnTo>
                          <a:pt x="784" y="912"/>
                        </a:lnTo>
                        <a:lnTo>
                          <a:pt x="857" y="857"/>
                        </a:lnTo>
                        <a:lnTo>
                          <a:pt x="912" y="785"/>
                        </a:lnTo>
                        <a:lnTo>
                          <a:pt x="966" y="693"/>
                        </a:lnTo>
                        <a:lnTo>
                          <a:pt x="985" y="602"/>
                        </a:lnTo>
                        <a:lnTo>
                          <a:pt x="1003" y="493"/>
                        </a:lnTo>
                        <a:lnTo>
                          <a:pt x="985" y="402"/>
                        </a:lnTo>
                        <a:lnTo>
                          <a:pt x="966" y="311"/>
                        </a:lnTo>
                        <a:lnTo>
                          <a:pt x="912" y="220"/>
                        </a:lnTo>
                        <a:lnTo>
                          <a:pt x="857" y="147"/>
                        </a:lnTo>
                        <a:lnTo>
                          <a:pt x="784" y="74"/>
                        </a:lnTo>
                        <a:lnTo>
                          <a:pt x="693" y="37"/>
                        </a:lnTo>
                        <a:lnTo>
                          <a:pt x="60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8" name="Google Shape;1658;p14"/>
                  <p:cNvSpPr/>
                  <p:nvPr/>
                </p:nvSpPr>
                <p:spPr>
                  <a:xfrm>
                    <a:off x="7552892" y="1907234"/>
                    <a:ext cx="57921" cy="56957"/>
                  </a:xfrm>
                  <a:custGeom>
                    <a:rect b="b" l="l" r="r" t="t"/>
                    <a:pathLst>
                      <a:path extrusionOk="0" h="1004" w="1021">
                        <a:moveTo>
                          <a:pt x="511" y="1"/>
                        </a:moveTo>
                        <a:lnTo>
                          <a:pt x="401" y="19"/>
                        </a:lnTo>
                        <a:lnTo>
                          <a:pt x="310" y="37"/>
                        </a:lnTo>
                        <a:lnTo>
                          <a:pt x="219" y="92"/>
                        </a:lnTo>
                        <a:lnTo>
                          <a:pt x="146" y="146"/>
                        </a:lnTo>
                        <a:lnTo>
                          <a:pt x="91" y="219"/>
                        </a:lnTo>
                        <a:lnTo>
                          <a:pt x="37" y="311"/>
                        </a:lnTo>
                        <a:lnTo>
                          <a:pt x="19" y="402"/>
                        </a:lnTo>
                        <a:lnTo>
                          <a:pt x="0" y="511"/>
                        </a:lnTo>
                        <a:lnTo>
                          <a:pt x="19" y="602"/>
                        </a:lnTo>
                        <a:lnTo>
                          <a:pt x="37" y="693"/>
                        </a:lnTo>
                        <a:lnTo>
                          <a:pt x="91" y="784"/>
                        </a:lnTo>
                        <a:lnTo>
                          <a:pt x="146" y="857"/>
                        </a:lnTo>
                        <a:lnTo>
                          <a:pt x="219" y="930"/>
                        </a:lnTo>
                        <a:lnTo>
                          <a:pt x="310" y="967"/>
                        </a:lnTo>
                        <a:lnTo>
                          <a:pt x="401" y="1003"/>
                        </a:lnTo>
                        <a:lnTo>
                          <a:pt x="602" y="1003"/>
                        </a:lnTo>
                        <a:lnTo>
                          <a:pt x="711" y="967"/>
                        </a:lnTo>
                        <a:lnTo>
                          <a:pt x="784" y="930"/>
                        </a:lnTo>
                        <a:lnTo>
                          <a:pt x="857" y="857"/>
                        </a:lnTo>
                        <a:lnTo>
                          <a:pt x="930" y="784"/>
                        </a:lnTo>
                        <a:lnTo>
                          <a:pt x="966" y="693"/>
                        </a:lnTo>
                        <a:lnTo>
                          <a:pt x="1003" y="602"/>
                        </a:lnTo>
                        <a:lnTo>
                          <a:pt x="1021" y="511"/>
                        </a:lnTo>
                        <a:lnTo>
                          <a:pt x="1003" y="402"/>
                        </a:lnTo>
                        <a:lnTo>
                          <a:pt x="966" y="311"/>
                        </a:lnTo>
                        <a:lnTo>
                          <a:pt x="930" y="219"/>
                        </a:lnTo>
                        <a:lnTo>
                          <a:pt x="857" y="146"/>
                        </a:lnTo>
                        <a:lnTo>
                          <a:pt x="784" y="92"/>
                        </a:lnTo>
                        <a:lnTo>
                          <a:pt x="711" y="37"/>
                        </a:lnTo>
                        <a:lnTo>
                          <a:pt x="602" y="19"/>
                        </a:lnTo>
                        <a:lnTo>
                          <a:pt x="51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9" name="Google Shape;1659;p14"/>
                  <p:cNvSpPr/>
                  <p:nvPr/>
                </p:nvSpPr>
                <p:spPr>
                  <a:xfrm>
                    <a:off x="7892021" y="1708738"/>
                    <a:ext cx="57921" cy="56900"/>
                  </a:xfrm>
                  <a:custGeom>
                    <a:rect b="b" l="l" r="r" t="t"/>
                    <a:pathLst>
                      <a:path extrusionOk="0" h="1003" w="1021">
                        <a:moveTo>
                          <a:pt x="401" y="1"/>
                        </a:moveTo>
                        <a:lnTo>
                          <a:pt x="310" y="37"/>
                        </a:lnTo>
                        <a:lnTo>
                          <a:pt x="237" y="73"/>
                        </a:lnTo>
                        <a:lnTo>
                          <a:pt x="146" y="146"/>
                        </a:lnTo>
                        <a:lnTo>
                          <a:pt x="91" y="219"/>
                        </a:lnTo>
                        <a:lnTo>
                          <a:pt x="55" y="292"/>
                        </a:lnTo>
                        <a:lnTo>
                          <a:pt x="18" y="401"/>
                        </a:lnTo>
                        <a:lnTo>
                          <a:pt x="0" y="493"/>
                        </a:lnTo>
                        <a:lnTo>
                          <a:pt x="18" y="602"/>
                        </a:lnTo>
                        <a:lnTo>
                          <a:pt x="55" y="693"/>
                        </a:lnTo>
                        <a:lnTo>
                          <a:pt x="91" y="784"/>
                        </a:lnTo>
                        <a:lnTo>
                          <a:pt x="146" y="857"/>
                        </a:lnTo>
                        <a:lnTo>
                          <a:pt x="237" y="912"/>
                        </a:lnTo>
                        <a:lnTo>
                          <a:pt x="310" y="966"/>
                        </a:lnTo>
                        <a:lnTo>
                          <a:pt x="401" y="985"/>
                        </a:lnTo>
                        <a:lnTo>
                          <a:pt x="510" y="1003"/>
                        </a:lnTo>
                        <a:lnTo>
                          <a:pt x="620" y="985"/>
                        </a:lnTo>
                        <a:lnTo>
                          <a:pt x="711" y="966"/>
                        </a:lnTo>
                        <a:lnTo>
                          <a:pt x="784" y="912"/>
                        </a:lnTo>
                        <a:lnTo>
                          <a:pt x="875" y="857"/>
                        </a:lnTo>
                        <a:lnTo>
                          <a:pt x="930" y="784"/>
                        </a:lnTo>
                        <a:lnTo>
                          <a:pt x="966" y="693"/>
                        </a:lnTo>
                        <a:lnTo>
                          <a:pt x="1002" y="602"/>
                        </a:lnTo>
                        <a:lnTo>
                          <a:pt x="1021" y="493"/>
                        </a:lnTo>
                        <a:lnTo>
                          <a:pt x="1002" y="401"/>
                        </a:lnTo>
                        <a:lnTo>
                          <a:pt x="966" y="292"/>
                        </a:lnTo>
                        <a:lnTo>
                          <a:pt x="930" y="219"/>
                        </a:lnTo>
                        <a:lnTo>
                          <a:pt x="875" y="146"/>
                        </a:lnTo>
                        <a:lnTo>
                          <a:pt x="784" y="73"/>
                        </a:lnTo>
                        <a:lnTo>
                          <a:pt x="711" y="37"/>
                        </a:lnTo>
                        <a:lnTo>
                          <a:pt x="62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0" name="Google Shape;1660;p14"/>
                  <p:cNvSpPr/>
                  <p:nvPr/>
                </p:nvSpPr>
                <p:spPr>
                  <a:xfrm>
                    <a:off x="8158763" y="1622906"/>
                    <a:ext cx="56900" cy="56957"/>
                  </a:xfrm>
                  <a:custGeom>
                    <a:rect b="b" l="l" r="r" t="t"/>
                    <a:pathLst>
                      <a:path extrusionOk="0" h="1004" w="1003">
                        <a:moveTo>
                          <a:pt x="492" y="1"/>
                        </a:moveTo>
                        <a:lnTo>
                          <a:pt x="401" y="19"/>
                        </a:lnTo>
                        <a:lnTo>
                          <a:pt x="310" y="37"/>
                        </a:lnTo>
                        <a:lnTo>
                          <a:pt x="219" y="92"/>
                        </a:lnTo>
                        <a:lnTo>
                          <a:pt x="146" y="147"/>
                        </a:lnTo>
                        <a:lnTo>
                          <a:pt x="91" y="220"/>
                        </a:lnTo>
                        <a:lnTo>
                          <a:pt x="37" y="311"/>
                        </a:lnTo>
                        <a:lnTo>
                          <a:pt x="0" y="402"/>
                        </a:lnTo>
                        <a:lnTo>
                          <a:pt x="0" y="511"/>
                        </a:lnTo>
                        <a:lnTo>
                          <a:pt x="0" y="602"/>
                        </a:lnTo>
                        <a:lnTo>
                          <a:pt x="37" y="693"/>
                        </a:lnTo>
                        <a:lnTo>
                          <a:pt x="91" y="785"/>
                        </a:lnTo>
                        <a:lnTo>
                          <a:pt x="146" y="857"/>
                        </a:lnTo>
                        <a:lnTo>
                          <a:pt x="219" y="930"/>
                        </a:lnTo>
                        <a:lnTo>
                          <a:pt x="310" y="967"/>
                        </a:lnTo>
                        <a:lnTo>
                          <a:pt x="401" y="1003"/>
                        </a:lnTo>
                        <a:lnTo>
                          <a:pt x="601" y="1003"/>
                        </a:lnTo>
                        <a:lnTo>
                          <a:pt x="693" y="967"/>
                        </a:lnTo>
                        <a:lnTo>
                          <a:pt x="784" y="930"/>
                        </a:lnTo>
                        <a:lnTo>
                          <a:pt x="857" y="857"/>
                        </a:lnTo>
                        <a:lnTo>
                          <a:pt x="911" y="785"/>
                        </a:lnTo>
                        <a:lnTo>
                          <a:pt x="966" y="693"/>
                        </a:lnTo>
                        <a:lnTo>
                          <a:pt x="1002" y="602"/>
                        </a:lnTo>
                        <a:lnTo>
                          <a:pt x="1002" y="511"/>
                        </a:lnTo>
                        <a:lnTo>
                          <a:pt x="1002" y="402"/>
                        </a:lnTo>
                        <a:lnTo>
                          <a:pt x="966" y="311"/>
                        </a:lnTo>
                        <a:lnTo>
                          <a:pt x="911" y="220"/>
                        </a:lnTo>
                        <a:lnTo>
                          <a:pt x="857" y="147"/>
                        </a:lnTo>
                        <a:lnTo>
                          <a:pt x="784" y="92"/>
                        </a:lnTo>
                        <a:lnTo>
                          <a:pt x="693" y="37"/>
                        </a:lnTo>
                        <a:lnTo>
                          <a:pt x="601" y="19"/>
                        </a:lnTo>
                        <a:lnTo>
                          <a:pt x="49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1" name="Google Shape;1661;p14"/>
                  <p:cNvSpPr/>
                  <p:nvPr/>
                </p:nvSpPr>
                <p:spPr>
                  <a:xfrm>
                    <a:off x="6774336" y="2842931"/>
                    <a:ext cx="1484738" cy="17643"/>
                  </a:xfrm>
                  <a:custGeom>
                    <a:rect b="b" l="l" r="r" t="t"/>
                    <a:pathLst>
                      <a:path extrusionOk="0" h="311" w="26172">
                        <a:moveTo>
                          <a:pt x="56" y="0"/>
                        </a:moveTo>
                        <a:lnTo>
                          <a:pt x="37" y="18"/>
                        </a:lnTo>
                        <a:lnTo>
                          <a:pt x="19" y="37"/>
                        </a:lnTo>
                        <a:lnTo>
                          <a:pt x="1" y="73"/>
                        </a:lnTo>
                        <a:lnTo>
                          <a:pt x="1" y="237"/>
                        </a:lnTo>
                        <a:lnTo>
                          <a:pt x="19" y="274"/>
                        </a:lnTo>
                        <a:lnTo>
                          <a:pt x="37" y="292"/>
                        </a:lnTo>
                        <a:lnTo>
                          <a:pt x="56" y="310"/>
                        </a:lnTo>
                        <a:lnTo>
                          <a:pt x="26135" y="310"/>
                        </a:lnTo>
                        <a:lnTo>
                          <a:pt x="26154" y="292"/>
                        </a:lnTo>
                        <a:lnTo>
                          <a:pt x="26172" y="274"/>
                        </a:lnTo>
                        <a:lnTo>
                          <a:pt x="26172" y="237"/>
                        </a:lnTo>
                        <a:lnTo>
                          <a:pt x="26172" y="73"/>
                        </a:lnTo>
                        <a:lnTo>
                          <a:pt x="26172" y="37"/>
                        </a:lnTo>
                        <a:lnTo>
                          <a:pt x="26154" y="18"/>
                        </a:lnTo>
                        <a:lnTo>
                          <a:pt x="26135" y="0"/>
                        </a:lnTo>
                        <a:close/>
                      </a:path>
                    </a:pathLst>
                  </a:custGeom>
                  <a:solidFill>
                    <a:srgbClr val="241E2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2" name="Google Shape;1662;p14"/>
                  <p:cNvSpPr/>
                  <p:nvPr/>
                </p:nvSpPr>
                <p:spPr>
                  <a:xfrm>
                    <a:off x="8237334" y="2271154"/>
                    <a:ext cx="108581" cy="108638"/>
                  </a:xfrm>
                  <a:custGeom>
                    <a:rect b="b" l="l" r="r" t="t"/>
                    <a:pathLst>
                      <a:path extrusionOk="0" h="1915" w="1914">
                        <a:moveTo>
                          <a:pt x="0" y="1"/>
                        </a:moveTo>
                        <a:lnTo>
                          <a:pt x="0" y="1914"/>
                        </a:lnTo>
                        <a:lnTo>
                          <a:pt x="1914" y="1914"/>
                        </a:lnTo>
                        <a:lnTo>
                          <a:pt x="1914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3" name="Google Shape;1663;p14"/>
                  <p:cNvSpPr/>
                  <p:nvPr/>
                </p:nvSpPr>
                <p:spPr>
                  <a:xfrm>
                    <a:off x="8237334" y="2014793"/>
                    <a:ext cx="108581" cy="108581"/>
                  </a:xfrm>
                  <a:custGeom>
                    <a:rect b="b" l="l" r="r" t="t"/>
                    <a:pathLst>
                      <a:path extrusionOk="0" h="1914" w="1914">
                        <a:moveTo>
                          <a:pt x="0" y="0"/>
                        </a:moveTo>
                        <a:lnTo>
                          <a:pt x="0" y="1914"/>
                        </a:lnTo>
                        <a:lnTo>
                          <a:pt x="1914" y="1914"/>
                        </a:lnTo>
                        <a:lnTo>
                          <a:pt x="191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4" name="Google Shape;1664;p14"/>
                  <p:cNvSpPr/>
                  <p:nvPr/>
                </p:nvSpPr>
                <p:spPr>
                  <a:xfrm>
                    <a:off x="8237334" y="2526550"/>
                    <a:ext cx="108581" cy="108638"/>
                  </a:xfrm>
                  <a:custGeom>
                    <a:rect b="b" l="l" r="r" t="t"/>
                    <a:pathLst>
                      <a:path extrusionOk="0" h="1915" w="1914">
                        <a:moveTo>
                          <a:pt x="0" y="0"/>
                        </a:moveTo>
                        <a:lnTo>
                          <a:pt x="0" y="1914"/>
                        </a:lnTo>
                        <a:lnTo>
                          <a:pt x="1914" y="1914"/>
                        </a:lnTo>
                        <a:lnTo>
                          <a:pt x="1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5" name="Google Shape;1665;p14"/>
                  <p:cNvSpPr/>
                  <p:nvPr/>
                </p:nvSpPr>
                <p:spPr>
                  <a:xfrm>
                    <a:off x="8417223" y="2043726"/>
                    <a:ext cx="287451" cy="13502"/>
                  </a:xfrm>
                  <a:custGeom>
                    <a:rect b="b" l="l" r="r" t="t"/>
                    <a:pathLst>
                      <a:path extrusionOk="0" h="238" w="5067">
                        <a:moveTo>
                          <a:pt x="73" y="0"/>
                        </a:moveTo>
                        <a:lnTo>
                          <a:pt x="19" y="19"/>
                        </a:lnTo>
                        <a:lnTo>
                          <a:pt x="0" y="55"/>
                        </a:lnTo>
                        <a:lnTo>
                          <a:pt x="0" y="183"/>
                        </a:lnTo>
                        <a:lnTo>
                          <a:pt x="19" y="219"/>
                        </a:lnTo>
                        <a:lnTo>
                          <a:pt x="73" y="237"/>
                        </a:lnTo>
                        <a:lnTo>
                          <a:pt x="4994" y="237"/>
                        </a:lnTo>
                        <a:lnTo>
                          <a:pt x="5049" y="219"/>
                        </a:lnTo>
                        <a:lnTo>
                          <a:pt x="5067" y="183"/>
                        </a:lnTo>
                        <a:lnTo>
                          <a:pt x="5067" y="55"/>
                        </a:lnTo>
                        <a:lnTo>
                          <a:pt x="5049" y="19"/>
                        </a:lnTo>
                        <a:lnTo>
                          <a:pt x="499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6" name="Google Shape;1666;p14"/>
                  <p:cNvSpPr/>
                  <p:nvPr/>
                </p:nvSpPr>
                <p:spPr>
                  <a:xfrm>
                    <a:off x="8417223" y="2080940"/>
                    <a:ext cx="287451" cy="13502"/>
                  </a:xfrm>
                  <a:custGeom>
                    <a:rect b="b" l="l" r="r" t="t"/>
                    <a:pathLst>
                      <a:path extrusionOk="0" h="238" w="5067">
                        <a:moveTo>
                          <a:pt x="73" y="0"/>
                        </a:moveTo>
                        <a:lnTo>
                          <a:pt x="19" y="19"/>
                        </a:lnTo>
                        <a:lnTo>
                          <a:pt x="0" y="73"/>
                        </a:lnTo>
                        <a:lnTo>
                          <a:pt x="0" y="183"/>
                        </a:lnTo>
                        <a:lnTo>
                          <a:pt x="19" y="219"/>
                        </a:lnTo>
                        <a:lnTo>
                          <a:pt x="73" y="237"/>
                        </a:lnTo>
                        <a:lnTo>
                          <a:pt x="4994" y="237"/>
                        </a:lnTo>
                        <a:lnTo>
                          <a:pt x="5049" y="219"/>
                        </a:lnTo>
                        <a:lnTo>
                          <a:pt x="5067" y="183"/>
                        </a:lnTo>
                        <a:lnTo>
                          <a:pt x="5067" y="73"/>
                        </a:lnTo>
                        <a:lnTo>
                          <a:pt x="5049" y="19"/>
                        </a:lnTo>
                        <a:lnTo>
                          <a:pt x="499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7" name="Google Shape;1667;p14"/>
                  <p:cNvSpPr/>
                  <p:nvPr/>
                </p:nvSpPr>
                <p:spPr>
                  <a:xfrm>
                    <a:off x="8417223" y="2300143"/>
                    <a:ext cx="287451" cy="13502"/>
                  </a:xfrm>
                  <a:custGeom>
                    <a:rect b="b" l="l" r="r" t="t"/>
                    <a:pathLst>
                      <a:path extrusionOk="0" h="238" w="5067">
                        <a:moveTo>
                          <a:pt x="73" y="0"/>
                        </a:moveTo>
                        <a:lnTo>
                          <a:pt x="19" y="18"/>
                        </a:lnTo>
                        <a:lnTo>
                          <a:pt x="0" y="55"/>
                        </a:lnTo>
                        <a:lnTo>
                          <a:pt x="0" y="182"/>
                        </a:lnTo>
                        <a:lnTo>
                          <a:pt x="19" y="219"/>
                        </a:lnTo>
                        <a:lnTo>
                          <a:pt x="73" y="237"/>
                        </a:lnTo>
                        <a:lnTo>
                          <a:pt x="4994" y="237"/>
                        </a:lnTo>
                        <a:lnTo>
                          <a:pt x="5049" y="219"/>
                        </a:lnTo>
                        <a:lnTo>
                          <a:pt x="5067" y="182"/>
                        </a:lnTo>
                        <a:lnTo>
                          <a:pt x="5067" y="55"/>
                        </a:lnTo>
                        <a:lnTo>
                          <a:pt x="5049" y="18"/>
                        </a:lnTo>
                        <a:lnTo>
                          <a:pt x="499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8" name="Google Shape;1668;p14"/>
                  <p:cNvSpPr/>
                  <p:nvPr/>
                </p:nvSpPr>
                <p:spPr>
                  <a:xfrm>
                    <a:off x="8417223" y="2337357"/>
                    <a:ext cx="287451" cy="13502"/>
                  </a:xfrm>
                  <a:custGeom>
                    <a:rect b="b" l="l" r="r" t="t"/>
                    <a:pathLst>
                      <a:path extrusionOk="0" h="238" w="5067">
                        <a:moveTo>
                          <a:pt x="73" y="0"/>
                        </a:moveTo>
                        <a:lnTo>
                          <a:pt x="19" y="18"/>
                        </a:lnTo>
                        <a:lnTo>
                          <a:pt x="0" y="55"/>
                        </a:lnTo>
                        <a:lnTo>
                          <a:pt x="0" y="183"/>
                        </a:lnTo>
                        <a:lnTo>
                          <a:pt x="19" y="219"/>
                        </a:lnTo>
                        <a:lnTo>
                          <a:pt x="73" y="237"/>
                        </a:lnTo>
                        <a:lnTo>
                          <a:pt x="4994" y="237"/>
                        </a:lnTo>
                        <a:lnTo>
                          <a:pt x="5049" y="219"/>
                        </a:lnTo>
                        <a:lnTo>
                          <a:pt x="5067" y="183"/>
                        </a:lnTo>
                        <a:lnTo>
                          <a:pt x="5067" y="55"/>
                        </a:lnTo>
                        <a:lnTo>
                          <a:pt x="5049" y="18"/>
                        </a:lnTo>
                        <a:lnTo>
                          <a:pt x="499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9" name="Google Shape;1669;p14"/>
                  <p:cNvSpPr/>
                  <p:nvPr/>
                </p:nvSpPr>
                <p:spPr>
                  <a:xfrm>
                    <a:off x="8417223" y="2555482"/>
                    <a:ext cx="287451" cy="13502"/>
                  </a:xfrm>
                  <a:custGeom>
                    <a:rect b="b" l="l" r="r" t="t"/>
                    <a:pathLst>
                      <a:path extrusionOk="0" h="238" w="5067">
                        <a:moveTo>
                          <a:pt x="73" y="1"/>
                        </a:moveTo>
                        <a:lnTo>
                          <a:pt x="19" y="19"/>
                        </a:lnTo>
                        <a:lnTo>
                          <a:pt x="0" y="55"/>
                        </a:lnTo>
                        <a:lnTo>
                          <a:pt x="0" y="183"/>
                        </a:lnTo>
                        <a:lnTo>
                          <a:pt x="19" y="219"/>
                        </a:lnTo>
                        <a:lnTo>
                          <a:pt x="73" y="238"/>
                        </a:lnTo>
                        <a:lnTo>
                          <a:pt x="4994" y="238"/>
                        </a:lnTo>
                        <a:lnTo>
                          <a:pt x="5049" y="219"/>
                        </a:lnTo>
                        <a:lnTo>
                          <a:pt x="5067" y="183"/>
                        </a:lnTo>
                        <a:lnTo>
                          <a:pt x="5067" y="55"/>
                        </a:lnTo>
                        <a:lnTo>
                          <a:pt x="5049" y="19"/>
                        </a:lnTo>
                        <a:lnTo>
                          <a:pt x="499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0" name="Google Shape;1670;p14"/>
                  <p:cNvSpPr/>
                  <p:nvPr/>
                </p:nvSpPr>
                <p:spPr>
                  <a:xfrm>
                    <a:off x="8417223" y="2592697"/>
                    <a:ext cx="287451" cy="13502"/>
                  </a:xfrm>
                  <a:custGeom>
                    <a:rect b="b" l="l" r="r" t="t"/>
                    <a:pathLst>
                      <a:path extrusionOk="0" h="238" w="5067">
                        <a:moveTo>
                          <a:pt x="73" y="1"/>
                        </a:moveTo>
                        <a:lnTo>
                          <a:pt x="19" y="19"/>
                        </a:lnTo>
                        <a:lnTo>
                          <a:pt x="0" y="55"/>
                        </a:lnTo>
                        <a:lnTo>
                          <a:pt x="0" y="183"/>
                        </a:lnTo>
                        <a:lnTo>
                          <a:pt x="19" y="220"/>
                        </a:lnTo>
                        <a:lnTo>
                          <a:pt x="73" y="238"/>
                        </a:lnTo>
                        <a:lnTo>
                          <a:pt x="4994" y="238"/>
                        </a:lnTo>
                        <a:lnTo>
                          <a:pt x="5049" y="220"/>
                        </a:lnTo>
                        <a:lnTo>
                          <a:pt x="5067" y="183"/>
                        </a:lnTo>
                        <a:lnTo>
                          <a:pt x="5067" y="55"/>
                        </a:lnTo>
                        <a:lnTo>
                          <a:pt x="5049" y="19"/>
                        </a:lnTo>
                        <a:lnTo>
                          <a:pt x="499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1" name="Google Shape;1671;p14"/>
                  <p:cNvSpPr/>
                  <p:nvPr/>
                </p:nvSpPr>
                <p:spPr>
                  <a:xfrm>
                    <a:off x="6848822" y="1724225"/>
                    <a:ext cx="207859" cy="135528"/>
                  </a:xfrm>
                  <a:custGeom>
                    <a:rect b="b" l="l" r="r" t="t"/>
                    <a:pathLst>
                      <a:path extrusionOk="0" h="2389" w="3664">
                        <a:moveTo>
                          <a:pt x="1932" y="1"/>
                        </a:moveTo>
                        <a:lnTo>
                          <a:pt x="1713" y="37"/>
                        </a:lnTo>
                        <a:lnTo>
                          <a:pt x="1513" y="92"/>
                        </a:lnTo>
                        <a:lnTo>
                          <a:pt x="1312" y="165"/>
                        </a:lnTo>
                        <a:lnTo>
                          <a:pt x="1130" y="256"/>
                        </a:lnTo>
                        <a:lnTo>
                          <a:pt x="948" y="365"/>
                        </a:lnTo>
                        <a:lnTo>
                          <a:pt x="784" y="493"/>
                        </a:lnTo>
                        <a:lnTo>
                          <a:pt x="620" y="639"/>
                        </a:lnTo>
                        <a:lnTo>
                          <a:pt x="492" y="785"/>
                        </a:lnTo>
                        <a:lnTo>
                          <a:pt x="365" y="949"/>
                        </a:lnTo>
                        <a:lnTo>
                          <a:pt x="255" y="1131"/>
                        </a:lnTo>
                        <a:lnTo>
                          <a:pt x="164" y="1313"/>
                        </a:lnTo>
                        <a:lnTo>
                          <a:pt x="91" y="1514"/>
                        </a:lnTo>
                        <a:lnTo>
                          <a:pt x="37" y="1714"/>
                        </a:lnTo>
                        <a:lnTo>
                          <a:pt x="0" y="1933"/>
                        </a:lnTo>
                        <a:lnTo>
                          <a:pt x="0" y="2151"/>
                        </a:lnTo>
                        <a:lnTo>
                          <a:pt x="219" y="2243"/>
                        </a:lnTo>
                        <a:lnTo>
                          <a:pt x="438" y="2297"/>
                        </a:lnTo>
                        <a:lnTo>
                          <a:pt x="656" y="2352"/>
                        </a:lnTo>
                        <a:lnTo>
                          <a:pt x="893" y="2388"/>
                        </a:lnTo>
                        <a:lnTo>
                          <a:pt x="875" y="2279"/>
                        </a:lnTo>
                        <a:lnTo>
                          <a:pt x="875" y="2151"/>
                        </a:lnTo>
                        <a:lnTo>
                          <a:pt x="875" y="2024"/>
                        </a:lnTo>
                        <a:lnTo>
                          <a:pt x="893" y="1896"/>
                        </a:lnTo>
                        <a:lnTo>
                          <a:pt x="930" y="1769"/>
                        </a:lnTo>
                        <a:lnTo>
                          <a:pt x="966" y="1659"/>
                        </a:lnTo>
                        <a:lnTo>
                          <a:pt x="1021" y="1550"/>
                        </a:lnTo>
                        <a:lnTo>
                          <a:pt x="1094" y="1441"/>
                        </a:lnTo>
                        <a:lnTo>
                          <a:pt x="1167" y="1350"/>
                        </a:lnTo>
                        <a:lnTo>
                          <a:pt x="1239" y="1258"/>
                        </a:lnTo>
                        <a:lnTo>
                          <a:pt x="1331" y="1167"/>
                        </a:lnTo>
                        <a:lnTo>
                          <a:pt x="1440" y="1094"/>
                        </a:lnTo>
                        <a:lnTo>
                          <a:pt x="1549" y="1021"/>
                        </a:lnTo>
                        <a:lnTo>
                          <a:pt x="1659" y="967"/>
                        </a:lnTo>
                        <a:lnTo>
                          <a:pt x="1768" y="930"/>
                        </a:lnTo>
                        <a:lnTo>
                          <a:pt x="1896" y="894"/>
                        </a:lnTo>
                        <a:lnTo>
                          <a:pt x="2023" y="876"/>
                        </a:lnTo>
                        <a:lnTo>
                          <a:pt x="2297" y="876"/>
                        </a:lnTo>
                        <a:lnTo>
                          <a:pt x="2442" y="912"/>
                        </a:lnTo>
                        <a:lnTo>
                          <a:pt x="2588" y="949"/>
                        </a:lnTo>
                        <a:lnTo>
                          <a:pt x="2716" y="1003"/>
                        </a:lnTo>
                        <a:lnTo>
                          <a:pt x="2825" y="1058"/>
                        </a:lnTo>
                        <a:lnTo>
                          <a:pt x="2953" y="1149"/>
                        </a:lnTo>
                        <a:lnTo>
                          <a:pt x="3044" y="1240"/>
                        </a:lnTo>
                        <a:lnTo>
                          <a:pt x="3153" y="1331"/>
                        </a:lnTo>
                        <a:lnTo>
                          <a:pt x="3426" y="985"/>
                        </a:lnTo>
                        <a:lnTo>
                          <a:pt x="3554" y="803"/>
                        </a:lnTo>
                        <a:lnTo>
                          <a:pt x="3663" y="602"/>
                        </a:lnTo>
                        <a:lnTo>
                          <a:pt x="3518" y="475"/>
                        </a:lnTo>
                        <a:lnTo>
                          <a:pt x="3354" y="347"/>
                        </a:lnTo>
                        <a:lnTo>
                          <a:pt x="3171" y="256"/>
                        </a:lnTo>
                        <a:lnTo>
                          <a:pt x="2989" y="165"/>
                        </a:lnTo>
                        <a:lnTo>
                          <a:pt x="2789" y="92"/>
                        </a:lnTo>
                        <a:lnTo>
                          <a:pt x="2588" y="37"/>
                        </a:lnTo>
                        <a:lnTo>
                          <a:pt x="236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2" name="Google Shape;1672;p14"/>
                  <p:cNvSpPr/>
                  <p:nvPr/>
                </p:nvSpPr>
                <p:spPr>
                  <a:xfrm>
                    <a:off x="6848822" y="1764560"/>
                    <a:ext cx="245074" cy="204795"/>
                  </a:xfrm>
                  <a:custGeom>
                    <a:rect b="b" l="l" r="r" t="t"/>
                    <a:pathLst>
                      <a:path extrusionOk="0" h="3610" w="4320">
                        <a:moveTo>
                          <a:pt x="3755" y="1"/>
                        </a:moveTo>
                        <a:lnTo>
                          <a:pt x="3645" y="183"/>
                        </a:lnTo>
                        <a:lnTo>
                          <a:pt x="3499" y="365"/>
                        </a:lnTo>
                        <a:lnTo>
                          <a:pt x="3226" y="730"/>
                        </a:lnTo>
                        <a:lnTo>
                          <a:pt x="3317" y="894"/>
                        </a:lnTo>
                        <a:lnTo>
                          <a:pt x="3390" y="1058"/>
                        </a:lnTo>
                        <a:lnTo>
                          <a:pt x="3426" y="1258"/>
                        </a:lnTo>
                        <a:lnTo>
                          <a:pt x="3445" y="1440"/>
                        </a:lnTo>
                        <a:lnTo>
                          <a:pt x="3426" y="1586"/>
                        </a:lnTo>
                        <a:lnTo>
                          <a:pt x="3408" y="1714"/>
                        </a:lnTo>
                        <a:lnTo>
                          <a:pt x="3390" y="1823"/>
                        </a:lnTo>
                        <a:lnTo>
                          <a:pt x="3335" y="1951"/>
                        </a:lnTo>
                        <a:lnTo>
                          <a:pt x="3281" y="2060"/>
                        </a:lnTo>
                        <a:lnTo>
                          <a:pt x="3226" y="2169"/>
                        </a:lnTo>
                        <a:lnTo>
                          <a:pt x="3153" y="2261"/>
                        </a:lnTo>
                        <a:lnTo>
                          <a:pt x="3062" y="2352"/>
                        </a:lnTo>
                        <a:lnTo>
                          <a:pt x="2971" y="2443"/>
                        </a:lnTo>
                        <a:lnTo>
                          <a:pt x="2880" y="2516"/>
                        </a:lnTo>
                        <a:lnTo>
                          <a:pt x="2770" y="2570"/>
                        </a:lnTo>
                        <a:lnTo>
                          <a:pt x="2661" y="2625"/>
                        </a:lnTo>
                        <a:lnTo>
                          <a:pt x="2533" y="2680"/>
                        </a:lnTo>
                        <a:lnTo>
                          <a:pt x="2406" y="2716"/>
                        </a:lnTo>
                        <a:lnTo>
                          <a:pt x="2278" y="2734"/>
                        </a:lnTo>
                        <a:lnTo>
                          <a:pt x="2151" y="2734"/>
                        </a:lnTo>
                        <a:lnTo>
                          <a:pt x="1950" y="2716"/>
                        </a:lnTo>
                        <a:lnTo>
                          <a:pt x="1732" y="2661"/>
                        </a:lnTo>
                        <a:lnTo>
                          <a:pt x="1549" y="2589"/>
                        </a:lnTo>
                        <a:lnTo>
                          <a:pt x="1385" y="2479"/>
                        </a:lnTo>
                        <a:lnTo>
                          <a:pt x="1221" y="2333"/>
                        </a:lnTo>
                        <a:lnTo>
                          <a:pt x="1094" y="2188"/>
                        </a:lnTo>
                        <a:lnTo>
                          <a:pt x="1003" y="2005"/>
                        </a:lnTo>
                        <a:lnTo>
                          <a:pt x="930" y="1805"/>
                        </a:lnTo>
                        <a:lnTo>
                          <a:pt x="693" y="1768"/>
                        </a:lnTo>
                        <a:lnTo>
                          <a:pt x="456" y="1714"/>
                        </a:lnTo>
                        <a:lnTo>
                          <a:pt x="219" y="1659"/>
                        </a:lnTo>
                        <a:lnTo>
                          <a:pt x="0" y="1586"/>
                        </a:lnTo>
                        <a:lnTo>
                          <a:pt x="18" y="1787"/>
                        </a:lnTo>
                        <a:lnTo>
                          <a:pt x="55" y="1987"/>
                        </a:lnTo>
                        <a:lnTo>
                          <a:pt x="128" y="2188"/>
                        </a:lnTo>
                        <a:lnTo>
                          <a:pt x="201" y="2370"/>
                        </a:lnTo>
                        <a:lnTo>
                          <a:pt x="292" y="2552"/>
                        </a:lnTo>
                        <a:lnTo>
                          <a:pt x="401" y="2716"/>
                        </a:lnTo>
                        <a:lnTo>
                          <a:pt x="529" y="2880"/>
                        </a:lnTo>
                        <a:lnTo>
                          <a:pt x="675" y="3026"/>
                        </a:lnTo>
                        <a:lnTo>
                          <a:pt x="820" y="3154"/>
                        </a:lnTo>
                        <a:lnTo>
                          <a:pt x="984" y="3263"/>
                        </a:lnTo>
                        <a:lnTo>
                          <a:pt x="1167" y="3372"/>
                        </a:lnTo>
                        <a:lnTo>
                          <a:pt x="1349" y="3445"/>
                        </a:lnTo>
                        <a:lnTo>
                          <a:pt x="1531" y="3518"/>
                        </a:lnTo>
                        <a:lnTo>
                          <a:pt x="1732" y="3573"/>
                        </a:lnTo>
                        <a:lnTo>
                          <a:pt x="1950" y="3609"/>
                        </a:lnTo>
                        <a:lnTo>
                          <a:pt x="2151" y="3609"/>
                        </a:lnTo>
                        <a:lnTo>
                          <a:pt x="2369" y="3591"/>
                        </a:lnTo>
                        <a:lnTo>
                          <a:pt x="2588" y="3573"/>
                        </a:lnTo>
                        <a:lnTo>
                          <a:pt x="2807" y="3518"/>
                        </a:lnTo>
                        <a:lnTo>
                          <a:pt x="2989" y="3445"/>
                        </a:lnTo>
                        <a:lnTo>
                          <a:pt x="3190" y="3354"/>
                        </a:lnTo>
                        <a:lnTo>
                          <a:pt x="3372" y="3245"/>
                        </a:lnTo>
                        <a:lnTo>
                          <a:pt x="3536" y="3117"/>
                        </a:lnTo>
                        <a:lnTo>
                          <a:pt x="3682" y="2971"/>
                        </a:lnTo>
                        <a:lnTo>
                          <a:pt x="3827" y="2826"/>
                        </a:lnTo>
                        <a:lnTo>
                          <a:pt x="3955" y="2661"/>
                        </a:lnTo>
                        <a:lnTo>
                          <a:pt x="4064" y="2479"/>
                        </a:lnTo>
                        <a:lnTo>
                          <a:pt x="4155" y="2297"/>
                        </a:lnTo>
                        <a:lnTo>
                          <a:pt x="4228" y="2097"/>
                        </a:lnTo>
                        <a:lnTo>
                          <a:pt x="4283" y="1878"/>
                        </a:lnTo>
                        <a:lnTo>
                          <a:pt x="4301" y="1677"/>
                        </a:lnTo>
                        <a:lnTo>
                          <a:pt x="4319" y="1440"/>
                        </a:lnTo>
                        <a:lnTo>
                          <a:pt x="4301" y="1240"/>
                        </a:lnTo>
                        <a:lnTo>
                          <a:pt x="4283" y="1039"/>
                        </a:lnTo>
                        <a:lnTo>
                          <a:pt x="4228" y="839"/>
                        </a:lnTo>
                        <a:lnTo>
                          <a:pt x="4174" y="657"/>
                        </a:lnTo>
                        <a:lnTo>
                          <a:pt x="4083" y="475"/>
                        </a:lnTo>
                        <a:lnTo>
                          <a:pt x="3991" y="310"/>
                        </a:lnTo>
                        <a:lnTo>
                          <a:pt x="3882" y="146"/>
                        </a:lnTo>
                        <a:lnTo>
                          <a:pt x="3755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3" name="Google Shape;1673;p14"/>
                  <p:cNvSpPr/>
                  <p:nvPr/>
                </p:nvSpPr>
                <p:spPr>
                  <a:xfrm>
                    <a:off x="7328527" y="1728366"/>
                    <a:ext cx="103419" cy="131387"/>
                  </a:xfrm>
                  <a:custGeom>
                    <a:rect b="b" l="l" r="r" t="t"/>
                    <a:pathLst>
                      <a:path extrusionOk="0" h="2316" w="1823">
                        <a:moveTo>
                          <a:pt x="201" y="1"/>
                        </a:moveTo>
                        <a:lnTo>
                          <a:pt x="1" y="839"/>
                        </a:lnTo>
                        <a:lnTo>
                          <a:pt x="183" y="912"/>
                        </a:lnTo>
                        <a:lnTo>
                          <a:pt x="365" y="1021"/>
                        </a:lnTo>
                        <a:lnTo>
                          <a:pt x="529" y="1149"/>
                        </a:lnTo>
                        <a:lnTo>
                          <a:pt x="675" y="1295"/>
                        </a:lnTo>
                        <a:lnTo>
                          <a:pt x="784" y="1477"/>
                        </a:lnTo>
                        <a:lnTo>
                          <a:pt x="875" y="1659"/>
                        </a:lnTo>
                        <a:lnTo>
                          <a:pt x="930" y="1878"/>
                        </a:lnTo>
                        <a:lnTo>
                          <a:pt x="948" y="2078"/>
                        </a:lnTo>
                        <a:lnTo>
                          <a:pt x="930" y="2315"/>
                        </a:lnTo>
                        <a:lnTo>
                          <a:pt x="1367" y="2279"/>
                        </a:lnTo>
                        <a:lnTo>
                          <a:pt x="1805" y="2261"/>
                        </a:lnTo>
                        <a:lnTo>
                          <a:pt x="1823" y="2078"/>
                        </a:lnTo>
                        <a:lnTo>
                          <a:pt x="1805" y="1896"/>
                        </a:lnTo>
                        <a:lnTo>
                          <a:pt x="1787" y="1714"/>
                        </a:lnTo>
                        <a:lnTo>
                          <a:pt x="1750" y="1550"/>
                        </a:lnTo>
                        <a:lnTo>
                          <a:pt x="1695" y="1368"/>
                        </a:lnTo>
                        <a:lnTo>
                          <a:pt x="1641" y="1204"/>
                        </a:lnTo>
                        <a:lnTo>
                          <a:pt x="1550" y="1040"/>
                        </a:lnTo>
                        <a:lnTo>
                          <a:pt x="1459" y="894"/>
                        </a:lnTo>
                        <a:lnTo>
                          <a:pt x="1367" y="748"/>
                        </a:lnTo>
                        <a:lnTo>
                          <a:pt x="1240" y="620"/>
                        </a:lnTo>
                        <a:lnTo>
                          <a:pt x="1130" y="493"/>
                        </a:lnTo>
                        <a:lnTo>
                          <a:pt x="985" y="384"/>
                        </a:lnTo>
                        <a:lnTo>
                          <a:pt x="857" y="292"/>
                        </a:lnTo>
                        <a:lnTo>
                          <a:pt x="693" y="201"/>
                        </a:lnTo>
                        <a:lnTo>
                          <a:pt x="547" y="110"/>
                        </a:lnTo>
                        <a:lnTo>
                          <a:pt x="383" y="55"/>
                        </a:lnTo>
                        <a:lnTo>
                          <a:pt x="20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4" name="Google Shape;1674;p14"/>
                  <p:cNvSpPr/>
                  <p:nvPr/>
                </p:nvSpPr>
                <p:spPr>
                  <a:xfrm>
                    <a:off x="7186873" y="1724225"/>
                    <a:ext cx="244052" cy="245130"/>
                  </a:xfrm>
                  <a:custGeom>
                    <a:rect b="b" l="l" r="r" t="t"/>
                    <a:pathLst>
                      <a:path extrusionOk="0" h="4321" w="4302">
                        <a:moveTo>
                          <a:pt x="1933" y="1"/>
                        </a:moveTo>
                        <a:lnTo>
                          <a:pt x="1714" y="37"/>
                        </a:lnTo>
                        <a:lnTo>
                          <a:pt x="1513" y="92"/>
                        </a:lnTo>
                        <a:lnTo>
                          <a:pt x="1313" y="165"/>
                        </a:lnTo>
                        <a:lnTo>
                          <a:pt x="1131" y="256"/>
                        </a:lnTo>
                        <a:lnTo>
                          <a:pt x="948" y="365"/>
                        </a:lnTo>
                        <a:lnTo>
                          <a:pt x="784" y="493"/>
                        </a:lnTo>
                        <a:lnTo>
                          <a:pt x="620" y="639"/>
                        </a:lnTo>
                        <a:lnTo>
                          <a:pt x="493" y="785"/>
                        </a:lnTo>
                        <a:lnTo>
                          <a:pt x="365" y="949"/>
                        </a:lnTo>
                        <a:lnTo>
                          <a:pt x="256" y="1131"/>
                        </a:lnTo>
                        <a:lnTo>
                          <a:pt x="165" y="1313"/>
                        </a:lnTo>
                        <a:lnTo>
                          <a:pt x="92" y="1514"/>
                        </a:lnTo>
                        <a:lnTo>
                          <a:pt x="37" y="1732"/>
                        </a:lnTo>
                        <a:lnTo>
                          <a:pt x="1" y="1933"/>
                        </a:lnTo>
                        <a:lnTo>
                          <a:pt x="1" y="2151"/>
                        </a:lnTo>
                        <a:lnTo>
                          <a:pt x="1" y="2388"/>
                        </a:lnTo>
                        <a:lnTo>
                          <a:pt x="37" y="2589"/>
                        </a:lnTo>
                        <a:lnTo>
                          <a:pt x="92" y="2808"/>
                        </a:lnTo>
                        <a:lnTo>
                          <a:pt x="165" y="3008"/>
                        </a:lnTo>
                        <a:lnTo>
                          <a:pt x="256" y="3190"/>
                        </a:lnTo>
                        <a:lnTo>
                          <a:pt x="365" y="3372"/>
                        </a:lnTo>
                        <a:lnTo>
                          <a:pt x="493" y="3537"/>
                        </a:lnTo>
                        <a:lnTo>
                          <a:pt x="620" y="3682"/>
                        </a:lnTo>
                        <a:lnTo>
                          <a:pt x="784" y="3828"/>
                        </a:lnTo>
                        <a:lnTo>
                          <a:pt x="948" y="3956"/>
                        </a:lnTo>
                        <a:lnTo>
                          <a:pt x="1131" y="4065"/>
                        </a:lnTo>
                        <a:lnTo>
                          <a:pt x="1313" y="4156"/>
                        </a:lnTo>
                        <a:lnTo>
                          <a:pt x="1513" y="4229"/>
                        </a:lnTo>
                        <a:lnTo>
                          <a:pt x="1714" y="4284"/>
                        </a:lnTo>
                        <a:lnTo>
                          <a:pt x="1933" y="4302"/>
                        </a:lnTo>
                        <a:lnTo>
                          <a:pt x="2151" y="4320"/>
                        </a:lnTo>
                        <a:lnTo>
                          <a:pt x="2352" y="4320"/>
                        </a:lnTo>
                        <a:lnTo>
                          <a:pt x="2552" y="4284"/>
                        </a:lnTo>
                        <a:lnTo>
                          <a:pt x="2753" y="4247"/>
                        </a:lnTo>
                        <a:lnTo>
                          <a:pt x="2935" y="4174"/>
                        </a:lnTo>
                        <a:lnTo>
                          <a:pt x="3099" y="4101"/>
                        </a:lnTo>
                        <a:lnTo>
                          <a:pt x="3281" y="4010"/>
                        </a:lnTo>
                        <a:lnTo>
                          <a:pt x="3427" y="3901"/>
                        </a:lnTo>
                        <a:lnTo>
                          <a:pt x="3573" y="3792"/>
                        </a:lnTo>
                        <a:lnTo>
                          <a:pt x="3719" y="3646"/>
                        </a:lnTo>
                        <a:lnTo>
                          <a:pt x="3846" y="3500"/>
                        </a:lnTo>
                        <a:lnTo>
                          <a:pt x="3956" y="3354"/>
                        </a:lnTo>
                        <a:lnTo>
                          <a:pt x="4047" y="3190"/>
                        </a:lnTo>
                        <a:lnTo>
                          <a:pt x="4138" y="3026"/>
                        </a:lnTo>
                        <a:lnTo>
                          <a:pt x="4211" y="2844"/>
                        </a:lnTo>
                        <a:lnTo>
                          <a:pt x="4265" y="2644"/>
                        </a:lnTo>
                        <a:lnTo>
                          <a:pt x="4302" y="2461"/>
                        </a:lnTo>
                        <a:lnTo>
                          <a:pt x="4302" y="2461"/>
                        </a:lnTo>
                        <a:lnTo>
                          <a:pt x="3846" y="2479"/>
                        </a:lnTo>
                        <a:lnTo>
                          <a:pt x="3391" y="2498"/>
                        </a:lnTo>
                        <a:lnTo>
                          <a:pt x="3318" y="2698"/>
                        </a:lnTo>
                        <a:lnTo>
                          <a:pt x="3227" y="2880"/>
                        </a:lnTo>
                        <a:lnTo>
                          <a:pt x="3099" y="3044"/>
                        </a:lnTo>
                        <a:lnTo>
                          <a:pt x="2935" y="3172"/>
                        </a:lnTo>
                        <a:lnTo>
                          <a:pt x="2771" y="3281"/>
                        </a:lnTo>
                        <a:lnTo>
                          <a:pt x="2570" y="3372"/>
                        </a:lnTo>
                        <a:lnTo>
                          <a:pt x="2370" y="3427"/>
                        </a:lnTo>
                        <a:lnTo>
                          <a:pt x="2151" y="3445"/>
                        </a:lnTo>
                        <a:lnTo>
                          <a:pt x="2024" y="3445"/>
                        </a:lnTo>
                        <a:lnTo>
                          <a:pt x="1896" y="3427"/>
                        </a:lnTo>
                        <a:lnTo>
                          <a:pt x="1769" y="3391"/>
                        </a:lnTo>
                        <a:lnTo>
                          <a:pt x="1659" y="3336"/>
                        </a:lnTo>
                        <a:lnTo>
                          <a:pt x="1550" y="3281"/>
                        </a:lnTo>
                        <a:lnTo>
                          <a:pt x="1440" y="3227"/>
                        </a:lnTo>
                        <a:lnTo>
                          <a:pt x="1331" y="3154"/>
                        </a:lnTo>
                        <a:lnTo>
                          <a:pt x="1240" y="3063"/>
                        </a:lnTo>
                        <a:lnTo>
                          <a:pt x="1167" y="2972"/>
                        </a:lnTo>
                        <a:lnTo>
                          <a:pt x="1094" y="2880"/>
                        </a:lnTo>
                        <a:lnTo>
                          <a:pt x="1021" y="2771"/>
                        </a:lnTo>
                        <a:lnTo>
                          <a:pt x="967" y="2662"/>
                        </a:lnTo>
                        <a:lnTo>
                          <a:pt x="930" y="2534"/>
                        </a:lnTo>
                        <a:lnTo>
                          <a:pt x="894" y="2425"/>
                        </a:lnTo>
                        <a:lnTo>
                          <a:pt x="876" y="2297"/>
                        </a:lnTo>
                        <a:lnTo>
                          <a:pt x="876" y="2151"/>
                        </a:lnTo>
                        <a:lnTo>
                          <a:pt x="876" y="2024"/>
                        </a:lnTo>
                        <a:lnTo>
                          <a:pt x="894" y="1896"/>
                        </a:lnTo>
                        <a:lnTo>
                          <a:pt x="930" y="1769"/>
                        </a:lnTo>
                        <a:lnTo>
                          <a:pt x="967" y="1659"/>
                        </a:lnTo>
                        <a:lnTo>
                          <a:pt x="1021" y="1550"/>
                        </a:lnTo>
                        <a:lnTo>
                          <a:pt x="1094" y="1441"/>
                        </a:lnTo>
                        <a:lnTo>
                          <a:pt x="1167" y="1350"/>
                        </a:lnTo>
                        <a:lnTo>
                          <a:pt x="1240" y="1258"/>
                        </a:lnTo>
                        <a:lnTo>
                          <a:pt x="1331" y="1167"/>
                        </a:lnTo>
                        <a:lnTo>
                          <a:pt x="1440" y="1094"/>
                        </a:lnTo>
                        <a:lnTo>
                          <a:pt x="1550" y="1021"/>
                        </a:lnTo>
                        <a:lnTo>
                          <a:pt x="1659" y="967"/>
                        </a:lnTo>
                        <a:lnTo>
                          <a:pt x="1769" y="930"/>
                        </a:lnTo>
                        <a:lnTo>
                          <a:pt x="1896" y="894"/>
                        </a:lnTo>
                        <a:lnTo>
                          <a:pt x="2024" y="876"/>
                        </a:lnTo>
                        <a:lnTo>
                          <a:pt x="2151" y="876"/>
                        </a:lnTo>
                        <a:lnTo>
                          <a:pt x="2370" y="894"/>
                        </a:lnTo>
                        <a:lnTo>
                          <a:pt x="2589" y="37"/>
                        </a:lnTo>
                        <a:lnTo>
                          <a:pt x="2370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5" name="Google Shape;1675;p14"/>
                  <p:cNvSpPr/>
                  <p:nvPr/>
                </p:nvSpPr>
                <p:spPr>
                  <a:xfrm>
                    <a:off x="7488788" y="3143767"/>
                    <a:ext cx="289550" cy="745489"/>
                  </a:xfrm>
                  <a:custGeom>
                    <a:rect b="b" l="l" r="r" t="t"/>
                    <a:pathLst>
                      <a:path extrusionOk="0" h="13141" w="5104">
                        <a:moveTo>
                          <a:pt x="4866" y="1"/>
                        </a:moveTo>
                        <a:lnTo>
                          <a:pt x="4775" y="19"/>
                        </a:lnTo>
                        <a:lnTo>
                          <a:pt x="4702" y="74"/>
                        </a:lnTo>
                        <a:lnTo>
                          <a:pt x="4666" y="146"/>
                        </a:lnTo>
                        <a:lnTo>
                          <a:pt x="0" y="12831"/>
                        </a:lnTo>
                        <a:lnTo>
                          <a:pt x="0" y="12922"/>
                        </a:lnTo>
                        <a:lnTo>
                          <a:pt x="19" y="13013"/>
                        </a:lnTo>
                        <a:lnTo>
                          <a:pt x="73" y="13086"/>
                        </a:lnTo>
                        <a:lnTo>
                          <a:pt x="146" y="13123"/>
                        </a:lnTo>
                        <a:lnTo>
                          <a:pt x="219" y="13141"/>
                        </a:lnTo>
                        <a:lnTo>
                          <a:pt x="292" y="13141"/>
                        </a:lnTo>
                        <a:lnTo>
                          <a:pt x="347" y="13104"/>
                        </a:lnTo>
                        <a:lnTo>
                          <a:pt x="401" y="13050"/>
                        </a:lnTo>
                        <a:lnTo>
                          <a:pt x="438" y="12995"/>
                        </a:lnTo>
                        <a:lnTo>
                          <a:pt x="5085" y="311"/>
                        </a:lnTo>
                        <a:lnTo>
                          <a:pt x="5103" y="219"/>
                        </a:lnTo>
                        <a:lnTo>
                          <a:pt x="5085" y="128"/>
                        </a:lnTo>
                        <a:lnTo>
                          <a:pt x="5030" y="55"/>
                        </a:lnTo>
                        <a:lnTo>
                          <a:pt x="4958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6" name="Google Shape;1676;p14"/>
                  <p:cNvSpPr/>
                  <p:nvPr/>
                </p:nvSpPr>
                <p:spPr>
                  <a:xfrm>
                    <a:off x="7654211" y="3143767"/>
                    <a:ext cx="290571" cy="745489"/>
                  </a:xfrm>
                  <a:custGeom>
                    <a:rect b="b" l="l" r="r" t="t"/>
                    <a:pathLst>
                      <a:path extrusionOk="0" h="13141" w="5122">
                        <a:moveTo>
                          <a:pt x="164" y="1"/>
                        </a:moveTo>
                        <a:lnTo>
                          <a:pt x="73" y="55"/>
                        </a:lnTo>
                        <a:lnTo>
                          <a:pt x="37" y="128"/>
                        </a:lnTo>
                        <a:lnTo>
                          <a:pt x="0" y="219"/>
                        </a:lnTo>
                        <a:lnTo>
                          <a:pt x="19" y="311"/>
                        </a:lnTo>
                        <a:lnTo>
                          <a:pt x="4666" y="12995"/>
                        </a:lnTo>
                        <a:lnTo>
                          <a:pt x="4702" y="13050"/>
                        </a:lnTo>
                        <a:lnTo>
                          <a:pt x="4757" y="13104"/>
                        </a:lnTo>
                        <a:lnTo>
                          <a:pt x="4812" y="13141"/>
                        </a:lnTo>
                        <a:lnTo>
                          <a:pt x="4885" y="13141"/>
                        </a:lnTo>
                        <a:lnTo>
                          <a:pt x="4958" y="13123"/>
                        </a:lnTo>
                        <a:lnTo>
                          <a:pt x="5049" y="13086"/>
                        </a:lnTo>
                        <a:lnTo>
                          <a:pt x="5103" y="13013"/>
                        </a:lnTo>
                        <a:lnTo>
                          <a:pt x="5122" y="12922"/>
                        </a:lnTo>
                        <a:lnTo>
                          <a:pt x="5103" y="12831"/>
                        </a:lnTo>
                        <a:lnTo>
                          <a:pt x="456" y="146"/>
                        </a:lnTo>
                        <a:lnTo>
                          <a:pt x="401" y="74"/>
                        </a:lnTo>
                        <a:lnTo>
                          <a:pt x="328" y="19"/>
                        </a:lnTo>
                        <a:lnTo>
                          <a:pt x="255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7" name="Google Shape;1677;p14"/>
                  <p:cNvSpPr/>
                  <p:nvPr/>
                </p:nvSpPr>
                <p:spPr>
                  <a:xfrm>
                    <a:off x="7593227" y="3596639"/>
                    <a:ext cx="247116" cy="25869"/>
                  </a:xfrm>
                  <a:custGeom>
                    <a:rect b="b" l="l" r="r" t="t"/>
                    <a:pathLst>
                      <a:path extrusionOk="0" h="456" w="4356">
                        <a:moveTo>
                          <a:pt x="0" y="0"/>
                        </a:moveTo>
                        <a:lnTo>
                          <a:pt x="0" y="456"/>
                        </a:lnTo>
                        <a:lnTo>
                          <a:pt x="4356" y="456"/>
                        </a:lnTo>
                        <a:lnTo>
                          <a:pt x="435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8" name="Google Shape;1678;p14"/>
                  <p:cNvSpPr/>
                  <p:nvPr/>
                </p:nvSpPr>
                <p:spPr>
                  <a:xfrm>
                    <a:off x="7516699" y="3109673"/>
                    <a:ext cx="392912" cy="64162"/>
                  </a:xfrm>
                  <a:custGeom>
                    <a:rect b="b" l="l" r="r" t="t"/>
                    <a:pathLst>
                      <a:path extrusionOk="0" h="1131" w="6926">
                        <a:moveTo>
                          <a:pt x="0" y="0"/>
                        </a:moveTo>
                        <a:lnTo>
                          <a:pt x="19" y="128"/>
                        </a:lnTo>
                        <a:lnTo>
                          <a:pt x="37" y="237"/>
                        </a:lnTo>
                        <a:lnTo>
                          <a:pt x="55" y="347"/>
                        </a:lnTo>
                        <a:lnTo>
                          <a:pt x="92" y="438"/>
                        </a:lnTo>
                        <a:lnTo>
                          <a:pt x="201" y="638"/>
                        </a:lnTo>
                        <a:lnTo>
                          <a:pt x="328" y="802"/>
                        </a:lnTo>
                        <a:lnTo>
                          <a:pt x="511" y="930"/>
                        </a:lnTo>
                        <a:lnTo>
                          <a:pt x="693" y="1039"/>
                        </a:lnTo>
                        <a:lnTo>
                          <a:pt x="802" y="1076"/>
                        </a:lnTo>
                        <a:lnTo>
                          <a:pt x="912" y="1112"/>
                        </a:lnTo>
                        <a:lnTo>
                          <a:pt x="1021" y="1130"/>
                        </a:lnTo>
                        <a:lnTo>
                          <a:pt x="5905" y="1130"/>
                        </a:lnTo>
                        <a:lnTo>
                          <a:pt x="6033" y="1112"/>
                        </a:lnTo>
                        <a:lnTo>
                          <a:pt x="6124" y="1076"/>
                        </a:lnTo>
                        <a:lnTo>
                          <a:pt x="6233" y="1039"/>
                        </a:lnTo>
                        <a:lnTo>
                          <a:pt x="6434" y="930"/>
                        </a:lnTo>
                        <a:lnTo>
                          <a:pt x="6598" y="802"/>
                        </a:lnTo>
                        <a:lnTo>
                          <a:pt x="6725" y="638"/>
                        </a:lnTo>
                        <a:lnTo>
                          <a:pt x="6835" y="438"/>
                        </a:lnTo>
                        <a:lnTo>
                          <a:pt x="6871" y="347"/>
                        </a:lnTo>
                        <a:lnTo>
                          <a:pt x="6889" y="237"/>
                        </a:lnTo>
                        <a:lnTo>
                          <a:pt x="6908" y="128"/>
                        </a:lnTo>
                        <a:lnTo>
                          <a:pt x="692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679" name="Google Shape;1679;p14"/>
              <p:cNvGrpSpPr/>
              <p:nvPr/>
            </p:nvGrpSpPr>
            <p:grpSpPr>
              <a:xfrm>
                <a:off x="6908491" y="1463849"/>
                <a:ext cx="1473961" cy="2377375"/>
                <a:chOff x="9204508" y="1880225"/>
                <a:chExt cx="1612825" cy="2592275"/>
              </a:xfrm>
            </p:grpSpPr>
            <p:sp>
              <p:nvSpPr>
                <p:cNvPr id="1680" name="Google Shape;1680;p14"/>
                <p:cNvSpPr/>
                <p:nvPr/>
              </p:nvSpPr>
              <p:spPr>
                <a:xfrm>
                  <a:off x="9204508" y="4380700"/>
                  <a:ext cx="1434000" cy="91800"/>
                </a:xfrm>
                <a:prstGeom prst="ellipse">
                  <a:avLst/>
                </a:prstGeom>
                <a:solidFill>
                  <a:srgbClr val="0A0A0A">
                    <a:alpha val="901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DM Sans"/>
                    <a:ea typeface="DM Sans"/>
                    <a:cs typeface="DM Sans"/>
                    <a:sym typeface="DM Sans"/>
                  </a:endParaRPr>
                </a:p>
              </p:txBody>
            </p:sp>
            <p:sp>
              <p:nvSpPr>
                <p:cNvPr id="1681" name="Google Shape;1681;p14"/>
                <p:cNvSpPr/>
                <p:nvPr/>
              </p:nvSpPr>
              <p:spPr>
                <a:xfrm>
                  <a:off x="10373226" y="4137951"/>
                  <a:ext cx="146414" cy="202429"/>
                </a:xfrm>
                <a:custGeom>
                  <a:rect b="b" l="l" r="r" t="t"/>
                  <a:pathLst>
                    <a:path extrusionOk="0" h="7618" w="5510">
                      <a:moveTo>
                        <a:pt x="4862" y="1"/>
                      </a:moveTo>
                      <a:lnTo>
                        <a:pt x="0" y="685"/>
                      </a:lnTo>
                      <a:lnTo>
                        <a:pt x="2071" y="7617"/>
                      </a:lnTo>
                      <a:lnTo>
                        <a:pt x="5509" y="7617"/>
                      </a:lnTo>
                      <a:lnTo>
                        <a:pt x="4862" y="1"/>
                      </a:lnTo>
                      <a:close/>
                    </a:path>
                  </a:pathLst>
                </a:custGeom>
                <a:solidFill>
                  <a:srgbClr val="E77F5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2" name="Google Shape;1682;p14"/>
                <p:cNvSpPr/>
                <p:nvPr/>
              </p:nvSpPr>
              <p:spPr>
                <a:xfrm>
                  <a:off x="10237629" y="4299562"/>
                  <a:ext cx="295752" cy="143465"/>
                </a:xfrm>
                <a:custGeom>
                  <a:rect b="b" l="l" r="r" t="t"/>
                  <a:pathLst>
                    <a:path extrusionOk="0" h="5399" w="11130">
                      <a:moveTo>
                        <a:pt x="6379" y="1"/>
                      </a:moveTo>
                      <a:lnTo>
                        <a:pt x="6231" y="19"/>
                      </a:lnTo>
                      <a:lnTo>
                        <a:pt x="6083" y="93"/>
                      </a:lnTo>
                      <a:lnTo>
                        <a:pt x="5972" y="167"/>
                      </a:lnTo>
                      <a:lnTo>
                        <a:pt x="5880" y="278"/>
                      </a:lnTo>
                      <a:lnTo>
                        <a:pt x="5806" y="371"/>
                      </a:lnTo>
                      <a:lnTo>
                        <a:pt x="5769" y="481"/>
                      </a:lnTo>
                      <a:lnTo>
                        <a:pt x="5750" y="611"/>
                      </a:lnTo>
                      <a:lnTo>
                        <a:pt x="5732" y="722"/>
                      </a:lnTo>
                      <a:lnTo>
                        <a:pt x="5732" y="981"/>
                      </a:lnTo>
                      <a:lnTo>
                        <a:pt x="5732" y="1258"/>
                      </a:lnTo>
                      <a:lnTo>
                        <a:pt x="5695" y="1406"/>
                      </a:lnTo>
                      <a:lnTo>
                        <a:pt x="5658" y="1554"/>
                      </a:lnTo>
                      <a:lnTo>
                        <a:pt x="5602" y="1683"/>
                      </a:lnTo>
                      <a:lnTo>
                        <a:pt x="5510" y="1831"/>
                      </a:lnTo>
                      <a:lnTo>
                        <a:pt x="5380" y="1979"/>
                      </a:lnTo>
                      <a:lnTo>
                        <a:pt x="5233" y="2127"/>
                      </a:lnTo>
                      <a:lnTo>
                        <a:pt x="5085" y="2219"/>
                      </a:lnTo>
                      <a:lnTo>
                        <a:pt x="4937" y="2293"/>
                      </a:lnTo>
                      <a:lnTo>
                        <a:pt x="4789" y="2349"/>
                      </a:lnTo>
                      <a:lnTo>
                        <a:pt x="4641" y="2404"/>
                      </a:lnTo>
                      <a:lnTo>
                        <a:pt x="4475" y="2441"/>
                      </a:lnTo>
                      <a:lnTo>
                        <a:pt x="4308" y="2460"/>
                      </a:lnTo>
                      <a:lnTo>
                        <a:pt x="3975" y="2478"/>
                      </a:lnTo>
                      <a:lnTo>
                        <a:pt x="3236" y="2497"/>
                      </a:lnTo>
                      <a:lnTo>
                        <a:pt x="2848" y="2515"/>
                      </a:lnTo>
                      <a:lnTo>
                        <a:pt x="2441" y="2570"/>
                      </a:lnTo>
                      <a:lnTo>
                        <a:pt x="2201" y="2626"/>
                      </a:lnTo>
                      <a:lnTo>
                        <a:pt x="1942" y="2718"/>
                      </a:lnTo>
                      <a:lnTo>
                        <a:pt x="1665" y="2829"/>
                      </a:lnTo>
                      <a:lnTo>
                        <a:pt x="1406" y="2959"/>
                      </a:lnTo>
                      <a:lnTo>
                        <a:pt x="1092" y="3144"/>
                      </a:lnTo>
                      <a:lnTo>
                        <a:pt x="851" y="3347"/>
                      </a:lnTo>
                      <a:lnTo>
                        <a:pt x="629" y="3569"/>
                      </a:lnTo>
                      <a:lnTo>
                        <a:pt x="463" y="3791"/>
                      </a:lnTo>
                      <a:lnTo>
                        <a:pt x="334" y="4012"/>
                      </a:lnTo>
                      <a:lnTo>
                        <a:pt x="223" y="4234"/>
                      </a:lnTo>
                      <a:lnTo>
                        <a:pt x="130" y="4438"/>
                      </a:lnTo>
                      <a:lnTo>
                        <a:pt x="75" y="4641"/>
                      </a:lnTo>
                      <a:lnTo>
                        <a:pt x="19" y="4937"/>
                      </a:lnTo>
                      <a:lnTo>
                        <a:pt x="1" y="5177"/>
                      </a:lnTo>
                      <a:lnTo>
                        <a:pt x="1" y="5399"/>
                      </a:lnTo>
                      <a:lnTo>
                        <a:pt x="11093" y="5399"/>
                      </a:lnTo>
                      <a:lnTo>
                        <a:pt x="11111" y="5140"/>
                      </a:lnTo>
                      <a:lnTo>
                        <a:pt x="11130" y="4863"/>
                      </a:lnTo>
                      <a:lnTo>
                        <a:pt x="11111" y="4641"/>
                      </a:lnTo>
                      <a:lnTo>
                        <a:pt x="11130" y="3994"/>
                      </a:lnTo>
                      <a:lnTo>
                        <a:pt x="11111" y="3273"/>
                      </a:lnTo>
                      <a:lnTo>
                        <a:pt x="11093" y="2515"/>
                      </a:lnTo>
                      <a:lnTo>
                        <a:pt x="11037" y="1776"/>
                      </a:lnTo>
                      <a:lnTo>
                        <a:pt x="11000" y="1443"/>
                      </a:lnTo>
                      <a:lnTo>
                        <a:pt x="10964" y="1129"/>
                      </a:lnTo>
                      <a:lnTo>
                        <a:pt x="10890" y="870"/>
                      </a:lnTo>
                      <a:lnTo>
                        <a:pt x="10834" y="648"/>
                      </a:lnTo>
                      <a:lnTo>
                        <a:pt x="10742" y="481"/>
                      </a:lnTo>
                      <a:lnTo>
                        <a:pt x="10705" y="426"/>
                      </a:lnTo>
                      <a:lnTo>
                        <a:pt x="10649" y="389"/>
                      </a:lnTo>
                      <a:lnTo>
                        <a:pt x="10594" y="371"/>
                      </a:lnTo>
                      <a:lnTo>
                        <a:pt x="10538" y="352"/>
                      </a:lnTo>
                      <a:lnTo>
                        <a:pt x="10483" y="371"/>
                      </a:lnTo>
                      <a:lnTo>
                        <a:pt x="10427" y="408"/>
                      </a:lnTo>
                      <a:lnTo>
                        <a:pt x="10280" y="611"/>
                      </a:lnTo>
                      <a:lnTo>
                        <a:pt x="10113" y="777"/>
                      </a:lnTo>
                      <a:lnTo>
                        <a:pt x="9947" y="907"/>
                      </a:lnTo>
                      <a:lnTo>
                        <a:pt x="9743" y="1018"/>
                      </a:lnTo>
                      <a:lnTo>
                        <a:pt x="9540" y="1092"/>
                      </a:lnTo>
                      <a:lnTo>
                        <a:pt x="9337" y="1147"/>
                      </a:lnTo>
                      <a:lnTo>
                        <a:pt x="9133" y="1184"/>
                      </a:lnTo>
                      <a:lnTo>
                        <a:pt x="8930" y="1202"/>
                      </a:lnTo>
                      <a:lnTo>
                        <a:pt x="8560" y="1202"/>
                      </a:lnTo>
                      <a:lnTo>
                        <a:pt x="8246" y="1165"/>
                      </a:lnTo>
                      <a:lnTo>
                        <a:pt x="8024" y="1129"/>
                      </a:lnTo>
                      <a:lnTo>
                        <a:pt x="7950" y="1110"/>
                      </a:lnTo>
                      <a:lnTo>
                        <a:pt x="7765" y="888"/>
                      </a:lnTo>
                      <a:lnTo>
                        <a:pt x="7562" y="666"/>
                      </a:lnTo>
                      <a:lnTo>
                        <a:pt x="7303" y="426"/>
                      </a:lnTo>
                      <a:lnTo>
                        <a:pt x="7155" y="315"/>
                      </a:lnTo>
                      <a:lnTo>
                        <a:pt x="7007" y="223"/>
                      </a:lnTo>
                      <a:lnTo>
                        <a:pt x="6859" y="130"/>
                      </a:lnTo>
                      <a:lnTo>
                        <a:pt x="6693" y="56"/>
                      </a:lnTo>
                      <a:lnTo>
                        <a:pt x="6545" y="19"/>
                      </a:lnTo>
                      <a:lnTo>
                        <a:pt x="637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3" name="Google Shape;1683;p14"/>
                <p:cNvSpPr/>
                <p:nvPr/>
              </p:nvSpPr>
              <p:spPr>
                <a:xfrm>
                  <a:off x="10455254" y="4347233"/>
                  <a:ext cx="75174" cy="82534"/>
                </a:xfrm>
                <a:custGeom>
                  <a:rect b="b" l="l" r="r" t="t"/>
                  <a:pathLst>
                    <a:path extrusionOk="0" h="3106" w="2829">
                      <a:moveTo>
                        <a:pt x="2718" y="0"/>
                      </a:moveTo>
                      <a:lnTo>
                        <a:pt x="2681" y="19"/>
                      </a:lnTo>
                      <a:lnTo>
                        <a:pt x="2441" y="129"/>
                      </a:lnTo>
                      <a:lnTo>
                        <a:pt x="2219" y="259"/>
                      </a:lnTo>
                      <a:lnTo>
                        <a:pt x="1997" y="388"/>
                      </a:lnTo>
                      <a:lnTo>
                        <a:pt x="1794" y="536"/>
                      </a:lnTo>
                      <a:lnTo>
                        <a:pt x="1590" y="684"/>
                      </a:lnTo>
                      <a:lnTo>
                        <a:pt x="1387" y="850"/>
                      </a:lnTo>
                      <a:lnTo>
                        <a:pt x="1202" y="1035"/>
                      </a:lnTo>
                      <a:lnTo>
                        <a:pt x="1036" y="1220"/>
                      </a:lnTo>
                      <a:lnTo>
                        <a:pt x="869" y="1405"/>
                      </a:lnTo>
                      <a:lnTo>
                        <a:pt x="703" y="1608"/>
                      </a:lnTo>
                      <a:lnTo>
                        <a:pt x="574" y="1812"/>
                      </a:lnTo>
                      <a:lnTo>
                        <a:pt x="426" y="2034"/>
                      </a:lnTo>
                      <a:lnTo>
                        <a:pt x="315" y="2255"/>
                      </a:lnTo>
                      <a:lnTo>
                        <a:pt x="185" y="2496"/>
                      </a:lnTo>
                      <a:lnTo>
                        <a:pt x="93" y="2736"/>
                      </a:lnTo>
                      <a:lnTo>
                        <a:pt x="0" y="2976"/>
                      </a:lnTo>
                      <a:lnTo>
                        <a:pt x="0" y="3013"/>
                      </a:lnTo>
                      <a:lnTo>
                        <a:pt x="0" y="3050"/>
                      </a:lnTo>
                      <a:lnTo>
                        <a:pt x="37" y="3087"/>
                      </a:lnTo>
                      <a:lnTo>
                        <a:pt x="74" y="3106"/>
                      </a:lnTo>
                      <a:lnTo>
                        <a:pt x="111" y="3106"/>
                      </a:lnTo>
                      <a:lnTo>
                        <a:pt x="148" y="3087"/>
                      </a:lnTo>
                      <a:lnTo>
                        <a:pt x="185" y="3069"/>
                      </a:lnTo>
                      <a:lnTo>
                        <a:pt x="204" y="3032"/>
                      </a:lnTo>
                      <a:lnTo>
                        <a:pt x="296" y="2792"/>
                      </a:lnTo>
                      <a:lnTo>
                        <a:pt x="389" y="2570"/>
                      </a:lnTo>
                      <a:lnTo>
                        <a:pt x="500" y="2348"/>
                      </a:lnTo>
                      <a:lnTo>
                        <a:pt x="629" y="2126"/>
                      </a:lnTo>
                      <a:lnTo>
                        <a:pt x="758" y="1923"/>
                      </a:lnTo>
                      <a:lnTo>
                        <a:pt x="888" y="1719"/>
                      </a:lnTo>
                      <a:lnTo>
                        <a:pt x="1036" y="1534"/>
                      </a:lnTo>
                      <a:lnTo>
                        <a:pt x="1202" y="1350"/>
                      </a:lnTo>
                      <a:lnTo>
                        <a:pt x="1369" y="1165"/>
                      </a:lnTo>
                      <a:lnTo>
                        <a:pt x="1553" y="998"/>
                      </a:lnTo>
                      <a:lnTo>
                        <a:pt x="1738" y="850"/>
                      </a:lnTo>
                      <a:lnTo>
                        <a:pt x="1923" y="703"/>
                      </a:lnTo>
                      <a:lnTo>
                        <a:pt x="2126" y="555"/>
                      </a:lnTo>
                      <a:lnTo>
                        <a:pt x="2348" y="425"/>
                      </a:lnTo>
                      <a:lnTo>
                        <a:pt x="2552" y="314"/>
                      </a:lnTo>
                      <a:lnTo>
                        <a:pt x="2792" y="203"/>
                      </a:lnTo>
                      <a:lnTo>
                        <a:pt x="2829" y="166"/>
                      </a:lnTo>
                      <a:lnTo>
                        <a:pt x="2829" y="129"/>
                      </a:lnTo>
                      <a:lnTo>
                        <a:pt x="2829" y="92"/>
                      </a:lnTo>
                      <a:lnTo>
                        <a:pt x="2829" y="55"/>
                      </a:lnTo>
                      <a:lnTo>
                        <a:pt x="2792" y="37"/>
                      </a:lnTo>
                      <a:lnTo>
                        <a:pt x="2755" y="19"/>
                      </a:lnTo>
                      <a:lnTo>
                        <a:pt x="2718" y="0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4" name="Google Shape;1684;p14"/>
                <p:cNvSpPr/>
                <p:nvPr/>
              </p:nvSpPr>
              <p:spPr>
                <a:xfrm>
                  <a:off x="10377159" y="4346728"/>
                  <a:ext cx="24075" cy="15757"/>
                </a:xfrm>
                <a:custGeom>
                  <a:rect b="b" l="l" r="r" t="t"/>
                  <a:pathLst>
                    <a:path extrusionOk="0" h="593" w="906">
                      <a:moveTo>
                        <a:pt x="129" y="1"/>
                      </a:moveTo>
                      <a:lnTo>
                        <a:pt x="74" y="19"/>
                      </a:lnTo>
                      <a:lnTo>
                        <a:pt x="37" y="38"/>
                      </a:lnTo>
                      <a:lnTo>
                        <a:pt x="19" y="56"/>
                      </a:lnTo>
                      <a:lnTo>
                        <a:pt x="0" y="111"/>
                      </a:lnTo>
                      <a:lnTo>
                        <a:pt x="19" y="185"/>
                      </a:lnTo>
                      <a:lnTo>
                        <a:pt x="37" y="204"/>
                      </a:lnTo>
                      <a:lnTo>
                        <a:pt x="74" y="222"/>
                      </a:lnTo>
                      <a:lnTo>
                        <a:pt x="240" y="259"/>
                      </a:lnTo>
                      <a:lnTo>
                        <a:pt x="407" y="333"/>
                      </a:lnTo>
                      <a:lnTo>
                        <a:pt x="573" y="444"/>
                      </a:lnTo>
                      <a:lnTo>
                        <a:pt x="721" y="555"/>
                      </a:lnTo>
                      <a:lnTo>
                        <a:pt x="758" y="574"/>
                      </a:lnTo>
                      <a:lnTo>
                        <a:pt x="795" y="592"/>
                      </a:lnTo>
                      <a:lnTo>
                        <a:pt x="832" y="574"/>
                      </a:lnTo>
                      <a:lnTo>
                        <a:pt x="869" y="555"/>
                      </a:lnTo>
                      <a:lnTo>
                        <a:pt x="887" y="518"/>
                      </a:lnTo>
                      <a:lnTo>
                        <a:pt x="906" y="481"/>
                      </a:lnTo>
                      <a:lnTo>
                        <a:pt x="906" y="444"/>
                      </a:lnTo>
                      <a:lnTo>
                        <a:pt x="869" y="407"/>
                      </a:lnTo>
                      <a:lnTo>
                        <a:pt x="703" y="259"/>
                      </a:lnTo>
                      <a:lnTo>
                        <a:pt x="518" y="148"/>
                      </a:lnTo>
                      <a:lnTo>
                        <a:pt x="314" y="74"/>
                      </a:lnTo>
                      <a:lnTo>
                        <a:pt x="12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5" name="Google Shape;1685;p14"/>
                <p:cNvSpPr/>
                <p:nvPr/>
              </p:nvSpPr>
              <p:spPr>
                <a:xfrm>
                  <a:off x="10366822" y="4352627"/>
                  <a:ext cx="24101" cy="15253"/>
                </a:xfrm>
                <a:custGeom>
                  <a:rect b="b" l="l" r="r" t="t"/>
                  <a:pathLst>
                    <a:path extrusionOk="0" h="574" w="907">
                      <a:moveTo>
                        <a:pt x="112" y="0"/>
                      </a:moveTo>
                      <a:lnTo>
                        <a:pt x="75" y="19"/>
                      </a:lnTo>
                      <a:lnTo>
                        <a:pt x="38" y="19"/>
                      </a:lnTo>
                      <a:lnTo>
                        <a:pt x="19" y="56"/>
                      </a:lnTo>
                      <a:lnTo>
                        <a:pt x="1" y="111"/>
                      </a:lnTo>
                      <a:lnTo>
                        <a:pt x="19" y="167"/>
                      </a:lnTo>
                      <a:lnTo>
                        <a:pt x="38" y="185"/>
                      </a:lnTo>
                      <a:lnTo>
                        <a:pt x="75" y="204"/>
                      </a:lnTo>
                      <a:lnTo>
                        <a:pt x="241" y="259"/>
                      </a:lnTo>
                      <a:lnTo>
                        <a:pt x="408" y="333"/>
                      </a:lnTo>
                      <a:lnTo>
                        <a:pt x="574" y="426"/>
                      </a:lnTo>
                      <a:lnTo>
                        <a:pt x="722" y="555"/>
                      </a:lnTo>
                      <a:lnTo>
                        <a:pt x="759" y="573"/>
                      </a:lnTo>
                      <a:lnTo>
                        <a:pt x="833" y="573"/>
                      </a:lnTo>
                      <a:lnTo>
                        <a:pt x="870" y="537"/>
                      </a:lnTo>
                      <a:lnTo>
                        <a:pt x="888" y="518"/>
                      </a:lnTo>
                      <a:lnTo>
                        <a:pt x="907" y="463"/>
                      </a:lnTo>
                      <a:lnTo>
                        <a:pt x="888" y="426"/>
                      </a:lnTo>
                      <a:lnTo>
                        <a:pt x="870" y="389"/>
                      </a:lnTo>
                      <a:lnTo>
                        <a:pt x="685" y="259"/>
                      </a:lnTo>
                      <a:lnTo>
                        <a:pt x="518" y="148"/>
                      </a:lnTo>
                      <a:lnTo>
                        <a:pt x="315" y="56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6" name="Google Shape;1686;p14"/>
                <p:cNvSpPr/>
                <p:nvPr/>
              </p:nvSpPr>
              <p:spPr>
                <a:xfrm>
                  <a:off x="10353084" y="4358526"/>
                  <a:ext cx="24101" cy="15253"/>
                </a:xfrm>
                <a:custGeom>
                  <a:rect b="b" l="l" r="r" t="t"/>
                  <a:pathLst>
                    <a:path extrusionOk="0" h="574" w="907">
                      <a:moveTo>
                        <a:pt x="111" y="0"/>
                      </a:moveTo>
                      <a:lnTo>
                        <a:pt x="74" y="19"/>
                      </a:lnTo>
                      <a:lnTo>
                        <a:pt x="37" y="19"/>
                      </a:lnTo>
                      <a:lnTo>
                        <a:pt x="19" y="56"/>
                      </a:lnTo>
                      <a:lnTo>
                        <a:pt x="0" y="111"/>
                      </a:lnTo>
                      <a:lnTo>
                        <a:pt x="19" y="167"/>
                      </a:lnTo>
                      <a:lnTo>
                        <a:pt x="37" y="204"/>
                      </a:lnTo>
                      <a:lnTo>
                        <a:pt x="74" y="204"/>
                      </a:lnTo>
                      <a:lnTo>
                        <a:pt x="241" y="259"/>
                      </a:lnTo>
                      <a:lnTo>
                        <a:pt x="407" y="333"/>
                      </a:lnTo>
                      <a:lnTo>
                        <a:pt x="573" y="425"/>
                      </a:lnTo>
                      <a:lnTo>
                        <a:pt x="721" y="555"/>
                      </a:lnTo>
                      <a:lnTo>
                        <a:pt x="758" y="573"/>
                      </a:lnTo>
                      <a:lnTo>
                        <a:pt x="832" y="573"/>
                      </a:lnTo>
                      <a:lnTo>
                        <a:pt x="869" y="536"/>
                      </a:lnTo>
                      <a:lnTo>
                        <a:pt x="888" y="518"/>
                      </a:lnTo>
                      <a:lnTo>
                        <a:pt x="906" y="481"/>
                      </a:lnTo>
                      <a:lnTo>
                        <a:pt x="888" y="425"/>
                      </a:lnTo>
                      <a:lnTo>
                        <a:pt x="869" y="388"/>
                      </a:lnTo>
                      <a:lnTo>
                        <a:pt x="684" y="259"/>
                      </a:lnTo>
                      <a:lnTo>
                        <a:pt x="518" y="148"/>
                      </a:lnTo>
                      <a:lnTo>
                        <a:pt x="314" y="56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7" name="Google Shape;1687;p14"/>
                <p:cNvSpPr/>
                <p:nvPr/>
              </p:nvSpPr>
              <p:spPr>
                <a:xfrm>
                  <a:off x="10336371" y="4361475"/>
                  <a:ext cx="24101" cy="15253"/>
                </a:xfrm>
                <a:custGeom>
                  <a:rect b="b" l="l" r="r" t="t"/>
                  <a:pathLst>
                    <a:path extrusionOk="0" h="574" w="907">
                      <a:moveTo>
                        <a:pt x="75" y="0"/>
                      </a:moveTo>
                      <a:lnTo>
                        <a:pt x="38" y="19"/>
                      </a:lnTo>
                      <a:lnTo>
                        <a:pt x="19" y="37"/>
                      </a:lnTo>
                      <a:lnTo>
                        <a:pt x="1" y="93"/>
                      </a:lnTo>
                      <a:lnTo>
                        <a:pt x="19" y="167"/>
                      </a:lnTo>
                      <a:lnTo>
                        <a:pt x="38" y="185"/>
                      </a:lnTo>
                      <a:lnTo>
                        <a:pt x="75" y="204"/>
                      </a:lnTo>
                      <a:lnTo>
                        <a:pt x="241" y="259"/>
                      </a:lnTo>
                      <a:lnTo>
                        <a:pt x="407" y="333"/>
                      </a:lnTo>
                      <a:lnTo>
                        <a:pt x="574" y="425"/>
                      </a:lnTo>
                      <a:lnTo>
                        <a:pt x="722" y="536"/>
                      </a:lnTo>
                      <a:lnTo>
                        <a:pt x="759" y="573"/>
                      </a:lnTo>
                      <a:lnTo>
                        <a:pt x="796" y="573"/>
                      </a:lnTo>
                      <a:lnTo>
                        <a:pt x="833" y="555"/>
                      </a:lnTo>
                      <a:lnTo>
                        <a:pt x="870" y="536"/>
                      </a:lnTo>
                      <a:lnTo>
                        <a:pt x="888" y="499"/>
                      </a:lnTo>
                      <a:lnTo>
                        <a:pt x="907" y="462"/>
                      </a:lnTo>
                      <a:lnTo>
                        <a:pt x="907" y="425"/>
                      </a:lnTo>
                      <a:lnTo>
                        <a:pt x="870" y="388"/>
                      </a:lnTo>
                      <a:lnTo>
                        <a:pt x="703" y="259"/>
                      </a:lnTo>
                      <a:lnTo>
                        <a:pt x="518" y="130"/>
                      </a:lnTo>
                      <a:lnTo>
                        <a:pt x="315" y="56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8" name="Google Shape;1688;p14"/>
                <p:cNvSpPr/>
                <p:nvPr/>
              </p:nvSpPr>
              <p:spPr>
                <a:xfrm>
                  <a:off x="10239595" y="4367853"/>
                  <a:ext cx="73234" cy="55058"/>
                </a:xfrm>
                <a:custGeom>
                  <a:rect b="b" l="l" r="r" t="t"/>
                  <a:pathLst>
                    <a:path extrusionOk="0" h="2072" w="2756">
                      <a:moveTo>
                        <a:pt x="2367" y="0"/>
                      </a:moveTo>
                      <a:lnTo>
                        <a:pt x="2127" y="56"/>
                      </a:lnTo>
                      <a:lnTo>
                        <a:pt x="1868" y="148"/>
                      </a:lnTo>
                      <a:lnTo>
                        <a:pt x="1591" y="259"/>
                      </a:lnTo>
                      <a:lnTo>
                        <a:pt x="1332" y="389"/>
                      </a:lnTo>
                      <a:lnTo>
                        <a:pt x="1018" y="574"/>
                      </a:lnTo>
                      <a:lnTo>
                        <a:pt x="777" y="777"/>
                      </a:lnTo>
                      <a:lnTo>
                        <a:pt x="555" y="999"/>
                      </a:lnTo>
                      <a:lnTo>
                        <a:pt x="389" y="1221"/>
                      </a:lnTo>
                      <a:lnTo>
                        <a:pt x="260" y="1442"/>
                      </a:lnTo>
                      <a:lnTo>
                        <a:pt x="149" y="1664"/>
                      </a:lnTo>
                      <a:lnTo>
                        <a:pt x="56" y="1868"/>
                      </a:lnTo>
                      <a:lnTo>
                        <a:pt x="1" y="2071"/>
                      </a:lnTo>
                      <a:lnTo>
                        <a:pt x="2626" y="2071"/>
                      </a:lnTo>
                      <a:lnTo>
                        <a:pt x="2718" y="1738"/>
                      </a:lnTo>
                      <a:lnTo>
                        <a:pt x="2755" y="1424"/>
                      </a:lnTo>
                      <a:lnTo>
                        <a:pt x="2755" y="1128"/>
                      </a:lnTo>
                      <a:lnTo>
                        <a:pt x="2737" y="869"/>
                      </a:lnTo>
                      <a:lnTo>
                        <a:pt x="2681" y="611"/>
                      </a:lnTo>
                      <a:lnTo>
                        <a:pt x="2589" y="389"/>
                      </a:lnTo>
                      <a:lnTo>
                        <a:pt x="2496" y="185"/>
                      </a:lnTo>
                      <a:lnTo>
                        <a:pt x="2367" y="0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9" name="Google Shape;1689;p14"/>
                <p:cNvSpPr/>
                <p:nvPr/>
              </p:nvSpPr>
              <p:spPr>
                <a:xfrm>
                  <a:off x="10237629" y="4422883"/>
                  <a:ext cx="295752" cy="20142"/>
                </a:xfrm>
                <a:custGeom>
                  <a:rect b="b" l="l" r="r" t="t"/>
                  <a:pathLst>
                    <a:path extrusionOk="0" h="758" w="11130">
                      <a:moveTo>
                        <a:pt x="75" y="0"/>
                      </a:moveTo>
                      <a:lnTo>
                        <a:pt x="19" y="296"/>
                      </a:lnTo>
                      <a:lnTo>
                        <a:pt x="1" y="536"/>
                      </a:lnTo>
                      <a:lnTo>
                        <a:pt x="1" y="758"/>
                      </a:lnTo>
                      <a:lnTo>
                        <a:pt x="11093" y="758"/>
                      </a:lnTo>
                      <a:lnTo>
                        <a:pt x="11111" y="499"/>
                      </a:lnTo>
                      <a:lnTo>
                        <a:pt x="11130" y="222"/>
                      </a:lnTo>
                      <a:lnTo>
                        <a:pt x="11130" y="0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0" name="Google Shape;1690;p14"/>
                <p:cNvSpPr/>
                <p:nvPr/>
              </p:nvSpPr>
              <p:spPr>
                <a:xfrm>
                  <a:off x="10165433" y="2958973"/>
                  <a:ext cx="467676" cy="1262539"/>
                </a:xfrm>
                <a:custGeom>
                  <a:rect b="b" l="l" r="r" t="t"/>
                  <a:pathLst>
                    <a:path extrusionOk="0" h="47513" w="17600">
                      <a:moveTo>
                        <a:pt x="5750" y="1"/>
                      </a:moveTo>
                      <a:lnTo>
                        <a:pt x="4918" y="2626"/>
                      </a:lnTo>
                      <a:lnTo>
                        <a:pt x="4067" y="5417"/>
                      </a:lnTo>
                      <a:lnTo>
                        <a:pt x="3069" y="8745"/>
                      </a:lnTo>
                      <a:lnTo>
                        <a:pt x="2551" y="10501"/>
                      </a:lnTo>
                      <a:lnTo>
                        <a:pt x="2034" y="12276"/>
                      </a:lnTo>
                      <a:lnTo>
                        <a:pt x="1553" y="14014"/>
                      </a:lnTo>
                      <a:lnTo>
                        <a:pt x="1109" y="15678"/>
                      </a:lnTo>
                      <a:lnTo>
                        <a:pt x="721" y="17231"/>
                      </a:lnTo>
                      <a:lnTo>
                        <a:pt x="407" y="18617"/>
                      </a:lnTo>
                      <a:lnTo>
                        <a:pt x="278" y="19246"/>
                      </a:lnTo>
                      <a:lnTo>
                        <a:pt x="167" y="19819"/>
                      </a:lnTo>
                      <a:lnTo>
                        <a:pt x="74" y="20318"/>
                      </a:lnTo>
                      <a:lnTo>
                        <a:pt x="19" y="20762"/>
                      </a:lnTo>
                      <a:lnTo>
                        <a:pt x="0" y="21224"/>
                      </a:lnTo>
                      <a:lnTo>
                        <a:pt x="0" y="21778"/>
                      </a:lnTo>
                      <a:lnTo>
                        <a:pt x="37" y="22426"/>
                      </a:lnTo>
                      <a:lnTo>
                        <a:pt x="111" y="23165"/>
                      </a:lnTo>
                      <a:lnTo>
                        <a:pt x="204" y="23978"/>
                      </a:lnTo>
                      <a:lnTo>
                        <a:pt x="333" y="24847"/>
                      </a:lnTo>
                      <a:lnTo>
                        <a:pt x="481" y="25790"/>
                      </a:lnTo>
                      <a:lnTo>
                        <a:pt x="647" y="26788"/>
                      </a:lnTo>
                      <a:lnTo>
                        <a:pt x="1035" y="28896"/>
                      </a:lnTo>
                      <a:lnTo>
                        <a:pt x="1498" y="31151"/>
                      </a:lnTo>
                      <a:lnTo>
                        <a:pt x="1978" y="33462"/>
                      </a:lnTo>
                      <a:lnTo>
                        <a:pt x="2496" y="35773"/>
                      </a:lnTo>
                      <a:lnTo>
                        <a:pt x="3032" y="38047"/>
                      </a:lnTo>
                      <a:lnTo>
                        <a:pt x="3531" y="40210"/>
                      </a:lnTo>
                      <a:lnTo>
                        <a:pt x="4437" y="43944"/>
                      </a:lnTo>
                      <a:lnTo>
                        <a:pt x="5103" y="46551"/>
                      </a:lnTo>
                      <a:lnTo>
                        <a:pt x="5343" y="47512"/>
                      </a:lnTo>
                      <a:lnTo>
                        <a:pt x="15141" y="46311"/>
                      </a:lnTo>
                      <a:lnTo>
                        <a:pt x="10279" y="20762"/>
                      </a:lnTo>
                      <a:lnTo>
                        <a:pt x="17600" y="3310"/>
                      </a:lnTo>
                      <a:lnTo>
                        <a:pt x="575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1" name="Google Shape;1691;p14"/>
                <p:cNvSpPr/>
                <p:nvPr/>
              </p:nvSpPr>
              <p:spPr>
                <a:xfrm>
                  <a:off x="10290693" y="4097189"/>
                  <a:ext cx="256451" cy="41294"/>
                </a:xfrm>
                <a:custGeom>
                  <a:rect b="b" l="l" r="r" t="t"/>
                  <a:pathLst>
                    <a:path extrusionOk="0" h="1554" w="9651">
                      <a:moveTo>
                        <a:pt x="9540" y="0"/>
                      </a:moveTo>
                      <a:lnTo>
                        <a:pt x="9262" y="37"/>
                      </a:lnTo>
                      <a:lnTo>
                        <a:pt x="9225" y="56"/>
                      </a:lnTo>
                      <a:lnTo>
                        <a:pt x="9188" y="74"/>
                      </a:lnTo>
                      <a:lnTo>
                        <a:pt x="9170" y="111"/>
                      </a:lnTo>
                      <a:lnTo>
                        <a:pt x="9170" y="148"/>
                      </a:lnTo>
                      <a:lnTo>
                        <a:pt x="9188" y="185"/>
                      </a:lnTo>
                      <a:lnTo>
                        <a:pt x="9207" y="222"/>
                      </a:lnTo>
                      <a:lnTo>
                        <a:pt x="9244" y="240"/>
                      </a:lnTo>
                      <a:lnTo>
                        <a:pt x="9299" y="240"/>
                      </a:lnTo>
                      <a:lnTo>
                        <a:pt x="9558" y="204"/>
                      </a:lnTo>
                      <a:lnTo>
                        <a:pt x="9595" y="185"/>
                      </a:lnTo>
                      <a:lnTo>
                        <a:pt x="9632" y="167"/>
                      </a:lnTo>
                      <a:lnTo>
                        <a:pt x="9651" y="130"/>
                      </a:lnTo>
                      <a:lnTo>
                        <a:pt x="9651" y="93"/>
                      </a:lnTo>
                      <a:lnTo>
                        <a:pt x="9632" y="37"/>
                      </a:lnTo>
                      <a:lnTo>
                        <a:pt x="9614" y="19"/>
                      </a:lnTo>
                      <a:lnTo>
                        <a:pt x="9577" y="0"/>
                      </a:lnTo>
                      <a:close/>
                      <a:moveTo>
                        <a:pt x="8338" y="167"/>
                      </a:moveTo>
                      <a:lnTo>
                        <a:pt x="7432" y="296"/>
                      </a:lnTo>
                      <a:lnTo>
                        <a:pt x="7395" y="314"/>
                      </a:lnTo>
                      <a:lnTo>
                        <a:pt x="7358" y="333"/>
                      </a:lnTo>
                      <a:lnTo>
                        <a:pt x="7340" y="370"/>
                      </a:lnTo>
                      <a:lnTo>
                        <a:pt x="7340" y="425"/>
                      </a:lnTo>
                      <a:lnTo>
                        <a:pt x="7358" y="462"/>
                      </a:lnTo>
                      <a:lnTo>
                        <a:pt x="7377" y="481"/>
                      </a:lnTo>
                      <a:lnTo>
                        <a:pt x="7414" y="499"/>
                      </a:lnTo>
                      <a:lnTo>
                        <a:pt x="7451" y="518"/>
                      </a:lnTo>
                      <a:lnTo>
                        <a:pt x="7451" y="499"/>
                      </a:lnTo>
                      <a:lnTo>
                        <a:pt x="8375" y="370"/>
                      </a:lnTo>
                      <a:lnTo>
                        <a:pt x="8412" y="370"/>
                      </a:lnTo>
                      <a:lnTo>
                        <a:pt x="8449" y="333"/>
                      </a:lnTo>
                      <a:lnTo>
                        <a:pt x="8467" y="296"/>
                      </a:lnTo>
                      <a:lnTo>
                        <a:pt x="8467" y="259"/>
                      </a:lnTo>
                      <a:lnTo>
                        <a:pt x="8449" y="222"/>
                      </a:lnTo>
                      <a:lnTo>
                        <a:pt x="8430" y="185"/>
                      </a:lnTo>
                      <a:lnTo>
                        <a:pt x="8393" y="167"/>
                      </a:lnTo>
                      <a:close/>
                      <a:moveTo>
                        <a:pt x="6508" y="425"/>
                      </a:moveTo>
                      <a:lnTo>
                        <a:pt x="5602" y="555"/>
                      </a:lnTo>
                      <a:lnTo>
                        <a:pt x="5546" y="573"/>
                      </a:lnTo>
                      <a:lnTo>
                        <a:pt x="5528" y="610"/>
                      </a:lnTo>
                      <a:lnTo>
                        <a:pt x="5509" y="647"/>
                      </a:lnTo>
                      <a:lnTo>
                        <a:pt x="5509" y="684"/>
                      </a:lnTo>
                      <a:lnTo>
                        <a:pt x="5509" y="721"/>
                      </a:lnTo>
                      <a:lnTo>
                        <a:pt x="5546" y="740"/>
                      </a:lnTo>
                      <a:lnTo>
                        <a:pt x="5565" y="758"/>
                      </a:lnTo>
                      <a:lnTo>
                        <a:pt x="5602" y="777"/>
                      </a:lnTo>
                      <a:lnTo>
                        <a:pt x="5620" y="777"/>
                      </a:lnTo>
                      <a:lnTo>
                        <a:pt x="6545" y="647"/>
                      </a:lnTo>
                      <a:lnTo>
                        <a:pt x="6582" y="629"/>
                      </a:lnTo>
                      <a:lnTo>
                        <a:pt x="6619" y="592"/>
                      </a:lnTo>
                      <a:lnTo>
                        <a:pt x="6637" y="555"/>
                      </a:lnTo>
                      <a:lnTo>
                        <a:pt x="6637" y="518"/>
                      </a:lnTo>
                      <a:lnTo>
                        <a:pt x="6619" y="481"/>
                      </a:lnTo>
                      <a:lnTo>
                        <a:pt x="6582" y="444"/>
                      </a:lnTo>
                      <a:lnTo>
                        <a:pt x="6545" y="425"/>
                      </a:lnTo>
                      <a:close/>
                      <a:moveTo>
                        <a:pt x="4678" y="684"/>
                      </a:moveTo>
                      <a:lnTo>
                        <a:pt x="3772" y="814"/>
                      </a:lnTo>
                      <a:lnTo>
                        <a:pt x="3716" y="832"/>
                      </a:lnTo>
                      <a:lnTo>
                        <a:pt x="3698" y="869"/>
                      </a:lnTo>
                      <a:lnTo>
                        <a:pt x="3679" y="906"/>
                      </a:lnTo>
                      <a:lnTo>
                        <a:pt x="3679" y="943"/>
                      </a:lnTo>
                      <a:lnTo>
                        <a:pt x="3679" y="980"/>
                      </a:lnTo>
                      <a:lnTo>
                        <a:pt x="3716" y="1017"/>
                      </a:lnTo>
                      <a:lnTo>
                        <a:pt x="3735" y="1035"/>
                      </a:lnTo>
                      <a:lnTo>
                        <a:pt x="3790" y="1035"/>
                      </a:lnTo>
                      <a:lnTo>
                        <a:pt x="4715" y="906"/>
                      </a:lnTo>
                      <a:lnTo>
                        <a:pt x="4752" y="888"/>
                      </a:lnTo>
                      <a:lnTo>
                        <a:pt x="4788" y="869"/>
                      </a:lnTo>
                      <a:lnTo>
                        <a:pt x="4788" y="832"/>
                      </a:lnTo>
                      <a:lnTo>
                        <a:pt x="4807" y="777"/>
                      </a:lnTo>
                      <a:lnTo>
                        <a:pt x="4788" y="740"/>
                      </a:lnTo>
                      <a:lnTo>
                        <a:pt x="4752" y="703"/>
                      </a:lnTo>
                      <a:lnTo>
                        <a:pt x="4715" y="684"/>
                      </a:lnTo>
                      <a:close/>
                      <a:moveTo>
                        <a:pt x="2847" y="961"/>
                      </a:moveTo>
                      <a:lnTo>
                        <a:pt x="1923" y="1091"/>
                      </a:lnTo>
                      <a:lnTo>
                        <a:pt x="1886" y="1109"/>
                      </a:lnTo>
                      <a:lnTo>
                        <a:pt x="1868" y="1128"/>
                      </a:lnTo>
                      <a:lnTo>
                        <a:pt x="1849" y="1165"/>
                      </a:lnTo>
                      <a:lnTo>
                        <a:pt x="1849" y="1202"/>
                      </a:lnTo>
                      <a:lnTo>
                        <a:pt x="1849" y="1239"/>
                      </a:lnTo>
                      <a:lnTo>
                        <a:pt x="1868" y="1276"/>
                      </a:lnTo>
                      <a:lnTo>
                        <a:pt x="1905" y="1294"/>
                      </a:lnTo>
                      <a:lnTo>
                        <a:pt x="1960" y="1294"/>
                      </a:lnTo>
                      <a:lnTo>
                        <a:pt x="2884" y="1165"/>
                      </a:lnTo>
                      <a:lnTo>
                        <a:pt x="2921" y="1146"/>
                      </a:lnTo>
                      <a:lnTo>
                        <a:pt x="2940" y="1128"/>
                      </a:lnTo>
                      <a:lnTo>
                        <a:pt x="2958" y="1091"/>
                      </a:lnTo>
                      <a:lnTo>
                        <a:pt x="2977" y="1054"/>
                      </a:lnTo>
                      <a:lnTo>
                        <a:pt x="2958" y="998"/>
                      </a:lnTo>
                      <a:lnTo>
                        <a:pt x="2921" y="980"/>
                      </a:lnTo>
                      <a:lnTo>
                        <a:pt x="2884" y="961"/>
                      </a:lnTo>
                      <a:close/>
                      <a:moveTo>
                        <a:pt x="1017" y="1220"/>
                      </a:moveTo>
                      <a:lnTo>
                        <a:pt x="93" y="1350"/>
                      </a:lnTo>
                      <a:lnTo>
                        <a:pt x="56" y="1368"/>
                      </a:lnTo>
                      <a:lnTo>
                        <a:pt x="37" y="1387"/>
                      </a:lnTo>
                      <a:lnTo>
                        <a:pt x="19" y="1424"/>
                      </a:lnTo>
                      <a:lnTo>
                        <a:pt x="0" y="1479"/>
                      </a:lnTo>
                      <a:lnTo>
                        <a:pt x="19" y="1516"/>
                      </a:lnTo>
                      <a:lnTo>
                        <a:pt x="37" y="1535"/>
                      </a:lnTo>
                      <a:lnTo>
                        <a:pt x="74" y="1553"/>
                      </a:lnTo>
                      <a:lnTo>
                        <a:pt x="130" y="1553"/>
                      </a:lnTo>
                      <a:lnTo>
                        <a:pt x="1054" y="1424"/>
                      </a:lnTo>
                      <a:lnTo>
                        <a:pt x="1091" y="1424"/>
                      </a:lnTo>
                      <a:lnTo>
                        <a:pt x="1110" y="1387"/>
                      </a:lnTo>
                      <a:lnTo>
                        <a:pt x="1128" y="1350"/>
                      </a:lnTo>
                      <a:lnTo>
                        <a:pt x="1128" y="1313"/>
                      </a:lnTo>
                      <a:lnTo>
                        <a:pt x="1128" y="1276"/>
                      </a:lnTo>
                      <a:lnTo>
                        <a:pt x="1091" y="1239"/>
                      </a:lnTo>
                      <a:lnTo>
                        <a:pt x="1054" y="1220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2" name="Google Shape;1692;p14"/>
                <p:cNvSpPr/>
                <p:nvPr/>
              </p:nvSpPr>
              <p:spPr>
                <a:xfrm>
                  <a:off x="10164928" y="3500326"/>
                  <a:ext cx="149869" cy="76157"/>
                </a:xfrm>
                <a:custGeom>
                  <a:rect b="b" l="l" r="r" t="t"/>
                  <a:pathLst>
                    <a:path extrusionOk="0" h="2866" w="5640">
                      <a:moveTo>
                        <a:pt x="2866" y="0"/>
                      </a:moveTo>
                      <a:lnTo>
                        <a:pt x="2423" y="19"/>
                      </a:lnTo>
                      <a:lnTo>
                        <a:pt x="1979" y="37"/>
                      </a:lnTo>
                      <a:lnTo>
                        <a:pt x="1535" y="56"/>
                      </a:lnTo>
                      <a:lnTo>
                        <a:pt x="722" y="148"/>
                      </a:lnTo>
                      <a:lnTo>
                        <a:pt x="56" y="241"/>
                      </a:lnTo>
                      <a:lnTo>
                        <a:pt x="38" y="389"/>
                      </a:lnTo>
                      <a:lnTo>
                        <a:pt x="1" y="869"/>
                      </a:lnTo>
                      <a:lnTo>
                        <a:pt x="19" y="1442"/>
                      </a:lnTo>
                      <a:lnTo>
                        <a:pt x="56" y="2108"/>
                      </a:lnTo>
                      <a:lnTo>
                        <a:pt x="130" y="2866"/>
                      </a:lnTo>
                      <a:lnTo>
                        <a:pt x="907" y="2829"/>
                      </a:lnTo>
                      <a:lnTo>
                        <a:pt x="1812" y="2774"/>
                      </a:lnTo>
                      <a:lnTo>
                        <a:pt x="2293" y="2737"/>
                      </a:lnTo>
                      <a:lnTo>
                        <a:pt x="2755" y="2681"/>
                      </a:lnTo>
                      <a:lnTo>
                        <a:pt x="3236" y="2607"/>
                      </a:lnTo>
                      <a:lnTo>
                        <a:pt x="3680" y="2515"/>
                      </a:lnTo>
                      <a:lnTo>
                        <a:pt x="4105" y="2422"/>
                      </a:lnTo>
                      <a:lnTo>
                        <a:pt x="4493" y="2311"/>
                      </a:lnTo>
                      <a:lnTo>
                        <a:pt x="4844" y="2182"/>
                      </a:lnTo>
                      <a:lnTo>
                        <a:pt x="5011" y="2108"/>
                      </a:lnTo>
                      <a:lnTo>
                        <a:pt x="5140" y="2034"/>
                      </a:lnTo>
                      <a:lnTo>
                        <a:pt x="5269" y="1942"/>
                      </a:lnTo>
                      <a:lnTo>
                        <a:pt x="5380" y="1849"/>
                      </a:lnTo>
                      <a:lnTo>
                        <a:pt x="5473" y="1757"/>
                      </a:lnTo>
                      <a:lnTo>
                        <a:pt x="5547" y="1664"/>
                      </a:lnTo>
                      <a:lnTo>
                        <a:pt x="5602" y="1553"/>
                      </a:lnTo>
                      <a:lnTo>
                        <a:pt x="5639" y="1442"/>
                      </a:lnTo>
                      <a:lnTo>
                        <a:pt x="5639" y="1332"/>
                      </a:lnTo>
                      <a:lnTo>
                        <a:pt x="5621" y="1202"/>
                      </a:lnTo>
                      <a:lnTo>
                        <a:pt x="5584" y="1054"/>
                      </a:lnTo>
                      <a:lnTo>
                        <a:pt x="5528" y="925"/>
                      </a:lnTo>
                      <a:lnTo>
                        <a:pt x="5454" y="795"/>
                      </a:lnTo>
                      <a:lnTo>
                        <a:pt x="5362" y="684"/>
                      </a:lnTo>
                      <a:lnTo>
                        <a:pt x="5251" y="592"/>
                      </a:lnTo>
                      <a:lnTo>
                        <a:pt x="5122" y="500"/>
                      </a:lnTo>
                      <a:lnTo>
                        <a:pt x="4992" y="407"/>
                      </a:lnTo>
                      <a:lnTo>
                        <a:pt x="4844" y="333"/>
                      </a:lnTo>
                      <a:lnTo>
                        <a:pt x="4678" y="278"/>
                      </a:lnTo>
                      <a:lnTo>
                        <a:pt x="4512" y="204"/>
                      </a:lnTo>
                      <a:lnTo>
                        <a:pt x="4123" y="130"/>
                      </a:lnTo>
                      <a:lnTo>
                        <a:pt x="3735" y="56"/>
                      </a:lnTo>
                      <a:lnTo>
                        <a:pt x="3310" y="19"/>
                      </a:lnTo>
                      <a:lnTo>
                        <a:pt x="2866" y="0"/>
                      </a:lnTo>
                      <a:close/>
                    </a:path>
                  </a:pathLst>
                </a:custGeom>
                <a:solidFill>
                  <a:srgbClr val="E77F5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3" name="Google Shape;1693;p14"/>
                <p:cNvSpPr/>
                <p:nvPr/>
              </p:nvSpPr>
              <p:spPr>
                <a:xfrm>
                  <a:off x="10391401" y="3112746"/>
                  <a:ext cx="175883" cy="964821"/>
                </a:xfrm>
                <a:custGeom>
                  <a:rect b="b" l="l" r="r" t="t"/>
                  <a:pathLst>
                    <a:path extrusionOk="0" h="36309" w="6619">
                      <a:moveTo>
                        <a:pt x="6471" y="0"/>
                      </a:moveTo>
                      <a:lnTo>
                        <a:pt x="6434" y="19"/>
                      </a:lnTo>
                      <a:lnTo>
                        <a:pt x="6415" y="56"/>
                      </a:lnTo>
                      <a:lnTo>
                        <a:pt x="6027" y="906"/>
                      </a:lnTo>
                      <a:lnTo>
                        <a:pt x="6027" y="943"/>
                      </a:lnTo>
                      <a:lnTo>
                        <a:pt x="6027" y="980"/>
                      </a:lnTo>
                      <a:lnTo>
                        <a:pt x="6045" y="1017"/>
                      </a:lnTo>
                      <a:lnTo>
                        <a:pt x="6082" y="1036"/>
                      </a:lnTo>
                      <a:lnTo>
                        <a:pt x="6119" y="1054"/>
                      </a:lnTo>
                      <a:lnTo>
                        <a:pt x="6193" y="1036"/>
                      </a:lnTo>
                      <a:lnTo>
                        <a:pt x="6230" y="999"/>
                      </a:lnTo>
                      <a:lnTo>
                        <a:pt x="6600" y="148"/>
                      </a:lnTo>
                      <a:lnTo>
                        <a:pt x="6619" y="111"/>
                      </a:lnTo>
                      <a:lnTo>
                        <a:pt x="6600" y="56"/>
                      </a:lnTo>
                      <a:lnTo>
                        <a:pt x="6582" y="37"/>
                      </a:lnTo>
                      <a:lnTo>
                        <a:pt x="6545" y="0"/>
                      </a:lnTo>
                      <a:close/>
                      <a:moveTo>
                        <a:pt x="5750" y="1683"/>
                      </a:moveTo>
                      <a:lnTo>
                        <a:pt x="5713" y="1701"/>
                      </a:lnTo>
                      <a:lnTo>
                        <a:pt x="5676" y="1720"/>
                      </a:lnTo>
                      <a:lnTo>
                        <a:pt x="5657" y="1757"/>
                      </a:lnTo>
                      <a:lnTo>
                        <a:pt x="5269" y="2588"/>
                      </a:lnTo>
                      <a:lnTo>
                        <a:pt x="5269" y="2644"/>
                      </a:lnTo>
                      <a:lnTo>
                        <a:pt x="5269" y="2681"/>
                      </a:lnTo>
                      <a:lnTo>
                        <a:pt x="5287" y="2718"/>
                      </a:lnTo>
                      <a:lnTo>
                        <a:pt x="5324" y="2736"/>
                      </a:lnTo>
                      <a:lnTo>
                        <a:pt x="5435" y="2736"/>
                      </a:lnTo>
                      <a:lnTo>
                        <a:pt x="5472" y="2681"/>
                      </a:lnTo>
                      <a:lnTo>
                        <a:pt x="5842" y="1830"/>
                      </a:lnTo>
                      <a:lnTo>
                        <a:pt x="5861" y="1793"/>
                      </a:lnTo>
                      <a:lnTo>
                        <a:pt x="5842" y="1757"/>
                      </a:lnTo>
                      <a:lnTo>
                        <a:pt x="5824" y="1720"/>
                      </a:lnTo>
                      <a:lnTo>
                        <a:pt x="5787" y="1701"/>
                      </a:lnTo>
                      <a:lnTo>
                        <a:pt x="5750" y="1683"/>
                      </a:lnTo>
                      <a:close/>
                      <a:moveTo>
                        <a:pt x="4955" y="3383"/>
                      </a:moveTo>
                      <a:lnTo>
                        <a:pt x="4918" y="3402"/>
                      </a:lnTo>
                      <a:lnTo>
                        <a:pt x="4899" y="3439"/>
                      </a:lnTo>
                      <a:lnTo>
                        <a:pt x="4511" y="4289"/>
                      </a:lnTo>
                      <a:lnTo>
                        <a:pt x="4511" y="4326"/>
                      </a:lnTo>
                      <a:lnTo>
                        <a:pt x="4511" y="4363"/>
                      </a:lnTo>
                      <a:lnTo>
                        <a:pt x="4548" y="4400"/>
                      </a:lnTo>
                      <a:lnTo>
                        <a:pt x="4566" y="4419"/>
                      </a:lnTo>
                      <a:lnTo>
                        <a:pt x="4622" y="4437"/>
                      </a:lnTo>
                      <a:lnTo>
                        <a:pt x="4677" y="4419"/>
                      </a:lnTo>
                      <a:lnTo>
                        <a:pt x="4714" y="4363"/>
                      </a:lnTo>
                      <a:lnTo>
                        <a:pt x="5084" y="3531"/>
                      </a:lnTo>
                      <a:lnTo>
                        <a:pt x="5103" y="3476"/>
                      </a:lnTo>
                      <a:lnTo>
                        <a:pt x="5103" y="3439"/>
                      </a:lnTo>
                      <a:lnTo>
                        <a:pt x="5066" y="3402"/>
                      </a:lnTo>
                      <a:lnTo>
                        <a:pt x="5047" y="3383"/>
                      </a:lnTo>
                      <a:close/>
                      <a:moveTo>
                        <a:pt x="4197" y="5066"/>
                      </a:moveTo>
                      <a:lnTo>
                        <a:pt x="4160" y="5103"/>
                      </a:lnTo>
                      <a:lnTo>
                        <a:pt x="4141" y="5121"/>
                      </a:lnTo>
                      <a:lnTo>
                        <a:pt x="3772" y="5972"/>
                      </a:lnTo>
                      <a:lnTo>
                        <a:pt x="3753" y="6009"/>
                      </a:lnTo>
                      <a:lnTo>
                        <a:pt x="3772" y="6064"/>
                      </a:lnTo>
                      <a:lnTo>
                        <a:pt x="3790" y="6082"/>
                      </a:lnTo>
                      <a:lnTo>
                        <a:pt x="3827" y="6119"/>
                      </a:lnTo>
                      <a:lnTo>
                        <a:pt x="3864" y="6119"/>
                      </a:lnTo>
                      <a:lnTo>
                        <a:pt x="3919" y="6101"/>
                      </a:lnTo>
                      <a:lnTo>
                        <a:pt x="3956" y="6064"/>
                      </a:lnTo>
                      <a:lnTo>
                        <a:pt x="4345" y="5214"/>
                      </a:lnTo>
                      <a:lnTo>
                        <a:pt x="4345" y="5177"/>
                      </a:lnTo>
                      <a:lnTo>
                        <a:pt x="4345" y="5140"/>
                      </a:lnTo>
                      <a:lnTo>
                        <a:pt x="4326" y="5103"/>
                      </a:lnTo>
                      <a:lnTo>
                        <a:pt x="4289" y="5084"/>
                      </a:lnTo>
                      <a:lnTo>
                        <a:pt x="4234" y="5066"/>
                      </a:lnTo>
                      <a:close/>
                      <a:moveTo>
                        <a:pt x="3494" y="6748"/>
                      </a:moveTo>
                      <a:lnTo>
                        <a:pt x="3439" y="6766"/>
                      </a:lnTo>
                      <a:lnTo>
                        <a:pt x="3420" y="6785"/>
                      </a:lnTo>
                      <a:lnTo>
                        <a:pt x="3383" y="6822"/>
                      </a:lnTo>
                      <a:lnTo>
                        <a:pt x="3014" y="7672"/>
                      </a:lnTo>
                      <a:lnTo>
                        <a:pt x="2995" y="7709"/>
                      </a:lnTo>
                      <a:lnTo>
                        <a:pt x="3014" y="7746"/>
                      </a:lnTo>
                      <a:lnTo>
                        <a:pt x="3032" y="7783"/>
                      </a:lnTo>
                      <a:lnTo>
                        <a:pt x="3069" y="7802"/>
                      </a:lnTo>
                      <a:lnTo>
                        <a:pt x="3106" y="7820"/>
                      </a:lnTo>
                      <a:lnTo>
                        <a:pt x="3161" y="7802"/>
                      </a:lnTo>
                      <a:lnTo>
                        <a:pt x="3198" y="7746"/>
                      </a:lnTo>
                      <a:lnTo>
                        <a:pt x="3587" y="6914"/>
                      </a:lnTo>
                      <a:lnTo>
                        <a:pt x="3587" y="6859"/>
                      </a:lnTo>
                      <a:lnTo>
                        <a:pt x="3587" y="6822"/>
                      </a:lnTo>
                      <a:lnTo>
                        <a:pt x="3568" y="6785"/>
                      </a:lnTo>
                      <a:lnTo>
                        <a:pt x="3531" y="6766"/>
                      </a:lnTo>
                      <a:lnTo>
                        <a:pt x="3494" y="6748"/>
                      </a:lnTo>
                      <a:close/>
                      <a:moveTo>
                        <a:pt x="2699" y="8449"/>
                      </a:moveTo>
                      <a:lnTo>
                        <a:pt x="2662" y="8467"/>
                      </a:lnTo>
                      <a:lnTo>
                        <a:pt x="2625" y="8504"/>
                      </a:lnTo>
                      <a:lnTo>
                        <a:pt x="2256" y="9355"/>
                      </a:lnTo>
                      <a:lnTo>
                        <a:pt x="2256" y="9392"/>
                      </a:lnTo>
                      <a:lnTo>
                        <a:pt x="2256" y="9429"/>
                      </a:lnTo>
                      <a:lnTo>
                        <a:pt x="2274" y="9466"/>
                      </a:lnTo>
                      <a:lnTo>
                        <a:pt x="2311" y="9503"/>
                      </a:lnTo>
                      <a:lnTo>
                        <a:pt x="2348" y="9503"/>
                      </a:lnTo>
                      <a:lnTo>
                        <a:pt x="2403" y="9484"/>
                      </a:lnTo>
                      <a:lnTo>
                        <a:pt x="2459" y="9447"/>
                      </a:lnTo>
                      <a:lnTo>
                        <a:pt x="2829" y="8597"/>
                      </a:lnTo>
                      <a:lnTo>
                        <a:pt x="2829" y="8560"/>
                      </a:lnTo>
                      <a:lnTo>
                        <a:pt x="2829" y="8523"/>
                      </a:lnTo>
                      <a:lnTo>
                        <a:pt x="2810" y="8486"/>
                      </a:lnTo>
                      <a:lnTo>
                        <a:pt x="2773" y="8449"/>
                      </a:lnTo>
                      <a:close/>
                      <a:moveTo>
                        <a:pt x="1978" y="10131"/>
                      </a:moveTo>
                      <a:lnTo>
                        <a:pt x="1941" y="10150"/>
                      </a:lnTo>
                      <a:lnTo>
                        <a:pt x="1904" y="10168"/>
                      </a:lnTo>
                      <a:lnTo>
                        <a:pt x="1886" y="10205"/>
                      </a:lnTo>
                      <a:lnTo>
                        <a:pt x="1498" y="11037"/>
                      </a:lnTo>
                      <a:lnTo>
                        <a:pt x="1498" y="11092"/>
                      </a:lnTo>
                      <a:lnTo>
                        <a:pt x="1498" y="11129"/>
                      </a:lnTo>
                      <a:lnTo>
                        <a:pt x="1516" y="11166"/>
                      </a:lnTo>
                      <a:lnTo>
                        <a:pt x="1553" y="11185"/>
                      </a:lnTo>
                      <a:lnTo>
                        <a:pt x="1590" y="11203"/>
                      </a:lnTo>
                      <a:lnTo>
                        <a:pt x="1664" y="11185"/>
                      </a:lnTo>
                      <a:lnTo>
                        <a:pt x="1701" y="11129"/>
                      </a:lnTo>
                      <a:lnTo>
                        <a:pt x="2071" y="10279"/>
                      </a:lnTo>
                      <a:lnTo>
                        <a:pt x="2089" y="10242"/>
                      </a:lnTo>
                      <a:lnTo>
                        <a:pt x="2071" y="10205"/>
                      </a:lnTo>
                      <a:lnTo>
                        <a:pt x="2052" y="10168"/>
                      </a:lnTo>
                      <a:lnTo>
                        <a:pt x="2015" y="10150"/>
                      </a:lnTo>
                      <a:lnTo>
                        <a:pt x="1978" y="10131"/>
                      </a:lnTo>
                      <a:close/>
                      <a:moveTo>
                        <a:pt x="1183" y="11832"/>
                      </a:moveTo>
                      <a:lnTo>
                        <a:pt x="1146" y="11850"/>
                      </a:lnTo>
                      <a:lnTo>
                        <a:pt x="1128" y="11887"/>
                      </a:lnTo>
                      <a:lnTo>
                        <a:pt x="740" y="12738"/>
                      </a:lnTo>
                      <a:lnTo>
                        <a:pt x="740" y="12775"/>
                      </a:lnTo>
                      <a:lnTo>
                        <a:pt x="740" y="12812"/>
                      </a:lnTo>
                      <a:lnTo>
                        <a:pt x="758" y="12849"/>
                      </a:lnTo>
                      <a:lnTo>
                        <a:pt x="795" y="12886"/>
                      </a:lnTo>
                      <a:lnTo>
                        <a:pt x="851" y="12886"/>
                      </a:lnTo>
                      <a:lnTo>
                        <a:pt x="906" y="12867"/>
                      </a:lnTo>
                      <a:lnTo>
                        <a:pt x="943" y="12830"/>
                      </a:lnTo>
                      <a:lnTo>
                        <a:pt x="1313" y="11980"/>
                      </a:lnTo>
                      <a:lnTo>
                        <a:pt x="1331" y="11943"/>
                      </a:lnTo>
                      <a:lnTo>
                        <a:pt x="1313" y="11887"/>
                      </a:lnTo>
                      <a:lnTo>
                        <a:pt x="1294" y="11869"/>
                      </a:lnTo>
                      <a:lnTo>
                        <a:pt x="1257" y="11832"/>
                      </a:lnTo>
                      <a:close/>
                      <a:moveTo>
                        <a:pt x="462" y="13514"/>
                      </a:moveTo>
                      <a:lnTo>
                        <a:pt x="425" y="13533"/>
                      </a:lnTo>
                      <a:lnTo>
                        <a:pt x="388" y="13551"/>
                      </a:lnTo>
                      <a:lnTo>
                        <a:pt x="370" y="13588"/>
                      </a:lnTo>
                      <a:lnTo>
                        <a:pt x="0" y="14402"/>
                      </a:lnTo>
                      <a:lnTo>
                        <a:pt x="0" y="14457"/>
                      </a:lnTo>
                      <a:lnTo>
                        <a:pt x="0" y="14494"/>
                      </a:lnTo>
                      <a:lnTo>
                        <a:pt x="19" y="14531"/>
                      </a:lnTo>
                      <a:lnTo>
                        <a:pt x="37" y="14549"/>
                      </a:lnTo>
                      <a:lnTo>
                        <a:pt x="74" y="14568"/>
                      </a:lnTo>
                      <a:lnTo>
                        <a:pt x="111" y="14586"/>
                      </a:lnTo>
                      <a:lnTo>
                        <a:pt x="130" y="14568"/>
                      </a:lnTo>
                      <a:lnTo>
                        <a:pt x="167" y="14568"/>
                      </a:lnTo>
                      <a:lnTo>
                        <a:pt x="204" y="14531"/>
                      </a:lnTo>
                      <a:lnTo>
                        <a:pt x="222" y="14494"/>
                      </a:lnTo>
                      <a:lnTo>
                        <a:pt x="222" y="14457"/>
                      </a:lnTo>
                      <a:lnTo>
                        <a:pt x="573" y="13662"/>
                      </a:lnTo>
                      <a:lnTo>
                        <a:pt x="573" y="13625"/>
                      </a:lnTo>
                      <a:lnTo>
                        <a:pt x="573" y="13588"/>
                      </a:lnTo>
                      <a:lnTo>
                        <a:pt x="536" y="13551"/>
                      </a:lnTo>
                      <a:lnTo>
                        <a:pt x="518" y="13533"/>
                      </a:lnTo>
                      <a:lnTo>
                        <a:pt x="462" y="13514"/>
                      </a:lnTo>
                      <a:close/>
                      <a:moveTo>
                        <a:pt x="277" y="15270"/>
                      </a:moveTo>
                      <a:lnTo>
                        <a:pt x="241" y="15289"/>
                      </a:lnTo>
                      <a:lnTo>
                        <a:pt x="222" y="15326"/>
                      </a:lnTo>
                      <a:lnTo>
                        <a:pt x="204" y="15363"/>
                      </a:lnTo>
                      <a:lnTo>
                        <a:pt x="204" y="15400"/>
                      </a:lnTo>
                      <a:lnTo>
                        <a:pt x="388" y="16306"/>
                      </a:lnTo>
                      <a:lnTo>
                        <a:pt x="407" y="16343"/>
                      </a:lnTo>
                      <a:lnTo>
                        <a:pt x="425" y="16361"/>
                      </a:lnTo>
                      <a:lnTo>
                        <a:pt x="462" y="16380"/>
                      </a:lnTo>
                      <a:lnTo>
                        <a:pt x="499" y="16398"/>
                      </a:lnTo>
                      <a:lnTo>
                        <a:pt x="518" y="16380"/>
                      </a:lnTo>
                      <a:lnTo>
                        <a:pt x="555" y="16361"/>
                      </a:lnTo>
                      <a:lnTo>
                        <a:pt x="592" y="16343"/>
                      </a:lnTo>
                      <a:lnTo>
                        <a:pt x="592" y="16306"/>
                      </a:lnTo>
                      <a:lnTo>
                        <a:pt x="592" y="16269"/>
                      </a:lnTo>
                      <a:lnTo>
                        <a:pt x="407" y="15363"/>
                      </a:lnTo>
                      <a:lnTo>
                        <a:pt x="388" y="15307"/>
                      </a:lnTo>
                      <a:lnTo>
                        <a:pt x="370" y="15289"/>
                      </a:lnTo>
                      <a:lnTo>
                        <a:pt x="333" y="15270"/>
                      </a:lnTo>
                      <a:close/>
                      <a:moveTo>
                        <a:pt x="666" y="17082"/>
                      </a:moveTo>
                      <a:lnTo>
                        <a:pt x="629" y="17101"/>
                      </a:lnTo>
                      <a:lnTo>
                        <a:pt x="592" y="17138"/>
                      </a:lnTo>
                      <a:lnTo>
                        <a:pt x="573" y="17175"/>
                      </a:lnTo>
                      <a:lnTo>
                        <a:pt x="592" y="17212"/>
                      </a:lnTo>
                      <a:lnTo>
                        <a:pt x="777" y="18117"/>
                      </a:lnTo>
                      <a:lnTo>
                        <a:pt x="795" y="18154"/>
                      </a:lnTo>
                      <a:lnTo>
                        <a:pt x="814" y="18173"/>
                      </a:lnTo>
                      <a:lnTo>
                        <a:pt x="851" y="18191"/>
                      </a:lnTo>
                      <a:lnTo>
                        <a:pt x="906" y="18191"/>
                      </a:lnTo>
                      <a:lnTo>
                        <a:pt x="943" y="18173"/>
                      </a:lnTo>
                      <a:lnTo>
                        <a:pt x="962" y="18154"/>
                      </a:lnTo>
                      <a:lnTo>
                        <a:pt x="980" y="18117"/>
                      </a:lnTo>
                      <a:lnTo>
                        <a:pt x="980" y="18081"/>
                      </a:lnTo>
                      <a:lnTo>
                        <a:pt x="795" y="17175"/>
                      </a:lnTo>
                      <a:lnTo>
                        <a:pt x="777" y="17119"/>
                      </a:lnTo>
                      <a:lnTo>
                        <a:pt x="740" y="17101"/>
                      </a:lnTo>
                      <a:lnTo>
                        <a:pt x="703" y="17082"/>
                      </a:lnTo>
                      <a:close/>
                      <a:moveTo>
                        <a:pt x="1054" y="18894"/>
                      </a:moveTo>
                      <a:lnTo>
                        <a:pt x="1017" y="18912"/>
                      </a:lnTo>
                      <a:lnTo>
                        <a:pt x="980" y="18949"/>
                      </a:lnTo>
                      <a:lnTo>
                        <a:pt x="962" y="18986"/>
                      </a:lnTo>
                      <a:lnTo>
                        <a:pt x="962" y="19023"/>
                      </a:lnTo>
                      <a:lnTo>
                        <a:pt x="1165" y="19929"/>
                      </a:lnTo>
                      <a:lnTo>
                        <a:pt x="1165" y="19966"/>
                      </a:lnTo>
                      <a:lnTo>
                        <a:pt x="1202" y="19985"/>
                      </a:lnTo>
                      <a:lnTo>
                        <a:pt x="1220" y="20003"/>
                      </a:lnTo>
                      <a:lnTo>
                        <a:pt x="1276" y="20003"/>
                      </a:lnTo>
                      <a:lnTo>
                        <a:pt x="1331" y="19985"/>
                      </a:lnTo>
                      <a:lnTo>
                        <a:pt x="1350" y="19966"/>
                      </a:lnTo>
                      <a:lnTo>
                        <a:pt x="1368" y="19929"/>
                      </a:lnTo>
                      <a:lnTo>
                        <a:pt x="1368" y="19874"/>
                      </a:lnTo>
                      <a:lnTo>
                        <a:pt x="1183" y="18968"/>
                      </a:lnTo>
                      <a:lnTo>
                        <a:pt x="1165" y="18931"/>
                      </a:lnTo>
                      <a:lnTo>
                        <a:pt x="1128" y="18912"/>
                      </a:lnTo>
                      <a:lnTo>
                        <a:pt x="1091" y="18894"/>
                      </a:lnTo>
                      <a:close/>
                      <a:moveTo>
                        <a:pt x="1424" y="20706"/>
                      </a:moveTo>
                      <a:lnTo>
                        <a:pt x="1387" y="20724"/>
                      </a:lnTo>
                      <a:lnTo>
                        <a:pt x="1368" y="20743"/>
                      </a:lnTo>
                      <a:lnTo>
                        <a:pt x="1350" y="20798"/>
                      </a:lnTo>
                      <a:lnTo>
                        <a:pt x="1350" y="20835"/>
                      </a:lnTo>
                      <a:lnTo>
                        <a:pt x="1535" y="21741"/>
                      </a:lnTo>
                      <a:lnTo>
                        <a:pt x="1553" y="21778"/>
                      </a:lnTo>
                      <a:lnTo>
                        <a:pt x="1572" y="21796"/>
                      </a:lnTo>
                      <a:lnTo>
                        <a:pt x="1609" y="21815"/>
                      </a:lnTo>
                      <a:lnTo>
                        <a:pt x="1664" y="21815"/>
                      </a:lnTo>
                      <a:lnTo>
                        <a:pt x="1701" y="21796"/>
                      </a:lnTo>
                      <a:lnTo>
                        <a:pt x="1738" y="21778"/>
                      </a:lnTo>
                      <a:lnTo>
                        <a:pt x="1756" y="21741"/>
                      </a:lnTo>
                      <a:lnTo>
                        <a:pt x="1756" y="21685"/>
                      </a:lnTo>
                      <a:lnTo>
                        <a:pt x="1553" y="20780"/>
                      </a:lnTo>
                      <a:lnTo>
                        <a:pt x="1535" y="20743"/>
                      </a:lnTo>
                      <a:lnTo>
                        <a:pt x="1516" y="20724"/>
                      </a:lnTo>
                      <a:lnTo>
                        <a:pt x="1479" y="20706"/>
                      </a:lnTo>
                      <a:close/>
                      <a:moveTo>
                        <a:pt x="1812" y="22517"/>
                      </a:moveTo>
                      <a:lnTo>
                        <a:pt x="1775" y="22536"/>
                      </a:lnTo>
                      <a:lnTo>
                        <a:pt x="1756" y="22554"/>
                      </a:lnTo>
                      <a:lnTo>
                        <a:pt x="1738" y="22591"/>
                      </a:lnTo>
                      <a:lnTo>
                        <a:pt x="1738" y="22647"/>
                      </a:lnTo>
                      <a:lnTo>
                        <a:pt x="1923" y="23553"/>
                      </a:lnTo>
                      <a:lnTo>
                        <a:pt x="1941" y="23590"/>
                      </a:lnTo>
                      <a:lnTo>
                        <a:pt x="1960" y="23608"/>
                      </a:lnTo>
                      <a:lnTo>
                        <a:pt x="1997" y="23627"/>
                      </a:lnTo>
                      <a:lnTo>
                        <a:pt x="2052" y="23627"/>
                      </a:lnTo>
                      <a:lnTo>
                        <a:pt x="2089" y="23608"/>
                      </a:lnTo>
                      <a:lnTo>
                        <a:pt x="2126" y="23590"/>
                      </a:lnTo>
                      <a:lnTo>
                        <a:pt x="2126" y="23553"/>
                      </a:lnTo>
                      <a:lnTo>
                        <a:pt x="2126" y="23497"/>
                      </a:lnTo>
                      <a:lnTo>
                        <a:pt x="1941" y="22591"/>
                      </a:lnTo>
                      <a:lnTo>
                        <a:pt x="1923" y="22554"/>
                      </a:lnTo>
                      <a:lnTo>
                        <a:pt x="1904" y="22536"/>
                      </a:lnTo>
                      <a:lnTo>
                        <a:pt x="1867" y="22517"/>
                      </a:lnTo>
                      <a:close/>
                      <a:moveTo>
                        <a:pt x="2200" y="24329"/>
                      </a:moveTo>
                      <a:lnTo>
                        <a:pt x="2163" y="24348"/>
                      </a:lnTo>
                      <a:lnTo>
                        <a:pt x="2126" y="24366"/>
                      </a:lnTo>
                      <a:lnTo>
                        <a:pt x="2108" y="24403"/>
                      </a:lnTo>
                      <a:lnTo>
                        <a:pt x="2126" y="24459"/>
                      </a:lnTo>
                      <a:lnTo>
                        <a:pt x="2311" y="25364"/>
                      </a:lnTo>
                      <a:lnTo>
                        <a:pt x="2330" y="25401"/>
                      </a:lnTo>
                      <a:lnTo>
                        <a:pt x="2348" y="25420"/>
                      </a:lnTo>
                      <a:lnTo>
                        <a:pt x="2385" y="25438"/>
                      </a:lnTo>
                      <a:lnTo>
                        <a:pt x="2440" y="25438"/>
                      </a:lnTo>
                      <a:lnTo>
                        <a:pt x="2477" y="25420"/>
                      </a:lnTo>
                      <a:lnTo>
                        <a:pt x="2496" y="25401"/>
                      </a:lnTo>
                      <a:lnTo>
                        <a:pt x="2514" y="25364"/>
                      </a:lnTo>
                      <a:lnTo>
                        <a:pt x="2514" y="25309"/>
                      </a:lnTo>
                      <a:lnTo>
                        <a:pt x="2330" y="24403"/>
                      </a:lnTo>
                      <a:lnTo>
                        <a:pt x="2311" y="24366"/>
                      </a:lnTo>
                      <a:lnTo>
                        <a:pt x="2274" y="24348"/>
                      </a:lnTo>
                      <a:lnTo>
                        <a:pt x="2237" y="24329"/>
                      </a:lnTo>
                      <a:close/>
                      <a:moveTo>
                        <a:pt x="2588" y="26141"/>
                      </a:moveTo>
                      <a:lnTo>
                        <a:pt x="2551" y="26159"/>
                      </a:lnTo>
                      <a:lnTo>
                        <a:pt x="2514" y="26178"/>
                      </a:lnTo>
                      <a:lnTo>
                        <a:pt x="2496" y="26215"/>
                      </a:lnTo>
                      <a:lnTo>
                        <a:pt x="2496" y="26270"/>
                      </a:lnTo>
                      <a:lnTo>
                        <a:pt x="2699" y="27176"/>
                      </a:lnTo>
                      <a:lnTo>
                        <a:pt x="2699" y="27213"/>
                      </a:lnTo>
                      <a:lnTo>
                        <a:pt x="2736" y="27232"/>
                      </a:lnTo>
                      <a:lnTo>
                        <a:pt x="2755" y="27250"/>
                      </a:lnTo>
                      <a:lnTo>
                        <a:pt x="2810" y="27250"/>
                      </a:lnTo>
                      <a:lnTo>
                        <a:pt x="2866" y="27232"/>
                      </a:lnTo>
                      <a:lnTo>
                        <a:pt x="2884" y="27213"/>
                      </a:lnTo>
                      <a:lnTo>
                        <a:pt x="2903" y="27176"/>
                      </a:lnTo>
                      <a:lnTo>
                        <a:pt x="2903" y="27121"/>
                      </a:lnTo>
                      <a:lnTo>
                        <a:pt x="2718" y="26215"/>
                      </a:lnTo>
                      <a:lnTo>
                        <a:pt x="2699" y="26178"/>
                      </a:lnTo>
                      <a:lnTo>
                        <a:pt x="2662" y="26159"/>
                      </a:lnTo>
                      <a:lnTo>
                        <a:pt x="2625" y="26141"/>
                      </a:lnTo>
                      <a:close/>
                      <a:moveTo>
                        <a:pt x="2958" y="27953"/>
                      </a:moveTo>
                      <a:lnTo>
                        <a:pt x="2921" y="27971"/>
                      </a:lnTo>
                      <a:lnTo>
                        <a:pt x="2903" y="27990"/>
                      </a:lnTo>
                      <a:lnTo>
                        <a:pt x="2884" y="28027"/>
                      </a:lnTo>
                      <a:lnTo>
                        <a:pt x="2884" y="28082"/>
                      </a:lnTo>
                      <a:lnTo>
                        <a:pt x="3069" y="28988"/>
                      </a:lnTo>
                      <a:lnTo>
                        <a:pt x="3088" y="29025"/>
                      </a:lnTo>
                      <a:lnTo>
                        <a:pt x="3106" y="29043"/>
                      </a:lnTo>
                      <a:lnTo>
                        <a:pt x="3143" y="29062"/>
                      </a:lnTo>
                      <a:lnTo>
                        <a:pt x="3198" y="29062"/>
                      </a:lnTo>
                      <a:lnTo>
                        <a:pt x="3235" y="29043"/>
                      </a:lnTo>
                      <a:lnTo>
                        <a:pt x="3272" y="29025"/>
                      </a:lnTo>
                      <a:lnTo>
                        <a:pt x="3291" y="28988"/>
                      </a:lnTo>
                      <a:lnTo>
                        <a:pt x="3291" y="28932"/>
                      </a:lnTo>
                      <a:lnTo>
                        <a:pt x="3088" y="28027"/>
                      </a:lnTo>
                      <a:lnTo>
                        <a:pt x="3069" y="27990"/>
                      </a:lnTo>
                      <a:lnTo>
                        <a:pt x="3051" y="27971"/>
                      </a:lnTo>
                      <a:lnTo>
                        <a:pt x="3014" y="27953"/>
                      </a:lnTo>
                      <a:close/>
                      <a:moveTo>
                        <a:pt x="3346" y="29764"/>
                      </a:moveTo>
                      <a:lnTo>
                        <a:pt x="3309" y="29783"/>
                      </a:lnTo>
                      <a:lnTo>
                        <a:pt x="3291" y="29801"/>
                      </a:lnTo>
                      <a:lnTo>
                        <a:pt x="3272" y="29838"/>
                      </a:lnTo>
                      <a:lnTo>
                        <a:pt x="3272" y="29894"/>
                      </a:lnTo>
                      <a:lnTo>
                        <a:pt x="3457" y="30800"/>
                      </a:lnTo>
                      <a:lnTo>
                        <a:pt x="3476" y="30818"/>
                      </a:lnTo>
                      <a:lnTo>
                        <a:pt x="3494" y="30855"/>
                      </a:lnTo>
                      <a:lnTo>
                        <a:pt x="3531" y="30874"/>
                      </a:lnTo>
                      <a:lnTo>
                        <a:pt x="3587" y="30874"/>
                      </a:lnTo>
                      <a:lnTo>
                        <a:pt x="3624" y="30855"/>
                      </a:lnTo>
                      <a:lnTo>
                        <a:pt x="3661" y="30837"/>
                      </a:lnTo>
                      <a:lnTo>
                        <a:pt x="3661" y="30781"/>
                      </a:lnTo>
                      <a:lnTo>
                        <a:pt x="3661" y="30744"/>
                      </a:lnTo>
                      <a:lnTo>
                        <a:pt x="3476" y="29838"/>
                      </a:lnTo>
                      <a:lnTo>
                        <a:pt x="3457" y="29801"/>
                      </a:lnTo>
                      <a:lnTo>
                        <a:pt x="3439" y="29783"/>
                      </a:lnTo>
                      <a:lnTo>
                        <a:pt x="3383" y="29764"/>
                      </a:lnTo>
                      <a:close/>
                      <a:moveTo>
                        <a:pt x="3735" y="31576"/>
                      </a:moveTo>
                      <a:lnTo>
                        <a:pt x="3698" y="31595"/>
                      </a:lnTo>
                      <a:lnTo>
                        <a:pt x="3661" y="31613"/>
                      </a:lnTo>
                      <a:lnTo>
                        <a:pt x="3642" y="31650"/>
                      </a:lnTo>
                      <a:lnTo>
                        <a:pt x="3661" y="31705"/>
                      </a:lnTo>
                      <a:lnTo>
                        <a:pt x="3845" y="32611"/>
                      </a:lnTo>
                      <a:lnTo>
                        <a:pt x="3864" y="32630"/>
                      </a:lnTo>
                      <a:lnTo>
                        <a:pt x="3882" y="32667"/>
                      </a:lnTo>
                      <a:lnTo>
                        <a:pt x="3919" y="32685"/>
                      </a:lnTo>
                      <a:lnTo>
                        <a:pt x="3975" y="32685"/>
                      </a:lnTo>
                      <a:lnTo>
                        <a:pt x="4012" y="32667"/>
                      </a:lnTo>
                      <a:lnTo>
                        <a:pt x="4030" y="32648"/>
                      </a:lnTo>
                      <a:lnTo>
                        <a:pt x="4049" y="32593"/>
                      </a:lnTo>
                      <a:lnTo>
                        <a:pt x="4049" y="32556"/>
                      </a:lnTo>
                      <a:lnTo>
                        <a:pt x="3864" y="31650"/>
                      </a:lnTo>
                      <a:lnTo>
                        <a:pt x="3845" y="31613"/>
                      </a:lnTo>
                      <a:lnTo>
                        <a:pt x="3808" y="31595"/>
                      </a:lnTo>
                      <a:lnTo>
                        <a:pt x="3772" y="31576"/>
                      </a:lnTo>
                      <a:close/>
                      <a:moveTo>
                        <a:pt x="4123" y="33388"/>
                      </a:moveTo>
                      <a:lnTo>
                        <a:pt x="4086" y="33406"/>
                      </a:lnTo>
                      <a:lnTo>
                        <a:pt x="4049" y="33425"/>
                      </a:lnTo>
                      <a:lnTo>
                        <a:pt x="4030" y="33462"/>
                      </a:lnTo>
                      <a:lnTo>
                        <a:pt x="4030" y="33517"/>
                      </a:lnTo>
                      <a:lnTo>
                        <a:pt x="4234" y="34423"/>
                      </a:lnTo>
                      <a:lnTo>
                        <a:pt x="4234" y="34441"/>
                      </a:lnTo>
                      <a:lnTo>
                        <a:pt x="4271" y="34478"/>
                      </a:lnTo>
                      <a:lnTo>
                        <a:pt x="4289" y="34497"/>
                      </a:lnTo>
                      <a:lnTo>
                        <a:pt x="4345" y="34497"/>
                      </a:lnTo>
                      <a:lnTo>
                        <a:pt x="4400" y="34478"/>
                      </a:lnTo>
                      <a:lnTo>
                        <a:pt x="4419" y="34441"/>
                      </a:lnTo>
                      <a:lnTo>
                        <a:pt x="4437" y="34405"/>
                      </a:lnTo>
                      <a:lnTo>
                        <a:pt x="4437" y="34368"/>
                      </a:lnTo>
                      <a:lnTo>
                        <a:pt x="4252" y="33462"/>
                      </a:lnTo>
                      <a:lnTo>
                        <a:pt x="4234" y="33425"/>
                      </a:lnTo>
                      <a:lnTo>
                        <a:pt x="4197" y="33388"/>
                      </a:lnTo>
                      <a:close/>
                      <a:moveTo>
                        <a:pt x="4493" y="35199"/>
                      </a:moveTo>
                      <a:lnTo>
                        <a:pt x="4456" y="35218"/>
                      </a:lnTo>
                      <a:lnTo>
                        <a:pt x="4437" y="35236"/>
                      </a:lnTo>
                      <a:lnTo>
                        <a:pt x="4419" y="35273"/>
                      </a:lnTo>
                      <a:lnTo>
                        <a:pt x="4419" y="35310"/>
                      </a:lnTo>
                      <a:lnTo>
                        <a:pt x="4603" y="36216"/>
                      </a:lnTo>
                      <a:lnTo>
                        <a:pt x="4622" y="36253"/>
                      </a:lnTo>
                      <a:lnTo>
                        <a:pt x="4640" y="36290"/>
                      </a:lnTo>
                      <a:lnTo>
                        <a:pt x="4677" y="36309"/>
                      </a:lnTo>
                      <a:lnTo>
                        <a:pt x="4733" y="36309"/>
                      </a:lnTo>
                      <a:lnTo>
                        <a:pt x="4770" y="36290"/>
                      </a:lnTo>
                      <a:lnTo>
                        <a:pt x="4807" y="36253"/>
                      </a:lnTo>
                      <a:lnTo>
                        <a:pt x="4825" y="36216"/>
                      </a:lnTo>
                      <a:lnTo>
                        <a:pt x="4825" y="36179"/>
                      </a:lnTo>
                      <a:lnTo>
                        <a:pt x="4622" y="35273"/>
                      </a:lnTo>
                      <a:lnTo>
                        <a:pt x="4603" y="35236"/>
                      </a:lnTo>
                      <a:lnTo>
                        <a:pt x="4585" y="35199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4" name="Google Shape;1694;p14"/>
                <p:cNvSpPr/>
                <p:nvPr/>
              </p:nvSpPr>
              <p:spPr>
                <a:xfrm>
                  <a:off x="9467863" y="4067694"/>
                  <a:ext cx="162624" cy="207345"/>
                </a:xfrm>
                <a:custGeom>
                  <a:rect b="b" l="l" r="r" t="t"/>
                  <a:pathLst>
                    <a:path extrusionOk="0" h="7803" w="6120">
                      <a:moveTo>
                        <a:pt x="1535" y="1"/>
                      </a:moveTo>
                      <a:lnTo>
                        <a:pt x="1" y="5917"/>
                      </a:lnTo>
                      <a:lnTo>
                        <a:pt x="3125" y="7802"/>
                      </a:lnTo>
                      <a:lnTo>
                        <a:pt x="6120" y="1794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rgbClr val="E77F5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5" name="Google Shape;1695;p14"/>
                <p:cNvSpPr/>
                <p:nvPr/>
              </p:nvSpPr>
              <p:spPr>
                <a:xfrm>
                  <a:off x="9448704" y="2930992"/>
                  <a:ext cx="1006088" cy="1230094"/>
                </a:xfrm>
                <a:custGeom>
                  <a:rect b="b" l="l" r="r" t="t"/>
                  <a:pathLst>
                    <a:path extrusionOk="0" h="46292" w="37862">
                      <a:moveTo>
                        <a:pt x="24404" y="0"/>
                      </a:moveTo>
                      <a:lnTo>
                        <a:pt x="23886" y="518"/>
                      </a:lnTo>
                      <a:lnTo>
                        <a:pt x="22462" y="1941"/>
                      </a:lnTo>
                      <a:lnTo>
                        <a:pt x="21520" y="2921"/>
                      </a:lnTo>
                      <a:lnTo>
                        <a:pt x="20429" y="4049"/>
                      </a:lnTo>
                      <a:lnTo>
                        <a:pt x="19246" y="5306"/>
                      </a:lnTo>
                      <a:lnTo>
                        <a:pt x="17989" y="6637"/>
                      </a:lnTo>
                      <a:lnTo>
                        <a:pt x="16713" y="8060"/>
                      </a:lnTo>
                      <a:lnTo>
                        <a:pt x="15419" y="9502"/>
                      </a:lnTo>
                      <a:lnTo>
                        <a:pt x="14162" y="10963"/>
                      </a:lnTo>
                      <a:lnTo>
                        <a:pt x="12960" y="12423"/>
                      </a:lnTo>
                      <a:lnTo>
                        <a:pt x="12387" y="13126"/>
                      </a:lnTo>
                      <a:lnTo>
                        <a:pt x="11851" y="13828"/>
                      </a:lnTo>
                      <a:lnTo>
                        <a:pt x="11333" y="14512"/>
                      </a:lnTo>
                      <a:lnTo>
                        <a:pt x="10853" y="15178"/>
                      </a:lnTo>
                      <a:lnTo>
                        <a:pt x="10409" y="15825"/>
                      </a:lnTo>
                      <a:lnTo>
                        <a:pt x="10021" y="16435"/>
                      </a:lnTo>
                      <a:lnTo>
                        <a:pt x="9669" y="17027"/>
                      </a:lnTo>
                      <a:lnTo>
                        <a:pt x="9355" y="17581"/>
                      </a:lnTo>
                      <a:lnTo>
                        <a:pt x="1" y="43666"/>
                      </a:lnTo>
                      <a:lnTo>
                        <a:pt x="8727" y="46291"/>
                      </a:lnTo>
                      <a:lnTo>
                        <a:pt x="20059" y="20539"/>
                      </a:lnTo>
                      <a:lnTo>
                        <a:pt x="37862" y="4973"/>
                      </a:lnTo>
                      <a:lnTo>
                        <a:pt x="2440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6" name="Google Shape;1696;p14"/>
                <p:cNvSpPr/>
                <p:nvPr/>
              </p:nvSpPr>
              <p:spPr>
                <a:xfrm>
                  <a:off x="9472779" y="4030865"/>
                  <a:ext cx="220605" cy="57981"/>
                </a:xfrm>
                <a:custGeom>
                  <a:rect b="b" l="l" r="r" t="t"/>
                  <a:pathLst>
                    <a:path extrusionOk="0" h="2182" w="8302">
                      <a:moveTo>
                        <a:pt x="93" y="0"/>
                      </a:moveTo>
                      <a:lnTo>
                        <a:pt x="38" y="19"/>
                      </a:lnTo>
                      <a:lnTo>
                        <a:pt x="19" y="37"/>
                      </a:lnTo>
                      <a:lnTo>
                        <a:pt x="1" y="74"/>
                      </a:lnTo>
                      <a:lnTo>
                        <a:pt x="1" y="130"/>
                      </a:lnTo>
                      <a:lnTo>
                        <a:pt x="19" y="167"/>
                      </a:lnTo>
                      <a:lnTo>
                        <a:pt x="38" y="185"/>
                      </a:lnTo>
                      <a:lnTo>
                        <a:pt x="75" y="204"/>
                      </a:lnTo>
                      <a:lnTo>
                        <a:pt x="980" y="426"/>
                      </a:lnTo>
                      <a:lnTo>
                        <a:pt x="1036" y="426"/>
                      </a:lnTo>
                      <a:lnTo>
                        <a:pt x="1073" y="407"/>
                      </a:lnTo>
                      <a:lnTo>
                        <a:pt x="1091" y="389"/>
                      </a:lnTo>
                      <a:lnTo>
                        <a:pt x="1110" y="352"/>
                      </a:lnTo>
                      <a:lnTo>
                        <a:pt x="1110" y="315"/>
                      </a:lnTo>
                      <a:lnTo>
                        <a:pt x="1091" y="259"/>
                      </a:lnTo>
                      <a:lnTo>
                        <a:pt x="1073" y="241"/>
                      </a:lnTo>
                      <a:lnTo>
                        <a:pt x="1036" y="222"/>
                      </a:lnTo>
                      <a:lnTo>
                        <a:pt x="130" y="0"/>
                      </a:lnTo>
                      <a:close/>
                      <a:moveTo>
                        <a:pt x="1849" y="444"/>
                      </a:moveTo>
                      <a:lnTo>
                        <a:pt x="1812" y="481"/>
                      </a:lnTo>
                      <a:lnTo>
                        <a:pt x="1794" y="518"/>
                      </a:lnTo>
                      <a:lnTo>
                        <a:pt x="1794" y="555"/>
                      </a:lnTo>
                      <a:lnTo>
                        <a:pt x="1812" y="592"/>
                      </a:lnTo>
                      <a:lnTo>
                        <a:pt x="1831" y="629"/>
                      </a:lnTo>
                      <a:lnTo>
                        <a:pt x="1868" y="647"/>
                      </a:lnTo>
                      <a:lnTo>
                        <a:pt x="2774" y="869"/>
                      </a:lnTo>
                      <a:lnTo>
                        <a:pt x="2829" y="869"/>
                      </a:lnTo>
                      <a:lnTo>
                        <a:pt x="2866" y="851"/>
                      </a:lnTo>
                      <a:lnTo>
                        <a:pt x="2885" y="814"/>
                      </a:lnTo>
                      <a:lnTo>
                        <a:pt x="2903" y="777"/>
                      </a:lnTo>
                      <a:lnTo>
                        <a:pt x="2903" y="740"/>
                      </a:lnTo>
                      <a:lnTo>
                        <a:pt x="2885" y="703"/>
                      </a:lnTo>
                      <a:lnTo>
                        <a:pt x="2866" y="666"/>
                      </a:lnTo>
                      <a:lnTo>
                        <a:pt x="2829" y="666"/>
                      </a:lnTo>
                      <a:lnTo>
                        <a:pt x="1923" y="444"/>
                      </a:lnTo>
                      <a:close/>
                      <a:moveTo>
                        <a:pt x="3680" y="869"/>
                      </a:moveTo>
                      <a:lnTo>
                        <a:pt x="3643" y="888"/>
                      </a:lnTo>
                      <a:lnTo>
                        <a:pt x="3606" y="925"/>
                      </a:lnTo>
                      <a:lnTo>
                        <a:pt x="3587" y="962"/>
                      </a:lnTo>
                      <a:lnTo>
                        <a:pt x="3587" y="999"/>
                      </a:lnTo>
                      <a:lnTo>
                        <a:pt x="3606" y="1036"/>
                      </a:lnTo>
                      <a:lnTo>
                        <a:pt x="3643" y="1073"/>
                      </a:lnTo>
                      <a:lnTo>
                        <a:pt x="3680" y="1091"/>
                      </a:lnTo>
                      <a:lnTo>
                        <a:pt x="4567" y="1295"/>
                      </a:lnTo>
                      <a:lnTo>
                        <a:pt x="4604" y="1313"/>
                      </a:lnTo>
                      <a:lnTo>
                        <a:pt x="4641" y="1295"/>
                      </a:lnTo>
                      <a:lnTo>
                        <a:pt x="4659" y="1276"/>
                      </a:lnTo>
                      <a:lnTo>
                        <a:pt x="4696" y="1258"/>
                      </a:lnTo>
                      <a:lnTo>
                        <a:pt x="4696" y="1221"/>
                      </a:lnTo>
                      <a:lnTo>
                        <a:pt x="4696" y="1184"/>
                      </a:lnTo>
                      <a:lnTo>
                        <a:pt x="4696" y="1147"/>
                      </a:lnTo>
                      <a:lnTo>
                        <a:pt x="4659" y="1110"/>
                      </a:lnTo>
                      <a:lnTo>
                        <a:pt x="4622" y="1091"/>
                      </a:lnTo>
                      <a:lnTo>
                        <a:pt x="3717" y="869"/>
                      </a:lnTo>
                      <a:close/>
                      <a:moveTo>
                        <a:pt x="5473" y="1313"/>
                      </a:moveTo>
                      <a:lnTo>
                        <a:pt x="5436" y="1331"/>
                      </a:lnTo>
                      <a:lnTo>
                        <a:pt x="5417" y="1350"/>
                      </a:lnTo>
                      <a:lnTo>
                        <a:pt x="5399" y="1387"/>
                      </a:lnTo>
                      <a:lnTo>
                        <a:pt x="5399" y="1442"/>
                      </a:lnTo>
                      <a:lnTo>
                        <a:pt x="5399" y="1479"/>
                      </a:lnTo>
                      <a:lnTo>
                        <a:pt x="5436" y="1498"/>
                      </a:lnTo>
                      <a:lnTo>
                        <a:pt x="5473" y="1516"/>
                      </a:lnTo>
                      <a:lnTo>
                        <a:pt x="6379" y="1738"/>
                      </a:lnTo>
                      <a:lnTo>
                        <a:pt x="6434" y="1738"/>
                      </a:lnTo>
                      <a:lnTo>
                        <a:pt x="6471" y="1720"/>
                      </a:lnTo>
                      <a:lnTo>
                        <a:pt x="6490" y="1701"/>
                      </a:lnTo>
                      <a:lnTo>
                        <a:pt x="6508" y="1664"/>
                      </a:lnTo>
                      <a:lnTo>
                        <a:pt x="6508" y="1627"/>
                      </a:lnTo>
                      <a:lnTo>
                        <a:pt x="6490" y="1572"/>
                      </a:lnTo>
                      <a:lnTo>
                        <a:pt x="6453" y="1553"/>
                      </a:lnTo>
                      <a:lnTo>
                        <a:pt x="6416" y="1535"/>
                      </a:lnTo>
                      <a:lnTo>
                        <a:pt x="5528" y="1313"/>
                      </a:lnTo>
                      <a:close/>
                      <a:moveTo>
                        <a:pt x="7248" y="1757"/>
                      </a:moveTo>
                      <a:lnTo>
                        <a:pt x="7211" y="1794"/>
                      </a:lnTo>
                      <a:lnTo>
                        <a:pt x="7192" y="1831"/>
                      </a:lnTo>
                      <a:lnTo>
                        <a:pt x="7192" y="1868"/>
                      </a:lnTo>
                      <a:lnTo>
                        <a:pt x="7211" y="1905"/>
                      </a:lnTo>
                      <a:lnTo>
                        <a:pt x="7229" y="1942"/>
                      </a:lnTo>
                      <a:lnTo>
                        <a:pt x="7266" y="1960"/>
                      </a:lnTo>
                      <a:lnTo>
                        <a:pt x="8172" y="2182"/>
                      </a:lnTo>
                      <a:lnTo>
                        <a:pt x="8227" y="2182"/>
                      </a:lnTo>
                      <a:lnTo>
                        <a:pt x="8264" y="2163"/>
                      </a:lnTo>
                      <a:lnTo>
                        <a:pt x="8283" y="2126"/>
                      </a:lnTo>
                      <a:lnTo>
                        <a:pt x="8301" y="2108"/>
                      </a:lnTo>
                      <a:lnTo>
                        <a:pt x="8301" y="2052"/>
                      </a:lnTo>
                      <a:lnTo>
                        <a:pt x="8283" y="2016"/>
                      </a:lnTo>
                      <a:lnTo>
                        <a:pt x="8264" y="1997"/>
                      </a:lnTo>
                      <a:lnTo>
                        <a:pt x="8227" y="1979"/>
                      </a:lnTo>
                      <a:lnTo>
                        <a:pt x="7321" y="1757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7" name="Google Shape;1697;p14"/>
                <p:cNvSpPr/>
                <p:nvPr/>
              </p:nvSpPr>
              <p:spPr>
                <a:xfrm>
                  <a:off x="9693832" y="3346580"/>
                  <a:ext cx="141020" cy="106609"/>
                </a:xfrm>
                <a:custGeom>
                  <a:rect b="b" l="l" r="r" t="t"/>
                  <a:pathLst>
                    <a:path extrusionOk="0" h="4012" w="5307">
                      <a:moveTo>
                        <a:pt x="1313" y="0"/>
                      </a:moveTo>
                      <a:lnTo>
                        <a:pt x="981" y="518"/>
                      </a:lnTo>
                      <a:lnTo>
                        <a:pt x="666" y="1017"/>
                      </a:lnTo>
                      <a:lnTo>
                        <a:pt x="389" y="1497"/>
                      </a:lnTo>
                      <a:lnTo>
                        <a:pt x="130" y="1941"/>
                      </a:lnTo>
                      <a:lnTo>
                        <a:pt x="1" y="2311"/>
                      </a:lnTo>
                      <a:lnTo>
                        <a:pt x="703" y="2681"/>
                      </a:lnTo>
                      <a:lnTo>
                        <a:pt x="1480" y="3069"/>
                      </a:lnTo>
                      <a:lnTo>
                        <a:pt x="1886" y="3272"/>
                      </a:lnTo>
                      <a:lnTo>
                        <a:pt x="2293" y="3439"/>
                      </a:lnTo>
                      <a:lnTo>
                        <a:pt x="2700" y="3605"/>
                      </a:lnTo>
                      <a:lnTo>
                        <a:pt x="3107" y="3753"/>
                      </a:lnTo>
                      <a:lnTo>
                        <a:pt x="3495" y="3864"/>
                      </a:lnTo>
                      <a:lnTo>
                        <a:pt x="3846" y="3956"/>
                      </a:lnTo>
                      <a:lnTo>
                        <a:pt x="4179" y="3993"/>
                      </a:lnTo>
                      <a:lnTo>
                        <a:pt x="4493" y="4012"/>
                      </a:lnTo>
                      <a:lnTo>
                        <a:pt x="4623" y="3993"/>
                      </a:lnTo>
                      <a:lnTo>
                        <a:pt x="4752" y="3975"/>
                      </a:lnTo>
                      <a:lnTo>
                        <a:pt x="4863" y="3938"/>
                      </a:lnTo>
                      <a:lnTo>
                        <a:pt x="4974" y="3901"/>
                      </a:lnTo>
                      <a:lnTo>
                        <a:pt x="5066" y="3827"/>
                      </a:lnTo>
                      <a:lnTo>
                        <a:pt x="5140" y="3753"/>
                      </a:lnTo>
                      <a:lnTo>
                        <a:pt x="5196" y="3660"/>
                      </a:lnTo>
                      <a:lnTo>
                        <a:pt x="5251" y="3550"/>
                      </a:lnTo>
                      <a:lnTo>
                        <a:pt x="5288" y="3420"/>
                      </a:lnTo>
                      <a:lnTo>
                        <a:pt x="5307" y="3291"/>
                      </a:lnTo>
                      <a:lnTo>
                        <a:pt x="5307" y="3143"/>
                      </a:lnTo>
                      <a:lnTo>
                        <a:pt x="5288" y="3013"/>
                      </a:lnTo>
                      <a:lnTo>
                        <a:pt x="5270" y="2884"/>
                      </a:lnTo>
                      <a:lnTo>
                        <a:pt x="5214" y="2755"/>
                      </a:lnTo>
                      <a:lnTo>
                        <a:pt x="5159" y="2625"/>
                      </a:lnTo>
                      <a:lnTo>
                        <a:pt x="5085" y="2477"/>
                      </a:lnTo>
                      <a:lnTo>
                        <a:pt x="4881" y="2218"/>
                      </a:lnTo>
                      <a:lnTo>
                        <a:pt x="4659" y="1978"/>
                      </a:lnTo>
                      <a:lnTo>
                        <a:pt x="4382" y="1719"/>
                      </a:lnTo>
                      <a:lnTo>
                        <a:pt x="4068" y="1479"/>
                      </a:lnTo>
                      <a:lnTo>
                        <a:pt x="3735" y="1257"/>
                      </a:lnTo>
                      <a:lnTo>
                        <a:pt x="3402" y="1035"/>
                      </a:lnTo>
                      <a:lnTo>
                        <a:pt x="3033" y="832"/>
                      </a:lnTo>
                      <a:lnTo>
                        <a:pt x="2681" y="629"/>
                      </a:lnTo>
                      <a:lnTo>
                        <a:pt x="1960" y="277"/>
                      </a:lnTo>
                      <a:lnTo>
                        <a:pt x="1313" y="0"/>
                      </a:lnTo>
                      <a:close/>
                    </a:path>
                  </a:pathLst>
                </a:custGeom>
                <a:solidFill>
                  <a:srgbClr val="E77F5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8" name="Google Shape;1698;p14"/>
                <p:cNvSpPr/>
                <p:nvPr/>
              </p:nvSpPr>
              <p:spPr>
                <a:xfrm>
                  <a:off x="9679111" y="3205084"/>
                  <a:ext cx="561025" cy="873465"/>
                </a:xfrm>
                <a:custGeom>
                  <a:rect b="b" l="l" r="r" t="t"/>
                  <a:pathLst>
                    <a:path extrusionOk="0" h="32871" w="21113">
                      <a:moveTo>
                        <a:pt x="20983" y="1"/>
                      </a:moveTo>
                      <a:lnTo>
                        <a:pt x="20946" y="19"/>
                      </a:lnTo>
                      <a:lnTo>
                        <a:pt x="20188" y="574"/>
                      </a:lnTo>
                      <a:lnTo>
                        <a:pt x="20169" y="611"/>
                      </a:lnTo>
                      <a:lnTo>
                        <a:pt x="20151" y="648"/>
                      </a:lnTo>
                      <a:lnTo>
                        <a:pt x="20151" y="685"/>
                      </a:lnTo>
                      <a:lnTo>
                        <a:pt x="20169" y="722"/>
                      </a:lnTo>
                      <a:lnTo>
                        <a:pt x="20206" y="759"/>
                      </a:lnTo>
                      <a:lnTo>
                        <a:pt x="20262" y="759"/>
                      </a:lnTo>
                      <a:lnTo>
                        <a:pt x="20317" y="740"/>
                      </a:lnTo>
                      <a:lnTo>
                        <a:pt x="21075" y="186"/>
                      </a:lnTo>
                      <a:lnTo>
                        <a:pt x="21094" y="149"/>
                      </a:lnTo>
                      <a:lnTo>
                        <a:pt x="21112" y="112"/>
                      </a:lnTo>
                      <a:lnTo>
                        <a:pt x="21112" y="75"/>
                      </a:lnTo>
                      <a:lnTo>
                        <a:pt x="21094" y="38"/>
                      </a:lnTo>
                      <a:lnTo>
                        <a:pt x="21057" y="19"/>
                      </a:lnTo>
                      <a:lnTo>
                        <a:pt x="21020" y="1"/>
                      </a:lnTo>
                      <a:close/>
                      <a:moveTo>
                        <a:pt x="19485" y="1110"/>
                      </a:moveTo>
                      <a:lnTo>
                        <a:pt x="19448" y="1128"/>
                      </a:lnTo>
                      <a:lnTo>
                        <a:pt x="18709" y="1683"/>
                      </a:lnTo>
                      <a:lnTo>
                        <a:pt x="18672" y="1702"/>
                      </a:lnTo>
                      <a:lnTo>
                        <a:pt x="18653" y="1757"/>
                      </a:lnTo>
                      <a:lnTo>
                        <a:pt x="18672" y="1794"/>
                      </a:lnTo>
                      <a:lnTo>
                        <a:pt x="18690" y="1831"/>
                      </a:lnTo>
                      <a:lnTo>
                        <a:pt x="18727" y="1868"/>
                      </a:lnTo>
                      <a:lnTo>
                        <a:pt x="18801" y="1868"/>
                      </a:lnTo>
                      <a:lnTo>
                        <a:pt x="18838" y="1849"/>
                      </a:lnTo>
                      <a:lnTo>
                        <a:pt x="19578" y="1295"/>
                      </a:lnTo>
                      <a:lnTo>
                        <a:pt x="19596" y="1258"/>
                      </a:lnTo>
                      <a:lnTo>
                        <a:pt x="19615" y="1221"/>
                      </a:lnTo>
                      <a:lnTo>
                        <a:pt x="19615" y="1184"/>
                      </a:lnTo>
                      <a:lnTo>
                        <a:pt x="19596" y="1147"/>
                      </a:lnTo>
                      <a:lnTo>
                        <a:pt x="19559" y="1110"/>
                      </a:lnTo>
                      <a:close/>
                      <a:moveTo>
                        <a:pt x="18006" y="2219"/>
                      </a:moveTo>
                      <a:lnTo>
                        <a:pt x="17969" y="2238"/>
                      </a:lnTo>
                      <a:lnTo>
                        <a:pt x="17211" y="2792"/>
                      </a:lnTo>
                      <a:lnTo>
                        <a:pt x="17193" y="2829"/>
                      </a:lnTo>
                      <a:lnTo>
                        <a:pt x="17175" y="2866"/>
                      </a:lnTo>
                      <a:lnTo>
                        <a:pt x="17175" y="2903"/>
                      </a:lnTo>
                      <a:lnTo>
                        <a:pt x="17193" y="2940"/>
                      </a:lnTo>
                      <a:lnTo>
                        <a:pt x="17230" y="2977"/>
                      </a:lnTo>
                      <a:lnTo>
                        <a:pt x="17322" y="2977"/>
                      </a:lnTo>
                      <a:lnTo>
                        <a:pt x="17341" y="2959"/>
                      </a:lnTo>
                      <a:lnTo>
                        <a:pt x="18080" y="2404"/>
                      </a:lnTo>
                      <a:lnTo>
                        <a:pt x="18117" y="2367"/>
                      </a:lnTo>
                      <a:lnTo>
                        <a:pt x="18136" y="2330"/>
                      </a:lnTo>
                      <a:lnTo>
                        <a:pt x="18136" y="2293"/>
                      </a:lnTo>
                      <a:lnTo>
                        <a:pt x="18117" y="2256"/>
                      </a:lnTo>
                      <a:lnTo>
                        <a:pt x="18080" y="2219"/>
                      </a:lnTo>
                      <a:close/>
                      <a:moveTo>
                        <a:pt x="16509" y="3328"/>
                      </a:moveTo>
                      <a:lnTo>
                        <a:pt x="16472" y="3347"/>
                      </a:lnTo>
                      <a:lnTo>
                        <a:pt x="15751" y="3920"/>
                      </a:lnTo>
                      <a:lnTo>
                        <a:pt x="15714" y="3957"/>
                      </a:lnTo>
                      <a:lnTo>
                        <a:pt x="15696" y="3994"/>
                      </a:lnTo>
                      <a:lnTo>
                        <a:pt x="15696" y="4031"/>
                      </a:lnTo>
                      <a:lnTo>
                        <a:pt x="15714" y="4068"/>
                      </a:lnTo>
                      <a:lnTo>
                        <a:pt x="15770" y="4105"/>
                      </a:lnTo>
                      <a:lnTo>
                        <a:pt x="15843" y="4105"/>
                      </a:lnTo>
                      <a:lnTo>
                        <a:pt x="15880" y="4086"/>
                      </a:lnTo>
                      <a:lnTo>
                        <a:pt x="16601" y="3532"/>
                      </a:lnTo>
                      <a:lnTo>
                        <a:pt x="16638" y="3495"/>
                      </a:lnTo>
                      <a:lnTo>
                        <a:pt x="16657" y="3458"/>
                      </a:lnTo>
                      <a:lnTo>
                        <a:pt x="16657" y="3421"/>
                      </a:lnTo>
                      <a:lnTo>
                        <a:pt x="16638" y="3384"/>
                      </a:lnTo>
                      <a:lnTo>
                        <a:pt x="16601" y="3347"/>
                      </a:lnTo>
                      <a:lnTo>
                        <a:pt x="16564" y="3328"/>
                      </a:lnTo>
                      <a:close/>
                      <a:moveTo>
                        <a:pt x="15085" y="4456"/>
                      </a:moveTo>
                      <a:lnTo>
                        <a:pt x="15049" y="4475"/>
                      </a:lnTo>
                      <a:lnTo>
                        <a:pt x="15012" y="4493"/>
                      </a:lnTo>
                      <a:lnTo>
                        <a:pt x="14272" y="5048"/>
                      </a:lnTo>
                      <a:lnTo>
                        <a:pt x="14254" y="5085"/>
                      </a:lnTo>
                      <a:lnTo>
                        <a:pt x="14235" y="5122"/>
                      </a:lnTo>
                      <a:lnTo>
                        <a:pt x="14235" y="5177"/>
                      </a:lnTo>
                      <a:lnTo>
                        <a:pt x="14254" y="5214"/>
                      </a:lnTo>
                      <a:lnTo>
                        <a:pt x="14291" y="5233"/>
                      </a:lnTo>
                      <a:lnTo>
                        <a:pt x="14346" y="5251"/>
                      </a:lnTo>
                      <a:lnTo>
                        <a:pt x="14383" y="5251"/>
                      </a:lnTo>
                      <a:lnTo>
                        <a:pt x="14401" y="5233"/>
                      </a:lnTo>
                      <a:lnTo>
                        <a:pt x="15141" y="4660"/>
                      </a:lnTo>
                      <a:lnTo>
                        <a:pt x="15159" y="4623"/>
                      </a:lnTo>
                      <a:lnTo>
                        <a:pt x="15178" y="4586"/>
                      </a:lnTo>
                      <a:lnTo>
                        <a:pt x="15178" y="4549"/>
                      </a:lnTo>
                      <a:lnTo>
                        <a:pt x="15159" y="4512"/>
                      </a:lnTo>
                      <a:lnTo>
                        <a:pt x="15122" y="4475"/>
                      </a:lnTo>
                      <a:lnTo>
                        <a:pt x="15085" y="4456"/>
                      </a:lnTo>
                      <a:close/>
                      <a:moveTo>
                        <a:pt x="13625" y="5602"/>
                      </a:moveTo>
                      <a:lnTo>
                        <a:pt x="13588" y="5621"/>
                      </a:lnTo>
                      <a:lnTo>
                        <a:pt x="13551" y="5639"/>
                      </a:lnTo>
                      <a:lnTo>
                        <a:pt x="12812" y="6212"/>
                      </a:lnTo>
                      <a:lnTo>
                        <a:pt x="12793" y="6249"/>
                      </a:lnTo>
                      <a:lnTo>
                        <a:pt x="12775" y="6286"/>
                      </a:lnTo>
                      <a:lnTo>
                        <a:pt x="12793" y="6323"/>
                      </a:lnTo>
                      <a:lnTo>
                        <a:pt x="12812" y="6360"/>
                      </a:lnTo>
                      <a:lnTo>
                        <a:pt x="12849" y="6397"/>
                      </a:lnTo>
                      <a:lnTo>
                        <a:pt x="12923" y="6397"/>
                      </a:lnTo>
                      <a:lnTo>
                        <a:pt x="12960" y="6379"/>
                      </a:lnTo>
                      <a:lnTo>
                        <a:pt x="13680" y="5806"/>
                      </a:lnTo>
                      <a:lnTo>
                        <a:pt x="13699" y="5769"/>
                      </a:lnTo>
                      <a:lnTo>
                        <a:pt x="13717" y="5732"/>
                      </a:lnTo>
                      <a:lnTo>
                        <a:pt x="13717" y="5695"/>
                      </a:lnTo>
                      <a:lnTo>
                        <a:pt x="13699" y="5658"/>
                      </a:lnTo>
                      <a:lnTo>
                        <a:pt x="13662" y="5621"/>
                      </a:lnTo>
                      <a:lnTo>
                        <a:pt x="13625" y="5602"/>
                      </a:lnTo>
                      <a:close/>
                      <a:moveTo>
                        <a:pt x="12146" y="6786"/>
                      </a:moveTo>
                      <a:lnTo>
                        <a:pt x="12109" y="6804"/>
                      </a:lnTo>
                      <a:lnTo>
                        <a:pt x="11388" y="7396"/>
                      </a:lnTo>
                      <a:lnTo>
                        <a:pt x="11370" y="7433"/>
                      </a:lnTo>
                      <a:lnTo>
                        <a:pt x="11351" y="7470"/>
                      </a:lnTo>
                      <a:lnTo>
                        <a:pt x="11351" y="7525"/>
                      </a:lnTo>
                      <a:lnTo>
                        <a:pt x="11388" y="7543"/>
                      </a:lnTo>
                      <a:lnTo>
                        <a:pt x="11425" y="7580"/>
                      </a:lnTo>
                      <a:lnTo>
                        <a:pt x="11499" y="7580"/>
                      </a:lnTo>
                      <a:lnTo>
                        <a:pt x="11536" y="7562"/>
                      </a:lnTo>
                      <a:lnTo>
                        <a:pt x="12239" y="6970"/>
                      </a:lnTo>
                      <a:lnTo>
                        <a:pt x="12257" y="6933"/>
                      </a:lnTo>
                      <a:lnTo>
                        <a:pt x="12275" y="6896"/>
                      </a:lnTo>
                      <a:lnTo>
                        <a:pt x="12275" y="6859"/>
                      </a:lnTo>
                      <a:lnTo>
                        <a:pt x="12257" y="6822"/>
                      </a:lnTo>
                      <a:lnTo>
                        <a:pt x="12220" y="6786"/>
                      </a:lnTo>
                      <a:close/>
                      <a:moveTo>
                        <a:pt x="10778" y="7987"/>
                      </a:moveTo>
                      <a:lnTo>
                        <a:pt x="10723" y="8006"/>
                      </a:lnTo>
                      <a:lnTo>
                        <a:pt x="10686" y="8024"/>
                      </a:lnTo>
                      <a:lnTo>
                        <a:pt x="10297" y="8412"/>
                      </a:lnTo>
                      <a:lnTo>
                        <a:pt x="10039" y="8708"/>
                      </a:lnTo>
                      <a:lnTo>
                        <a:pt x="10020" y="8745"/>
                      </a:lnTo>
                      <a:lnTo>
                        <a:pt x="10020" y="8782"/>
                      </a:lnTo>
                      <a:lnTo>
                        <a:pt x="10039" y="8819"/>
                      </a:lnTo>
                      <a:lnTo>
                        <a:pt x="10057" y="8856"/>
                      </a:lnTo>
                      <a:lnTo>
                        <a:pt x="10094" y="8875"/>
                      </a:lnTo>
                      <a:lnTo>
                        <a:pt x="10168" y="8875"/>
                      </a:lnTo>
                      <a:lnTo>
                        <a:pt x="10205" y="8838"/>
                      </a:lnTo>
                      <a:lnTo>
                        <a:pt x="10464" y="8560"/>
                      </a:lnTo>
                      <a:lnTo>
                        <a:pt x="10834" y="8172"/>
                      </a:lnTo>
                      <a:lnTo>
                        <a:pt x="10870" y="8154"/>
                      </a:lnTo>
                      <a:lnTo>
                        <a:pt x="10870" y="8098"/>
                      </a:lnTo>
                      <a:lnTo>
                        <a:pt x="10870" y="8061"/>
                      </a:lnTo>
                      <a:lnTo>
                        <a:pt x="10852" y="8024"/>
                      </a:lnTo>
                      <a:lnTo>
                        <a:pt x="10815" y="8006"/>
                      </a:lnTo>
                      <a:lnTo>
                        <a:pt x="10778" y="7987"/>
                      </a:lnTo>
                      <a:close/>
                      <a:moveTo>
                        <a:pt x="9706" y="9485"/>
                      </a:moveTo>
                      <a:lnTo>
                        <a:pt x="9669" y="9503"/>
                      </a:lnTo>
                      <a:lnTo>
                        <a:pt x="9632" y="9522"/>
                      </a:lnTo>
                      <a:lnTo>
                        <a:pt x="9613" y="9559"/>
                      </a:lnTo>
                      <a:lnTo>
                        <a:pt x="9225" y="10409"/>
                      </a:lnTo>
                      <a:lnTo>
                        <a:pt x="9225" y="10446"/>
                      </a:lnTo>
                      <a:lnTo>
                        <a:pt x="9225" y="10483"/>
                      </a:lnTo>
                      <a:lnTo>
                        <a:pt x="9244" y="10520"/>
                      </a:lnTo>
                      <a:lnTo>
                        <a:pt x="9281" y="10557"/>
                      </a:lnTo>
                      <a:lnTo>
                        <a:pt x="9318" y="10557"/>
                      </a:lnTo>
                      <a:lnTo>
                        <a:pt x="9392" y="10538"/>
                      </a:lnTo>
                      <a:lnTo>
                        <a:pt x="9429" y="10501"/>
                      </a:lnTo>
                      <a:lnTo>
                        <a:pt x="9798" y="9651"/>
                      </a:lnTo>
                      <a:lnTo>
                        <a:pt x="9817" y="9596"/>
                      </a:lnTo>
                      <a:lnTo>
                        <a:pt x="9798" y="9559"/>
                      </a:lnTo>
                      <a:lnTo>
                        <a:pt x="9780" y="9522"/>
                      </a:lnTo>
                      <a:lnTo>
                        <a:pt x="9743" y="9503"/>
                      </a:lnTo>
                      <a:lnTo>
                        <a:pt x="9706" y="9485"/>
                      </a:lnTo>
                      <a:close/>
                      <a:moveTo>
                        <a:pt x="8911" y="11204"/>
                      </a:moveTo>
                      <a:lnTo>
                        <a:pt x="8892" y="11222"/>
                      </a:lnTo>
                      <a:lnTo>
                        <a:pt x="8855" y="11259"/>
                      </a:lnTo>
                      <a:lnTo>
                        <a:pt x="8504" y="12128"/>
                      </a:lnTo>
                      <a:lnTo>
                        <a:pt x="8486" y="12165"/>
                      </a:lnTo>
                      <a:lnTo>
                        <a:pt x="8504" y="12202"/>
                      </a:lnTo>
                      <a:lnTo>
                        <a:pt x="8523" y="12239"/>
                      </a:lnTo>
                      <a:lnTo>
                        <a:pt x="8560" y="12258"/>
                      </a:lnTo>
                      <a:lnTo>
                        <a:pt x="8597" y="12276"/>
                      </a:lnTo>
                      <a:lnTo>
                        <a:pt x="8652" y="12258"/>
                      </a:lnTo>
                      <a:lnTo>
                        <a:pt x="8689" y="12202"/>
                      </a:lnTo>
                      <a:lnTo>
                        <a:pt x="9059" y="11352"/>
                      </a:lnTo>
                      <a:lnTo>
                        <a:pt x="9059" y="11315"/>
                      </a:lnTo>
                      <a:lnTo>
                        <a:pt x="9059" y="11259"/>
                      </a:lnTo>
                      <a:lnTo>
                        <a:pt x="9040" y="11241"/>
                      </a:lnTo>
                      <a:lnTo>
                        <a:pt x="9003" y="11204"/>
                      </a:lnTo>
                      <a:close/>
                      <a:moveTo>
                        <a:pt x="8227" y="12905"/>
                      </a:moveTo>
                      <a:lnTo>
                        <a:pt x="8190" y="12923"/>
                      </a:lnTo>
                      <a:lnTo>
                        <a:pt x="8153" y="12942"/>
                      </a:lnTo>
                      <a:lnTo>
                        <a:pt x="8134" y="12979"/>
                      </a:lnTo>
                      <a:lnTo>
                        <a:pt x="7783" y="13829"/>
                      </a:lnTo>
                      <a:lnTo>
                        <a:pt x="7765" y="13866"/>
                      </a:lnTo>
                      <a:lnTo>
                        <a:pt x="7783" y="13921"/>
                      </a:lnTo>
                      <a:lnTo>
                        <a:pt x="7802" y="13940"/>
                      </a:lnTo>
                      <a:lnTo>
                        <a:pt x="7839" y="13977"/>
                      </a:lnTo>
                      <a:lnTo>
                        <a:pt x="7876" y="13977"/>
                      </a:lnTo>
                      <a:lnTo>
                        <a:pt x="7931" y="13958"/>
                      </a:lnTo>
                      <a:lnTo>
                        <a:pt x="7968" y="13921"/>
                      </a:lnTo>
                      <a:lnTo>
                        <a:pt x="8338" y="13053"/>
                      </a:lnTo>
                      <a:lnTo>
                        <a:pt x="8338" y="13016"/>
                      </a:lnTo>
                      <a:lnTo>
                        <a:pt x="8338" y="12979"/>
                      </a:lnTo>
                      <a:lnTo>
                        <a:pt x="8301" y="12942"/>
                      </a:lnTo>
                      <a:lnTo>
                        <a:pt x="8282" y="12923"/>
                      </a:lnTo>
                      <a:lnTo>
                        <a:pt x="8227" y="12905"/>
                      </a:lnTo>
                      <a:close/>
                      <a:moveTo>
                        <a:pt x="7469" y="14624"/>
                      </a:moveTo>
                      <a:lnTo>
                        <a:pt x="7432" y="14661"/>
                      </a:lnTo>
                      <a:lnTo>
                        <a:pt x="7413" y="14679"/>
                      </a:lnTo>
                      <a:lnTo>
                        <a:pt x="7062" y="15548"/>
                      </a:lnTo>
                      <a:lnTo>
                        <a:pt x="7044" y="15585"/>
                      </a:lnTo>
                      <a:lnTo>
                        <a:pt x="7062" y="15622"/>
                      </a:lnTo>
                      <a:lnTo>
                        <a:pt x="7081" y="15659"/>
                      </a:lnTo>
                      <a:lnTo>
                        <a:pt x="7118" y="15678"/>
                      </a:lnTo>
                      <a:lnTo>
                        <a:pt x="7155" y="15696"/>
                      </a:lnTo>
                      <a:lnTo>
                        <a:pt x="7210" y="15678"/>
                      </a:lnTo>
                      <a:lnTo>
                        <a:pt x="7266" y="15622"/>
                      </a:lnTo>
                      <a:lnTo>
                        <a:pt x="7617" y="14772"/>
                      </a:lnTo>
                      <a:lnTo>
                        <a:pt x="7617" y="14735"/>
                      </a:lnTo>
                      <a:lnTo>
                        <a:pt x="7617" y="14679"/>
                      </a:lnTo>
                      <a:lnTo>
                        <a:pt x="7598" y="14661"/>
                      </a:lnTo>
                      <a:lnTo>
                        <a:pt x="7561" y="14624"/>
                      </a:lnTo>
                      <a:close/>
                      <a:moveTo>
                        <a:pt x="6766" y="16343"/>
                      </a:moveTo>
                      <a:lnTo>
                        <a:pt x="6729" y="16362"/>
                      </a:lnTo>
                      <a:lnTo>
                        <a:pt x="6711" y="16399"/>
                      </a:lnTo>
                      <a:lnTo>
                        <a:pt x="6341" y="17249"/>
                      </a:lnTo>
                      <a:lnTo>
                        <a:pt x="6341" y="17305"/>
                      </a:lnTo>
                      <a:lnTo>
                        <a:pt x="6341" y="17342"/>
                      </a:lnTo>
                      <a:lnTo>
                        <a:pt x="6378" y="17379"/>
                      </a:lnTo>
                      <a:lnTo>
                        <a:pt x="6415" y="17397"/>
                      </a:lnTo>
                      <a:lnTo>
                        <a:pt x="6452" y="17397"/>
                      </a:lnTo>
                      <a:lnTo>
                        <a:pt x="6508" y="17379"/>
                      </a:lnTo>
                      <a:lnTo>
                        <a:pt x="6545" y="17342"/>
                      </a:lnTo>
                      <a:lnTo>
                        <a:pt x="6896" y="16491"/>
                      </a:lnTo>
                      <a:lnTo>
                        <a:pt x="6914" y="16436"/>
                      </a:lnTo>
                      <a:lnTo>
                        <a:pt x="6896" y="16399"/>
                      </a:lnTo>
                      <a:lnTo>
                        <a:pt x="6877" y="16362"/>
                      </a:lnTo>
                      <a:lnTo>
                        <a:pt x="6840" y="16343"/>
                      </a:lnTo>
                      <a:close/>
                      <a:moveTo>
                        <a:pt x="6101" y="18044"/>
                      </a:moveTo>
                      <a:lnTo>
                        <a:pt x="6045" y="18063"/>
                      </a:lnTo>
                      <a:lnTo>
                        <a:pt x="6008" y="18081"/>
                      </a:lnTo>
                      <a:lnTo>
                        <a:pt x="5990" y="18118"/>
                      </a:lnTo>
                      <a:lnTo>
                        <a:pt x="5639" y="18968"/>
                      </a:lnTo>
                      <a:lnTo>
                        <a:pt x="5639" y="19005"/>
                      </a:lnTo>
                      <a:lnTo>
                        <a:pt x="5639" y="19061"/>
                      </a:lnTo>
                      <a:lnTo>
                        <a:pt x="5657" y="19079"/>
                      </a:lnTo>
                      <a:lnTo>
                        <a:pt x="5694" y="19116"/>
                      </a:lnTo>
                      <a:lnTo>
                        <a:pt x="5731" y="19116"/>
                      </a:lnTo>
                      <a:lnTo>
                        <a:pt x="5805" y="19098"/>
                      </a:lnTo>
                      <a:lnTo>
                        <a:pt x="5842" y="19061"/>
                      </a:lnTo>
                      <a:lnTo>
                        <a:pt x="6193" y="18192"/>
                      </a:lnTo>
                      <a:lnTo>
                        <a:pt x="6193" y="18155"/>
                      </a:lnTo>
                      <a:lnTo>
                        <a:pt x="6193" y="18118"/>
                      </a:lnTo>
                      <a:lnTo>
                        <a:pt x="6175" y="18081"/>
                      </a:lnTo>
                      <a:lnTo>
                        <a:pt x="6138" y="18063"/>
                      </a:lnTo>
                      <a:lnTo>
                        <a:pt x="6101" y="18044"/>
                      </a:lnTo>
                      <a:close/>
                      <a:moveTo>
                        <a:pt x="5343" y="19763"/>
                      </a:moveTo>
                      <a:lnTo>
                        <a:pt x="5306" y="19800"/>
                      </a:lnTo>
                      <a:lnTo>
                        <a:pt x="5287" y="19819"/>
                      </a:lnTo>
                      <a:lnTo>
                        <a:pt x="4936" y="20688"/>
                      </a:lnTo>
                      <a:lnTo>
                        <a:pt x="4918" y="20725"/>
                      </a:lnTo>
                      <a:lnTo>
                        <a:pt x="4936" y="20762"/>
                      </a:lnTo>
                      <a:lnTo>
                        <a:pt x="4955" y="20799"/>
                      </a:lnTo>
                      <a:lnTo>
                        <a:pt x="4992" y="20817"/>
                      </a:lnTo>
                      <a:lnTo>
                        <a:pt x="5029" y="20836"/>
                      </a:lnTo>
                      <a:lnTo>
                        <a:pt x="5084" y="20817"/>
                      </a:lnTo>
                      <a:lnTo>
                        <a:pt x="5140" y="20762"/>
                      </a:lnTo>
                      <a:lnTo>
                        <a:pt x="5491" y="19911"/>
                      </a:lnTo>
                      <a:lnTo>
                        <a:pt x="5491" y="19874"/>
                      </a:lnTo>
                      <a:lnTo>
                        <a:pt x="5491" y="19819"/>
                      </a:lnTo>
                      <a:lnTo>
                        <a:pt x="5454" y="19800"/>
                      </a:lnTo>
                      <a:lnTo>
                        <a:pt x="5435" y="19763"/>
                      </a:lnTo>
                      <a:close/>
                      <a:moveTo>
                        <a:pt x="4640" y="21483"/>
                      </a:moveTo>
                      <a:lnTo>
                        <a:pt x="4603" y="21501"/>
                      </a:lnTo>
                      <a:lnTo>
                        <a:pt x="4585" y="21538"/>
                      </a:lnTo>
                      <a:lnTo>
                        <a:pt x="4234" y="22407"/>
                      </a:lnTo>
                      <a:lnTo>
                        <a:pt x="4215" y="22444"/>
                      </a:lnTo>
                      <a:lnTo>
                        <a:pt x="4234" y="22481"/>
                      </a:lnTo>
                      <a:lnTo>
                        <a:pt x="4252" y="22518"/>
                      </a:lnTo>
                      <a:lnTo>
                        <a:pt x="4289" y="22536"/>
                      </a:lnTo>
                      <a:lnTo>
                        <a:pt x="4326" y="22555"/>
                      </a:lnTo>
                      <a:lnTo>
                        <a:pt x="4382" y="22536"/>
                      </a:lnTo>
                      <a:lnTo>
                        <a:pt x="4419" y="22481"/>
                      </a:lnTo>
                      <a:lnTo>
                        <a:pt x="4770" y="21631"/>
                      </a:lnTo>
                      <a:lnTo>
                        <a:pt x="4788" y="21575"/>
                      </a:lnTo>
                      <a:lnTo>
                        <a:pt x="4770" y="21538"/>
                      </a:lnTo>
                      <a:lnTo>
                        <a:pt x="4751" y="21501"/>
                      </a:lnTo>
                      <a:lnTo>
                        <a:pt x="4714" y="21483"/>
                      </a:lnTo>
                      <a:close/>
                      <a:moveTo>
                        <a:pt x="3938" y="23202"/>
                      </a:moveTo>
                      <a:lnTo>
                        <a:pt x="3901" y="23220"/>
                      </a:lnTo>
                      <a:lnTo>
                        <a:pt x="3882" y="23257"/>
                      </a:lnTo>
                      <a:lnTo>
                        <a:pt x="3531" y="24126"/>
                      </a:lnTo>
                      <a:lnTo>
                        <a:pt x="3513" y="24163"/>
                      </a:lnTo>
                      <a:lnTo>
                        <a:pt x="3531" y="24200"/>
                      </a:lnTo>
                      <a:lnTo>
                        <a:pt x="3550" y="24237"/>
                      </a:lnTo>
                      <a:lnTo>
                        <a:pt x="3587" y="24256"/>
                      </a:lnTo>
                      <a:lnTo>
                        <a:pt x="3679" y="24256"/>
                      </a:lnTo>
                      <a:lnTo>
                        <a:pt x="3716" y="24200"/>
                      </a:lnTo>
                      <a:lnTo>
                        <a:pt x="4067" y="23331"/>
                      </a:lnTo>
                      <a:lnTo>
                        <a:pt x="4086" y="23294"/>
                      </a:lnTo>
                      <a:lnTo>
                        <a:pt x="4067" y="23257"/>
                      </a:lnTo>
                      <a:lnTo>
                        <a:pt x="4049" y="23220"/>
                      </a:lnTo>
                      <a:lnTo>
                        <a:pt x="4012" y="23202"/>
                      </a:lnTo>
                      <a:close/>
                      <a:moveTo>
                        <a:pt x="3272" y="24903"/>
                      </a:moveTo>
                      <a:lnTo>
                        <a:pt x="3235" y="24921"/>
                      </a:lnTo>
                      <a:lnTo>
                        <a:pt x="3198" y="24940"/>
                      </a:lnTo>
                      <a:lnTo>
                        <a:pt x="3180" y="24977"/>
                      </a:lnTo>
                      <a:lnTo>
                        <a:pt x="2829" y="25827"/>
                      </a:lnTo>
                      <a:lnTo>
                        <a:pt x="2810" y="25883"/>
                      </a:lnTo>
                      <a:lnTo>
                        <a:pt x="2829" y="25920"/>
                      </a:lnTo>
                      <a:lnTo>
                        <a:pt x="2847" y="25957"/>
                      </a:lnTo>
                      <a:lnTo>
                        <a:pt x="2884" y="25975"/>
                      </a:lnTo>
                      <a:lnTo>
                        <a:pt x="2921" y="25975"/>
                      </a:lnTo>
                      <a:lnTo>
                        <a:pt x="2977" y="25957"/>
                      </a:lnTo>
                      <a:lnTo>
                        <a:pt x="3014" y="25920"/>
                      </a:lnTo>
                      <a:lnTo>
                        <a:pt x="3365" y="25051"/>
                      </a:lnTo>
                      <a:lnTo>
                        <a:pt x="3383" y="25014"/>
                      </a:lnTo>
                      <a:lnTo>
                        <a:pt x="3365" y="24977"/>
                      </a:lnTo>
                      <a:lnTo>
                        <a:pt x="3346" y="24940"/>
                      </a:lnTo>
                      <a:lnTo>
                        <a:pt x="3309" y="24921"/>
                      </a:lnTo>
                      <a:lnTo>
                        <a:pt x="3272" y="24903"/>
                      </a:lnTo>
                      <a:close/>
                      <a:moveTo>
                        <a:pt x="2570" y="26622"/>
                      </a:moveTo>
                      <a:lnTo>
                        <a:pt x="2533" y="26641"/>
                      </a:lnTo>
                      <a:lnTo>
                        <a:pt x="2496" y="26659"/>
                      </a:lnTo>
                      <a:lnTo>
                        <a:pt x="2477" y="26696"/>
                      </a:lnTo>
                      <a:lnTo>
                        <a:pt x="2126" y="27546"/>
                      </a:lnTo>
                      <a:lnTo>
                        <a:pt x="2108" y="27602"/>
                      </a:lnTo>
                      <a:lnTo>
                        <a:pt x="2126" y="27639"/>
                      </a:lnTo>
                      <a:lnTo>
                        <a:pt x="2145" y="27676"/>
                      </a:lnTo>
                      <a:lnTo>
                        <a:pt x="2182" y="27694"/>
                      </a:lnTo>
                      <a:lnTo>
                        <a:pt x="2219" y="27694"/>
                      </a:lnTo>
                      <a:lnTo>
                        <a:pt x="2274" y="27676"/>
                      </a:lnTo>
                      <a:lnTo>
                        <a:pt x="2311" y="27639"/>
                      </a:lnTo>
                      <a:lnTo>
                        <a:pt x="2662" y="26770"/>
                      </a:lnTo>
                      <a:lnTo>
                        <a:pt x="2681" y="26733"/>
                      </a:lnTo>
                      <a:lnTo>
                        <a:pt x="2662" y="26696"/>
                      </a:lnTo>
                      <a:lnTo>
                        <a:pt x="2644" y="26659"/>
                      </a:lnTo>
                      <a:lnTo>
                        <a:pt x="2607" y="26641"/>
                      </a:lnTo>
                      <a:lnTo>
                        <a:pt x="2570" y="26622"/>
                      </a:lnTo>
                      <a:close/>
                      <a:moveTo>
                        <a:pt x="1867" y="28341"/>
                      </a:moveTo>
                      <a:lnTo>
                        <a:pt x="1830" y="28360"/>
                      </a:lnTo>
                      <a:lnTo>
                        <a:pt x="1793" y="28378"/>
                      </a:lnTo>
                      <a:lnTo>
                        <a:pt x="1775" y="28415"/>
                      </a:lnTo>
                      <a:lnTo>
                        <a:pt x="1424" y="29266"/>
                      </a:lnTo>
                      <a:lnTo>
                        <a:pt x="1405" y="29321"/>
                      </a:lnTo>
                      <a:lnTo>
                        <a:pt x="1424" y="29358"/>
                      </a:lnTo>
                      <a:lnTo>
                        <a:pt x="1442" y="29395"/>
                      </a:lnTo>
                      <a:lnTo>
                        <a:pt x="1479" y="29414"/>
                      </a:lnTo>
                      <a:lnTo>
                        <a:pt x="1516" y="29414"/>
                      </a:lnTo>
                      <a:lnTo>
                        <a:pt x="1572" y="29395"/>
                      </a:lnTo>
                      <a:lnTo>
                        <a:pt x="1609" y="29358"/>
                      </a:lnTo>
                      <a:lnTo>
                        <a:pt x="1960" y="28489"/>
                      </a:lnTo>
                      <a:lnTo>
                        <a:pt x="1978" y="28452"/>
                      </a:lnTo>
                      <a:lnTo>
                        <a:pt x="1960" y="28415"/>
                      </a:lnTo>
                      <a:lnTo>
                        <a:pt x="1941" y="28378"/>
                      </a:lnTo>
                      <a:lnTo>
                        <a:pt x="1904" y="28360"/>
                      </a:lnTo>
                      <a:lnTo>
                        <a:pt x="1867" y="28341"/>
                      </a:lnTo>
                      <a:close/>
                      <a:moveTo>
                        <a:pt x="1165" y="30061"/>
                      </a:moveTo>
                      <a:lnTo>
                        <a:pt x="1128" y="30079"/>
                      </a:lnTo>
                      <a:lnTo>
                        <a:pt x="1091" y="30098"/>
                      </a:lnTo>
                      <a:lnTo>
                        <a:pt x="1072" y="30135"/>
                      </a:lnTo>
                      <a:lnTo>
                        <a:pt x="721" y="30985"/>
                      </a:lnTo>
                      <a:lnTo>
                        <a:pt x="703" y="31040"/>
                      </a:lnTo>
                      <a:lnTo>
                        <a:pt x="721" y="31077"/>
                      </a:lnTo>
                      <a:lnTo>
                        <a:pt x="740" y="31114"/>
                      </a:lnTo>
                      <a:lnTo>
                        <a:pt x="777" y="31133"/>
                      </a:lnTo>
                      <a:lnTo>
                        <a:pt x="814" y="31133"/>
                      </a:lnTo>
                      <a:lnTo>
                        <a:pt x="869" y="31114"/>
                      </a:lnTo>
                      <a:lnTo>
                        <a:pt x="906" y="31077"/>
                      </a:lnTo>
                      <a:lnTo>
                        <a:pt x="1257" y="30209"/>
                      </a:lnTo>
                      <a:lnTo>
                        <a:pt x="1276" y="30172"/>
                      </a:lnTo>
                      <a:lnTo>
                        <a:pt x="1257" y="30135"/>
                      </a:lnTo>
                      <a:lnTo>
                        <a:pt x="1239" y="30098"/>
                      </a:lnTo>
                      <a:lnTo>
                        <a:pt x="1202" y="30079"/>
                      </a:lnTo>
                      <a:lnTo>
                        <a:pt x="1165" y="30061"/>
                      </a:lnTo>
                      <a:close/>
                      <a:moveTo>
                        <a:pt x="462" y="31780"/>
                      </a:moveTo>
                      <a:lnTo>
                        <a:pt x="425" y="31798"/>
                      </a:lnTo>
                      <a:lnTo>
                        <a:pt x="388" y="31817"/>
                      </a:lnTo>
                      <a:lnTo>
                        <a:pt x="370" y="31854"/>
                      </a:lnTo>
                      <a:lnTo>
                        <a:pt x="19" y="32723"/>
                      </a:lnTo>
                      <a:lnTo>
                        <a:pt x="0" y="32760"/>
                      </a:lnTo>
                      <a:lnTo>
                        <a:pt x="19" y="32797"/>
                      </a:lnTo>
                      <a:lnTo>
                        <a:pt x="37" y="32834"/>
                      </a:lnTo>
                      <a:lnTo>
                        <a:pt x="74" y="32852"/>
                      </a:lnTo>
                      <a:lnTo>
                        <a:pt x="111" y="32871"/>
                      </a:lnTo>
                      <a:lnTo>
                        <a:pt x="167" y="32852"/>
                      </a:lnTo>
                      <a:lnTo>
                        <a:pt x="204" y="32797"/>
                      </a:lnTo>
                      <a:lnTo>
                        <a:pt x="555" y="31928"/>
                      </a:lnTo>
                      <a:lnTo>
                        <a:pt x="573" y="31891"/>
                      </a:lnTo>
                      <a:lnTo>
                        <a:pt x="555" y="31854"/>
                      </a:lnTo>
                      <a:lnTo>
                        <a:pt x="536" y="31817"/>
                      </a:lnTo>
                      <a:lnTo>
                        <a:pt x="499" y="31798"/>
                      </a:lnTo>
                      <a:lnTo>
                        <a:pt x="462" y="31780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9" name="Google Shape;1699;p14"/>
                <p:cNvSpPr/>
                <p:nvPr/>
              </p:nvSpPr>
              <p:spPr>
                <a:xfrm>
                  <a:off x="10224874" y="3001727"/>
                  <a:ext cx="81551" cy="249091"/>
                </a:xfrm>
                <a:custGeom>
                  <a:rect b="b" l="l" r="r" t="t"/>
                  <a:pathLst>
                    <a:path extrusionOk="0" h="9374" w="3069">
                      <a:moveTo>
                        <a:pt x="2940" y="0"/>
                      </a:moveTo>
                      <a:lnTo>
                        <a:pt x="2903" y="19"/>
                      </a:lnTo>
                      <a:lnTo>
                        <a:pt x="2866" y="37"/>
                      </a:lnTo>
                      <a:lnTo>
                        <a:pt x="2847" y="74"/>
                      </a:lnTo>
                      <a:lnTo>
                        <a:pt x="2422" y="1202"/>
                      </a:lnTo>
                      <a:lnTo>
                        <a:pt x="2015" y="2330"/>
                      </a:lnTo>
                      <a:lnTo>
                        <a:pt x="1627" y="3457"/>
                      </a:lnTo>
                      <a:lnTo>
                        <a:pt x="1257" y="4603"/>
                      </a:lnTo>
                      <a:lnTo>
                        <a:pt x="906" y="5750"/>
                      </a:lnTo>
                      <a:lnTo>
                        <a:pt x="592" y="6914"/>
                      </a:lnTo>
                      <a:lnTo>
                        <a:pt x="277" y="8079"/>
                      </a:lnTo>
                      <a:lnTo>
                        <a:pt x="0" y="9244"/>
                      </a:lnTo>
                      <a:lnTo>
                        <a:pt x="0" y="9281"/>
                      </a:lnTo>
                      <a:lnTo>
                        <a:pt x="19" y="9318"/>
                      </a:lnTo>
                      <a:lnTo>
                        <a:pt x="56" y="9355"/>
                      </a:lnTo>
                      <a:lnTo>
                        <a:pt x="93" y="9373"/>
                      </a:lnTo>
                      <a:lnTo>
                        <a:pt x="130" y="9373"/>
                      </a:lnTo>
                      <a:lnTo>
                        <a:pt x="167" y="9355"/>
                      </a:lnTo>
                      <a:lnTo>
                        <a:pt x="185" y="9336"/>
                      </a:lnTo>
                      <a:lnTo>
                        <a:pt x="203" y="9299"/>
                      </a:lnTo>
                      <a:lnTo>
                        <a:pt x="481" y="8134"/>
                      </a:lnTo>
                      <a:lnTo>
                        <a:pt x="795" y="6970"/>
                      </a:lnTo>
                      <a:lnTo>
                        <a:pt x="1109" y="5805"/>
                      </a:lnTo>
                      <a:lnTo>
                        <a:pt x="1461" y="4659"/>
                      </a:lnTo>
                      <a:lnTo>
                        <a:pt x="1830" y="3513"/>
                      </a:lnTo>
                      <a:lnTo>
                        <a:pt x="2219" y="2385"/>
                      </a:lnTo>
                      <a:lnTo>
                        <a:pt x="2625" y="1257"/>
                      </a:lnTo>
                      <a:lnTo>
                        <a:pt x="3050" y="130"/>
                      </a:lnTo>
                      <a:lnTo>
                        <a:pt x="3069" y="93"/>
                      </a:lnTo>
                      <a:lnTo>
                        <a:pt x="3050" y="56"/>
                      </a:lnTo>
                      <a:lnTo>
                        <a:pt x="3013" y="37"/>
                      </a:lnTo>
                      <a:lnTo>
                        <a:pt x="2995" y="19"/>
                      </a:lnTo>
                      <a:lnTo>
                        <a:pt x="2940" y="0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0" name="Google Shape;1700;p14"/>
                <p:cNvSpPr/>
                <p:nvPr/>
              </p:nvSpPr>
              <p:spPr>
                <a:xfrm>
                  <a:off x="9254675" y="4184611"/>
                  <a:ext cx="311961" cy="189648"/>
                </a:xfrm>
                <a:custGeom>
                  <a:rect b="b" l="l" r="r" t="t"/>
                  <a:pathLst>
                    <a:path extrusionOk="0" h="7137" w="11740">
                      <a:moveTo>
                        <a:pt x="7820" y="1"/>
                      </a:moveTo>
                      <a:lnTo>
                        <a:pt x="7691" y="38"/>
                      </a:lnTo>
                      <a:lnTo>
                        <a:pt x="7580" y="93"/>
                      </a:lnTo>
                      <a:lnTo>
                        <a:pt x="7488" y="167"/>
                      </a:lnTo>
                      <a:lnTo>
                        <a:pt x="7414" y="260"/>
                      </a:lnTo>
                      <a:lnTo>
                        <a:pt x="7340" y="352"/>
                      </a:lnTo>
                      <a:lnTo>
                        <a:pt x="7192" y="574"/>
                      </a:lnTo>
                      <a:lnTo>
                        <a:pt x="7044" y="814"/>
                      </a:lnTo>
                      <a:lnTo>
                        <a:pt x="6952" y="925"/>
                      </a:lnTo>
                      <a:lnTo>
                        <a:pt x="6841" y="1018"/>
                      </a:lnTo>
                      <a:lnTo>
                        <a:pt x="6711" y="1110"/>
                      </a:lnTo>
                      <a:lnTo>
                        <a:pt x="6563" y="1184"/>
                      </a:lnTo>
                      <a:lnTo>
                        <a:pt x="6378" y="1239"/>
                      </a:lnTo>
                      <a:lnTo>
                        <a:pt x="6175" y="1276"/>
                      </a:lnTo>
                      <a:lnTo>
                        <a:pt x="5990" y="1295"/>
                      </a:lnTo>
                      <a:lnTo>
                        <a:pt x="5842" y="1276"/>
                      </a:lnTo>
                      <a:lnTo>
                        <a:pt x="5676" y="1258"/>
                      </a:lnTo>
                      <a:lnTo>
                        <a:pt x="5510" y="1221"/>
                      </a:lnTo>
                      <a:lnTo>
                        <a:pt x="5362" y="1166"/>
                      </a:lnTo>
                      <a:lnTo>
                        <a:pt x="5214" y="1110"/>
                      </a:lnTo>
                      <a:lnTo>
                        <a:pt x="4918" y="944"/>
                      </a:lnTo>
                      <a:lnTo>
                        <a:pt x="4289" y="574"/>
                      </a:lnTo>
                      <a:lnTo>
                        <a:pt x="3938" y="389"/>
                      </a:lnTo>
                      <a:lnTo>
                        <a:pt x="3568" y="241"/>
                      </a:lnTo>
                      <a:lnTo>
                        <a:pt x="3310" y="149"/>
                      </a:lnTo>
                      <a:lnTo>
                        <a:pt x="3051" y="93"/>
                      </a:lnTo>
                      <a:lnTo>
                        <a:pt x="2774" y="38"/>
                      </a:lnTo>
                      <a:lnTo>
                        <a:pt x="2459" y="19"/>
                      </a:lnTo>
                      <a:lnTo>
                        <a:pt x="2108" y="19"/>
                      </a:lnTo>
                      <a:lnTo>
                        <a:pt x="1794" y="75"/>
                      </a:lnTo>
                      <a:lnTo>
                        <a:pt x="1498" y="149"/>
                      </a:lnTo>
                      <a:lnTo>
                        <a:pt x="1239" y="241"/>
                      </a:lnTo>
                      <a:lnTo>
                        <a:pt x="999" y="352"/>
                      </a:lnTo>
                      <a:lnTo>
                        <a:pt x="795" y="482"/>
                      </a:lnTo>
                      <a:lnTo>
                        <a:pt x="611" y="629"/>
                      </a:lnTo>
                      <a:lnTo>
                        <a:pt x="463" y="759"/>
                      </a:lnTo>
                      <a:lnTo>
                        <a:pt x="259" y="999"/>
                      </a:lnTo>
                      <a:lnTo>
                        <a:pt x="111" y="1184"/>
                      </a:lnTo>
                      <a:lnTo>
                        <a:pt x="0" y="1369"/>
                      </a:lnTo>
                      <a:lnTo>
                        <a:pt x="9503" y="7137"/>
                      </a:lnTo>
                      <a:lnTo>
                        <a:pt x="9651" y="6915"/>
                      </a:lnTo>
                      <a:lnTo>
                        <a:pt x="9780" y="6693"/>
                      </a:lnTo>
                      <a:lnTo>
                        <a:pt x="9909" y="6490"/>
                      </a:lnTo>
                      <a:lnTo>
                        <a:pt x="10242" y="5954"/>
                      </a:lnTo>
                      <a:lnTo>
                        <a:pt x="10612" y="5325"/>
                      </a:lnTo>
                      <a:lnTo>
                        <a:pt x="10982" y="4660"/>
                      </a:lnTo>
                      <a:lnTo>
                        <a:pt x="11314" y="4013"/>
                      </a:lnTo>
                      <a:lnTo>
                        <a:pt x="11462" y="3698"/>
                      </a:lnTo>
                      <a:lnTo>
                        <a:pt x="11573" y="3421"/>
                      </a:lnTo>
                      <a:lnTo>
                        <a:pt x="11666" y="3162"/>
                      </a:lnTo>
                      <a:lnTo>
                        <a:pt x="11721" y="2940"/>
                      </a:lnTo>
                      <a:lnTo>
                        <a:pt x="11740" y="2755"/>
                      </a:lnTo>
                      <a:lnTo>
                        <a:pt x="11721" y="2681"/>
                      </a:lnTo>
                      <a:lnTo>
                        <a:pt x="11703" y="2626"/>
                      </a:lnTo>
                      <a:lnTo>
                        <a:pt x="11684" y="2571"/>
                      </a:lnTo>
                      <a:lnTo>
                        <a:pt x="11629" y="2534"/>
                      </a:lnTo>
                      <a:lnTo>
                        <a:pt x="11573" y="2515"/>
                      </a:lnTo>
                      <a:lnTo>
                        <a:pt x="11499" y="2515"/>
                      </a:lnTo>
                      <a:lnTo>
                        <a:pt x="11278" y="2626"/>
                      </a:lnTo>
                      <a:lnTo>
                        <a:pt x="11056" y="2681"/>
                      </a:lnTo>
                      <a:lnTo>
                        <a:pt x="10834" y="2700"/>
                      </a:lnTo>
                      <a:lnTo>
                        <a:pt x="10612" y="2700"/>
                      </a:lnTo>
                      <a:lnTo>
                        <a:pt x="10390" y="2663"/>
                      </a:lnTo>
                      <a:lnTo>
                        <a:pt x="10187" y="2589"/>
                      </a:lnTo>
                      <a:lnTo>
                        <a:pt x="10002" y="2515"/>
                      </a:lnTo>
                      <a:lnTo>
                        <a:pt x="9817" y="2423"/>
                      </a:lnTo>
                      <a:lnTo>
                        <a:pt x="9651" y="2330"/>
                      </a:lnTo>
                      <a:lnTo>
                        <a:pt x="9503" y="2219"/>
                      </a:lnTo>
                      <a:lnTo>
                        <a:pt x="9244" y="2034"/>
                      </a:lnTo>
                      <a:lnTo>
                        <a:pt x="9096" y="1887"/>
                      </a:lnTo>
                      <a:lnTo>
                        <a:pt x="9022" y="1831"/>
                      </a:lnTo>
                      <a:lnTo>
                        <a:pt x="8985" y="1554"/>
                      </a:lnTo>
                      <a:lnTo>
                        <a:pt x="8930" y="1258"/>
                      </a:lnTo>
                      <a:lnTo>
                        <a:pt x="8819" y="925"/>
                      </a:lnTo>
                      <a:lnTo>
                        <a:pt x="8763" y="740"/>
                      </a:lnTo>
                      <a:lnTo>
                        <a:pt x="8689" y="574"/>
                      </a:lnTo>
                      <a:lnTo>
                        <a:pt x="8597" y="426"/>
                      </a:lnTo>
                      <a:lnTo>
                        <a:pt x="8504" y="278"/>
                      </a:lnTo>
                      <a:lnTo>
                        <a:pt x="8394" y="167"/>
                      </a:lnTo>
                      <a:lnTo>
                        <a:pt x="8264" y="75"/>
                      </a:lnTo>
                      <a:lnTo>
                        <a:pt x="8116" y="19"/>
                      </a:lnTo>
                      <a:lnTo>
                        <a:pt x="796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1" name="Google Shape;1701;p14"/>
                <p:cNvSpPr/>
                <p:nvPr/>
              </p:nvSpPr>
              <p:spPr>
                <a:xfrm>
                  <a:off x="9448704" y="4288269"/>
                  <a:ext cx="105174" cy="36378"/>
                </a:xfrm>
                <a:custGeom>
                  <a:rect b="b" l="l" r="r" t="t"/>
                  <a:pathLst>
                    <a:path extrusionOk="0" h="1369" w="3958">
                      <a:moveTo>
                        <a:pt x="3328" y="1"/>
                      </a:moveTo>
                      <a:lnTo>
                        <a:pt x="3070" y="19"/>
                      </a:lnTo>
                      <a:lnTo>
                        <a:pt x="2829" y="19"/>
                      </a:lnTo>
                      <a:lnTo>
                        <a:pt x="2571" y="56"/>
                      </a:lnTo>
                      <a:lnTo>
                        <a:pt x="2312" y="93"/>
                      </a:lnTo>
                      <a:lnTo>
                        <a:pt x="2071" y="148"/>
                      </a:lnTo>
                      <a:lnTo>
                        <a:pt x="1831" y="222"/>
                      </a:lnTo>
                      <a:lnTo>
                        <a:pt x="1572" y="296"/>
                      </a:lnTo>
                      <a:lnTo>
                        <a:pt x="1350" y="389"/>
                      </a:lnTo>
                      <a:lnTo>
                        <a:pt x="1110" y="500"/>
                      </a:lnTo>
                      <a:lnTo>
                        <a:pt x="888" y="611"/>
                      </a:lnTo>
                      <a:lnTo>
                        <a:pt x="666" y="740"/>
                      </a:lnTo>
                      <a:lnTo>
                        <a:pt x="445" y="869"/>
                      </a:lnTo>
                      <a:lnTo>
                        <a:pt x="241" y="1017"/>
                      </a:lnTo>
                      <a:lnTo>
                        <a:pt x="38" y="1184"/>
                      </a:lnTo>
                      <a:lnTo>
                        <a:pt x="1" y="1221"/>
                      </a:lnTo>
                      <a:lnTo>
                        <a:pt x="1" y="1258"/>
                      </a:lnTo>
                      <a:lnTo>
                        <a:pt x="1" y="1295"/>
                      </a:lnTo>
                      <a:lnTo>
                        <a:pt x="19" y="1332"/>
                      </a:lnTo>
                      <a:lnTo>
                        <a:pt x="56" y="1350"/>
                      </a:lnTo>
                      <a:lnTo>
                        <a:pt x="93" y="1369"/>
                      </a:lnTo>
                      <a:lnTo>
                        <a:pt x="130" y="1369"/>
                      </a:lnTo>
                      <a:lnTo>
                        <a:pt x="186" y="1332"/>
                      </a:lnTo>
                      <a:lnTo>
                        <a:pt x="371" y="1184"/>
                      </a:lnTo>
                      <a:lnTo>
                        <a:pt x="574" y="1036"/>
                      </a:lnTo>
                      <a:lnTo>
                        <a:pt x="777" y="906"/>
                      </a:lnTo>
                      <a:lnTo>
                        <a:pt x="999" y="777"/>
                      </a:lnTo>
                      <a:lnTo>
                        <a:pt x="1221" y="685"/>
                      </a:lnTo>
                      <a:lnTo>
                        <a:pt x="1443" y="574"/>
                      </a:lnTo>
                      <a:lnTo>
                        <a:pt x="1665" y="500"/>
                      </a:lnTo>
                      <a:lnTo>
                        <a:pt x="1905" y="426"/>
                      </a:lnTo>
                      <a:lnTo>
                        <a:pt x="2145" y="352"/>
                      </a:lnTo>
                      <a:lnTo>
                        <a:pt x="2386" y="296"/>
                      </a:lnTo>
                      <a:lnTo>
                        <a:pt x="2626" y="259"/>
                      </a:lnTo>
                      <a:lnTo>
                        <a:pt x="2866" y="241"/>
                      </a:lnTo>
                      <a:lnTo>
                        <a:pt x="3107" y="222"/>
                      </a:lnTo>
                      <a:lnTo>
                        <a:pt x="3365" y="222"/>
                      </a:lnTo>
                      <a:lnTo>
                        <a:pt x="3606" y="241"/>
                      </a:lnTo>
                      <a:lnTo>
                        <a:pt x="3846" y="259"/>
                      </a:lnTo>
                      <a:lnTo>
                        <a:pt x="3902" y="259"/>
                      </a:lnTo>
                      <a:lnTo>
                        <a:pt x="3920" y="241"/>
                      </a:lnTo>
                      <a:lnTo>
                        <a:pt x="3939" y="204"/>
                      </a:lnTo>
                      <a:lnTo>
                        <a:pt x="3957" y="167"/>
                      </a:lnTo>
                      <a:lnTo>
                        <a:pt x="3939" y="130"/>
                      </a:lnTo>
                      <a:lnTo>
                        <a:pt x="3920" y="93"/>
                      </a:lnTo>
                      <a:lnTo>
                        <a:pt x="3902" y="56"/>
                      </a:lnTo>
                      <a:lnTo>
                        <a:pt x="3846" y="38"/>
                      </a:lnTo>
                      <a:lnTo>
                        <a:pt x="3587" y="19"/>
                      </a:lnTo>
                      <a:lnTo>
                        <a:pt x="3328" y="1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2" name="Google Shape;1702;p14"/>
                <p:cNvSpPr/>
                <p:nvPr/>
              </p:nvSpPr>
              <p:spPr>
                <a:xfrm>
                  <a:off x="9421707" y="4212618"/>
                  <a:ext cx="16714" cy="23118"/>
                </a:xfrm>
                <a:custGeom>
                  <a:rect b="b" l="l" r="r" t="t"/>
                  <a:pathLst>
                    <a:path extrusionOk="0" h="870" w="629">
                      <a:moveTo>
                        <a:pt x="74" y="1"/>
                      </a:moveTo>
                      <a:lnTo>
                        <a:pt x="19" y="38"/>
                      </a:lnTo>
                      <a:lnTo>
                        <a:pt x="0" y="112"/>
                      </a:lnTo>
                      <a:lnTo>
                        <a:pt x="19" y="148"/>
                      </a:lnTo>
                      <a:lnTo>
                        <a:pt x="37" y="167"/>
                      </a:lnTo>
                      <a:lnTo>
                        <a:pt x="148" y="315"/>
                      </a:lnTo>
                      <a:lnTo>
                        <a:pt x="259" y="463"/>
                      </a:lnTo>
                      <a:lnTo>
                        <a:pt x="351" y="611"/>
                      </a:lnTo>
                      <a:lnTo>
                        <a:pt x="407" y="796"/>
                      </a:lnTo>
                      <a:lnTo>
                        <a:pt x="425" y="833"/>
                      </a:lnTo>
                      <a:lnTo>
                        <a:pt x="462" y="869"/>
                      </a:lnTo>
                      <a:lnTo>
                        <a:pt x="555" y="869"/>
                      </a:lnTo>
                      <a:lnTo>
                        <a:pt x="592" y="851"/>
                      </a:lnTo>
                      <a:lnTo>
                        <a:pt x="610" y="833"/>
                      </a:lnTo>
                      <a:lnTo>
                        <a:pt x="629" y="796"/>
                      </a:lnTo>
                      <a:lnTo>
                        <a:pt x="629" y="740"/>
                      </a:lnTo>
                      <a:lnTo>
                        <a:pt x="536" y="537"/>
                      </a:lnTo>
                      <a:lnTo>
                        <a:pt x="444" y="352"/>
                      </a:lnTo>
                      <a:lnTo>
                        <a:pt x="333" y="167"/>
                      </a:lnTo>
                      <a:lnTo>
                        <a:pt x="185" y="19"/>
                      </a:lnTo>
                      <a:lnTo>
                        <a:pt x="14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3" name="Google Shape;1703;p14"/>
                <p:cNvSpPr/>
                <p:nvPr/>
              </p:nvSpPr>
              <p:spPr>
                <a:xfrm>
                  <a:off x="9409909" y="4212140"/>
                  <a:ext cx="16714" cy="23092"/>
                </a:xfrm>
                <a:custGeom>
                  <a:rect b="b" l="l" r="r" t="t"/>
                  <a:pathLst>
                    <a:path extrusionOk="0" h="869" w="629">
                      <a:moveTo>
                        <a:pt x="74" y="0"/>
                      </a:moveTo>
                      <a:lnTo>
                        <a:pt x="19" y="37"/>
                      </a:lnTo>
                      <a:lnTo>
                        <a:pt x="0" y="111"/>
                      </a:lnTo>
                      <a:lnTo>
                        <a:pt x="19" y="148"/>
                      </a:lnTo>
                      <a:lnTo>
                        <a:pt x="37" y="166"/>
                      </a:lnTo>
                      <a:lnTo>
                        <a:pt x="148" y="296"/>
                      </a:lnTo>
                      <a:lnTo>
                        <a:pt x="259" y="462"/>
                      </a:lnTo>
                      <a:lnTo>
                        <a:pt x="333" y="610"/>
                      </a:lnTo>
                      <a:lnTo>
                        <a:pt x="407" y="795"/>
                      </a:lnTo>
                      <a:lnTo>
                        <a:pt x="426" y="832"/>
                      </a:lnTo>
                      <a:lnTo>
                        <a:pt x="463" y="869"/>
                      </a:lnTo>
                      <a:lnTo>
                        <a:pt x="536" y="869"/>
                      </a:lnTo>
                      <a:lnTo>
                        <a:pt x="573" y="851"/>
                      </a:lnTo>
                      <a:lnTo>
                        <a:pt x="610" y="832"/>
                      </a:lnTo>
                      <a:lnTo>
                        <a:pt x="629" y="795"/>
                      </a:lnTo>
                      <a:lnTo>
                        <a:pt x="610" y="740"/>
                      </a:lnTo>
                      <a:lnTo>
                        <a:pt x="536" y="536"/>
                      </a:lnTo>
                      <a:lnTo>
                        <a:pt x="444" y="351"/>
                      </a:lnTo>
                      <a:lnTo>
                        <a:pt x="315" y="166"/>
                      </a:lnTo>
                      <a:lnTo>
                        <a:pt x="185" y="19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4" name="Google Shape;1704;p14"/>
                <p:cNvSpPr/>
                <p:nvPr/>
              </p:nvSpPr>
              <p:spPr>
                <a:xfrm>
                  <a:off x="9395162" y="4210174"/>
                  <a:ext cx="16236" cy="23118"/>
                </a:xfrm>
                <a:custGeom>
                  <a:rect b="b" l="l" r="r" t="t"/>
                  <a:pathLst>
                    <a:path extrusionOk="0" h="870" w="611">
                      <a:moveTo>
                        <a:pt x="56" y="0"/>
                      </a:moveTo>
                      <a:lnTo>
                        <a:pt x="19" y="37"/>
                      </a:lnTo>
                      <a:lnTo>
                        <a:pt x="1" y="111"/>
                      </a:lnTo>
                      <a:lnTo>
                        <a:pt x="1" y="130"/>
                      </a:lnTo>
                      <a:lnTo>
                        <a:pt x="38" y="167"/>
                      </a:lnTo>
                      <a:lnTo>
                        <a:pt x="149" y="296"/>
                      </a:lnTo>
                      <a:lnTo>
                        <a:pt x="260" y="444"/>
                      </a:lnTo>
                      <a:lnTo>
                        <a:pt x="334" y="610"/>
                      </a:lnTo>
                      <a:lnTo>
                        <a:pt x="407" y="795"/>
                      </a:lnTo>
                      <a:lnTo>
                        <a:pt x="426" y="832"/>
                      </a:lnTo>
                      <a:lnTo>
                        <a:pt x="463" y="851"/>
                      </a:lnTo>
                      <a:lnTo>
                        <a:pt x="500" y="869"/>
                      </a:lnTo>
                      <a:lnTo>
                        <a:pt x="537" y="869"/>
                      </a:lnTo>
                      <a:lnTo>
                        <a:pt x="574" y="851"/>
                      </a:lnTo>
                      <a:lnTo>
                        <a:pt x="611" y="814"/>
                      </a:lnTo>
                      <a:lnTo>
                        <a:pt x="611" y="777"/>
                      </a:lnTo>
                      <a:lnTo>
                        <a:pt x="611" y="740"/>
                      </a:lnTo>
                      <a:lnTo>
                        <a:pt x="537" y="536"/>
                      </a:lnTo>
                      <a:lnTo>
                        <a:pt x="444" y="333"/>
                      </a:lnTo>
                      <a:lnTo>
                        <a:pt x="315" y="167"/>
                      </a:lnTo>
                      <a:lnTo>
                        <a:pt x="186" y="19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5" name="Google Shape;1705;p14"/>
                <p:cNvSpPr/>
                <p:nvPr/>
              </p:nvSpPr>
              <p:spPr>
                <a:xfrm>
                  <a:off x="9379457" y="4203770"/>
                  <a:ext cx="16714" cy="23118"/>
                </a:xfrm>
                <a:custGeom>
                  <a:rect b="b" l="l" r="r" t="t"/>
                  <a:pathLst>
                    <a:path extrusionOk="0" h="870" w="629">
                      <a:moveTo>
                        <a:pt x="74" y="1"/>
                      </a:moveTo>
                      <a:lnTo>
                        <a:pt x="19" y="38"/>
                      </a:lnTo>
                      <a:lnTo>
                        <a:pt x="0" y="112"/>
                      </a:lnTo>
                      <a:lnTo>
                        <a:pt x="19" y="149"/>
                      </a:lnTo>
                      <a:lnTo>
                        <a:pt x="37" y="167"/>
                      </a:lnTo>
                      <a:lnTo>
                        <a:pt x="148" y="297"/>
                      </a:lnTo>
                      <a:lnTo>
                        <a:pt x="259" y="463"/>
                      </a:lnTo>
                      <a:lnTo>
                        <a:pt x="351" y="611"/>
                      </a:lnTo>
                      <a:lnTo>
                        <a:pt x="407" y="796"/>
                      </a:lnTo>
                      <a:lnTo>
                        <a:pt x="425" y="833"/>
                      </a:lnTo>
                      <a:lnTo>
                        <a:pt x="462" y="870"/>
                      </a:lnTo>
                      <a:lnTo>
                        <a:pt x="536" y="870"/>
                      </a:lnTo>
                      <a:lnTo>
                        <a:pt x="573" y="851"/>
                      </a:lnTo>
                      <a:lnTo>
                        <a:pt x="610" y="833"/>
                      </a:lnTo>
                      <a:lnTo>
                        <a:pt x="629" y="796"/>
                      </a:lnTo>
                      <a:lnTo>
                        <a:pt x="610" y="740"/>
                      </a:lnTo>
                      <a:lnTo>
                        <a:pt x="536" y="537"/>
                      </a:lnTo>
                      <a:lnTo>
                        <a:pt x="444" y="352"/>
                      </a:lnTo>
                      <a:lnTo>
                        <a:pt x="333" y="167"/>
                      </a:lnTo>
                      <a:lnTo>
                        <a:pt x="185" y="19"/>
                      </a:lnTo>
                      <a:lnTo>
                        <a:pt x="14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6" name="Google Shape;1706;p14"/>
                <p:cNvSpPr/>
                <p:nvPr/>
              </p:nvSpPr>
              <p:spPr>
                <a:xfrm>
                  <a:off x="9266951" y="4185116"/>
                  <a:ext cx="82561" cy="56015"/>
                </a:xfrm>
                <a:custGeom>
                  <a:rect b="b" l="l" r="r" t="t"/>
                  <a:pathLst>
                    <a:path extrusionOk="0" h="2108" w="3107">
                      <a:moveTo>
                        <a:pt x="1646" y="0"/>
                      </a:moveTo>
                      <a:lnTo>
                        <a:pt x="1332" y="56"/>
                      </a:lnTo>
                      <a:lnTo>
                        <a:pt x="1036" y="130"/>
                      </a:lnTo>
                      <a:lnTo>
                        <a:pt x="777" y="222"/>
                      </a:lnTo>
                      <a:lnTo>
                        <a:pt x="537" y="333"/>
                      </a:lnTo>
                      <a:lnTo>
                        <a:pt x="333" y="463"/>
                      </a:lnTo>
                      <a:lnTo>
                        <a:pt x="149" y="610"/>
                      </a:lnTo>
                      <a:lnTo>
                        <a:pt x="1" y="740"/>
                      </a:lnTo>
                      <a:lnTo>
                        <a:pt x="2238" y="2108"/>
                      </a:lnTo>
                      <a:lnTo>
                        <a:pt x="2496" y="1868"/>
                      </a:lnTo>
                      <a:lnTo>
                        <a:pt x="2700" y="1627"/>
                      </a:lnTo>
                      <a:lnTo>
                        <a:pt x="2848" y="1387"/>
                      </a:lnTo>
                      <a:lnTo>
                        <a:pt x="2959" y="1128"/>
                      </a:lnTo>
                      <a:lnTo>
                        <a:pt x="3033" y="888"/>
                      </a:lnTo>
                      <a:lnTo>
                        <a:pt x="3088" y="666"/>
                      </a:lnTo>
                      <a:lnTo>
                        <a:pt x="3106" y="426"/>
                      </a:lnTo>
                      <a:lnTo>
                        <a:pt x="3106" y="222"/>
                      </a:lnTo>
                      <a:lnTo>
                        <a:pt x="2848" y="130"/>
                      </a:lnTo>
                      <a:lnTo>
                        <a:pt x="2589" y="74"/>
                      </a:lnTo>
                      <a:lnTo>
                        <a:pt x="2312" y="19"/>
                      </a:lnTo>
                      <a:lnTo>
                        <a:pt x="1997" y="0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7" name="Google Shape;1707;p14"/>
                <p:cNvSpPr/>
                <p:nvPr/>
              </p:nvSpPr>
              <p:spPr>
                <a:xfrm>
                  <a:off x="9254675" y="4204753"/>
                  <a:ext cx="263333" cy="169506"/>
                </a:xfrm>
                <a:custGeom>
                  <a:rect b="b" l="l" r="r" t="t"/>
                  <a:pathLst>
                    <a:path extrusionOk="0" h="6379" w="9910">
                      <a:moveTo>
                        <a:pt x="463" y="1"/>
                      </a:moveTo>
                      <a:lnTo>
                        <a:pt x="259" y="241"/>
                      </a:lnTo>
                      <a:lnTo>
                        <a:pt x="111" y="426"/>
                      </a:lnTo>
                      <a:lnTo>
                        <a:pt x="0" y="611"/>
                      </a:lnTo>
                      <a:lnTo>
                        <a:pt x="9503" y="6379"/>
                      </a:lnTo>
                      <a:lnTo>
                        <a:pt x="9651" y="6157"/>
                      </a:lnTo>
                      <a:lnTo>
                        <a:pt x="9780" y="5935"/>
                      </a:lnTo>
                      <a:lnTo>
                        <a:pt x="9909" y="5750"/>
                      </a:lnTo>
                      <a:lnTo>
                        <a:pt x="463" y="1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8" name="Google Shape;1708;p14"/>
                <p:cNvSpPr/>
                <p:nvPr/>
              </p:nvSpPr>
              <p:spPr>
                <a:xfrm>
                  <a:off x="10178187" y="2194626"/>
                  <a:ext cx="557119" cy="743259"/>
                </a:xfrm>
                <a:custGeom>
                  <a:rect b="b" l="l" r="r" t="t"/>
                  <a:pathLst>
                    <a:path extrusionOk="0" h="27971" w="20966">
                      <a:moveTo>
                        <a:pt x="13829" y="0"/>
                      </a:moveTo>
                      <a:lnTo>
                        <a:pt x="13404" y="56"/>
                      </a:lnTo>
                      <a:lnTo>
                        <a:pt x="12276" y="185"/>
                      </a:lnTo>
                      <a:lnTo>
                        <a:pt x="10649" y="425"/>
                      </a:lnTo>
                      <a:lnTo>
                        <a:pt x="9707" y="573"/>
                      </a:lnTo>
                      <a:lnTo>
                        <a:pt x="8727" y="740"/>
                      </a:lnTo>
                      <a:lnTo>
                        <a:pt x="8338" y="795"/>
                      </a:lnTo>
                      <a:lnTo>
                        <a:pt x="7433" y="961"/>
                      </a:lnTo>
                      <a:lnTo>
                        <a:pt x="6527" y="1146"/>
                      </a:lnTo>
                      <a:lnTo>
                        <a:pt x="6342" y="1183"/>
                      </a:lnTo>
                      <a:lnTo>
                        <a:pt x="5547" y="1368"/>
                      </a:lnTo>
                      <a:lnTo>
                        <a:pt x="4789" y="1553"/>
                      </a:lnTo>
                      <a:lnTo>
                        <a:pt x="4105" y="1756"/>
                      </a:lnTo>
                      <a:lnTo>
                        <a:pt x="3513" y="1960"/>
                      </a:lnTo>
                      <a:lnTo>
                        <a:pt x="3255" y="2071"/>
                      </a:lnTo>
                      <a:lnTo>
                        <a:pt x="3014" y="2182"/>
                      </a:lnTo>
                      <a:lnTo>
                        <a:pt x="2811" y="2292"/>
                      </a:lnTo>
                      <a:lnTo>
                        <a:pt x="2645" y="2403"/>
                      </a:lnTo>
                      <a:lnTo>
                        <a:pt x="2497" y="2514"/>
                      </a:lnTo>
                      <a:lnTo>
                        <a:pt x="2404" y="2625"/>
                      </a:lnTo>
                      <a:lnTo>
                        <a:pt x="2349" y="2736"/>
                      </a:lnTo>
                      <a:lnTo>
                        <a:pt x="2330" y="2866"/>
                      </a:lnTo>
                      <a:lnTo>
                        <a:pt x="2312" y="4141"/>
                      </a:lnTo>
                      <a:lnTo>
                        <a:pt x="2312" y="4326"/>
                      </a:lnTo>
                      <a:lnTo>
                        <a:pt x="2275" y="6249"/>
                      </a:lnTo>
                      <a:lnTo>
                        <a:pt x="2182" y="8652"/>
                      </a:lnTo>
                      <a:lnTo>
                        <a:pt x="2071" y="11148"/>
                      </a:lnTo>
                      <a:lnTo>
                        <a:pt x="1997" y="12442"/>
                      </a:lnTo>
                      <a:lnTo>
                        <a:pt x="1924" y="13736"/>
                      </a:lnTo>
                      <a:lnTo>
                        <a:pt x="1887" y="14050"/>
                      </a:lnTo>
                      <a:lnTo>
                        <a:pt x="1813" y="14975"/>
                      </a:lnTo>
                      <a:lnTo>
                        <a:pt x="1813" y="15178"/>
                      </a:lnTo>
                      <a:lnTo>
                        <a:pt x="1683" y="16435"/>
                      </a:lnTo>
                      <a:lnTo>
                        <a:pt x="1554" y="17655"/>
                      </a:lnTo>
                      <a:lnTo>
                        <a:pt x="1535" y="17803"/>
                      </a:lnTo>
                      <a:lnTo>
                        <a:pt x="1387" y="18801"/>
                      </a:lnTo>
                      <a:lnTo>
                        <a:pt x="1239" y="19707"/>
                      </a:lnTo>
                      <a:lnTo>
                        <a:pt x="1073" y="20539"/>
                      </a:lnTo>
                      <a:lnTo>
                        <a:pt x="981" y="20909"/>
                      </a:lnTo>
                      <a:lnTo>
                        <a:pt x="888" y="21242"/>
                      </a:lnTo>
                      <a:lnTo>
                        <a:pt x="796" y="21537"/>
                      </a:lnTo>
                      <a:lnTo>
                        <a:pt x="703" y="21815"/>
                      </a:lnTo>
                      <a:lnTo>
                        <a:pt x="592" y="22055"/>
                      </a:lnTo>
                      <a:lnTo>
                        <a:pt x="482" y="22258"/>
                      </a:lnTo>
                      <a:lnTo>
                        <a:pt x="371" y="22425"/>
                      </a:lnTo>
                      <a:lnTo>
                        <a:pt x="241" y="22554"/>
                      </a:lnTo>
                      <a:lnTo>
                        <a:pt x="130" y="22628"/>
                      </a:lnTo>
                      <a:lnTo>
                        <a:pt x="56" y="22647"/>
                      </a:lnTo>
                      <a:lnTo>
                        <a:pt x="1" y="22665"/>
                      </a:lnTo>
                      <a:lnTo>
                        <a:pt x="2848" y="23497"/>
                      </a:lnTo>
                      <a:lnTo>
                        <a:pt x="3014" y="23534"/>
                      </a:lnTo>
                      <a:lnTo>
                        <a:pt x="9910" y="25531"/>
                      </a:lnTo>
                      <a:lnTo>
                        <a:pt x="10076" y="25586"/>
                      </a:lnTo>
                      <a:lnTo>
                        <a:pt x="18284" y="27971"/>
                      </a:lnTo>
                      <a:lnTo>
                        <a:pt x="18377" y="27620"/>
                      </a:lnTo>
                      <a:lnTo>
                        <a:pt x="18654" y="26603"/>
                      </a:lnTo>
                      <a:lnTo>
                        <a:pt x="19061" y="25031"/>
                      </a:lnTo>
                      <a:lnTo>
                        <a:pt x="19283" y="24070"/>
                      </a:lnTo>
                      <a:lnTo>
                        <a:pt x="19523" y="22979"/>
                      </a:lnTo>
                      <a:lnTo>
                        <a:pt x="19856" y="21334"/>
                      </a:lnTo>
                      <a:lnTo>
                        <a:pt x="20004" y="20447"/>
                      </a:lnTo>
                      <a:lnTo>
                        <a:pt x="20170" y="19541"/>
                      </a:lnTo>
                      <a:lnTo>
                        <a:pt x="20189" y="19356"/>
                      </a:lnTo>
                      <a:lnTo>
                        <a:pt x="20263" y="18912"/>
                      </a:lnTo>
                      <a:lnTo>
                        <a:pt x="20447" y="17618"/>
                      </a:lnTo>
                      <a:lnTo>
                        <a:pt x="20614" y="16306"/>
                      </a:lnTo>
                      <a:lnTo>
                        <a:pt x="20632" y="16139"/>
                      </a:lnTo>
                      <a:lnTo>
                        <a:pt x="20725" y="15178"/>
                      </a:lnTo>
                      <a:lnTo>
                        <a:pt x="20799" y="14198"/>
                      </a:lnTo>
                      <a:lnTo>
                        <a:pt x="20873" y="13292"/>
                      </a:lnTo>
                      <a:lnTo>
                        <a:pt x="20910" y="12405"/>
                      </a:lnTo>
                      <a:lnTo>
                        <a:pt x="20947" y="11499"/>
                      </a:lnTo>
                      <a:lnTo>
                        <a:pt x="20965" y="10575"/>
                      </a:lnTo>
                      <a:lnTo>
                        <a:pt x="20965" y="9669"/>
                      </a:lnTo>
                      <a:lnTo>
                        <a:pt x="20947" y="8744"/>
                      </a:lnTo>
                      <a:lnTo>
                        <a:pt x="20891" y="7839"/>
                      </a:lnTo>
                      <a:lnTo>
                        <a:pt x="20836" y="6914"/>
                      </a:lnTo>
                      <a:lnTo>
                        <a:pt x="20799" y="6748"/>
                      </a:lnTo>
                      <a:lnTo>
                        <a:pt x="20762" y="6563"/>
                      </a:lnTo>
                      <a:lnTo>
                        <a:pt x="20706" y="6378"/>
                      </a:lnTo>
                      <a:lnTo>
                        <a:pt x="20651" y="6193"/>
                      </a:lnTo>
                      <a:lnTo>
                        <a:pt x="20558" y="6008"/>
                      </a:lnTo>
                      <a:lnTo>
                        <a:pt x="20466" y="5823"/>
                      </a:lnTo>
                      <a:lnTo>
                        <a:pt x="20226" y="5435"/>
                      </a:lnTo>
                      <a:lnTo>
                        <a:pt x="20152" y="5306"/>
                      </a:lnTo>
                      <a:lnTo>
                        <a:pt x="19837" y="4899"/>
                      </a:lnTo>
                      <a:lnTo>
                        <a:pt x="19505" y="4492"/>
                      </a:lnTo>
                      <a:lnTo>
                        <a:pt x="19135" y="4086"/>
                      </a:lnTo>
                      <a:lnTo>
                        <a:pt x="18728" y="3697"/>
                      </a:lnTo>
                      <a:lnTo>
                        <a:pt x="18617" y="3587"/>
                      </a:lnTo>
                      <a:lnTo>
                        <a:pt x="18118" y="3143"/>
                      </a:lnTo>
                      <a:lnTo>
                        <a:pt x="17619" y="2718"/>
                      </a:lnTo>
                      <a:lnTo>
                        <a:pt x="17120" y="2292"/>
                      </a:lnTo>
                      <a:lnTo>
                        <a:pt x="16621" y="1904"/>
                      </a:lnTo>
                      <a:lnTo>
                        <a:pt x="16084" y="1516"/>
                      </a:lnTo>
                      <a:lnTo>
                        <a:pt x="15216" y="906"/>
                      </a:lnTo>
                      <a:lnTo>
                        <a:pt x="14495" y="425"/>
                      </a:lnTo>
                      <a:lnTo>
                        <a:pt x="138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9" name="Google Shape;1709;p14"/>
                <p:cNvSpPr/>
                <p:nvPr/>
              </p:nvSpPr>
              <p:spPr>
                <a:xfrm>
                  <a:off x="10393368" y="2194626"/>
                  <a:ext cx="212235" cy="119390"/>
                </a:xfrm>
                <a:custGeom>
                  <a:rect b="b" l="l" r="r" t="t"/>
                  <a:pathLst>
                    <a:path extrusionOk="0" h="4493" w="7987">
                      <a:moveTo>
                        <a:pt x="5731" y="0"/>
                      </a:moveTo>
                      <a:lnTo>
                        <a:pt x="5306" y="56"/>
                      </a:lnTo>
                      <a:lnTo>
                        <a:pt x="4178" y="185"/>
                      </a:lnTo>
                      <a:lnTo>
                        <a:pt x="2551" y="425"/>
                      </a:lnTo>
                      <a:lnTo>
                        <a:pt x="1609" y="573"/>
                      </a:lnTo>
                      <a:lnTo>
                        <a:pt x="629" y="740"/>
                      </a:lnTo>
                      <a:lnTo>
                        <a:pt x="240" y="795"/>
                      </a:lnTo>
                      <a:lnTo>
                        <a:pt x="167" y="1072"/>
                      </a:lnTo>
                      <a:lnTo>
                        <a:pt x="93" y="1350"/>
                      </a:lnTo>
                      <a:lnTo>
                        <a:pt x="37" y="1645"/>
                      </a:lnTo>
                      <a:lnTo>
                        <a:pt x="0" y="1960"/>
                      </a:lnTo>
                      <a:lnTo>
                        <a:pt x="0" y="2255"/>
                      </a:lnTo>
                      <a:lnTo>
                        <a:pt x="0" y="2551"/>
                      </a:lnTo>
                      <a:lnTo>
                        <a:pt x="56" y="2847"/>
                      </a:lnTo>
                      <a:lnTo>
                        <a:pt x="130" y="3143"/>
                      </a:lnTo>
                      <a:lnTo>
                        <a:pt x="185" y="3272"/>
                      </a:lnTo>
                      <a:lnTo>
                        <a:pt x="240" y="3402"/>
                      </a:lnTo>
                      <a:lnTo>
                        <a:pt x="333" y="3531"/>
                      </a:lnTo>
                      <a:lnTo>
                        <a:pt x="407" y="3660"/>
                      </a:lnTo>
                      <a:lnTo>
                        <a:pt x="518" y="3771"/>
                      </a:lnTo>
                      <a:lnTo>
                        <a:pt x="629" y="3882"/>
                      </a:lnTo>
                      <a:lnTo>
                        <a:pt x="758" y="3975"/>
                      </a:lnTo>
                      <a:lnTo>
                        <a:pt x="888" y="4067"/>
                      </a:lnTo>
                      <a:lnTo>
                        <a:pt x="1035" y="4160"/>
                      </a:lnTo>
                      <a:lnTo>
                        <a:pt x="1220" y="4234"/>
                      </a:lnTo>
                      <a:lnTo>
                        <a:pt x="1405" y="4308"/>
                      </a:lnTo>
                      <a:lnTo>
                        <a:pt x="1590" y="4363"/>
                      </a:lnTo>
                      <a:lnTo>
                        <a:pt x="1812" y="4418"/>
                      </a:lnTo>
                      <a:lnTo>
                        <a:pt x="2052" y="4455"/>
                      </a:lnTo>
                      <a:lnTo>
                        <a:pt x="2293" y="4474"/>
                      </a:lnTo>
                      <a:lnTo>
                        <a:pt x="2570" y="4492"/>
                      </a:lnTo>
                      <a:lnTo>
                        <a:pt x="2847" y="4492"/>
                      </a:lnTo>
                      <a:lnTo>
                        <a:pt x="3124" y="4474"/>
                      </a:lnTo>
                      <a:lnTo>
                        <a:pt x="3661" y="4437"/>
                      </a:lnTo>
                      <a:lnTo>
                        <a:pt x="4141" y="4345"/>
                      </a:lnTo>
                      <a:lnTo>
                        <a:pt x="4603" y="4215"/>
                      </a:lnTo>
                      <a:lnTo>
                        <a:pt x="5047" y="4067"/>
                      </a:lnTo>
                      <a:lnTo>
                        <a:pt x="5454" y="3882"/>
                      </a:lnTo>
                      <a:lnTo>
                        <a:pt x="5824" y="3679"/>
                      </a:lnTo>
                      <a:lnTo>
                        <a:pt x="6156" y="3476"/>
                      </a:lnTo>
                      <a:lnTo>
                        <a:pt x="6489" y="3235"/>
                      </a:lnTo>
                      <a:lnTo>
                        <a:pt x="6766" y="2995"/>
                      </a:lnTo>
                      <a:lnTo>
                        <a:pt x="7044" y="2736"/>
                      </a:lnTo>
                      <a:lnTo>
                        <a:pt x="7284" y="2477"/>
                      </a:lnTo>
                      <a:lnTo>
                        <a:pt x="7487" y="2218"/>
                      </a:lnTo>
                      <a:lnTo>
                        <a:pt x="7672" y="1978"/>
                      </a:lnTo>
                      <a:lnTo>
                        <a:pt x="7839" y="1738"/>
                      </a:lnTo>
                      <a:lnTo>
                        <a:pt x="7986" y="1516"/>
                      </a:lnTo>
                      <a:lnTo>
                        <a:pt x="7118" y="906"/>
                      </a:lnTo>
                      <a:lnTo>
                        <a:pt x="6397" y="425"/>
                      </a:lnTo>
                      <a:lnTo>
                        <a:pt x="573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0" name="Google Shape;1710;p14"/>
                <p:cNvSpPr/>
                <p:nvPr/>
              </p:nvSpPr>
              <p:spPr>
                <a:xfrm>
                  <a:off x="10379125" y="2313988"/>
                  <a:ext cx="207797" cy="45226"/>
                </a:xfrm>
                <a:custGeom>
                  <a:rect b="b" l="l" r="r" t="t"/>
                  <a:pathLst>
                    <a:path extrusionOk="0" h="1702" w="7820">
                      <a:moveTo>
                        <a:pt x="7691" y="0"/>
                      </a:moveTo>
                      <a:lnTo>
                        <a:pt x="6748" y="500"/>
                      </a:lnTo>
                      <a:lnTo>
                        <a:pt x="6267" y="740"/>
                      </a:lnTo>
                      <a:lnTo>
                        <a:pt x="5768" y="962"/>
                      </a:lnTo>
                      <a:lnTo>
                        <a:pt x="5269" y="1147"/>
                      </a:lnTo>
                      <a:lnTo>
                        <a:pt x="4770" y="1313"/>
                      </a:lnTo>
                      <a:lnTo>
                        <a:pt x="4252" y="1424"/>
                      </a:lnTo>
                      <a:lnTo>
                        <a:pt x="3993" y="1479"/>
                      </a:lnTo>
                      <a:lnTo>
                        <a:pt x="3716" y="1516"/>
                      </a:lnTo>
                      <a:lnTo>
                        <a:pt x="3476" y="1535"/>
                      </a:lnTo>
                      <a:lnTo>
                        <a:pt x="2995" y="1535"/>
                      </a:lnTo>
                      <a:lnTo>
                        <a:pt x="2755" y="1516"/>
                      </a:lnTo>
                      <a:lnTo>
                        <a:pt x="2514" y="1498"/>
                      </a:lnTo>
                      <a:lnTo>
                        <a:pt x="2274" y="1461"/>
                      </a:lnTo>
                      <a:lnTo>
                        <a:pt x="2034" y="1405"/>
                      </a:lnTo>
                      <a:lnTo>
                        <a:pt x="1793" y="1350"/>
                      </a:lnTo>
                      <a:lnTo>
                        <a:pt x="1571" y="1276"/>
                      </a:lnTo>
                      <a:lnTo>
                        <a:pt x="1331" y="1184"/>
                      </a:lnTo>
                      <a:lnTo>
                        <a:pt x="1128" y="1073"/>
                      </a:lnTo>
                      <a:lnTo>
                        <a:pt x="906" y="962"/>
                      </a:lnTo>
                      <a:lnTo>
                        <a:pt x="703" y="832"/>
                      </a:lnTo>
                      <a:lnTo>
                        <a:pt x="518" y="684"/>
                      </a:lnTo>
                      <a:lnTo>
                        <a:pt x="333" y="518"/>
                      </a:lnTo>
                      <a:lnTo>
                        <a:pt x="148" y="352"/>
                      </a:lnTo>
                      <a:lnTo>
                        <a:pt x="129" y="333"/>
                      </a:lnTo>
                      <a:lnTo>
                        <a:pt x="92" y="315"/>
                      </a:lnTo>
                      <a:lnTo>
                        <a:pt x="37" y="333"/>
                      </a:lnTo>
                      <a:lnTo>
                        <a:pt x="0" y="389"/>
                      </a:lnTo>
                      <a:lnTo>
                        <a:pt x="0" y="407"/>
                      </a:lnTo>
                      <a:lnTo>
                        <a:pt x="19" y="444"/>
                      </a:lnTo>
                      <a:lnTo>
                        <a:pt x="203" y="610"/>
                      </a:lnTo>
                      <a:lnTo>
                        <a:pt x="388" y="777"/>
                      </a:lnTo>
                      <a:lnTo>
                        <a:pt x="573" y="925"/>
                      </a:lnTo>
                      <a:lnTo>
                        <a:pt x="776" y="1054"/>
                      </a:lnTo>
                      <a:lnTo>
                        <a:pt x="980" y="1184"/>
                      </a:lnTo>
                      <a:lnTo>
                        <a:pt x="1202" y="1294"/>
                      </a:lnTo>
                      <a:lnTo>
                        <a:pt x="1424" y="1387"/>
                      </a:lnTo>
                      <a:lnTo>
                        <a:pt x="1645" y="1461"/>
                      </a:lnTo>
                      <a:lnTo>
                        <a:pt x="1886" y="1535"/>
                      </a:lnTo>
                      <a:lnTo>
                        <a:pt x="2126" y="1590"/>
                      </a:lnTo>
                      <a:lnTo>
                        <a:pt x="2366" y="1627"/>
                      </a:lnTo>
                      <a:lnTo>
                        <a:pt x="2607" y="1664"/>
                      </a:lnTo>
                      <a:lnTo>
                        <a:pt x="2847" y="1683"/>
                      </a:lnTo>
                      <a:lnTo>
                        <a:pt x="3087" y="1701"/>
                      </a:lnTo>
                      <a:lnTo>
                        <a:pt x="3328" y="1701"/>
                      </a:lnTo>
                      <a:lnTo>
                        <a:pt x="3568" y="1683"/>
                      </a:lnTo>
                      <a:lnTo>
                        <a:pt x="3864" y="1646"/>
                      </a:lnTo>
                      <a:lnTo>
                        <a:pt x="4141" y="1609"/>
                      </a:lnTo>
                      <a:lnTo>
                        <a:pt x="4418" y="1553"/>
                      </a:lnTo>
                      <a:lnTo>
                        <a:pt x="4696" y="1498"/>
                      </a:lnTo>
                      <a:lnTo>
                        <a:pt x="5232" y="1331"/>
                      </a:lnTo>
                      <a:lnTo>
                        <a:pt x="5749" y="1128"/>
                      </a:lnTo>
                      <a:lnTo>
                        <a:pt x="6267" y="906"/>
                      </a:lnTo>
                      <a:lnTo>
                        <a:pt x="6785" y="666"/>
                      </a:lnTo>
                      <a:lnTo>
                        <a:pt x="7284" y="407"/>
                      </a:lnTo>
                      <a:lnTo>
                        <a:pt x="7783" y="130"/>
                      </a:lnTo>
                      <a:lnTo>
                        <a:pt x="7801" y="111"/>
                      </a:lnTo>
                      <a:lnTo>
                        <a:pt x="7820" y="93"/>
                      </a:lnTo>
                      <a:lnTo>
                        <a:pt x="7801" y="37"/>
                      </a:lnTo>
                      <a:lnTo>
                        <a:pt x="7746" y="0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1" name="Google Shape;1711;p14"/>
                <p:cNvSpPr/>
                <p:nvPr/>
              </p:nvSpPr>
              <p:spPr>
                <a:xfrm>
                  <a:off x="10088799" y="2559594"/>
                  <a:ext cx="631256" cy="536977"/>
                </a:xfrm>
                <a:custGeom>
                  <a:rect b="b" l="l" r="r" t="t"/>
                  <a:pathLst>
                    <a:path extrusionOk="0" h="20208" w="23756">
                      <a:moveTo>
                        <a:pt x="5288" y="1"/>
                      </a:moveTo>
                      <a:lnTo>
                        <a:pt x="5232" y="297"/>
                      </a:lnTo>
                      <a:lnTo>
                        <a:pt x="5103" y="1018"/>
                      </a:lnTo>
                      <a:lnTo>
                        <a:pt x="4862" y="2071"/>
                      </a:lnTo>
                      <a:lnTo>
                        <a:pt x="4714" y="2718"/>
                      </a:lnTo>
                      <a:lnTo>
                        <a:pt x="4530" y="3402"/>
                      </a:lnTo>
                      <a:lnTo>
                        <a:pt x="4308" y="4142"/>
                      </a:lnTo>
                      <a:lnTo>
                        <a:pt x="4049" y="4918"/>
                      </a:lnTo>
                      <a:lnTo>
                        <a:pt x="3772" y="5713"/>
                      </a:lnTo>
                      <a:lnTo>
                        <a:pt x="3457" y="6527"/>
                      </a:lnTo>
                      <a:lnTo>
                        <a:pt x="3088" y="7359"/>
                      </a:lnTo>
                      <a:lnTo>
                        <a:pt x="2699" y="8172"/>
                      </a:lnTo>
                      <a:lnTo>
                        <a:pt x="2496" y="8579"/>
                      </a:lnTo>
                      <a:lnTo>
                        <a:pt x="2274" y="8967"/>
                      </a:lnTo>
                      <a:lnTo>
                        <a:pt x="2034" y="9355"/>
                      </a:lnTo>
                      <a:lnTo>
                        <a:pt x="1793" y="9744"/>
                      </a:lnTo>
                      <a:lnTo>
                        <a:pt x="1535" y="10113"/>
                      </a:lnTo>
                      <a:lnTo>
                        <a:pt x="1276" y="10483"/>
                      </a:lnTo>
                      <a:lnTo>
                        <a:pt x="999" y="10834"/>
                      </a:lnTo>
                      <a:lnTo>
                        <a:pt x="703" y="11186"/>
                      </a:lnTo>
                      <a:lnTo>
                        <a:pt x="499" y="11426"/>
                      </a:lnTo>
                      <a:lnTo>
                        <a:pt x="333" y="11685"/>
                      </a:lnTo>
                      <a:lnTo>
                        <a:pt x="204" y="11925"/>
                      </a:lnTo>
                      <a:lnTo>
                        <a:pt x="111" y="12165"/>
                      </a:lnTo>
                      <a:lnTo>
                        <a:pt x="37" y="12424"/>
                      </a:lnTo>
                      <a:lnTo>
                        <a:pt x="0" y="12664"/>
                      </a:lnTo>
                      <a:lnTo>
                        <a:pt x="0" y="12905"/>
                      </a:lnTo>
                      <a:lnTo>
                        <a:pt x="19" y="13145"/>
                      </a:lnTo>
                      <a:lnTo>
                        <a:pt x="74" y="13385"/>
                      </a:lnTo>
                      <a:lnTo>
                        <a:pt x="148" y="13607"/>
                      </a:lnTo>
                      <a:lnTo>
                        <a:pt x="259" y="13848"/>
                      </a:lnTo>
                      <a:lnTo>
                        <a:pt x="388" y="14069"/>
                      </a:lnTo>
                      <a:lnTo>
                        <a:pt x="536" y="14310"/>
                      </a:lnTo>
                      <a:lnTo>
                        <a:pt x="721" y="14532"/>
                      </a:lnTo>
                      <a:lnTo>
                        <a:pt x="925" y="14754"/>
                      </a:lnTo>
                      <a:lnTo>
                        <a:pt x="1146" y="14975"/>
                      </a:lnTo>
                      <a:lnTo>
                        <a:pt x="1387" y="15197"/>
                      </a:lnTo>
                      <a:lnTo>
                        <a:pt x="1664" y="15419"/>
                      </a:lnTo>
                      <a:lnTo>
                        <a:pt x="1941" y="15622"/>
                      </a:lnTo>
                      <a:lnTo>
                        <a:pt x="2237" y="15826"/>
                      </a:lnTo>
                      <a:lnTo>
                        <a:pt x="2551" y="16029"/>
                      </a:lnTo>
                      <a:lnTo>
                        <a:pt x="2903" y="16232"/>
                      </a:lnTo>
                      <a:lnTo>
                        <a:pt x="3605" y="16639"/>
                      </a:lnTo>
                      <a:lnTo>
                        <a:pt x="4382" y="17009"/>
                      </a:lnTo>
                      <a:lnTo>
                        <a:pt x="5195" y="17379"/>
                      </a:lnTo>
                      <a:lnTo>
                        <a:pt x="6027" y="17711"/>
                      </a:lnTo>
                      <a:lnTo>
                        <a:pt x="6914" y="18044"/>
                      </a:lnTo>
                      <a:lnTo>
                        <a:pt x="7820" y="18358"/>
                      </a:lnTo>
                      <a:lnTo>
                        <a:pt x="8726" y="18636"/>
                      </a:lnTo>
                      <a:lnTo>
                        <a:pt x="9650" y="18913"/>
                      </a:lnTo>
                      <a:lnTo>
                        <a:pt x="10575" y="19153"/>
                      </a:lnTo>
                      <a:lnTo>
                        <a:pt x="11499" y="19375"/>
                      </a:lnTo>
                      <a:lnTo>
                        <a:pt x="12405" y="19579"/>
                      </a:lnTo>
                      <a:lnTo>
                        <a:pt x="13274" y="19745"/>
                      </a:lnTo>
                      <a:lnTo>
                        <a:pt x="14124" y="19893"/>
                      </a:lnTo>
                      <a:lnTo>
                        <a:pt x="14919" y="20022"/>
                      </a:lnTo>
                      <a:lnTo>
                        <a:pt x="15696" y="20115"/>
                      </a:lnTo>
                      <a:lnTo>
                        <a:pt x="16398" y="20170"/>
                      </a:lnTo>
                      <a:lnTo>
                        <a:pt x="17045" y="20207"/>
                      </a:lnTo>
                      <a:lnTo>
                        <a:pt x="17618" y="20207"/>
                      </a:lnTo>
                      <a:lnTo>
                        <a:pt x="18136" y="20189"/>
                      </a:lnTo>
                      <a:lnTo>
                        <a:pt x="18339" y="20170"/>
                      </a:lnTo>
                      <a:lnTo>
                        <a:pt x="18543" y="20133"/>
                      </a:lnTo>
                      <a:lnTo>
                        <a:pt x="18727" y="20096"/>
                      </a:lnTo>
                      <a:lnTo>
                        <a:pt x="18875" y="20041"/>
                      </a:lnTo>
                      <a:lnTo>
                        <a:pt x="19060" y="19948"/>
                      </a:lnTo>
                      <a:lnTo>
                        <a:pt x="19245" y="19837"/>
                      </a:lnTo>
                      <a:lnTo>
                        <a:pt x="19430" y="19708"/>
                      </a:lnTo>
                      <a:lnTo>
                        <a:pt x="19615" y="19542"/>
                      </a:lnTo>
                      <a:lnTo>
                        <a:pt x="19781" y="19357"/>
                      </a:lnTo>
                      <a:lnTo>
                        <a:pt x="19948" y="19153"/>
                      </a:lnTo>
                      <a:lnTo>
                        <a:pt x="20114" y="18932"/>
                      </a:lnTo>
                      <a:lnTo>
                        <a:pt x="20280" y="18691"/>
                      </a:lnTo>
                      <a:lnTo>
                        <a:pt x="20428" y="18432"/>
                      </a:lnTo>
                      <a:lnTo>
                        <a:pt x="20576" y="18155"/>
                      </a:lnTo>
                      <a:lnTo>
                        <a:pt x="20872" y="17545"/>
                      </a:lnTo>
                      <a:lnTo>
                        <a:pt x="21131" y="16861"/>
                      </a:lnTo>
                      <a:lnTo>
                        <a:pt x="21390" y="16140"/>
                      </a:lnTo>
                      <a:lnTo>
                        <a:pt x="21630" y="15382"/>
                      </a:lnTo>
                      <a:lnTo>
                        <a:pt x="21852" y="14569"/>
                      </a:lnTo>
                      <a:lnTo>
                        <a:pt x="22055" y="13718"/>
                      </a:lnTo>
                      <a:lnTo>
                        <a:pt x="22258" y="12849"/>
                      </a:lnTo>
                      <a:lnTo>
                        <a:pt x="22425" y="11962"/>
                      </a:lnTo>
                      <a:lnTo>
                        <a:pt x="22591" y="11056"/>
                      </a:lnTo>
                      <a:lnTo>
                        <a:pt x="22739" y="10150"/>
                      </a:lnTo>
                      <a:lnTo>
                        <a:pt x="22887" y="9244"/>
                      </a:lnTo>
                      <a:lnTo>
                        <a:pt x="23035" y="8172"/>
                      </a:lnTo>
                      <a:lnTo>
                        <a:pt x="23164" y="7118"/>
                      </a:lnTo>
                      <a:lnTo>
                        <a:pt x="23386" y="5140"/>
                      </a:lnTo>
                      <a:lnTo>
                        <a:pt x="23553" y="3310"/>
                      </a:lnTo>
                      <a:lnTo>
                        <a:pt x="23663" y="1868"/>
                      </a:lnTo>
                      <a:lnTo>
                        <a:pt x="23756" y="574"/>
                      </a:lnTo>
                      <a:lnTo>
                        <a:pt x="5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2" name="Google Shape;1712;p14"/>
                <p:cNvSpPr/>
                <p:nvPr/>
              </p:nvSpPr>
              <p:spPr>
                <a:xfrm>
                  <a:off x="10221420" y="2304661"/>
                  <a:ext cx="87477" cy="296230"/>
                </a:xfrm>
                <a:custGeom>
                  <a:rect b="b" l="l" r="r" t="t"/>
                  <a:pathLst>
                    <a:path extrusionOk="0" h="11148" w="3292">
                      <a:moveTo>
                        <a:pt x="685" y="0"/>
                      </a:moveTo>
                      <a:lnTo>
                        <a:pt x="685" y="185"/>
                      </a:lnTo>
                      <a:lnTo>
                        <a:pt x="1073" y="518"/>
                      </a:lnTo>
                      <a:lnTo>
                        <a:pt x="1424" y="869"/>
                      </a:lnTo>
                      <a:lnTo>
                        <a:pt x="1757" y="1257"/>
                      </a:lnTo>
                      <a:lnTo>
                        <a:pt x="2053" y="1664"/>
                      </a:lnTo>
                      <a:lnTo>
                        <a:pt x="2219" y="1904"/>
                      </a:lnTo>
                      <a:lnTo>
                        <a:pt x="2349" y="2145"/>
                      </a:lnTo>
                      <a:lnTo>
                        <a:pt x="2478" y="2385"/>
                      </a:lnTo>
                      <a:lnTo>
                        <a:pt x="2589" y="2625"/>
                      </a:lnTo>
                      <a:lnTo>
                        <a:pt x="2681" y="2884"/>
                      </a:lnTo>
                      <a:lnTo>
                        <a:pt x="2774" y="3124"/>
                      </a:lnTo>
                      <a:lnTo>
                        <a:pt x="2866" y="3383"/>
                      </a:lnTo>
                      <a:lnTo>
                        <a:pt x="2922" y="3642"/>
                      </a:lnTo>
                      <a:lnTo>
                        <a:pt x="2977" y="3901"/>
                      </a:lnTo>
                      <a:lnTo>
                        <a:pt x="3033" y="4160"/>
                      </a:lnTo>
                      <a:lnTo>
                        <a:pt x="3088" y="4677"/>
                      </a:lnTo>
                      <a:lnTo>
                        <a:pt x="3107" y="5213"/>
                      </a:lnTo>
                      <a:lnTo>
                        <a:pt x="3088" y="5731"/>
                      </a:lnTo>
                      <a:lnTo>
                        <a:pt x="3014" y="6249"/>
                      </a:lnTo>
                      <a:lnTo>
                        <a:pt x="2903" y="6785"/>
                      </a:lnTo>
                      <a:lnTo>
                        <a:pt x="2755" y="7284"/>
                      </a:lnTo>
                      <a:lnTo>
                        <a:pt x="2570" y="7783"/>
                      </a:lnTo>
                      <a:lnTo>
                        <a:pt x="2349" y="8282"/>
                      </a:lnTo>
                      <a:lnTo>
                        <a:pt x="2108" y="8744"/>
                      </a:lnTo>
                      <a:lnTo>
                        <a:pt x="1812" y="9207"/>
                      </a:lnTo>
                      <a:lnTo>
                        <a:pt x="1480" y="9632"/>
                      </a:lnTo>
                      <a:lnTo>
                        <a:pt x="1387" y="9724"/>
                      </a:lnTo>
                      <a:lnTo>
                        <a:pt x="1110" y="10039"/>
                      </a:lnTo>
                      <a:lnTo>
                        <a:pt x="814" y="10316"/>
                      </a:lnTo>
                      <a:lnTo>
                        <a:pt x="518" y="10593"/>
                      </a:lnTo>
                      <a:lnTo>
                        <a:pt x="186" y="10834"/>
                      </a:lnTo>
                      <a:lnTo>
                        <a:pt x="38" y="10944"/>
                      </a:lnTo>
                      <a:lnTo>
                        <a:pt x="1" y="11148"/>
                      </a:lnTo>
                      <a:lnTo>
                        <a:pt x="186" y="11037"/>
                      </a:lnTo>
                      <a:lnTo>
                        <a:pt x="574" y="10723"/>
                      </a:lnTo>
                      <a:lnTo>
                        <a:pt x="962" y="10371"/>
                      </a:lnTo>
                      <a:lnTo>
                        <a:pt x="1313" y="10020"/>
                      </a:lnTo>
                      <a:lnTo>
                        <a:pt x="1646" y="9632"/>
                      </a:lnTo>
                      <a:lnTo>
                        <a:pt x="1849" y="9392"/>
                      </a:lnTo>
                      <a:lnTo>
                        <a:pt x="2016" y="9151"/>
                      </a:lnTo>
                      <a:lnTo>
                        <a:pt x="2182" y="8892"/>
                      </a:lnTo>
                      <a:lnTo>
                        <a:pt x="2349" y="8634"/>
                      </a:lnTo>
                      <a:lnTo>
                        <a:pt x="2496" y="8356"/>
                      </a:lnTo>
                      <a:lnTo>
                        <a:pt x="2626" y="8097"/>
                      </a:lnTo>
                      <a:lnTo>
                        <a:pt x="2737" y="7820"/>
                      </a:lnTo>
                      <a:lnTo>
                        <a:pt x="2848" y="7524"/>
                      </a:lnTo>
                      <a:lnTo>
                        <a:pt x="2959" y="7247"/>
                      </a:lnTo>
                      <a:lnTo>
                        <a:pt x="3033" y="6951"/>
                      </a:lnTo>
                      <a:lnTo>
                        <a:pt x="3107" y="6655"/>
                      </a:lnTo>
                      <a:lnTo>
                        <a:pt x="3180" y="6341"/>
                      </a:lnTo>
                      <a:lnTo>
                        <a:pt x="3217" y="6045"/>
                      </a:lnTo>
                      <a:lnTo>
                        <a:pt x="3254" y="5731"/>
                      </a:lnTo>
                      <a:lnTo>
                        <a:pt x="3273" y="5417"/>
                      </a:lnTo>
                      <a:lnTo>
                        <a:pt x="3291" y="5103"/>
                      </a:lnTo>
                      <a:lnTo>
                        <a:pt x="3273" y="4733"/>
                      </a:lnTo>
                      <a:lnTo>
                        <a:pt x="3236" y="4363"/>
                      </a:lnTo>
                      <a:lnTo>
                        <a:pt x="3180" y="3993"/>
                      </a:lnTo>
                      <a:lnTo>
                        <a:pt x="3107" y="3624"/>
                      </a:lnTo>
                      <a:lnTo>
                        <a:pt x="2996" y="3272"/>
                      </a:lnTo>
                      <a:lnTo>
                        <a:pt x="2866" y="2921"/>
                      </a:lnTo>
                      <a:lnTo>
                        <a:pt x="2737" y="2570"/>
                      </a:lnTo>
                      <a:lnTo>
                        <a:pt x="2570" y="2237"/>
                      </a:lnTo>
                      <a:lnTo>
                        <a:pt x="2386" y="1923"/>
                      </a:lnTo>
                      <a:lnTo>
                        <a:pt x="2201" y="1609"/>
                      </a:lnTo>
                      <a:lnTo>
                        <a:pt x="1979" y="1294"/>
                      </a:lnTo>
                      <a:lnTo>
                        <a:pt x="1757" y="1017"/>
                      </a:lnTo>
                      <a:lnTo>
                        <a:pt x="1517" y="740"/>
                      </a:lnTo>
                      <a:lnTo>
                        <a:pt x="1239" y="462"/>
                      </a:lnTo>
                      <a:lnTo>
                        <a:pt x="981" y="222"/>
                      </a:lnTo>
                      <a:lnTo>
                        <a:pt x="685" y="0"/>
                      </a:lnTo>
                      <a:close/>
                    </a:path>
                  </a:pathLst>
                </a:custGeom>
                <a:solidFill>
                  <a:srgbClr val="8178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3" name="Google Shape;1713;p14"/>
                <p:cNvSpPr/>
                <p:nvPr/>
              </p:nvSpPr>
              <p:spPr>
                <a:xfrm>
                  <a:off x="10432163" y="2660302"/>
                  <a:ext cx="282492" cy="409243"/>
                </a:xfrm>
                <a:custGeom>
                  <a:rect b="b" l="l" r="r" t="t"/>
                  <a:pathLst>
                    <a:path extrusionOk="0" h="15401" w="10631">
                      <a:moveTo>
                        <a:pt x="6009" y="1"/>
                      </a:moveTo>
                      <a:lnTo>
                        <a:pt x="5565" y="19"/>
                      </a:lnTo>
                      <a:lnTo>
                        <a:pt x="5140" y="75"/>
                      </a:lnTo>
                      <a:lnTo>
                        <a:pt x="4696" y="167"/>
                      </a:lnTo>
                      <a:lnTo>
                        <a:pt x="4290" y="278"/>
                      </a:lnTo>
                      <a:lnTo>
                        <a:pt x="3864" y="426"/>
                      </a:lnTo>
                      <a:lnTo>
                        <a:pt x="3458" y="611"/>
                      </a:lnTo>
                      <a:lnTo>
                        <a:pt x="3069" y="796"/>
                      </a:lnTo>
                      <a:lnTo>
                        <a:pt x="2700" y="1036"/>
                      </a:lnTo>
                      <a:lnTo>
                        <a:pt x="2330" y="1276"/>
                      </a:lnTo>
                      <a:lnTo>
                        <a:pt x="1979" y="1554"/>
                      </a:lnTo>
                      <a:lnTo>
                        <a:pt x="1664" y="1849"/>
                      </a:lnTo>
                      <a:lnTo>
                        <a:pt x="1369" y="2164"/>
                      </a:lnTo>
                      <a:lnTo>
                        <a:pt x="1091" y="2515"/>
                      </a:lnTo>
                      <a:lnTo>
                        <a:pt x="833" y="2866"/>
                      </a:lnTo>
                      <a:lnTo>
                        <a:pt x="666" y="3162"/>
                      </a:lnTo>
                      <a:lnTo>
                        <a:pt x="500" y="3476"/>
                      </a:lnTo>
                      <a:lnTo>
                        <a:pt x="370" y="3791"/>
                      </a:lnTo>
                      <a:lnTo>
                        <a:pt x="259" y="4105"/>
                      </a:lnTo>
                      <a:lnTo>
                        <a:pt x="167" y="4419"/>
                      </a:lnTo>
                      <a:lnTo>
                        <a:pt x="93" y="4733"/>
                      </a:lnTo>
                      <a:lnTo>
                        <a:pt x="56" y="5066"/>
                      </a:lnTo>
                      <a:lnTo>
                        <a:pt x="19" y="5399"/>
                      </a:lnTo>
                      <a:lnTo>
                        <a:pt x="1" y="5713"/>
                      </a:lnTo>
                      <a:lnTo>
                        <a:pt x="1" y="6046"/>
                      </a:lnTo>
                      <a:lnTo>
                        <a:pt x="19" y="6379"/>
                      </a:lnTo>
                      <a:lnTo>
                        <a:pt x="56" y="6712"/>
                      </a:lnTo>
                      <a:lnTo>
                        <a:pt x="112" y="7044"/>
                      </a:lnTo>
                      <a:lnTo>
                        <a:pt x="167" y="7359"/>
                      </a:lnTo>
                      <a:lnTo>
                        <a:pt x="259" y="7691"/>
                      </a:lnTo>
                      <a:lnTo>
                        <a:pt x="352" y="8006"/>
                      </a:lnTo>
                      <a:lnTo>
                        <a:pt x="537" y="8597"/>
                      </a:lnTo>
                      <a:lnTo>
                        <a:pt x="777" y="9170"/>
                      </a:lnTo>
                      <a:lnTo>
                        <a:pt x="1054" y="9725"/>
                      </a:lnTo>
                      <a:lnTo>
                        <a:pt x="1350" y="10243"/>
                      </a:lnTo>
                      <a:lnTo>
                        <a:pt x="1609" y="10649"/>
                      </a:lnTo>
                      <a:lnTo>
                        <a:pt x="1886" y="11056"/>
                      </a:lnTo>
                      <a:lnTo>
                        <a:pt x="2164" y="11444"/>
                      </a:lnTo>
                      <a:lnTo>
                        <a:pt x="2459" y="11832"/>
                      </a:lnTo>
                      <a:lnTo>
                        <a:pt x="2774" y="12202"/>
                      </a:lnTo>
                      <a:lnTo>
                        <a:pt x="3106" y="12553"/>
                      </a:lnTo>
                      <a:lnTo>
                        <a:pt x="3439" y="12905"/>
                      </a:lnTo>
                      <a:lnTo>
                        <a:pt x="3790" y="13237"/>
                      </a:lnTo>
                      <a:lnTo>
                        <a:pt x="4160" y="13570"/>
                      </a:lnTo>
                      <a:lnTo>
                        <a:pt x="4530" y="13884"/>
                      </a:lnTo>
                      <a:lnTo>
                        <a:pt x="4918" y="14180"/>
                      </a:lnTo>
                      <a:lnTo>
                        <a:pt x="5325" y="14458"/>
                      </a:lnTo>
                      <a:lnTo>
                        <a:pt x="5732" y="14716"/>
                      </a:lnTo>
                      <a:lnTo>
                        <a:pt x="6138" y="14957"/>
                      </a:lnTo>
                      <a:lnTo>
                        <a:pt x="6563" y="15179"/>
                      </a:lnTo>
                      <a:lnTo>
                        <a:pt x="7007" y="15400"/>
                      </a:lnTo>
                      <a:lnTo>
                        <a:pt x="7100" y="15271"/>
                      </a:lnTo>
                      <a:lnTo>
                        <a:pt x="6767" y="15105"/>
                      </a:lnTo>
                      <a:lnTo>
                        <a:pt x="6323" y="14883"/>
                      </a:lnTo>
                      <a:lnTo>
                        <a:pt x="5879" y="14624"/>
                      </a:lnTo>
                      <a:lnTo>
                        <a:pt x="5454" y="14347"/>
                      </a:lnTo>
                      <a:lnTo>
                        <a:pt x="5048" y="14069"/>
                      </a:lnTo>
                      <a:lnTo>
                        <a:pt x="4641" y="13755"/>
                      </a:lnTo>
                      <a:lnTo>
                        <a:pt x="4234" y="13422"/>
                      </a:lnTo>
                      <a:lnTo>
                        <a:pt x="3864" y="13090"/>
                      </a:lnTo>
                      <a:lnTo>
                        <a:pt x="3495" y="12738"/>
                      </a:lnTo>
                      <a:lnTo>
                        <a:pt x="3125" y="12369"/>
                      </a:lnTo>
                      <a:lnTo>
                        <a:pt x="2792" y="11980"/>
                      </a:lnTo>
                      <a:lnTo>
                        <a:pt x="2459" y="11592"/>
                      </a:lnTo>
                      <a:lnTo>
                        <a:pt x="2164" y="11185"/>
                      </a:lnTo>
                      <a:lnTo>
                        <a:pt x="1868" y="10760"/>
                      </a:lnTo>
                      <a:lnTo>
                        <a:pt x="1590" y="10335"/>
                      </a:lnTo>
                      <a:lnTo>
                        <a:pt x="1332" y="9910"/>
                      </a:lnTo>
                      <a:lnTo>
                        <a:pt x="1091" y="9466"/>
                      </a:lnTo>
                      <a:lnTo>
                        <a:pt x="925" y="9115"/>
                      </a:lnTo>
                      <a:lnTo>
                        <a:pt x="777" y="8782"/>
                      </a:lnTo>
                      <a:lnTo>
                        <a:pt x="629" y="8412"/>
                      </a:lnTo>
                      <a:lnTo>
                        <a:pt x="518" y="8061"/>
                      </a:lnTo>
                      <a:lnTo>
                        <a:pt x="352" y="7488"/>
                      </a:lnTo>
                      <a:lnTo>
                        <a:pt x="278" y="7192"/>
                      </a:lnTo>
                      <a:lnTo>
                        <a:pt x="222" y="6896"/>
                      </a:lnTo>
                      <a:lnTo>
                        <a:pt x="185" y="6601"/>
                      </a:lnTo>
                      <a:lnTo>
                        <a:pt x="167" y="6305"/>
                      </a:lnTo>
                      <a:lnTo>
                        <a:pt x="149" y="6009"/>
                      </a:lnTo>
                      <a:lnTo>
                        <a:pt x="149" y="5713"/>
                      </a:lnTo>
                      <a:lnTo>
                        <a:pt x="185" y="5251"/>
                      </a:lnTo>
                      <a:lnTo>
                        <a:pt x="241" y="4807"/>
                      </a:lnTo>
                      <a:lnTo>
                        <a:pt x="352" y="4364"/>
                      </a:lnTo>
                      <a:lnTo>
                        <a:pt x="500" y="3920"/>
                      </a:lnTo>
                      <a:lnTo>
                        <a:pt x="666" y="3513"/>
                      </a:lnTo>
                      <a:lnTo>
                        <a:pt x="888" y="3107"/>
                      </a:lnTo>
                      <a:lnTo>
                        <a:pt x="1128" y="2718"/>
                      </a:lnTo>
                      <a:lnTo>
                        <a:pt x="1406" y="2349"/>
                      </a:lnTo>
                      <a:lnTo>
                        <a:pt x="1720" y="2034"/>
                      </a:lnTo>
                      <a:lnTo>
                        <a:pt x="2034" y="1720"/>
                      </a:lnTo>
                      <a:lnTo>
                        <a:pt x="2367" y="1443"/>
                      </a:lnTo>
                      <a:lnTo>
                        <a:pt x="2737" y="1184"/>
                      </a:lnTo>
                      <a:lnTo>
                        <a:pt x="3106" y="962"/>
                      </a:lnTo>
                      <a:lnTo>
                        <a:pt x="3495" y="759"/>
                      </a:lnTo>
                      <a:lnTo>
                        <a:pt x="3901" y="592"/>
                      </a:lnTo>
                      <a:lnTo>
                        <a:pt x="4308" y="444"/>
                      </a:lnTo>
                      <a:lnTo>
                        <a:pt x="4733" y="333"/>
                      </a:lnTo>
                      <a:lnTo>
                        <a:pt x="5158" y="241"/>
                      </a:lnTo>
                      <a:lnTo>
                        <a:pt x="5584" y="186"/>
                      </a:lnTo>
                      <a:lnTo>
                        <a:pt x="6027" y="167"/>
                      </a:lnTo>
                      <a:lnTo>
                        <a:pt x="6471" y="167"/>
                      </a:lnTo>
                      <a:lnTo>
                        <a:pt x="6896" y="204"/>
                      </a:lnTo>
                      <a:lnTo>
                        <a:pt x="7340" y="278"/>
                      </a:lnTo>
                      <a:lnTo>
                        <a:pt x="7765" y="389"/>
                      </a:lnTo>
                      <a:lnTo>
                        <a:pt x="8135" y="500"/>
                      </a:lnTo>
                      <a:lnTo>
                        <a:pt x="8486" y="629"/>
                      </a:lnTo>
                      <a:lnTo>
                        <a:pt x="8837" y="796"/>
                      </a:lnTo>
                      <a:lnTo>
                        <a:pt x="9170" y="962"/>
                      </a:lnTo>
                      <a:lnTo>
                        <a:pt x="9503" y="1165"/>
                      </a:lnTo>
                      <a:lnTo>
                        <a:pt x="9817" y="1369"/>
                      </a:lnTo>
                      <a:lnTo>
                        <a:pt x="10131" y="1591"/>
                      </a:lnTo>
                      <a:lnTo>
                        <a:pt x="10409" y="1849"/>
                      </a:lnTo>
                      <a:lnTo>
                        <a:pt x="10612" y="2016"/>
                      </a:lnTo>
                      <a:lnTo>
                        <a:pt x="10631" y="1831"/>
                      </a:lnTo>
                      <a:lnTo>
                        <a:pt x="10446" y="1646"/>
                      </a:lnTo>
                      <a:lnTo>
                        <a:pt x="10057" y="1350"/>
                      </a:lnTo>
                      <a:lnTo>
                        <a:pt x="9651" y="1073"/>
                      </a:lnTo>
                      <a:lnTo>
                        <a:pt x="9226" y="814"/>
                      </a:lnTo>
                      <a:lnTo>
                        <a:pt x="8782" y="592"/>
                      </a:lnTo>
                      <a:lnTo>
                        <a:pt x="8320" y="407"/>
                      </a:lnTo>
                      <a:lnTo>
                        <a:pt x="7858" y="241"/>
                      </a:lnTo>
                      <a:lnTo>
                        <a:pt x="7377" y="130"/>
                      </a:lnTo>
                      <a:lnTo>
                        <a:pt x="6878" y="38"/>
                      </a:lnTo>
                      <a:lnTo>
                        <a:pt x="6453" y="1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4" name="Google Shape;1714;p14"/>
                <p:cNvSpPr/>
                <p:nvPr/>
              </p:nvSpPr>
              <p:spPr>
                <a:xfrm>
                  <a:off x="10088799" y="2661790"/>
                  <a:ext cx="191109" cy="246141"/>
                </a:xfrm>
                <a:custGeom>
                  <a:rect b="b" l="l" r="r" t="t"/>
                  <a:pathLst>
                    <a:path extrusionOk="0" h="9263" w="7192">
                      <a:moveTo>
                        <a:pt x="4400" y="0"/>
                      </a:moveTo>
                      <a:lnTo>
                        <a:pt x="4345" y="167"/>
                      </a:lnTo>
                      <a:lnTo>
                        <a:pt x="4622" y="185"/>
                      </a:lnTo>
                      <a:lnTo>
                        <a:pt x="4899" y="222"/>
                      </a:lnTo>
                      <a:lnTo>
                        <a:pt x="5158" y="296"/>
                      </a:lnTo>
                      <a:lnTo>
                        <a:pt x="5417" y="407"/>
                      </a:lnTo>
                      <a:lnTo>
                        <a:pt x="5676" y="555"/>
                      </a:lnTo>
                      <a:lnTo>
                        <a:pt x="5916" y="703"/>
                      </a:lnTo>
                      <a:lnTo>
                        <a:pt x="6119" y="888"/>
                      </a:lnTo>
                      <a:lnTo>
                        <a:pt x="6323" y="1091"/>
                      </a:lnTo>
                      <a:lnTo>
                        <a:pt x="6489" y="1313"/>
                      </a:lnTo>
                      <a:lnTo>
                        <a:pt x="6656" y="1553"/>
                      </a:lnTo>
                      <a:lnTo>
                        <a:pt x="6748" y="1756"/>
                      </a:lnTo>
                      <a:lnTo>
                        <a:pt x="6840" y="1978"/>
                      </a:lnTo>
                      <a:lnTo>
                        <a:pt x="6914" y="2200"/>
                      </a:lnTo>
                      <a:lnTo>
                        <a:pt x="6970" y="2422"/>
                      </a:lnTo>
                      <a:lnTo>
                        <a:pt x="7007" y="2644"/>
                      </a:lnTo>
                      <a:lnTo>
                        <a:pt x="7025" y="2884"/>
                      </a:lnTo>
                      <a:lnTo>
                        <a:pt x="7044" y="3106"/>
                      </a:lnTo>
                      <a:lnTo>
                        <a:pt x="7044" y="3346"/>
                      </a:lnTo>
                      <a:lnTo>
                        <a:pt x="7025" y="3568"/>
                      </a:lnTo>
                      <a:lnTo>
                        <a:pt x="7007" y="3809"/>
                      </a:lnTo>
                      <a:lnTo>
                        <a:pt x="6951" y="4030"/>
                      </a:lnTo>
                      <a:lnTo>
                        <a:pt x="6914" y="4271"/>
                      </a:lnTo>
                      <a:lnTo>
                        <a:pt x="6785" y="4714"/>
                      </a:lnTo>
                      <a:lnTo>
                        <a:pt x="6619" y="5140"/>
                      </a:lnTo>
                      <a:lnTo>
                        <a:pt x="6434" y="5528"/>
                      </a:lnTo>
                      <a:lnTo>
                        <a:pt x="6212" y="5916"/>
                      </a:lnTo>
                      <a:lnTo>
                        <a:pt x="6045" y="6193"/>
                      </a:lnTo>
                      <a:lnTo>
                        <a:pt x="5842" y="6471"/>
                      </a:lnTo>
                      <a:lnTo>
                        <a:pt x="5639" y="6729"/>
                      </a:lnTo>
                      <a:lnTo>
                        <a:pt x="5417" y="6970"/>
                      </a:lnTo>
                      <a:lnTo>
                        <a:pt x="5177" y="7210"/>
                      </a:lnTo>
                      <a:lnTo>
                        <a:pt x="4936" y="7450"/>
                      </a:lnTo>
                      <a:lnTo>
                        <a:pt x="4677" y="7654"/>
                      </a:lnTo>
                      <a:lnTo>
                        <a:pt x="4419" y="7857"/>
                      </a:lnTo>
                      <a:lnTo>
                        <a:pt x="4160" y="8042"/>
                      </a:lnTo>
                      <a:lnTo>
                        <a:pt x="3919" y="8190"/>
                      </a:lnTo>
                      <a:lnTo>
                        <a:pt x="3661" y="8338"/>
                      </a:lnTo>
                      <a:lnTo>
                        <a:pt x="3402" y="8467"/>
                      </a:lnTo>
                      <a:lnTo>
                        <a:pt x="3125" y="8578"/>
                      </a:lnTo>
                      <a:lnTo>
                        <a:pt x="2847" y="8689"/>
                      </a:lnTo>
                      <a:lnTo>
                        <a:pt x="2570" y="8782"/>
                      </a:lnTo>
                      <a:lnTo>
                        <a:pt x="2293" y="8874"/>
                      </a:lnTo>
                      <a:lnTo>
                        <a:pt x="2015" y="8929"/>
                      </a:lnTo>
                      <a:lnTo>
                        <a:pt x="1738" y="8985"/>
                      </a:lnTo>
                      <a:lnTo>
                        <a:pt x="1442" y="9040"/>
                      </a:lnTo>
                      <a:lnTo>
                        <a:pt x="1146" y="9059"/>
                      </a:lnTo>
                      <a:lnTo>
                        <a:pt x="869" y="9077"/>
                      </a:lnTo>
                      <a:lnTo>
                        <a:pt x="573" y="9096"/>
                      </a:lnTo>
                      <a:lnTo>
                        <a:pt x="278" y="9077"/>
                      </a:lnTo>
                      <a:lnTo>
                        <a:pt x="0" y="9059"/>
                      </a:lnTo>
                      <a:lnTo>
                        <a:pt x="19" y="9244"/>
                      </a:lnTo>
                      <a:lnTo>
                        <a:pt x="444" y="9262"/>
                      </a:lnTo>
                      <a:lnTo>
                        <a:pt x="888" y="9262"/>
                      </a:lnTo>
                      <a:lnTo>
                        <a:pt x="1331" y="9225"/>
                      </a:lnTo>
                      <a:lnTo>
                        <a:pt x="1775" y="9151"/>
                      </a:lnTo>
                      <a:lnTo>
                        <a:pt x="2126" y="9077"/>
                      </a:lnTo>
                      <a:lnTo>
                        <a:pt x="2478" y="8985"/>
                      </a:lnTo>
                      <a:lnTo>
                        <a:pt x="2829" y="8874"/>
                      </a:lnTo>
                      <a:lnTo>
                        <a:pt x="3162" y="8745"/>
                      </a:lnTo>
                      <a:lnTo>
                        <a:pt x="3494" y="8597"/>
                      </a:lnTo>
                      <a:lnTo>
                        <a:pt x="3809" y="8430"/>
                      </a:lnTo>
                      <a:lnTo>
                        <a:pt x="4123" y="8245"/>
                      </a:lnTo>
                      <a:lnTo>
                        <a:pt x="4419" y="8042"/>
                      </a:lnTo>
                      <a:lnTo>
                        <a:pt x="4714" y="7839"/>
                      </a:lnTo>
                      <a:lnTo>
                        <a:pt x="4992" y="7598"/>
                      </a:lnTo>
                      <a:lnTo>
                        <a:pt x="5269" y="7358"/>
                      </a:lnTo>
                      <a:lnTo>
                        <a:pt x="5509" y="7099"/>
                      </a:lnTo>
                      <a:lnTo>
                        <a:pt x="5750" y="6840"/>
                      </a:lnTo>
                      <a:lnTo>
                        <a:pt x="5972" y="6563"/>
                      </a:lnTo>
                      <a:lnTo>
                        <a:pt x="6193" y="6267"/>
                      </a:lnTo>
                      <a:lnTo>
                        <a:pt x="6378" y="5953"/>
                      </a:lnTo>
                      <a:lnTo>
                        <a:pt x="6582" y="5583"/>
                      </a:lnTo>
                      <a:lnTo>
                        <a:pt x="6766" y="5195"/>
                      </a:lnTo>
                      <a:lnTo>
                        <a:pt x="6914" y="4807"/>
                      </a:lnTo>
                      <a:lnTo>
                        <a:pt x="7044" y="4400"/>
                      </a:lnTo>
                      <a:lnTo>
                        <a:pt x="7136" y="3938"/>
                      </a:lnTo>
                      <a:lnTo>
                        <a:pt x="7173" y="3716"/>
                      </a:lnTo>
                      <a:lnTo>
                        <a:pt x="7192" y="3494"/>
                      </a:lnTo>
                      <a:lnTo>
                        <a:pt x="7192" y="3254"/>
                      </a:lnTo>
                      <a:lnTo>
                        <a:pt x="7192" y="3032"/>
                      </a:lnTo>
                      <a:lnTo>
                        <a:pt x="7173" y="2810"/>
                      </a:lnTo>
                      <a:lnTo>
                        <a:pt x="7155" y="2570"/>
                      </a:lnTo>
                      <a:lnTo>
                        <a:pt x="7099" y="2348"/>
                      </a:lnTo>
                      <a:lnTo>
                        <a:pt x="7044" y="2126"/>
                      </a:lnTo>
                      <a:lnTo>
                        <a:pt x="6988" y="1923"/>
                      </a:lnTo>
                      <a:lnTo>
                        <a:pt x="6896" y="1719"/>
                      </a:lnTo>
                      <a:lnTo>
                        <a:pt x="6803" y="1516"/>
                      </a:lnTo>
                      <a:lnTo>
                        <a:pt x="6674" y="1313"/>
                      </a:lnTo>
                      <a:lnTo>
                        <a:pt x="6545" y="1128"/>
                      </a:lnTo>
                      <a:lnTo>
                        <a:pt x="6397" y="943"/>
                      </a:lnTo>
                      <a:lnTo>
                        <a:pt x="6249" y="795"/>
                      </a:lnTo>
                      <a:lnTo>
                        <a:pt x="6082" y="647"/>
                      </a:lnTo>
                      <a:lnTo>
                        <a:pt x="5898" y="518"/>
                      </a:lnTo>
                      <a:lnTo>
                        <a:pt x="5713" y="388"/>
                      </a:lnTo>
                      <a:lnTo>
                        <a:pt x="5528" y="296"/>
                      </a:lnTo>
                      <a:lnTo>
                        <a:pt x="5324" y="204"/>
                      </a:lnTo>
                      <a:lnTo>
                        <a:pt x="5121" y="130"/>
                      </a:lnTo>
                      <a:lnTo>
                        <a:pt x="4918" y="74"/>
                      </a:lnTo>
                      <a:lnTo>
                        <a:pt x="4659" y="19"/>
                      </a:lnTo>
                      <a:lnTo>
                        <a:pt x="4400" y="0"/>
                      </a:lnTo>
                      <a:close/>
                    </a:path>
                  </a:pathLst>
                </a:custGeom>
                <a:solidFill>
                  <a:srgbClr val="8178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5" name="Google Shape;1715;p14"/>
                <p:cNvSpPr/>
                <p:nvPr/>
              </p:nvSpPr>
              <p:spPr>
                <a:xfrm>
                  <a:off x="10165911" y="2930992"/>
                  <a:ext cx="272660" cy="151809"/>
                </a:xfrm>
                <a:custGeom>
                  <a:rect b="b" l="l" r="r" t="t"/>
                  <a:pathLst>
                    <a:path extrusionOk="0" h="5713" w="10261">
                      <a:moveTo>
                        <a:pt x="5103" y="0"/>
                      </a:moveTo>
                      <a:lnTo>
                        <a:pt x="4641" y="19"/>
                      </a:lnTo>
                      <a:lnTo>
                        <a:pt x="4197" y="56"/>
                      </a:lnTo>
                      <a:lnTo>
                        <a:pt x="3883" y="111"/>
                      </a:lnTo>
                      <a:lnTo>
                        <a:pt x="3587" y="166"/>
                      </a:lnTo>
                      <a:lnTo>
                        <a:pt x="3291" y="240"/>
                      </a:lnTo>
                      <a:lnTo>
                        <a:pt x="2996" y="333"/>
                      </a:lnTo>
                      <a:lnTo>
                        <a:pt x="2718" y="444"/>
                      </a:lnTo>
                      <a:lnTo>
                        <a:pt x="2441" y="555"/>
                      </a:lnTo>
                      <a:lnTo>
                        <a:pt x="2164" y="666"/>
                      </a:lnTo>
                      <a:lnTo>
                        <a:pt x="1886" y="813"/>
                      </a:lnTo>
                      <a:lnTo>
                        <a:pt x="1628" y="961"/>
                      </a:lnTo>
                      <a:lnTo>
                        <a:pt x="1369" y="1109"/>
                      </a:lnTo>
                      <a:lnTo>
                        <a:pt x="1128" y="1276"/>
                      </a:lnTo>
                      <a:lnTo>
                        <a:pt x="888" y="1461"/>
                      </a:lnTo>
                      <a:lnTo>
                        <a:pt x="648" y="1645"/>
                      </a:lnTo>
                      <a:lnTo>
                        <a:pt x="426" y="1849"/>
                      </a:lnTo>
                      <a:lnTo>
                        <a:pt x="204" y="2052"/>
                      </a:lnTo>
                      <a:lnTo>
                        <a:pt x="1" y="2274"/>
                      </a:lnTo>
                      <a:lnTo>
                        <a:pt x="130" y="2348"/>
                      </a:lnTo>
                      <a:lnTo>
                        <a:pt x="352" y="2108"/>
                      </a:lnTo>
                      <a:lnTo>
                        <a:pt x="592" y="1886"/>
                      </a:lnTo>
                      <a:lnTo>
                        <a:pt x="833" y="1682"/>
                      </a:lnTo>
                      <a:lnTo>
                        <a:pt x="1091" y="1479"/>
                      </a:lnTo>
                      <a:lnTo>
                        <a:pt x="1480" y="1220"/>
                      </a:lnTo>
                      <a:lnTo>
                        <a:pt x="1868" y="980"/>
                      </a:lnTo>
                      <a:lnTo>
                        <a:pt x="2293" y="777"/>
                      </a:lnTo>
                      <a:lnTo>
                        <a:pt x="2718" y="610"/>
                      </a:lnTo>
                      <a:lnTo>
                        <a:pt x="3162" y="462"/>
                      </a:lnTo>
                      <a:lnTo>
                        <a:pt x="3606" y="333"/>
                      </a:lnTo>
                      <a:lnTo>
                        <a:pt x="4068" y="240"/>
                      </a:lnTo>
                      <a:lnTo>
                        <a:pt x="4530" y="185"/>
                      </a:lnTo>
                      <a:lnTo>
                        <a:pt x="4992" y="148"/>
                      </a:lnTo>
                      <a:lnTo>
                        <a:pt x="5454" y="148"/>
                      </a:lnTo>
                      <a:lnTo>
                        <a:pt x="5917" y="185"/>
                      </a:lnTo>
                      <a:lnTo>
                        <a:pt x="6379" y="240"/>
                      </a:lnTo>
                      <a:lnTo>
                        <a:pt x="6822" y="351"/>
                      </a:lnTo>
                      <a:lnTo>
                        <a:pt x="7266" y="481"/>
                      </a:lnTo>
                      <a:lnTo>
                        <a:pt x="7710" y="647"/>
                      </a:lnTo>
                      <a:lnTo>
                        <a:pt x="8116" y="869"/>
                      </a:lnTo>
                      <a:lnTo>
                        <a:pt x="8338" y="980"/>
                      </a:lnTo>
                      <a:lnTo>
                        <a:pt x="8523" y="1109"/>
                      </a:lnTo>
                      <a:lnTo>
                        <a:pt x="8727" y="1257"/>
                      </a:lnTo>
                      <a:lnTo>
                        <a:pt x="8893" y="1424"/>
                      </a:lnTo>
                      <a:lnTo>
                        <a:pt x="9059" y="1571"/>
                      </a:lnTo>
                      <a:lnTo>
                        <a:pt x="9226" y="1756"/>
                      </a:lnTo>
                      <a:lnTo>
                        <a:pt x="9374" y="1923"/>
                      </a:lnTo>
                      <a:lnTo>
                        <a:pt x="9503" y="2108"/>
                      </a:lnTo>
                      <a:lnTo>
                        <a:pt x="9614" y="2311"/>
                      </a:lnTo>
                      <a:lnTo>
                        <a:pt x="9725" y="2514"/>
                      </a:lnTo>
                      <a:lnTo>
                        <a:pt x="9817" y="2718"/>
                      </a:lnTo>
                      <a:lnTo>
                        <a:pt x="9891" y="2939"/>
                      </a:lnTo>
                      <a:lnTo>
                        <a:pt x="9965" y="3161"/>
                      </a:lnTo>
                      <a:lnTo>
                        <a:pt x="10021" y="3402"/>
                      </a:lnTo>
                      <a:lnTo>
                        <a:pt x="10058" y="3642"/>
                      </a:lnTo>
                      <a:lnTo>
                        <a:pt x="10095" y="3882"/>
                      </a:lnTo>
                      <a:lnTo>
                        <a:pt x="10095" y="4104"/>
                      </a:lnTo>
                      <a:lnTo>
                        <a:pt x="10095" y="4344"/>
                      </a:lnTo>
                      <a:lnTo>
                        <a:pt x="10076" y="4788"/>
                      </a:lnTo>
                      <a:lnTo>
                        <a:pt x="10002" y="5232"/>
                      </a:lnTo>
                      <a:lnTo>
                        <a:pt x="9910" y="5676"/>
                      </a:lnTo>
                      <a:lnTo>
                        <a:pt x="10058" y="5713"/>
                      </a:lnTo>
                      <a:lnTo>
                        <a:pt x="10132" y="5417"/>
                      </a:lnTo>
                      <a:lnTo>
                        <a:pt x="10187" y="5121"/>
                      </a:lnTo>
                      <a:lnTo>
                        <a:pt x="10224" y="4825"/>
                      </a:lnTo>
                      <a:lnTo>
                        <a:pt x="10261" y="4529"/>
                      </a:lnTo>
                      <a:lnTo>
                        <a:pt x="10261" y="4215"/>
                      </a:lnTo>
                      <a:lnTo>
                        <a:pt x="10261" y="3919"/>
                      </a:lnTo>
                      <a:lnTo>
                        <a:pt x="10224" y="3605"/>
                      </a:lnTo>
                      <a:lnTo>
                        <a:pt x="10169" y="3309"/>
                      </a:lnTo>
                      <a:lnTo>
                        <a:pt x="10113" y="3069"/>
                      </a:lnTo>
                      <a:lnTo>
                        <a:pt x="10039" y="2829"/>
                      </a:lnTo>
                      <a:lnTo>
                        <a:pt x="9947" y="2607"/>
                      </a:lnTo>
                      <a:lnTo>
                        <a:pt x="9854" y="2403"/>
                      </a:lnTo>
                      <a:lnTo>
                        <a:pt x="9743" y="2200"/>
                      </a:lnTo>
                      <a:lnTo>
                        <a:pt x="9614" y="1997"/>
                      </a:lnTo>
                      <a:lnTo>
                        <a:pt x="9484" y="1812"/>
                      </a:lnTo>
                      <a:lnTo>
                        <a:pt x="9337" y="1645"/>
                      </a:lnTo>
                      <a:lnTo>
                        <a:pt x="9189" y="1479"/>
                      </a:lnTo>
                      <a:lnTo>
                        <a:pt x="9022" y="1313"/>
                      </a:lnTo>
                      <a:lnTo>
                        <a:pt x="8837" y="1165"/>
                      </a:lnTo>
                      <a:lnTo>
                        <a:pt x="8671" y="1035"/>
                      </a:lnTo>
                      <a:lnTo>
                        <a:pt x="8468" y="906"/>
                      </a:lnTo>
                      <a:lnTo>
                        <a:pt x="8283" y="777"/>
                      </a:lnTo>
                      <a:lnTo>
                        <a:pt x="7876" y="573"/>
                      </a:lnTo>
                      <a:lnTo>
                        <a:pt x="7432" y="388"/>
                      </a:lnTo>
                      <a:lnTo>
                        <a:pt x="6989" y="240"/>
                      </a:lnTo>
                      <a:lnTo>
                        <a:pt x="6527" y="129"/>
                      </a:lnTo>
                      <a:lnTo>
                        <a:pt x="6046" y="56"/>
                      </a:lnTo>
                      <a:lnTo>
                        <a:pt x="5584" y="19"/>
                      </a:lnTo>
                      <a:lnTo>
                        <a:pt x="5103" y="0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6" name="Google Shape;1716;p14"/>
                <p:cNvSpPr/>
                <p:nvPr/>
              </p:nvSpPr>
              <p:spPr>
                <a:xfrm>
                  <a:off x="10330976" y="2225078"/>
                  <a:ext cx="344884" cy="242208"/>
                </a:xfrm>
                <a:custGeom>
                  <a:rect b="b" l="l" r="r" t="t"/>
                  <a:pathLst>
                    <a:path extrusionOk="0" h="9115" w="12979">
                      <a:moveTo>
                        <a:pt x="777" y="0"/>
                      </a:moveTo>
                      <a:lnTo>
                        <a:pt x="592" y="37"/>
                      </a:lnTo>
                      <a:lnTo>
                        <a:pt x="444" y="592"/>
                      </a:lnTo>
                      <a:lnTo>
                        <a:pt x="296" y="1165"/>
                      </a:lnTo>
                      <a:lnTo>
                        <a:pt x="185" y="1738"/>
                      </a:lnTo>
                      <a:lnTo>
                        <a:pt x="93" y="2293"/>
                      </a:lnTo>
                      <a:lnTo>
                        <a:pt x="37" y="2866"/>
                      </a:lnTo>
                      <a:lnTo>
                        <a:pt x="0" y="3457"/>
                      </a:lnTo>
                      <a:lnTo>
                        <a:pt x="19" y="4030"/>
                      </a:lnTo>
                      <a:lnTo>
                        <a:pt x="56" y="4326"/>
                      </a:lnTo>
                      <a:lnTo>
                        <a:pt x="93" y="4604"/>
                      </a:lnTo>
                      <a:lnTo>
                        <a:pt x="148" y="4899"/>
                      </a:lnTo>
                      <a:lnTo>
                        <a:pt x="204" y="5177"/>
                      </a:lnTo>
                      <a:lnTo>
                        <a:pt x="278" y="5472"/>
                      </a:lnTo>
                      <a:lnTo>
                        <a:pt x="370" y="5750"/>
                      </a:lnTo>
                      <a:lnTo>
                        <a:pt x="462" y="6027"/>
                      </a:lnTo>
                      <a:lnTo>
                        <a:pt x="573" y="6286"/>
                      </a:lnTo>
                      <a:lnTo>
                        <a:pt x="703" y="6563"/>
                      </a:lnTo>
                      <a:lnTo>
                        <a:pt x="851" y="6803"/>
                      </a:lnTo>
                      <a:lnTo>
                        <a:pt x="999" y="7062"/>
                      </a:lnTo>
                      <a:lnTo>
                        <a:pt x="1165" y="7303"/>
                      </a:lnTo>
                      <a:lnTo>
                        <a:pt x="1350" y="7524"/>
                      </a:lnTo>
                      <a:lnTo>
                        <a:pt x="1553" y="7746"/>
                      </a:lnTo>
                      <a:lnTo>
                        <a:pt x="1757" y="7950"/>
                      </a:lnTo>
                      <a:lnTo>
                        <a:pt x="1978" y="8135"/>
                      </a:lnTo>
                      <a:lnTo>
                        <a:pt x="2219" y="8301"/>
                      </a:lnTo>
                      <a:lnTo>
                        <a:pt x="2459" y="8467"/>
                      </a:lnTo>
                      <a:lnTo>
                        <a:pt x="2755" y="8615"/>
                      </a:lnTo>
                      <a:lnTo>
                        <a:pt x="3051" y="8763"/>
                      </a:lnTo>
                      <a:lnTo>
                        <a:pt x="3365" y="8874"/>
                      </a:lnTo>
                      <a:lnTo>
                        <a:pt x="3679" y="8966"/>
                      </a:lnTo>
                      <a:lnTo>
                        <a:pt x="3993" y="9022"/>
                      </a:lnTo>
                      <a:lnTo>
                        <a:pt x="4308" y="9077"/>
                      </a:lnTo>
                      <a:lnTo>
                        <a:pt x="4641" y="9114"/>
                      </a:lnTo>
                      <a:lnTo>
                        <a:pt x="5288" y="9114"/>
                      </a:lnTo>
                      <a:lnTo>
                        <a:pt x="5620" y="9077"/>
                      </a:lnTo>
                      <a:lnTo>
                        <a:pt x="5935" y="9040"/>
                      </a:lnTo>
                      <a:lnTo>
                        <a:pt x="6267" y="8966"/>
                      </a:lnTo>
                      <a:lnTo>
                        <a:pt x="6582" y="8892"/>
                      </a:lnTo>
                      <a:lnTo>
                        <a:pt x="6896" y="8800"/>
                      </a:lnTo>
                      <a:lnTo>
                        <a:pt x="7210" y="8689"/>
                      </a:lnTo>
                      <a:lnTo>
                        <a:pt x="7506" y="8560"/>
                      </a:lnTo>
                      <a:lnTo>
                        <a:pt x="7802" y="8430"/>
                      </a:lnTo>
                      <a:lnTo>
                        <a:pt x="8079" y="8282"/>
                      </a:lnTo>
                      <a:lnTo>
                        <a:pt x="8375" y="8116"/>
                      </a:lnTo>
                      <a:lnTo>
                        <a:pt x="8634" y="7931"/>
                      </a:lnTo>
                      <a:lnTo>
                        <a:pt x="8911" y="7746"/>
                      </a:lnTo>
                      <a:lnTo>
                        <a:pt x="9170" y="7561"/>
                      </a:lnTo>
                      <a:lnTo>
                        <a:pt x="9669" y="7136"/>
                      </a:lnTo>
                      <a:lnTo>
                        <a:pt x="10150" y="6693"/>
                      </a:lnTo>
                      <a:lnTo>
                        <a:pt x="10593" y="6212"/>
                      </a:lnTo>
                      <a:lnTo>
                        <a:pt x="11018" y="5713"/>
                      </a:lnTo>
                      <a:lnTo>
                        <a:pt x="11407" y="5214"/>
                      </a:lnTo>
                      <a:lnTo>
                        <a:pt x="11850" y="4567"/>
                      </a:lnTo>
                      <a:lnTo>
                        <a:pt x="12257" y="3919"/>
                      </a:lnTo>
                      <a:lnTo>
                        <a:pt x="12645" y="3235"/>
                      </a:lnTo>
                      <a:lnTo>
                        <a:pt x="12978" y="2551"/>
                      </a:lnTo>
                      <a:lnTo>
                        <a:pt x="12867" y="2441"/>
                      </a:lnTo>
                      <a:lnTo>
                        <a:pt x="12664" y="2847"/>
                      </a:lnTo>
                      <a:lnTo>
                        <a:pt x="12460" y="3254"/>
                      </a:lnTo>
                      <a:lnTo>
                        <a:pt x="12239" y="3661"/>
                      </a:lnTo>
                      <a:lnTo>
                        <a:pt x="11998" y="4049"/>
                      </a:lnTo>
                      <a:lnTo>
                        <a:pt x="11758" y="4437"/>
                      </a:lnTo>
                      <a:lnTo>
                        <a:pt x="11499" y="4825"/>
                      </a:lnTo>
                      <a:lnTo>
                        <a:pt x="11222" y="5195"/>
                      </a:lnTo>
                      <a:lnTo>
                        <a:pt x="10945" y="5546"/>
                      </a:lnTo>
                      <a:lnTo>
                        <a:pt x="10538" y="6027"/>
                      </a:lnTo>
                      <a:lnTo>
                        <a:pt x="10113" y="6489"/>
                      </a:lnTo>
                      <a:lnTo>
                        <a:pt x="9650" y="6933"/>
                      </a:lnTo>
                      <a:lnTo>
                        <a:pt x="9188" y="7340"/>
                      </a:lnTo>
                      <a:lnTo>
                        <a:pt x="8929" y="7543"/>
                      </a:lnTo>
                      <a:lnTo>
                        <a:pt x="8671" y="7728"/>
                      </a:lnTo>
                      <a:lnTo>
                        <a:pt x="8412" y="7894"/>
                      </a:lnTo>
                      <a:lnTo>
                        <a:pt x="8153" y="8061"/>
                      </a:lnTo>
                      <a:lnTo>
                        <a:pt x="7876" y="8208"/>
                      </a:lnTo>
                      <a:lnTo>
                        <a:pt x="7598" y="8356"/>
                      </a:lnTo>
                      <a:lnTo>
                        <a:pt x="7303" y="8486"/>
                      </a:lnTo>
                      <a:lnTo>
                        <a:pt x="7007" y="8597"/>
                      </a:lnTo>
                      <a:lnTo>
                        <a:pt x="6711" y="8689"/>
                      </a:lnTo>
                      <a:lnTo>
                        <a:pt x="6397" y="8782"/>
                      </a:lnTo>
                      <a:lnTo>
                        <a:pt x="6082" y="8856"/>
                      </a:lnTo>
                      <a:lnTo>
                        <a:pt x="5750" y="8911"/>
                      </a:lnTo>
                      <a:lnTo>
                        <a:pt x="5435" y="8948"/>
                      </a:lnTo>
                      <a:lnTo>
                        <a:pt x="4788" y="8948"/>
                      </a:lnTo>
                      <a:lnTo>
                        <a:pt x="4456" y="8929"/>
                      </a:lnTo>
                      <a:lnTo>
                        <a:pt x="4141" y="8892"/>
                      </a:lnTo>
                      <a:lnTo>
                        <a:pt x="3809" y="8837"/>
                      </a:lnTo>
                      <a:lnTo>
                        <a:pt x="3494" y="8745"/>
                      </a:lnTo>
                      <a:lnTo>
                        <a:pt x="3199" y="8634"/>
                      </a:lnTo>
                      <a:lnTo>
                        <a:pt x="2903" y="8523"/>
                      </a:lnTo>
                      <a:lnTo>
                        <a:pt x="2607" y="8375"/>
                      </a:lnTo>
                      <a:lnTo>
                        <a:pt x="2330" y="8190"/>
                      </a:lnTo>
                      <a:lnTo>
                        <a:pt x="2071" y="8005"/>
                      </a:lnTo>
                      <a:lnTo>
                        <a:pt x="1849" y="7802"/>
                      </a:lnTo>
                      <a:lnTo>
                        <a:pt x="1627" y="7598"/>
                      </a:lnTo>
                      <a:lnTo>
                        <a:pt x="1442" y="7395"/>
                      </a:lnTo>
                      <a:lnTo>
                        <a:pt x="1257" y="7155"/>
                      </a:lnTo>
                      <a:lnTo>
                        <a:pt x="1091" y="6914"/>
                      </a:lnTo>
                      <a:lnTo>
                        <a:pt x="943" y="6674"/>
                      </a:lnTo>
                      <a:lnTo>
                        <a:pt x="814" y="6415"/>
                      </a:lnTo>
                      <a:lnTo>
                        <a:pt x="684" y="6156"/>
                      </a:lnTo>
                      <a:lnTo>
                        <a:pt x="573" y="5879"/>
                      </a:lnTo>
                      <a:lnTo>
                        <a:pt x="481" y="5602"/>
                      </a:lnTo>
                      <a:lnTo>
                        <a:pt x="407" y="5325"/>
                      </a:lnTo>
                      <a:lnTo>
                        <a:pt x="333" y="5029"/>
                      </a:lnTo>
                      <a:lnTo>
                        <a:pt x="278" y="4751"/>
                      </a:lnTo>
                      <a:lnTo>
                        <a:pt x="222" y="4456"/>
                      </a:lnTo>
                      <a:lnTo>
                        <a:pt x="204" y="4178"/>
                      </a:lnTo>
                      <a:lnTo>
                        <a:pt x="167" y="3883"/>
                      </a:lnTo>
                      <a:lnTo>
                        <a:pt x="167" y="3383"/>
                      </a:lnTo>
                      <a:lnTo>
                        <a:pt x="185" y="2903"/>
                      </a:lnTo>
                      <a:lnTo>
                        <a:pt x="241" y="2404"/>
                      </a:lnTo>
                      <a:lnTo>
                        <a:pt x="296" y="1923"/>
                      </a:lnTo>
                      <a:lnTo>
                        <a:pt x="389" y="1442"/>
                      </a:lnTo>
                      <a:lnTo>
                        <a:pt x="499" y="962"/>
                      </a:lnTo>
                      <a:lnTo>
                        <a:pt x="629" y="481"/>
                      </a:lnTo>
                      <a:lnTo>
                        <a:pt x="777" y="0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7" name="Google Shape;1717;p14"/>
                <p:cNvSpPr/>
                <p:nvPr/>
              </p:nvSpPr>
              <p:spPr>
                <a:xfrm>
                  <a:off x="10133998" y="2347894"/>
                  <a:ext cx="111525" cy="479952"/>
                </a:xfrm>
                <a:custGeom>
                  <a:rect b="b" l="l" r="r" t="t"/>
                  <a:pathLst>
                    <a:path extrusionOk="0" h="18062" w="4197">
                      <a:moveTo>
                        <a:pt x="4049" y="0"/>
                      </a:moveTo>
                      <a:lnTo>
                        <a:pt x="4012" y="18"/>
                      </a:lnTo>
                      <a:lnTo>
                        <a:pt x="3993" y="55"/>
                      </a:lnTo>
                      <a:lnTo>
                        <a:pt x="3975" y="92"/>
                      </a:lnTo>
                      <a:lnTo>
                        <a:pt x="3956" y="1664"/>
                      </a:lnTo>
                      <a:lnTo>
                        <a:pt x="3901" y="3217"/>
                      </a:lnTo>
                      <a:lnTo>
                        <a:pt x="3864" y="4012"/>
                      </a:lnTo>
                      <a:lnTo>
                        <a:pt x="3808" y="4788"/>
                      </a:lnTo>
                      <a:lnTo>
                        <a:pt x="3734" y="5565"/>
                      </a:lnTo>
                      <a:lnTo>
                        <a:pt x="3642" y="6341"/>
                      </a:lnTo>
                      <a:lnTo>
                        <a:pt x="3513" y="7302"/>
                      </a:lnTo>
                      <a:lnTo>
                        <a:pt x="3365" y="8264"/>
                      </a:lnTo>
                      <a:lnTo>
                        <a:pt x="3198" y="9207"/>
                      </a:lnTo>
                      <a:lnTo>
                        <a:pt x="3013" y="10149"/>
                      </a:lnTo>
                      <a:lnTo>
                        <a:pt x="2810" y="11092"/>
                      </a:lnTo>
                      <a:lnTo>
                        <a:pt x="2551" y="12035"/>
                      </a:lnTo>
                      <a:lnTo>
                        <a:pt x="2274" y="12959"/>
                      </a:lnTo>
                      <a:lnTo>
                        <a:pt x="1960" y="13884"/>
                      </a:lnTo>
                      <a:lnTo>
                        <a:pt x="1775" y="14401"/>
                      </a:lnTo>
                      <a:lnTo>
                        <a:pt x="1553" y="14919"/>
                      </a:lnTo>
                      <a:lnTo>
                        <a:pt x="1331" y="15437"/>
                      </a:lnTo>
                      <a:lnTo>
                        <a:pt x="1091" y="15954"/>
                      </a:lnTo>
                      <a:lnTo>
                        <a:pt x="850" y="16453"/>
                      </a:lnTo>
                      <a:lnTo>
                        <a:pt x="592" y="16934"/>
                      </a:lnTo>
                      <a:lnTo>
                        <a:pt x="314" y="17433"/>
                      </a:lnTo>
                      <a:lnTo>
                        <a:pt x="19" y="17914"/>
                      </a:lnTo>
                      <a:lnTo>
                        <a:pt x="0" y="17951"/>
                      </a:lnTo>
                      <a:lnTo>
                        <a:pt x="19" y="17988"/>
                      </a:lnTo>
                      <a:lnTo>
                        <a:pt x="37" y="18025"/>
                      </a:lnTo>
                      <a:lnTo>
                        <a:pt x="56" y="18043"/>
                      </a:lnTo>
                      <a:lnTo>
                        <a:pt x="92" y="18062"/>
                      </a:lnTo>
                      <a:lnTo>
                        <a:pt x="129" y="18062"/>
                      </a:lnTo>
                      <a:lnTo>
                        <a:pt x="166" y="18043"/>
                      </a:lnTo>
                      <a:lnTo>
                        <a:pt x="203" y="18025"/>
                      </a:lnTo>
                      <a:lnTo>
                        <a:pt x="462" y="17600"/>
                      </a:lnTo>
                      <a:lnTo>
                        <a:pt x="703" y="17174"/>
                      </a:lnTo>
                      <a:lnTo>
                        <a:pt x="924" y="16749"/>
                      </a:lnTo>
                      <a:lnTo>
                        <a:pt x="1146" y="16306"/>
                      </a:lnTo>
                      <a:lnTo>
                        <a:pt x="1571" y="15437"/>
                      </a:lnTo>
                      <a:lnTo>
                        <a:pt x="1941" y="14531"/>
                      </a:lnTo>
                      <a:lnTo>
                        <a:pt x="2292" y="13625"/>
                      </a:lnTo>
                      <a:lnTo>
                        <a:pt x="2588" y="12682"/>
                      </a:lnTo>
                      <a:lnTo>
                        <a:pt x="2866" y="11758"/>
                      </a:lnTo>
                      <a:lnTo>
                        <a:pt x="3106" y="10796"/>
                      </a:lnTo>
                      <a:lnTo>
                        <a:pt x="3291" y="9964"/>
                      </a:lnTo>
                      <a:lnTo>
                        <a:pt x="3457" y="9096"/>
                      </a:lnTo>
                      <a:lnTo>
                        <a:pt x="3605" y="8245"/>
                      </a:lnTo>
                      <a:lnTo>
                        <a:pt x="3753" y="7376"/>
                      </a:lnTo>
                      <a:lnTo>
                        <a:pt x="3864" y="6507"/>
                      </a:lnTo>
                      <a:lnTo>
                        <a:pt x="3956" y="5639"/>
                      </a:lnTo>
                      <a:lnTo>
                        <a:pt x="4030" y="4788"/>
                      </a:lnTo>
                      <a:lnTo>
                        <a:pt x="4104" y="3919"/>
                      </a:lnTo>
                      <a:lnTo>
                        <a:pt x="4141" y="2958"/>
                      </a:lnTo>
                      <a:lnTo>
                        <a:pt x="4160" y="2015"/>
                      </a:lnTo>
                      <a:lnTo>
                        <a:pt x="4197" y="92"/>
                      </a:lnTo>
                      <a:lnTo>
                        <a:pt x="4178" y="55"/>
                      </a:lnTo>
                      <a:lnTo>
                        <a:pt x="4160" y="18"/>
                      </a:lnTo>
                      <a:lnTo>
                        <a:pt x="4123" y="0"/>
                      </a:lnTo>
                      <a:close/>
                    </a:path>
                  </a:pathLst>
                </a:custGeom>
                <a:solidFill>
                  <a:srgbClr val="8178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8" name="Google Shape;1718;p14"/>
                <p:cNvSpPr/>
                <p:nvPr/>
              </p:nvSpPr>
              <p:spPr>
                <a:xfrm>
                  <a:off x="10324094" y="1880225"/>
                  <a:ext cx="266761" cy="240747"/>
                </a:xfrm>
                <a:custGeom>
                  <a:rect b="b" l="l" r="r" t="t"/>
                  <a:pathLst>
                    <a:path extrusionOk="0" h="9060" w="10039">
                      <a:moveTo>
                        <a:pt x="5399" y="0"/>
                      </a:moveTo>
                      <a:lnTo>
                        <a:pt x="5103" y="19"/>
                      </a:lnTo>
                      <a:lnTo>
                        <a:pt x="4807" y="37"/>
                      </a:lnTo>
                      <a:lnTo>
                        <a:pt x="4530" y="93"/>
                      </a:lnTo>
                      <a:lnTo>
                        <a:pt x="4289" y="167"/>
                      </a:lnTo>
                      <a:lnTo>
                        <a:pt x="4068" y="241"/>
                      </a:lnTo>
                      <a:lnTo>
                        <a:pt x="3864" y="352"/>
                      </a:lnTo>
                      <a:lnTo>
                        <a:pt x="3698" y="463"/>
                      </a:lnTo>
                      <a:lnTo>
                        <a:pt x="3531" y="592"/>
                      </a:lnTo>
                      <a:lnTo>
                        <a:pt x="3402" y="721"/>
                      </a:lnTo>
                      <a:lnTo>
                        <a:pt x="3273" y="851"/>
                      </a:lnTo>
                      <a:lnTo>
                        <a:pt x="3051" y="1110"/>
                      </a:lnTo>
                      <a:lnTo>
                        <a:pt x="2829" y="1368"/>
                      </a:lnTo>
                      <a:lnTo>
                        <a:pt x="2718" y="1479"/>
                      </a:lnTo>
                      <a:lnTo>
                        <a:pt x="2589" y="1572"/>
                      </a:lnTo>
                      <a:lnTo>
                        <a:pt x="2441" y="1664"/>
                      </a:lnTo>
                      <a:lnTo>
                        <a:pt x="2274" y="1720"/>
                      </a:lnTo>
                      <a:lnTo>
                        <a:pt x="2090" y="1775"/>
                      </a:lnTo>
                      <a:lnTo>
                        <a:pt x="1868" y="1794"/>
                      </a:lnTo>
                      <a:lnTo>
                        <a:pt x="1442" y="1831"/>
                      </a:lnTo>
                      <a:lnTo>
                        <a:pt x="1054" y="1868"/>
                      </a:lnTo>
                      <a:lnTo>
                        <a:pt x="869" y="1905"/>
                      </a:lnTo>
                      <a:lnTo>
                        <a:pt x="721" y="1942"/>
                      </a:lnTo>
                      <a:lnTo>
                        <a:pt x="574" y="1997"/>
                      </a:lnTo>
                      <a:lnTo>
                        <a:pt x="426" y="2071"/>
                      </a:lnTo>
                      <a:lnTo>
                        <a:pt x="315" y="2145"/>
                      </a:lnTo>
                      <a:lnTo>
                        <a:pt x="222" y="2237"/>
                      </a:lnTo>
                      <a:lnTo>
                        <a:pt x="130" y="2367"/>
                      </a:lnTo>
                      <a:lnTo>
                        <a:pt x="74" y="2496"/>
                      </a:lnTo>
                      <a:lnTo>
                        <a:pt x="37" y="2663"/>
                      </a:lnTo>
                      <a:lnTo>
                        <a:pt x="0" y="2847"/>
                      </a:lnTo>
                      <a:lnTo>
                        <a:pt x="0" y="3069"/>
                      </a:lnTo>
                      <a:lnTo>
                        <a:pt x="19" y="3310"/>
                      </a:lnTo>
                      <a:lnTo>
                        <a:pt x="37" y="3439"/>
                      </a:lnTo>
                      <a:lnTo>
                        <a:pt x="56" y="3531"/>
                      </a:lnTo>
                      <a:lnTo>
                        <a:pt x="111" y="3624"/>
                      </a:lnTo>
                      <a:lnTo>
                        <a:pt x="148" y="3716"/>
                      </a:lnTo>
                      <a:lnTo>
                        <a:pt x="278" y="3883"/>
                      </a:lnTo>
                      <a:lnTo>
                        <a:pt x="426" y="4049"/>
                      </a:lnTo>
                      <a:lnTo>
                        <a:pt x="574" y="4197"/>
                      </a:lnTo>
                      <a:lnTo>
                        <a:pt x="721" y="4382"/>
                      </a:lnTo>
                      <a:lnTo>
                        <a:pt x="869" y="4585"/>
                      </a:lnTo>
                      <a:lnTo>
                        <a:pt x="925" y="4696"/>
                      </a:lnTo>
                      <a:lnTo>
                        <a:pt x="980" y="4825"/>
                      </a:lnTo>
                      <a:lnTo>
                        <a:pt x="1054" y="5066"/>
                      </a:lnTo>
                      <a:lnTo>
                        <a:pt x="1073" y="5288"/>
                      </a:lnTo>
                      <a:lnTo>
                        <a:pt x="1054" y="5473"/>
                      </a:lnTo>
                      <a:lnTo>
                        <a:pt x="1017" y="5620"/>
                      </a:lnTo>
                      <a:lnTo>
                        <a:pt x="962" y="5731"/>
                      </a:lnTo>
                      <a:lnTo>
                        <a:pt x="906" y="5842"/>
                      </a:lnTo>
                      <a:lnTo>
                        <a:pt x="795" y="5972"/>
                      </a:lnTo>
                      <a:lnTo>
                        <a:pt x="758" y="6083"/>
                      </a:lnTo>
                      <a:lnTo>
                        <a:pt x="740" y="6175"/>
                      </a:lnTo>
                      <a:lnTo>
                        <a:pt x="740" y="6286"/>
                      </a:lnTo>
                      <a:lnTo>
                        <a:pt x="777" y="6378"/>
                      </a:lnTo>
                      <a:lnTo>
                        <a:pt x="814" y="6489"/>
                      </a:lnTo>
                      <a:lnTo>
                        <a:pt x="869" y="6582"/>
                      </a:lnTo>
                      <a:lnTo>
                        <a:pt x="925" y="6674"/>
                      </a:lnTo>
                      <a:lnTo>
                        <a:pt x="1017" y="6748"/>
                      </a:lnTo>
                      <a:lnTo>
                        <a:pt x="1110" y="6822"/>
                      </a:lnTo>
                      <a:lnTo>
                        <a:pt x="1202" y="6896"/>
                      </a:lnTo>
                      <a:lnTo>
                        <a:pt x="1313" y="6951"/>
                      </a:lnTo>
                      <a:lnTo>
                        <a:pt x="1405" y="6988"/>
                      </a:lnTo>
                      <a:lnTo>
                        <a:pt x="1516" y="7007"/>
                      </a:lnTo>
                      <a:lnTo>
                        <a:pt x="1627" y="7007"/>
                      </a:lnTo>
                      <a:lnTo>
                        <a:pt x="1738" y="6988"/>
                      </a:lnTo>
                      <a:lnTo>
                        <a:pt x="1849" y="6970"/>
                      </a:lnTo>
                      <a:lnTo>
                        <a:pt x="1905" y="6951"/>
                      </a:lnTo>
                      <a:lnTo>
                        <a:pt x="1997" y="6933"/>
                      </a:lnTo>
                      <a:lnTo>
                        <a:pt x="2589" y="6933"/>
                      </a:lnTo>
                      <a:lnTo>
                        <a:pt x="2977" y="6970"/>
                      </a:lnTo>
                      <a:lnTo>
                        <a:pt x="3920" y="7062"/>
                      </a:lnTo>
                      <a:lnTo>
                        <a:pt x="4936" y="7192"/>
                      </a:lnTo>
                      <a:lnTo>
                        <a:pt x="6785" y="7469"/>
                      </a:lnTo>
                      <a:lnTo>
                        <a:pt x="7617" y="7599"/>
                      </a:lnTo>
                      <a:lnTo>
                        <a:pt x="7599" y="7820"/>
                      </a:lnTo>
                      <a:lnTo>
                        <a:pt x="7599" y="8061"/>
                      </a:lnTo>
                      <a:lnTo>
                        <a:pt x="7617" y="8190"/>
                      </a:lnTo>
                      <a:lnTo>
                        <a:pt x="7636" y="8338"/>
                      </a:lnTo>
                      <a:lnTo>
                        <a:pt x="7673" y="8467"/>
                      </a:lnTo>
                      <a:lnTo>
                        <a:pt x="7728" y="8597"/>
                      </a:lnTo>
                      <a:lnTo>
                        <a:pt x="7802" y="8726"/>
                      </a:lnTo>
                      <a:lnTo>
                        <a:pt x="7894" y="8837"/>
                      </a:lnTo>
                      <a:lnTo>
                        <a:pt x="8005" y="8930"/>
                      </a:lnTo>
                      <a:lnTo>
                        <a:pt x="8135" y="9004"/>
                      </a:lnTo>
                      <a:lnTo>
                        <a:pt x="8301" y="9041"/>
                      </a:lnTo>
                      <a:lnTo>
                        <a:pt x="8504" y="9059"/>
                      </a:lnTo>
                      <a:lnTo>
                        <a:pt x="8652" y="9041"/>
                      </a:lnTo>
                      <a:lnTo>
                        <a:pt x="8782" y="8985"/>
                      </a:lnTo>
                      <a:lnTo>
                        <a:pt x="8893" y="8911"/>
                      </a:lnTo>
                      <a:lnTo>
                        <a:pt x="8967" y="8819"/>
                      </a:lnTo>
                      <a:lnTo>
                        <a:pt x="9041" y="8689"/>
                      </a:lnTo>
                      <a:lnTo>
                        <a:pt x="9096" y="8541"/>
                      </a:lnTo>
                      <a:lnTo>
                        <a:pt x="9133" y="8375"/>
                      </a:lnTo>
                      <a:lnTo>
                        <a:pt x="9170" y="8209"/>
                      </a:lnTo>
                      <a:lnTo>
                        <a:pt x="9207" y="7820"/>
                      </a:lnTo>
                      <a:lnTo>
                        <a:pt x="9262" y="7432"/>
                      </a:lnTo>
                      <a:lnTo>
                        <a:pt x="9299" y="7247"/>
                      </a:lnTo>
                      <a:lnTo>
                        <a:pt x="9355" y="7062"/>
                      </a:lnTo>
                      <a:lnTo>
                        <a:pt x="9429" y="6878"/>
                      </a:lnTo>
                      <a:lnTo>
                        <a:pt x="9503" y="6730"/>
                      </a:lnTo>
                      <a:lnTo>
                        <a:pt x="9595" y="6563"/>
                      </a:lnTo>
                      <a:lnTo>
                        <a:pt x="9669" y="6378"/>
                      </a:lnTo>
                      <a:lnTo>
                        <a:pt x="9817" y="5972"/>
                      </a:lnTo>
                      <a:lnTo>
                        <a:pt x="9946" y="5510"/>
                      </a:lnTo>
                      <a:lnTo>
                        <a:pt x="9983" y="5269"/>
                      </a:lnTo>
                      <a:lnTo>
                        <a:pt x="10020" y="5029"/>
                      </a:lnTo>
                      <a:lnTo>
                        <a:pt x="10039" y="4807"/>
                      </a:lnTo>
                      <a:lnTo>
                        <a:pt x="10039" y="4567"/>
                      </a:lnTo>
                      <a:lnTo>
                        <a:pt x="10039" y="4326"/>
                      </a:lnTo>
                      <a:lnTo>
                        <a:pt x="10020" y="4104"/>
                      </a:lnTo>
                      <a:lnTo>
                        <a:pt x="9983" y="3883"/>
                      </a:lnTo>
                      <a:lnTo>
                        <a:pt x="9928" y="3679"/>
                      </a:lnTo>
                      <a:lnTo>
                        <a:pt x="9854" y="3494"/>
                      </a:lnTo>
                      <a:lnTo>
                        <a:pt x="9762" y="3310"/>
                      </a:lnTo>
                      <a:lnTo>
                        <a:pt x="9577" y="3032"/>
                      </a:lnTo>
                      <a:lnTo>
                        <a:pt x="9410" y="2847"/>
                      </a:lnTo>
                      <a:lnTo>
                        <a:pt x="9244" y="2681"/>
                      </a:lnTo>
                      <a:lnTo>
                        <a:pt x="9078" y="2552"/>
                      </a:lnTo>
                      <a:lnTo>
                        <a:pt x="8930" y="2385"/>
                      </a:lnTo>
                      <a:lnTo>
                        <a:pt x="8782" y="2182"/>
                      </a:lnTo>
                      <a:lnTo>
                        <a:pt x="8597" y="1886"/>
                      </a:lnTo>
                      <a:lnTo>
                        <a:pt x="8431" y="1479"/>
                      </a:lnTo>
                      <a:lnTo>
                        <a:pt x="8375" y="1350"/>
                      </a:lnTo>
                      <a:lnTo>
                        <a:pt x="8301" y="1239"/>
                      </a:lnTo>
                      <a:lnTo>
                        <a:pt x="8153" y="1036"/>
                      </a:lnTo>
                      <a:lnTo>
                        <a:pt x="7968" y="851"/>
                      </a:lnTo>
                      <a:lnTo>
                        <a:pt x="7746" y="666"/>
                      </a:lnTo>
                      <a:lnTo>
                        <a:pt x="7506" y="518"/>
                      </a:lnTo>
                      <a:lnTo>
                        <a:pt x="7229" y="389"/>
                      </a:lnTo>
                      <a:lnTo>
                        <a:pt x="6952" y="278"/>
                      </a:lnTo>
                      <a:lnTo>
                        <a:pt x="6637" y="185"/>
                      </a:lnTo>
                      <a:lnTo>
                        <a:pt x="6341" y="111"/>
                      </a:lnTo>
                      <a:lnTo>
                        <a:pt x="6027" y="56"/>
                      </a:lnTo>
                      <a:lnTo>
                        <a:pt x="5713" y="19"/>
                      </a:lnTo>
                      <a:lnTo>
                        <a:pt x="5399" y="0"/>
                      </a:lnTo>
                      <a:close/>
                    </a:path>
                  </a:pathLst>
                </a:custGeom>
                <a:solidFill>
                  <a:srgbClr val="86231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9" name="Google Shape;1719;p14"/>
                <p:cNvSpPr/>
                <p:nvPr/>
              </p:nvSpPr>
              <p:spPr>
                <a:xfrm>
                  <a:off x="10431180" y="2099817"/>
                  <a:ext cx="140037" cy="170967"/>
                </a:xfrm>
                <a:custGeom>
                  <a:rect b="b" l="l" r="r" t="t"/>
                  <a:pathLst>
                    <a:path extrusionOk="0" h="6434" w="5270">
                      <a:moveTo>
                        <a:pt x="4216" y="0"/>
                      </a:moveTo>
                      <a:lnTo>
                        <a:pt x="518" y="1294"/>
                      </a:lnTo>
                      <a:lnTo>
                        <a:pt x="407" y="2274"/>
                      </a:lnTo>
                      <a:lnTo>
                        <a:pt x="241" y="3697"/>
                      </a:lnTo>
                      <a:lnTo>
                        <a:pt x="1" y="5823"/>
                      </a:lnTo>
                      <a:lnTo>
                        <a:pt x="278" y="5990"/>
                      </a:lnTo>
                      <a:lnTo>
                        <a:pt x="537" y="6119"/>
                      </a:lnTo>
                      <a:lnTo>
                        <a:pt x="814" y="6230"/>
                      </a:lnTo>
                      <a:lnTo>
                        <a:pt x="1073" y="6323"/>
                      </a:lnTo>
                      <a:lnTo>
                        <a:pt x="1332" y="6378"/>
                      </a:lnTo>
                      <a:lnTo>
                        <a:pt x="1572" y="6415"/>
                      </a:lnTo>
                      <a:lnTo>
                        <a:pt x="1812" y="6434"/>
                      </a:lnTo>
                      <a:lnTo>
                        <a:pt x="2053" y="6434"/>
                      </a:lnTo>
                      <a:lnTo>
                        <a:pt x="2293" y="6415"/>
                      </a:lnTo>
                      <a:lnTo>
                        <a:pt x="2515" y="6378"/>
                      </a:lnTo>
                      <a:lnTo>
                        <a:pt x="2737" y="6323"/>
                      </a:lnTo>
                      <a:lnTo>
                        <a:pt x="2959" y="6267"/>
                      </a:lnTo>
                      <a:lnTo>
                        <a:pt x="3162" y="6193"/>
                      </a:lnTo>
                      <a:lnTo>
                        <a:pt x="3365" y="6101"/>
                      </a:lnTo>
                      <a:lnTo>
                        <a:pt x="3735" y="5916"/>
                      </a:lnTo>
                      <a:lnTo>
                        <a:pt x="4068" y="5694"/>
                      </a:lnTo>
                      <a:lnTo>
                        <a:pt x="4382" y="5472"/>
                      </a:lnTo>
                      <a:lnTo>
                        <a:pt x="4641" y="5250"/>
                      </a:lnTo>
                      <a:lnTo>
                        <a:pt x="4863" y="5047"/>
                      </a:lnTo>
                      <a:lnTo>
                        <a:pt x="5158" y="4714"/>
                      </a:lnTo>
                      <a:lnTo>
                        <a:pt x="5269" y="4585"/>
                      </a:lnTo>
                      <a:lnTo>
                        <a:pt x="5066" y="4086"/>
                      </a:lnTo>
                      <a:lnTo>
                        <a:pt x="4881" y="3568"/>
                      </a:lnTo>
                      <a:lnTo>
                        <a:pt x="4715" y="3032"/>
                      </a:lnTo>
                      <a:lnTo>
                        <a:pt x="4585" y="2477"/>
                      </a:lnTo>
                      <a:lnTo>
                        <a:pt x="4456" y="1886"/>
                      </a:lnTo>
                      <a:lnTo>
                        <a:pt x="4345" y="1294"/>
                      </a:lnTo>
                      <a:lnTo>
                        <a:pt x="4271" y="666"/>
                      </a:lnTo>
                      <a:lnTo>
                        <a:pt x="4216" y="0"/>
                      </a:lnTo>
                      <a:close/>
                    </a:path>
                  </a:pathLst>
                </a:custGeom>
                <a:solidFill>
                  <a:srgbClr val="E77F5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0" name="Google Shape;1720;p14"/>
                <p:cNvSpPr/>
                <p:nvPr/>
              </p:nvSpPr>
              <p:spPr>
                <a:xfrm>
                  <a:off x="10436096" y="2141562"/>
                  <a:ext cx="89921" cy="71267"/>
                </a:xfrm>
                <a:custGeom>
                  <a:rect b="b" l="l" r="r" t="t"/>
                  <a:pathLst>
                    <a:path extrusionOk="0" h="2682" w="3384">
                      <a:moveTo>
                        <a:pt x="3384" y="0"/>
                      </a:moveTo>
                      <a:lnTo>
                        <a:pt x="222" y="703"/>
                      </a:lnTo>
                      <a:lnTo>
                        <a:pt x="1" y="2663"/>
                      </a:lnTo>
                      <a:lnTo>
                        <a:pt x="111" y="2681"/>
                      </a:lnTo>
                      <a:lnTo>
                        <a:pt x="241" y="2681"/>
                      </a:lnTo>
                      <a:lnTo>
                        <a:pt x="389" y="2663"/>
                      </a:lnTo>
                      <a:lnTo>
                        <a:pt x="555" y="2626"/>
                      </a:lnTo>
                      <a:lnTo>
                        <a:pt x="740" y="2552"/>
                      </a:lnTo>
                      <a:lnTo>
                        <a:pt x="943" y="2478"/>
                      </a:lnTo>
                      <a:lnTo>
                        <a:pt x="1147" y="2367"/>
                      </a:lnTo>
                      <a:lnTo>
                        <a:pt x="1369" y="2237"/>
                      </a:lnTo>
                      <a:lnTo>
                        <a:pt x="1609" y="2071"/>
                      </a:lnTo>
                      <a:lnTo>
                        <a:pt x="1849" y="1886"/>
                      </a:lnTo>
                      <a:lnTo>
                        <a:pt x="2090" y="1664"/>
                      </a:lnTo>
                      <a:lnTo>
                        <a:pt x="2348" y="1405"/>
                      </a:lnTo>
                      <a:lnTo>
                        <a:pt x="2607" y="1110"/>
                      </a:lnTo>
                      <a:lnTo>
                        <a:pt x="2866" y="777"/>
                      </a:lnTo>
                      <a:lnTo>
                        <a:pt x="3125" y="407"/>
                      </a:lnTo>
                      <a:lnTo>
                        <a:pt x="3384" y="0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1" name="Google Shape;1721;p14"/>
                <p:cNvSpPr/>
                <p:nvPr/>
              </p:nvSpPr>
              <p:spPr>
                <a:xfrm>
                  <a:off x="10373226" y="1947027"/>
                  <a:ext cx="176867" cy="230915"/>
                </a:xfrm>
                <a:custGeom>
                  <a:rect b="b" l="l" r="r" t="t"/>
                  <a:pathLst>
                    <a:path extrusionOk="0" h="8690" w="6656">
                      <a:moveTo>
                        <a:pt x="3106" y="1"/>
                      </a:moveTo>
                      <a:lnTo>
                        <a:pt x="2588" y="56"/>
                      </a:lnTo>
                      <a:lnTo>
                        <a:pt x="2237" y="112"/>
                      </a:lnTo>
                      <a:lnTo>
                        <a:pt x="1904" y="204"/>
                      </a:lnTo>
                      <a:lnTo>
                        <a:pt x="1572" y="315"/>
                      </a:lnTo>
                      <a:lnTo>
                        <a:pt x="1257" y="463"/>
                      </a:lnTo>
                      <a:lnTo>
                        <a:pt x="961" y="648"/>
                      </a:lnTo>
                      <a:lnTo>
                        <a:pt x="684" y="851"/>
                      </a:lnTo>
                      <a:lnTo>
                        <a:pt x="425" y="1091"/>
                      </a:lnTo>
                      <a:lnTo>
                        <a:pt x="185" y="1350"/>
                      </a:lnTo>
                      <a:lnTo>
                        <a:pt x="111" y="1443"/>
                      </a:lnTo>
                      <a:lnTo>
                        <a:pt x="56" y="1572"/>
                      </a:lnTo>
                      <a:lnTo>
                        <a:pt x="19" y="1701"/>
                      </a:lnTo>
                      <a:lnTo>
                        <a:pt x="0" y="1849"/>
                      </a:lnTo>
                      <a:lnTo>
                        <a:pt x="0" y="1979"/>
                      </a:lnTo>
                      <a:lnTo>
                        <a:pt x="19" y="2311"/>
                      </a:lnTo>
                      <a:lnTo>
                        <a:pt x="93" y="2663"/>
                      </a:lnTo>
                      <a:lnTo>
                        <a:pt x="167" y="3051"/>
                      </a:lnTo>
                      <a:lnTo>
                        <a:pt x="241" y="3513"/>
                      </a:lnTo>
                      <a:lnTo>
                        <a:pt x="314" y="4012"/>
                      </a:lnTo>
                      <a:lnTo>
                        <a:pt x="333" y="4290"/>
                      </a:lnTo>
                      <a:lnTo>
                        <a:pt x="333" y="4585"/>
                      </a:lnTo>
                      <a:lnTo>
                        <a:pt x="351" y="5085"/>
                      </a:lnTo>
                      <a:lnTo>
                        <a:pt x="370" y="5528"/>
                      </a:lnTo>
                      <a:lnTo>
                        <a:pt x="407" y="5972"/>
                      </a:lnTo>
                      <a:lnTo>
                        <a:pt x="462" y="6379"/>
                      </a:lnTo>
                      <a:lnTo>
                        <a:pt x="536" y="6748"/>
                      </a:lnTo>
                      <a:lnTo>
                        <a:pt x="629" y="7100"/>
                      </a:lnTo>
                      <a:lnTo>
                        <a:pt x="758" y="7432"/>
                      </a:lnTo>
                      <a:lnTo>
                        <a:pt x="888" y="7710"/>
                      </a:lnTo>
                      <a:lnTo>
                        <a:pt x="980" y="7839"/>
                      </a:lnTo>
                      <a:lnTo>
                        <a:pt x="1072" y="7969"/>
                      </a:lnTo>
                      <a:lnTo>
                        <a:pt x="1165" y="8079"/>
                      </a:lnTo>
                      <a:lnTo>
                        <a:pt x="1276" y="8190"/>
                      </a:lnTo>
                      <a:lnTo>
                        <a:pt x="1387" y="8283"/>
                      </a:lnTo>
                      <a:lnTo>
                        <a:pt x="1516" y="8375"/>
                      </a:lnTo>
                      <a:lnTo>
                        <a:pt x="1646" y="8449"/>
                      </a:lnTo>
                      <a:lnTo>
                        <a:pt x="1793" y="8505"/>
                      </a:lnTo>
                      <a:lnTo>
                        <a:pt x="1941" y="8560"/>
                      </a:lnTo>
                      <a:lnTo>
                        <a:pt x="2108" y="8616"/>
                      </a:lnTo>
                      <a:lnTo>
                        <a:pt x="2274" y="8653"/>
                      </a:lnTo>
                      <a:lnTo>
                        <a:pt x="2459" y="8671"/>
                      </a:lnTo>
                      <a:lnTo>
                        <a:pt x="2662" y="8689"/>
                      </a:lnTo>
                      <a:lnTo>
                        <a:pt x="2866" y="8689"/>
                      </a:lnTo>
                      <a:lnTo>
                        <a:pt x="3309" y="8671"/>
                      </a:lnTo>
                      <a:lnTo>
                        <a:pt x="3661" y="8616"/>
                      </a:lnTo>
                      <a:lnTo>
                        <a:pt x="4030" y="8542"/>
                      </a:lnTo>
                      <a:lnTo>
                        <a:pt x="4363" y="8431"/>
                      </a:lnTo>
                      <a:lnTo>
                        <a:pt x="4696" y="8283"/>
                      </a:lnTo>
                      <a:lnTo>
                        <a:pt x="4992" y="8098"/>
                      </a:lnTo>
                      <a:lnTo>
                        <a:pt x="5140" y="7987"/>
                      </a:lnTo>
                      <a:lnTo>
                        <a:pt x="5269" y="7876"/>
                      </a:lnTo>
                      <a:lnTo>
                        <a:pt x="5398" y="7765"/>
                      </a:lnTo>
                      <a:lnTo>
                        <a:pt x="5528" y="7617"/>
                      </a:lnTo>
                      <a:lnTo>
                        <a:pt x="5639" y="7469"/>
                      </a:lnTo>
                      <a:lnTo>
                        <a:pt x="5750" y="7321"/>
                      </a:lnTo>
                      <a:lnTo>
                        <a:pt x="5971" y="6933"/>
                      </a:lnTo>
                      <a:lnTo>
                        <a:pt x="6175" y="6600"/>
                      </a:lnTo>
                      <a:lnTo>
                        <a:pt x="6341" y="6268"/>
                      </a:lnTo>
                      <a:lnTo>
                        <a:pt x="6471" y="5972"/>
                      </a:lnTo>
                      <a:lnTo>
                        <a:pt x="6545" y="5750"/>
                      </a:lnTo>
                      <a:lnTo>
                        <a:pt x="6600" y="5528"/>
                      </a:lnTo>
                      <a:lnTo>
                        <a:pt x="6637" y="5306"/>
                      </a:lnTo>
                      <a:lnTo>
                        <a:pt x="6655" y="5085"/>
                      </a:lnTo>
                      <a:lnTo>
                        <a:pt x="6655" y="4863"/>
                      </a:lnTo>
                      <a:lnTo>
                        <a:pt x="6637" y="4641"/>
                      </a:lnTo>
                      <a:lnTo>
                        <a:pt x="6637" y="4197"/>
                      </a:lnTo>
                      <a:lnTo>
                        <a:pt x="6637" y="3680"/>
                      </a:lnTo>
                      <a:lnTo>
                        <a:pt x="6618" y="3088"/>
                      </a:lnTo>
                      <a:lnTo>
                        <a:pt x="6582" y="2792"/>
                      </a:lnTo>
                      <a:lnTo>
                        <a:pt x="6545" y="2478"/>
                      </a:lnTo>
                      <a:lnTo>
                        <a:pt x="6508" y="2256"/>
                      </a:lnTo>
                      <a:lnTo>
                        <a:pt x="6452" y="2034"/>
                      </a:lnTo>
                      <a:lnTo>
                        <a:pt x="6397" y="1812"/>
                      </a:lnTo>
                      <a:lnTo>
                        <a:pt x="6304" y="1590"/>
                      </a:lnTo>
                      <a:lnTo>
                        <a:pt x="6212" y="1387"/>
                      </a:lnTo>
                      <a:lnTo>
                        <a:pt x="6101" y="1184"/>
                      </a:lnTo>
                      <a:lnTo>
                        <a:pt x="5971" y="999"/>
                      </a:lnTo>
                      <a:lnTo>
                        <a:pt x="5805" y="814"/>
                      </a:lnTo>
                      <a:lnTo>
                        <a:pt x="5639" y="648"/>
                      </a:lnTo>
                      <a:lnTo>
                        <a:pt x="5435" y="500"/>
                      </a:lnTo>
                      <a:lnTo>
                        <a:pt x="5213" y="370"/>
                      </a:lnTo>
                      <a:lnTo>
                        <a:pt x="4973" y="259"/>
                      </a:lnTo>
                      <a:lnTo>
                        <a:pt x="4696" y="149"/>
                      </a:lnTo>
                      <a:lnTo>
                        <a:pt x="4382" y="75"/>
                      </a:lnTo>
                      <a:lnTo>
                        <a:pt x="4049" y="38"/>
                      </a:lnTo>
                      <a:lnTo>
                        <a:pt x="3679" y="1"/>
                      </a:lnTo>
                      <a:close/>
                    </a:path>
                  </a:pathLst>
                </a:custGeom>
                <a:solidFill>
                  <a:srgbClr val="E77F5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2" name="Google Shape;1722;p14"/>
                <p:cNvSpPr/>
                <p:nvPr/>
              </p:nvSpPr>
              <p:spPr>
                <a:xfrm>
                  <a:off x="10409577" y="2044308"/>
                  <a:ext cx="19664" cy="40284"/>
                </a:xfrm>
                <a:custGeom>
                  <a:rect b="b" l="l" r="r" t="t"/>
                  <a:pathLst>
                    <a:path extrusionOk="0" h="1516" w="740">
                      <a:moveTo>
                        <a:pt x="610" y="0"/>
                      </a:moveTo>
                      <a:lnTo>
                        <a:pt x="573" y="19"/>
                      </a:lnTo>
                      <a:lnTo>
                        <a:pt x="555" y="55"/>
                      </a:lnTo>
                      <a:lnTo>
                        <a:pt x="19" y="1017"/>
                      </a:lnTo>
                      <a:lnTo>
                        <a:pt x="0" y="1054"/>
                      </a:lnTo>
                      <a:lnTo>
                        <a:pt x="0" y="1091"/>
                      </a:lnTo>
                      <a:lnTo>
                        <a:pt x="19" y="1128"/>
                      </a:lnTo>
                      <a:lnTo>
                        <a:pt x="56" y="1165"/>
                      </a:lnTo>
                      <a:lnTo>
                        <a:pt x="278" y="1313"/>
                      </a:lnTo>
                      <a:lnTo>
                        <a:pt x="462" y="1479"/>
                      </a:lnTo>
                      <a:lnTo>
                        <a:pt x="518" y="1497"/>
                      </a:lnTo>
                      <a:lnTo>
                        <a:pt x="555" y="1516"/>
                      </a:lnTo>
                      <a:lnTo>
                        <a:pt x="592" y="1497"/>
                      </a:lnTo>
                      <a:lnTo>
                        <a:pt x="629" y="1479"/>
                      </a:lnTo>
                      <a:lnTo>
                        <a:pt x="647" y="1442"/>
                      </a:lnTo>
                      <a:lnTo>
                        <a:pt x="647" y="1405"/>
                      </a:lnTo>
                      <a:lnTo>
                        <a:pt x="647" y="1368"/>
                      </a:lnTo>
                      <a:lnTo>
                        <a:pt x="629" y="1331"/>
                      </a:lnTo>
                      <a:lnTo>
                        <a:pt x="407" y="1146"/>
                      </a:lnTo>
                      <a:lnTo>
                        <a:pt x="253" y="1040"/>
                      </a:lnTo>
                      <a:lnTo>
                        <a:pt x="740" y="166"/>
                      </a:lnTo>
                      <a:lnTo>
                        <a:pt x="740" y="111"/>
                      </a:lnTo>
                      <a:lnTo>
                        <a:pt x="740" y="74"/>
                      </a:lnTo>
                      <a:lnTo>
                        <a:pt x="721" y="37"/>
                      </a:lnTo>
                      <a:lnTo>
                        <a:pt x="684" y="19"/>
                      </a:lnTo>
                      <a:lnTo>
                        <a:pt x="6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3" name="Google Shape;1723;p14"/>
                <p:cNvSpPr/>
                <p:nvPr/>
              </p:nvSpPr>
              <p:spPr>
                <a:xfrm>
                  <a:off x="10439523" y="2047231"/>
                  <a:ext cx="10363" cy="12808"/>
                </a:xfrm>
                <a:custGeom>
                  <a:rect b="b" l="l" r="r" t="t"/>
                  <a:pathLst>
                    <a:path extrusionOk="0" h="482" w="390">
                      <a:moveTo>
                        <a:pt x="149" y="1"/>
                      </a:moveTo>
                      <a:lnTo>
                        <a:pt x="75" y="38"/>
                      </a:lnTo>
                      <a:lnTo>
                        <a:pt x="38" y="93"/>
                      </a:lnTo>
                      <a:lnTo>
                        <a:pt x="1" y="186"/>
                      </a:lnTo>
                      <a:lnTo>
                        <a:pt x="19" y="278"/>
                      </a:lnTo>
                      <a:lnTo>
                        <a:pt x="38" y="371"/>
                      </a:lnTo>
                      <a:lnTo>
                        <a:pt x="93" y="445"/>
                      </a:lnTo>
                      <a:lnTo>
                        <a:pt x="167" y="482"/>
                      </a:lnTo>
                      <a:lnTo>
                        <a:pt x="241" y="482"/>
                      </a:lnTo>
                      <a:lnTo>
                        <a:pt x="315" y="463"/>
                      </a:lnTo>
                      <a:lnTo>
                        <a:pt x="352" y="389"/>
                      </a:lnTo>
                      <a:lnTo>
                        <a:pt x="389" y="297"/>
                      </a:lnTo>
                      <a:lnTo>
                        <a:pt x="371" y="204"/>
                      </a:lnTo>
                      <a:lnTo>
                        <a:pt x="352" y="112"/>
                      </a:lnTo>
                      <a:lnTo>
                        <a:pt x="297" y="38"/>
                      </a:lnTo>
                      <a:lnTo>
                        <a:pt x="223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4" name="Google Shape;1724;p14"/>
                <p:cNvSpPr/>
                <p:nvPr/>
              </p:nvSpPr>
              <p:spPr>
                <a:xfrm>
                  <a:off x="10395812" y="2052147"/>
                  <a:ext cx="9858" cy="13286"/>
                </a:xfrm>
                <a:custGeom>
                  <a:rect b="b" l="l" r="r" t="t"/>
                  <a:pathLst>
                    <a:path extrusionOk="0" h="500" w="371">
                      <a:moveTo>
                        <a:pt x="148" y="1"/>
                      </a:moveTo>
                      <a:lnTo>
                        <a:pt x="75" y="38"/>
                      </a:lnTo>
                      <a:lnTo>
                        <a:pt x="19" y="112"/>
                      </a:lnTo>
                      <a:lnTo>
                        <a:pt x="1" y="186"/>
                      </a:lnTo>
                      <a:lnTo>
                        <a:pt x="1" y="297"/>
                      </a:lnTo>
                      <a:lnTo>
                        <a:pt x="38" y="389"/>
                      </a:lnTo>
                      <a:lnTo>
                        <a:pt x="93" y="445"/>
                      </a:lnTo>
                      <a:lnTo>
                        <a:pt x="167" y="500"/>
                      </a:lnTo>
                      <a:lnTo>
                        <a:pt x="241" y="500"/>
                      </a:lnTo>
                      <a:lnTo>
                        <a:pt x="296" y="463"/>
                      </a:lnTo>
                      <a:lnTo>
                        <a:pt x="352" y="408"/>
                      </a:lnTo>
                      <a:lnTo>
                        <a:pt x="370" y="315"/>
                      </a:lnTo>
                      <a:lnTo>
                        <a:pt x="370" y="223"/>
                      </a:lnTo>
                      <a:lnTo>
                        <a:pt x="333" y="130"/>
                      </a:lnTo>
                      <a:lnTo>
                        <a:pt x="278" y="56"/>
                      </a:lnTo>
                      <a:lnTo>
                        <a:pt x="222" y="19"/>
                      </a:lnTo>
                      <a:lnTo>
                        <a:pt x="148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5" name="Google Shape;1725;p14"/>
                <p:cNvSpPr/>
                <p:nvPr/>
              </p:nvSpPr>
              <p:spPr>
                <a:xfrm>
                  <a:off x="10452809" y="2065406"/>
                  <a:ext cx="25563" cy="13313"/>
                </a:xfrm>
                <a:custGeom>
                  <a:rect b="b" l="l" r="r" t="t"/>
                  <a:pathLst>
                    <a:path extrusionOk="0" h="501" w="962">
                      <a:moveTo>
                        <a:pt x="462" y="1"/>
                      </a:moveTo>
                      <a:lnTo>
                        <a:pt x="277" y="38"/>
                      </a:lnTo>
                      <a:lnTo>
                        <a:pt x="129" y="93"/>
                      </a:lnTo>
                      <a:lnTo>
                        <a:pt x="74" y="149"/>
                      </a:lnTo>
                      <a:lnTo>
                        <a:pt x="37" y="186"/>
                      </a:lnTo>
                      <a:lnTo>
                        <a:pt x="0" y="241"/>
                      </a:lnTo>
                      <a:lnTo>
                        <a:pt x="0" y="297"/>
                      </a:lnTo>
                      <a:lnTo>
                        <a:pt x="19" y="334"/>
                      </a:lnTo>
                      <a:lnTo>
                        <a:pt x="56" y="389"/>
                      </a:lnTo>
                      <a:lnTo>
                        <a:pt x="92" y="426"/>
                      </a:lnTo>
                      <a:lnTo>
                        <a:pt x="166" y="463"/>
                      </a:lnTo>
                      <a:lnTo>
                        <a:pt x="314" y="500"/>
                      </a:lnTo>
                      <a:lnTo>
                        <a:pt x="499" y="500"/>
                      </a:lnTo>
                      <a:lnTo>
                        <a:pt x="684" y="463"/>
                      </a:lnTo>
                      <a:lnTo>
                        <a:pt x="850" y="408"/>
                      </a:lnTo>
                      <a:lnTo>
                        <a:pt x="906" y="352"/>
                      </a:lnTo>
                      <a:lnTo>
                        <a:pt x="943" y="315"/>
                      </a:lnTo>
                      <a:lnTo>
                        <a:pt x="961" y="260"/>
                      </a:lnTo>
                      <a:lnTo>
                        <a:pt x="961" y="204"/>
                      </a:lnTo>
                      <a:lnTo>
                        <a:pt x="961" y="167"/>
                      </a:lnTo>
                      <a:lnTo>
                        <a:pt x="924" y="112"/>
                      </a:lnTo>
                      <a:lnTo>
                        <a:pt x="869" y="75"/>
                      </a:lnTo>
                      <a:lnTo>
                        <a:pt x="813" y="38"/>
                      </a:lnTo>
                      <a:lnTo>
                        <a:pt x="647" y="1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6" name="Google Shape;1726;p14"/>
                <p:cNvSpPr/>
                <p:nvPr/>
              </p:nvSpPr>
              <p:spPr>
                <a:xfrm>
                  <a:off x="10382553" y="2075238"/>
                  <a:ext cx="22613" cy="13286"/>
                </a:xfrm>
                <a:custGeom>
                  <a:rect b="b" l="l" r="r" t="t"/>
                  <a:pathLst>
                    <a:path extrusionOk="0" h="500" w="851">
                      <a:moveTo>
                        <a:pt x="259" y="1"/>
                      </a:moveTo>
                      <a:lnTo>
                        <a:pt x="148" y="38"/>
                      </a:lnTo>
                      <a:lnTo>
                        <a:pt x="74" y="75"/>
                      </a:lnTo>
                      <a:lnTo>
                        <a:pt x="0" y="112"/>
                      </a:lnTo>
                      <a:lnTo>
                        <a:pt x="0" y="426"/>
                      </a:lnTo>
                      <a:lnTo>
                        <a:pt x="93" y="463"/>
                      </a:lnTo>
                      <a:lnTo>
                        <a:pt x="185" y="481"/>
                      </a:lnTo>
                      <a:lnTo>
                        <a:pt x="278" y="500"/>
                      </a:lnTo>
                      <a:lnTo>
                        <a:pt x="389" y="500"/>
                      </a:lnTo>
                      <a:lnTo>
                        <a:pt x="592" y="463"/>
                      </a:lnTo>
                      <a:lnTo>
                        <a:pt x="740" y="389"/>
                      </a:lnTo>
                      <a:lnTo>
                        <a:pt x="795" y="352"/>
                      </a:lnTo>
                      <a:lnTo>
                        <a:pt x="832" y="315"/>
                      </a:lnTo>
                      <a:lnTo>
                        <a:pt x="851" y="260"/>
                      </a:lnTo>
                      <a:lnTo>
                        <a:pt x="851" y="204"/>
                      </a:lnTo>
                      <a:lnTo>
                        <a:pt x="851" y="149"/>
                      </a:lnTo>
                      <a:lnTo>
                        <a:pt x="814" y="112"/>
                      </a:lnTo>
                      <a:lnTo>
                        <a:pt x="758" y="75"/>
                      </a:lnTo>
                      <a:lnTo>
                        <a:pt x="703" y="38"/>
                      </a:lnTo>
                      <a:lnTo>
                        <a:pt x="555" y="1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7" name="Google Shape;1727;p14"/>
                <p:cNvSpPr/>
                <p:nvPr/>
              </p:nvSpPr>
              <p:spPr>
                <a:xfrm>
                  <a:off x="10433651" y="2020712"/>
                  <a:ext cx="31940" cy="19690"/>
                </a:xfrm>
                <a:custGeom>
                  <a:rect b="b" l="l" r="r" t="t"/>
                  <a:pathLst>
                    <a:path extrusionOk="0" h="741" w="1202">
                      <a:moveTo>
                        <a:pt x="444" y="1"/>
                      </a:moveTo>
                      <a:lnTo>
                        <a:pt x="296" y="19"/>
                      </a:lnTo>
                      <a:lnTo>
                        <a:pt x="148" y="75"/>
                      </a:lnTo>
                      <a:lnTo>
                        <a:pt x="74" y="130"/>
                      </a:lnTo>
                      <a:lnTo>
                        <a:pt x="19" y="204"/>
                      </a:lnTo>
                      <a:lnTo>
                        <a:pt x="0" y="278"/>
                      </a:lnTo>
                      <a:lnTo>
                        <a:pt x="19" y="370"/>
                      </a:lnTo>
                      <a:lnTo>
                        <a:pt x="56" y="444"/>
                      </a:lnTo>
                      <a:lnTo>
                        <a:pt x="129" y="481"/>
                      </a:lnTo>
                      <a:lnTo>
                        <a:pt x="203" y="518"/>
                      </a:lnTo>
                      <a:lnTo>
                        <a:pt x="259" y="518"/>
                      </a:lnTo>
                      <a:lnTo>
                        <a:pt x="296" y="500"/>
                      </a:lnTo>
                      <a:lnTo>
                        <a:pt x="425" y="463"/>
                      </a:lnTo>
                      <a:lnTo>
                        <a:pt x="555" y="444"/>
                      </a:lnTo>
                      <a:lnTo>
                        <a:pt x="610" y="463"/>
                      </a:lnTo>
                      <a:lnTo>
                        <a:pt x="684" y="500"/>
                      </a:lnTo>
                      <a:lnTo>
                        <a:pt x="721" y="537"/>
                      </a:lnTo>
                      <a:lnTo>
                        <a:pt x="758" y="592"/>
                      </a:lnTo>
                      <a:lnTo>
                        <a:pt x="813" y="666"/>
                      </a:lnTo>
                      <a:lnTo>
                        <a:pt x="887" y="722"/>
                      </a:lnTo>
                      <a:lnTo>
                        <a:pt x="961" y="740"/>
                      </a:lnTo>
                      <a:lnTo>
                        <a:pt x="1054" y="722"/>
                      </a:lnTo>
                      <a:lnTo>
                        <a:pt x="1128" y="685"/>
                      </a:lnTo>
                      <a:lnTo>
                        <a:pt x="1165" y="611"/>
                      </a:lnTo>
                      <a:lnTo>
                        <a:pt x="1202" y="518"/>
                      </a:lnTo>
                      <a:lnTo>
                        <a:pt x="1202" y="481"/>
                      </a:lnTo>
                      <a:lnTo>
                        <a:pt x="1183" y="444"/>
                      </a:lnTo>
                      <a:lnTo>
                        <a:pt x="1091" y="315"/>
                      </a:lnTo>
                      <a:lnTo>
                        <a:pt x="998" y="204"/>
                      </a:lnTo>
                      <a:lnTo>
                        <a:pt x="869" y="112"/>
                      </a:lnTo>
                      <a:lnTo>
                        <a:pt x="740" y="38"/>
                      </a:lnTo>
                      <a:lnTo>
                        <a:pt x="592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8" name="Google Shape;1728;p14"/>
                <p:cNvSpPr/>
                <p:nvPr/>
              </p:nvSpPr>
              <p:spPr>
                <a:xfrm>
                  <a:off x="10382553" y="2025149"/>
                  <a:ext cx="29017" cy="20169"/>
                </a:xfrm>
                <a:custGeom>
                  <a:rect b="b" l="l" r="r" t="t"/>
                  <a:pathLst>
                    <a:path extrusionOk="0" h="759" w="1092">
                      <a:moveTo>
                        <a:pt x="777" y="0"/>
                      </a:moveTo>
                      <a:lnTo>
                        <a:pt x="666" y="19"/>
                      </a:lnTo>
                      <a:lnTo>
                        <a:pt x="537" y="37"/>
                      </a:lnTo>
                      <a:lnTo>
                        <a:pt x="426" y="74"/>
                      </a:lnTo>
                      <a:lnTo>
                        <a:pt x="315" y="129"/>
                      </a:lnTo>
                      <a:lnTo>
                        <a:pt x="204" y="185"/>
                      </a:lnTo>
                      <a:lnTo>
                        <a:pt x="111" y="277"/>
                      </a:lnTo>
                      <a:lnTo>
                        <a:pt x="37" y="370"/>
                      </a:lnTo>
                      <a:lnTo>
                        <a:pt x="0" y="462"/>
                      </a:lnTo>
                      <a:lnTo>
                        <a:pt x="0" y="555"/>
                      </a:lnTo>
                      <a:lnTo>
                        <a:pt x="19" y="629"/>
                      </a:lnTo>
                      <a:lnTo>
                        <a:pt x="74" y="703"/>
                      </a:lnTo>
                      <a:lnTo>
                        <a:pt x="148" y="740"/>
                      </a:lnTo>
                      <a:lnTo>
                        <a:pt x="222" y="758"/>
                      </a:lnTo>
                      <a:lnTo>
                        <a:pt x="315" y="721"/>
                      </a:lnTo>
                      <a:lnTo>
                        <a:pt x="370" y="666"/>
                      </a:lnTo>
                      <a:lnTo>
                        <a:pt x="463" y="555"/>
                      </a:lnTo>
                      <a:lnTo>
                        <a:pt x="574" y="481"/>
                      </a:lnTo>
                      <a:lnTo>
                        <a:pt x="684" y="462"/>
                      </a:lnTo>
                      <a:lnTo>
                        <a:pt x="925" y="462"/>
                      </a:lnTo>
                      <a:lnTo>
                        <a:pt x="999" y="425"/>
                      </a:lnTo>
                      <a:lnTo>
                        <a:pt x="1054" y="351"/>
                      </a:lnTo>
                      <a:lnTo>
                        <a:pt x="1073" y="277"/>
                      </a:lnTo>
                      <a:lnTo>
                        <a:pt x="1091" y="203"/>
                      </a:lnTo>
                      <a:lnTo>
                        <a:pt x="1054" y="111"/>
                      </a:lnTo>
                      <a:lnTo>
                        <a:pt x="999" y="56"/>
                      </a:lnTo>
                      <a:lnTo>
                        <a:pt x="906" y="19"/>
                      </a:lnTo>
                      <a:lnTo>
                        <a:pt x="77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9" name="Google Shape;1729;p14"/>
                <p:cNvSpPr/>
                <p:nvPr/>
              </p:nvSpPr>
              <p:spPr>
                <a:xfrm>
                  <a:off x="10526972" y="2082120"/>
                  <a:ext cx="23118" cy="23596"/>
                </a:xfrm>
                <a:custGeom>
                  <a:rect b="b" l="l" r="r" t="t"/>
                  <a:pathLst>
                    <a:path extrusionOk="0" h="888" w="870">
                      <a:moveTo>
                        <a:pt x="869" y="1"/>
                      </a:moveTo>
                      <a:lnTo>
                        <a:pt x="685" y="130"/>
                      </a:lnTo>
                      <a:lnTo>
                        <a:pt x="481" y="241"/>
                      </a:lnTo>
                      <a:lnTo>
                        <a:pt x="259" y="296"/>
                      </a:lnTo>
                      <a:lnTo>
                        <a:pt x="1" y="333"/>
                      </a:lnTo>
                      <a:lnTo>
                        <a:pt x="148" y="537"/>
                      </a:lnTo>
                      <a:lnTo>
                        <a:pt x="315" y="685"/>
                      </a:lnTo>
                      <a:lnTo>
                        <a:pt x="481" y="795"/>
                      </a:lnTo>
                      <a:lnTo>
                        <a:pt x="685" y="888"/>
                      </a:lnTo>
                      <a:lnTo>
                        <a:pt x="759" y="666"/>
                      </a:lnTo>
                      <a:lnTo>
                        <a:pt x="814" y="444"/>
                      </a:lnTo>
                      <a:lnTo>
                        <a:pt x="851" y="222"/>
                      </a:lnTo>
                      <a:lnTo>
                        <a:pt x="869" y="1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0" name="Google Shape;1730;p14"/>
                <p:cNvSpPr/>
                <p:nvPr/>
              </p:nvSpPr>
              <p:spPr>
                <a:xfrm>
                  <a:off x="10368789" y="1947027"/>
                  <a:ext cx="178355" cy="89921"/>
                </a:xfrm>
                <a:custGeom>
                  <a:rect b="b" l="l" r="r" t="t"/>
                  <a:pathLst>
                    <a:path extrusionOk="0" h="3384" w="6712">
                      <a:moveTo>
                        <a:pt x="3273" y="1"/>
                      </a:moveTo>
                      <a:lnTo>
                        <a:pt x="2755" y="56"/>
                      </a:lnTo>
                      <a:lnTo>
                        <a:pt x="2404" y="112"/>
                      </a:lnTo>
                      <a:lnTo>
                        <a:pt x="2071" y="204"/>
                      </a:lnTo>
                      <a:lnTo>
                        <a:pt x="1739" y="315"/>
                      </a:lnTo>
                      <a:lnTo>
                        <a:pt x="1424" y="463"/>
                      </a:lnTo>
                      <a:lnTo>
                        <a:pt x="1128" y="648"/>
                      </a:lnTo>
                      <a:lnTo>
                        <a:pt x="851" y="851"/>
                      </a:lnTo>
                      <a:lnTo>
                        <a:pt x="592" y="1091"/>
                      </a:lnTo>
                      <a:lnTo>
                        <a:pt x="352" y="1350"/>
                      </a:lnTo>
                      <a:lnTo>
                        <a:pt x="278" y="1443"/>
                      </a:lnTo>
                      <a:lnTo>
                        <a:pt x="186" y="1535"/>
                      </a:lnTo>
                      <a:lnTo>
                        <a:pt x="130" y="1646"/>
                      </a:lnTo>
                      <a:lnTo>
                        <a:pt x="75" y="1738"/>
                      </a:lnTo>
                      <a:lnTo>
                        <a:pt x="38" y="1849"/>
                      </a:lnTo>
                      <a:lnTo>
                        <a:pt x="1" y="1942"/>
                      </a:lnTo>
                      <a:lnTo>
                        <a:pt x="1" y="2034"/>
                      </a:lnTo>
                      <a:lnTo>
                        <a:pt x="1" y="2127"/>
                      </a:lnTo>
                      <a:lnTo>
                        <a:pt x="19" y="2219"/>
                      </a:lnTo>
                      <a:lnTo>
                        <a:pt x="56" y="2293"/>
                      </a:lnTo>
                      <a:lnTo>
                        <a:pt x="112" y="2348"/>
                      </a:lnTo>
                      <a:lnTo>
                        <a:pt x="186" y="2404"/>
                      </a:lnTo>
                      <a:lnTo>
                        <a:pt x="278" y="2441"/>
                      </a:lnTo>
                      <a:lnTo>
                        <a:pt x="371" y="2459"/>
                      </a:lnTo>
                      <a:lnTo>
                        <a:pt x="648" y="2459"/>
                      </a:lnTo>
                      <a:lnTo>
                        <a:pt x="796" y="2422"/>
                      </a:lnTo>
                      <a:lnTo>
                        <a:pt x="962" y="2367"/>
                      </a:lnTo>
                      <a:lnTo>
                        <a:pt x="1110" y="2293"/>
                      </a:lnTo>
                      <a:lnTo>
                        <a:pt x="1258" y="2201"/>
                      </a:lnTo>
                      <a:lnTo>
                        <a:pt x="1406" y="2090"/>
                      </a:lnTo>
                      <a:lnTo>
                        <a:pt x="1665" y="1886"/>
                      </a:lnTo>
                      <a:lnTo>
                        <a:pt x="1886" y="1664"/>
                      </a:lnTo>
                      <a:lnTo>
                        <a:pt x="2071" y="1480"/>
                      </a:lnTo>
                      <a:lnTo>
                        <a:pt x="2219" y="1369"/>
                      </a:lnTo>
                      <a:lnTo>
                        <a:pt x="2275" y="1332"/>
                      </a:lnTo>
                      <a:lnTo>
                        <a:pt x="2312" y="1313"/>
                      </a:lnTo>
                      <a:lnTo>
                        <a:pt x="2349" y="1332"/>
                      </a:lnTo>
                      <a:lnTo>
                        <a:pt x="2367" y="1387"/>
                      </a:lnTo>
                      <a:lnTo>
                        <a:pt x="2367" y="1461"/>
                      </a:lnTo>
                      <a:lnTo>
                        <a:pt x="2367" y="1517"/>
                      </a:lnTo>
                      <a:lnTo>
                        <a:pt x="2312" y="1664"/>
                      </a:lnTo>
                      <a:lnTo>
                        <a:pt x="2238" y="1794"/>
                      </a:lnTo>
                      <a:lnTo>
                        <a:pt x="2164" y="1923"/>
                      </a:lnTo>
                      <a:lnTo>
                        <a:pt x="1979" y="2108"/>
                      </a:lnTo>
                      <a:lnTo>
                        <a:pt x="1905" y="2182"/>
                      </a:lnTo>
                      <a:lnTo>
                        <a:pt x="2108" y="2238"/>
                      </a:lnTo>
                      <a:lnTo>
                        <a:pt x="2293" y="2256"/>
                      </a:lnTo>
                      <a:lnTo>
                        <a:pt x="2478" y="2238"/>
                      </a:lnTo>
                      <a:lnTo>
                        <a:pt x="2681" y="2182"/>
                      </a:lnTo>
                      <a:lnTo>
                        <a:pt x="2866" y="2108"/>
                      </a:lnTo>
                      <a:lnTo>
                        <a:pt x="3070" y="1997"/>
                      </a:lnTo>
                      <a:lnTo>
                        <a:pt x="3273" y="1868"/>
                      </a:lnTo>
                      <a:lnTo>
                        <a:pt x="3495" y="1720"/>
                      </a:lnTo>
                      <a:lnTo>
                        <a:pt x="3717" y="1590"/>
                      </a:lnTo>
                      <a:lnTo>
                        <a:pt x="3883" y="1480"/>
                      </a:lnTo>
                      <a:lnTo>
                        <a:pt x="4031" y="1406"/>
                      </a:lnTo>
                      <a:lnTo>
                        <a:pt x="4160" y="1350"/>
                      </a:lnTo>
                      <a:lnTo>
                        <a:pt x="4308" y="1313"/>
                      </a:lnTo>
                      <a:lnTo>
                        <a:pt x="4364" y="1313"/>
                      </a:lnTo>
                      <a:lnTo>
                        <a:pt x="4475" y="1295"/>
                      </a:lnTo>
                      <a:lnTo>
                        <a:pt x="4567" y="1313"/>
                      </a:lnTo>
                      <a:lnTo>
                        <a:pt x="4659" y="1332"/>
                      </a:lnTo>
                      <a:lnTo>
                        <a:pt x="4733" y="1387"/>
                      </a:lnTo>
                      <a:lnTo>
                        <a:pt x="4789" y="1443"/>
                      </a:lnTo>
                      <a:lnTo>
                        <a:pt x="4826" y="1498"/>
                      </a:lnTo>
                      <a:lnTo>
                        <a:pt x="4863" y="1590"/>
                      </a:lnTo>
                      <a:lnTo>
                        <a:pt x="4881" y="1683"/>
                      </a:lnTo>
                      <a:lnTo>
                        <a:pt x="4900" y="1905"/>
                      </a:lnTo>
                      <a:lnTo>
                        <a:pt x="4881" y="2145"/>
                      </a:lnTo>
                      <a:lnTo>
                        <a:pt x="4844" y="2422"/>
                      </a:lnTo>
                      <a:lnTo>
                        <a:pt x="4789" y="2700"/>
                      </a:lnTo>
                      <a:lnTo>
                        <a:pt x="4770" y="2829"/>
                      </a:lnTo>
                      <a:lnTo>
                        <a:pt x="4789" y="2959"/>
                      </a:lnTo>
                      <a:lnTo>
                        <a:pt x="4826" y="3069"/>
                      </a:lnTo>
                      <a:lnTo>
                        <a:pt x="4900" y="3180"/>
                      </a:lnTo>
                      <a:lnTo>
                        <a:pt x="4992" y="3273"/>
                      </a:lnTo>
                      <a:lnTo>
                        <a:pt x="5085" y="3328"/>
                      </a:lnTo>
                      <a:lnTo>
                        <a:pt x="5214" y="3384"/>
                      </a:lnTo>
                      <a:lnTo>
                        <a:pt x="5344" y="3384"/>
                      </a:lnTo>
                      <a:lnTo>
                        <a:pt x="5491" y="3106"/>
                      </a:lnTo>
                      <a:lnTo>
                        <a:pt x="5565" y="2977"/>
                      </a:lnTo>
                      <a:lnTo>
                        <a:pt x="5658" y="2866"/>
                      </a:lnTo>
                      <a:lnTo>
                        <a:pt x="5750" y="2755"/>
                      </a:lnTo>
                      <a:lnTo>
                        <a:pt x="5880" y="2644"/>
                      </a:lnTo>
                      <a:lnTo>
                        <a:pt x="6009" y="2570"/>
                      </a:lnTo>
                      <a:lnTo>
                        <a:pt x="6138" y="2496"/>
                      </a:lnTo>
                      <a:lnTo>
                        <a:pt x="6305" y="2459"/>
                      </a:lnTo>
                      <a:lnTo>
                        <a:pt x="6453" y="2441"/>
                      </a:lnTo>
                      <a:lnTo>
                        <a:pt x="6582" y="2441"/>
                      </a:lnTo>
                      <a:lnTo>
                        <a:pt x="6712" y="2478"/>
                      </a:lnTo>
                      <a:lnTo>
                        <a:pt x="6712" y="2478"/>
                      </a:lnTo>
                      <a:lnTo>
                        <a:pt x="6675" y="2256"/>
                      </a:lnTo>
                      <a:lnTo>
                        <a:pt x="6619" y="2034"/>
                      </a:lnTo>
                      <a:lnTo>
                        <a:pt x="6564" y="1812"/>
                      </a:lnTo>
                      <a:lnTo>
                        <a:pt x="6471" y="1590"/>
                      </a:lnTo>
                      <a:lnTo>
                        <a:pt x="6379" y="1387"/>
                      </a:lnTo>
                      <a:lnTo>
                        <a:pt x="6268" y="1184"/>
                      </a:lnTo>
                      <a:lnTo>
                        <a:pt x="6138" y="999"/>
                      </a:lnTo>
                      <a:lnTo>
                        <a:pt x="5972" y="814"/>
                      </a:lnTo>
                      <a:lnTo>
                        <a:pt x="5806" y="648"/>
                      </a:lnTo>
                      <a:lnTo>
                        <a:pt x="5602" y="500"/>
                      </a:lnTo>
                      <a:lnTo>
                        <a:pt x="5380" y="370"/>
                      </a:lnTo>
                      <a:lnTo>
                        <a:pt x="5140" y="259"/>
                      </a:lnTo>
                      <a:lnTo>
                        <a:pt x="4863" y="149"/>
                      </a:lnTo>
                      <a:lnTo>
                        <a:pt x="4549" y="75"/>
                      </a:lnTo>
                      <a:lnTo>
                        <a:pt x="4216" y="38"/>
                      </a:lnTo>
                      <a:lnTo>
                        <a:pt x="3846" y="1"/>
                      </a:lnTo>
                      <a:close/>
                    </a:path>
                  </a:pathLst>
                </a:custGeom>
                <a:solidFill>
                  <a:srgbClr val="86231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1" name="Google Shape;1731;p14"/>
                <p:cNvSpPr/>
                <p:nvPr/>
              </p:nvSpPr>
              <p:spPr>
                <a:xfrm>
                  <a:off x="10408593" y="2091952"/>
                  <a:ext cx="46183" cy="35395"/>
                </a:xfrm>
                <a:custGeom>
                  <a:rect b="b" l="l" r="r" t="t"/>
                  <a:pathLst>
                    <a:path extrusionOk="0" h="1332" w="1738">
                      <a:moveTo>
                        <a:pt x="1738" y="0"/>
                      </a:moveTo>
                      <a:lnTo>
                        <a:pt x="0" y="333"/>
                      </a:lnTo>
                      <a:lnTo>
                        <a:pt x="37" y="499"/>
                      </a:lnTo>
                      <a:lnTo>
                        <a:pt x="93" y="666"/>
                      </a:lnTo>
                      <a:lnTo>
                        <a:pt x="185" y="851"/>
                      </a:lnTo>
                      <a:lnTo>
                        <a:pt x="296" y="1036"/>
                      </a:lnTo>
                      <a:lnTo>
                        <a:pt x="370" y="1128"/>
                      </a:lnTo>
                      <a:lnTo>
                        <a:pt x="462" y="1202"/>
                      </a:lnTo>
                      <a:lnTo>
                        <a:pt x="555" y="1257"/>
                      </a:lnTo>
                      <a:lnTo>
                        <a:pt x="666" y="1313"/>
                      </a:lnTo>
                      <a:lnTo>
                        <a:pt x="777" y="1331"/>
                      </a:lnTo>
                      <a:lnTo>
                        <a:pt x="906" y="1331"/>
                      </a:lnTo>
                      <a:lnTo>
                        <a:pt x="1054" y="1313"/>
                      </a:lnTo>
                      <a:lnTo>
                        <a:pt x="1183" y="1257"/>
                      </a:lnTo>
                      <a:lnTo>
                        <a:pt x="1313" y="1183"/>
                      </a:lnTo>
                      <a:lnTo>
                        <a:pt x="1405" y="1091"/>
                      </a:lnTo>
                      <a:lnTo>
                        <a:pt x="1479" y="999"/>
                      </a:lnTo>
                      <a:lnTo>
                        <a:pt x="1553" y="888"/>
                      </a:lnTo>
                      <a:lnTo>
                        <a:pt x="1609" y="777"/>
                      </a:lnTo>
                      <a:lnTo>
                        <a:pt x="1646" y="647"/>
                      </a:lnTo>
                      <a:lnTo>
                        <a:pt x="1701" y="407"/>
                      </a:lnTo>
                      <a:lnTo>
                        <a:pt x="1720" y="204"/>
                      </a:lnTo>
                      <a:lnTo>
                        <a:pt x="173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2" name="Google Shape;1732;p14"/>
                <p:cNvSpPr/>
                <p:nvPr/>
              </p:nvSpPr>
              <p:spPr>
                <a:xfrm>
                  <a:off x="10428735" y="2133696"/>
                  <a:ext cx="16714" cy="7387"/>
                </a:xfrm>
                <a:custGeom>
                  <a:rect b="b" l="l" r="r" t="t"/>
                  <a:pathLst>
                    <a:path extrusionOk="0" h="278" w="629">
                      <a:moveTo>
                        <a:pt x="518" y="1"/>
                      </a:moveTo>
                      <a:lnTo>
                        <a:pt x="481" y="38"/>
                      </a:lnTo>
                      <a:lnTo>
                        <a:pt x="407" y="93"/>
                      </a:lnTo>
                      <a:lnTo>
                        <a:pt x="314" y="112"/>
                      </a:lnTo>
                      <a:lnTo>
                        <a:pt x="204" y="112"/>
                      </a:lnTo>
                      <a:lnTo>
                        <a:pt x="93" y="93"/>
                      </a:lnTo>
                      <a:lnTo>
                        <a:pt x="74" y="93"/>
                      </a:lnTo>
                      <a:lnTo>
                        <a:pt x="37" y="112"/>
                      </a:lnTo>
                      <a:lnTo>
                        <a:pt x="19" y="130"/>
                      </a:lnTo>
                      <a:lnTo>
                        <a:pt x="0" y="167"/>
                      </a:lnTo>
                      <a:lnTo>
                        <a:pt x="19" y="223"/>
                      </a:lnTo>
                      <a:lnTo>
                        <a:pt x="37" y="241"/>
                      </a:lnTo>
                      <a:lnTo>
                        <a:pt x="74" y="259"/>
                      </a:lnTo>
                      <a:lnTo>
                        <a:pt x="222" y="278"/>
                      </a:lnTo>
                      <a:lnTo>
                        <a:pt x="370" y="278"/>
                      </a:lnTo>
                      <a:lnTo>
                        <a:pt x="425" y="259"/>
                      </a:lnTo>
                      <a:lnTo>
                        <a:pt x="499" y="223"/>
                      </a:lnTo>
                      <a:lnTo>
                        <a:pt x="555" y="186"/>
                      </a:lnTo>
                      <a:lnTo>
                        <a:pt x="610" y="130"/>
                      </a:lnTo>
                      <a:lnTo>
                        <a:pt x="629" y="112"/>
                      </a:lnTo>
                      <a:lnTo>
                        <a:pt x="629" y="75"/>
                      </a:lnTo>
                      <a:lnTo>
                        <a:pt x="629" y="56"/>
                      </a:lnTo>
                      <a:lnTo>
                        <a:pt x="610" y="19"/>
                      </a:lnTo>
                      <a:lnTo>
                        <a:pt x="573" y="1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3" name="Google Shape;1733;p14"/>
                <p:cNvSpPr/>
                <p:nvPr/>
              </p:nvSpPr>
              <p:spPr>
                <a:xfrm>
                  <a:off x="10501436" y="2011385"/>
                  <a:ext cx="64863" cy="82561"/>
                </a:xfrm>
                <a:custGeom>
                  <a:rect b="b" l="l" r="r" t="t"/>
                  <a:pathLst>
                    <a:path extrusionOk="0" h="3107" w="2441">
                      <a:moveTo>
                        <a:pt x="1405" y="0"/>
                      </a:moveTo>
                      <a:lnTo>
                        <a:pt x="1313" y="19"/>
                      </a:lnTo>
                      <a:lnTo>
                        <a:pt x="1202" y="56"/>
                      </a:lnTo>
                      <a:lnTo>
                        <a:pt x="1109" y="111"/>
                      </a:lnTo>
                      <a:lnTo>
                        <a:pt x="925" y="241"/>
                      </a:lnTo>
                      <a:lnTo>
                        <a:pt x="740" y="407"/>
                      </a:lnTo>
                      <a:lnTo>
                        <a:pt x="573" y="610"/>
                      </a:lnTo>
                      <a:lnTo>
                        <a:pt x="425" y="814"/>
                      </a:lnTo>
                      <a:lnTo>
                        <a:pt x="296" y="1017"/>
                      </a:lnTo>
                      <a:lnTo>
                        <a:pt x="185" y="1221"/>
                      </a:lnTo>
                      <a:lnTo>
                        <a:pt x="111" y="1350"/>
                      </a:lnTo>
                      <a:lnTo>
                        <a:pt x="74" y="1516"/>
                      </a:lnTo>
                      <a:lnTo>
                        <a:pt x="37" y="1664"/>
                      </a:lnTo>
                      <a:lnTo>
                        <a:pt x="19" y="1812"/>
                      </a:lnTo>
                      <a:lnTo>
                        <a:pt x="0" y="1979"/>
                      </a:lnTo>
                      <a:lnTo>
                        <a:pt x="19" y="2126"/>
                      </a:lnTo>
                      <a:lnTo>
                        <a:pt x="56" y="2293"/>
                      </a:lnTo>
                      <a:lnTo>
                        <a:pt x="111" y="2441"/>
                      </a:lnTo>
                      <a:lnTo>
                        <a:pt x="167" y="2570"/>
                      </a:lnTo>
                      <a:lnTo>
                        <a:pt x="241" y="2681"/>
                      </a:lnTo>
                      <a:lnTo>
                        <a:pt x="333" y="2773"/>
                      </a:lnTo>
                      <a:lnTo>
                        <a:pt x="425" y="2884"/>
                      </a:lnTo>
                      <a:lnTo>
                        <a:pt x="555" y="2958"/>
                      </a:lnTo>
                      <a:lnTo>
                        <a:pt x="684" y="3032"/>
                      </a:lnTo>
                      <a:lnTo>
                        <a:pt x="851" y="3069"/>
                      </a:lnTo>
                      <a:lnTo>
                        <a:pt x="1017" y="3106"/>
                      </a:lnTo>
                      <a:lnTo>
                        <a:pt x="1202" y="3106"/>
                      </a:lnTo>
                      <a:lnTo>
                        <a:pt x="1368" y="3088"/>
                      </a:lnTo>
                      <a:lnTo>
                        <a:pt x="1516" y="3032"/>
                      </a:lnTo>
                      <a:lnTo>
                        <a:pt x="1664" y="2977"/>
                      </a:lnTo>
                      <a:lnTo>
                        <a:pt x="1793" y="2903"/>
                      </a:lnTo>
                      <a:lnTo>
                        <a:pt x="1904" y="2810"/>
                      </a:lnTo>
                      <a:lnTo>
                        <a:pt x="2015" y="2700"/>
                      </a:lnTo>
                      <a:lnTo>
                        <a:pt x="2089" y="2589"/>
                      </a:lnTo>
                      <a:lnTo>
                        <a:pt x="2182" y="2459"/>
                      </a:lnTo>
                      <a:lnTo>
                        <a:pt x="2237" y="2311"/>
                      </a:lnTo>
                      <a:lnTo>
                        <a:pt x="2311" y="2182"/>
                      </a:lnTo>
                      <a:lnTo>
                        <a:pt x="2348" y="2034"/>
                      </a:lnTo>
                      <a:lnTo>
                        <a:pt x="2422" y="1738"/>
                      </a:lnTo>
                      <a:lnTo>
                        <a:pt x="2441" y="1461"/>
                      </a:lnTo>
                      <a:lnTo>
                        <a:pt x="2441" y="1202"/>
                      </a:lnTo>
                      <a:lnTo>
                        <a:pt x="2422" y="943"/>
                      </a:lnTo>
                      <a:lnTo>
                        <a:pt x="2367" y="684"/>
                      </a:lnTo>
                      <a:lnTo>
                        <a:pt x="2330" y="574"/>
                      </a:lnTo>
                      <a:lnTo>
                        <a:pt x="2274" y="481"/>
                      </a:lnTo>
                      <a:lnTo>
                        <a:pt x="2219" y="370"/>
                      </a:lnTo>
                      <a:lnTo>
                        <a:pt x="2163" y="296"/>
                      </a:lnTo>
                      <a:lnTo>
                        <a:pt x="2089" y="204"/>
                      </a:lnTo>
                      <a:lnTo>
                        <a:pt x="1997" y="148"/>
                      </a:lnTo>
                      <a:lnTo>
                        <a:pt x="1886" y="93"/>
                      </a:lnTo>
                      <a:lnTo>
                        <a:pt x="1775" y="37"/>
                      </a:lnTo>
                      <a:lnTo>
                        <a:pt x="1646" y="19"/>
                      </a:lnTo>
                      <a:lnTo>
                        <a:pt x="1516" y="0"/>
                      </a:lnTo>
                      <a:close/>
                    </a:path>
                  </a:pathLst>
                </a:custGeom>
                <a:solidFill>
                  <a:srgbClr val="E77F5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4" name="Google Shape;1734;p14"/>
                <p:cNvSpPr/>
                <p:nvPr/>
              </p:nvSpPr>
              <p:spPr>
                <a:xfrm>
                  <a:off x="10522561" y="2026132"/>
                  <a:ext cx="27529" cy="47671"/>
                </a:xfrm>
                <a:custGeom>
                  <a:rect b="b" l="l" r="r" t="t"/>
                  <a:pathLst>
                    <a:path extrusionOk="0" h="1794" w="1036">
                      <a:moveTo>
                        <a:pt x="851" y="0"/>
                      </a:moveTo>
                      <a:lnTo>
                        <a:pt x="740" y="19"/>
                      </a:lnTo>
                      <a:lnTo>
                        <a:pt x="629" y="37"/>
                      </a:lnTo>
                      <a:lnTo>
                        <a:pt x="518" y="92"/>
                      </a:lnTo>
                      <a:lnTo>
                        <a:pt x="425" y="148"/>
                      </a:lnTo>
                      <a:lnTo>
                        <a:pt x="333" y="240"/>
                      </a:lnTo>
                      <a:lnTo>
                        <a:pt x="259" y="333"/>
                      </a:lnTo>
                      <a:lnTo>
                        <a:pt x="185" y="425"/>
                      </a:lnTo>
                      <a:lnTo>
                        <a:pt x="111" y="573"/>
                      </a:lnTo>
                      <a:lnTo>
                        <a:pt x="56" y="739"/>
                      </a:lnTo>
                      <a:lnTo>
                        <a:pt x="19" y="887"/>
                      </a:lnTo>
                      <a:lnTo>
                        <a:pt x="0" y="1054"/>
                      </a:lnTo>
                      <a:lnTo>
                        <a:pt x="0" y="1220"/>
                      </a:lnTo>
                      <a:lnTo>
                        <a:pt x="19" y="1387"/>
                      </a:lnTo>
                      <a:lnTo>
                        <a:pt x="74" y="1719"/>
                      </a:lnTo>
                      <a:lnTo>
                        <a:pt x="93" y="1756"/>
                      </a:lnTo>
                      <a:lnTo>
                        <a:pt x="111" y="1775"/>
                      </a:lnTo>
                      <a:lnTo>
                        <a:pt x="148" y="1793"/>
                      </a:lnTo>
                      <a:lnTo>
                        <a:pt x="185" y="1793"/>
                      </a:lnTo>
                      <a:lnTo>
                        <a:pt x="204" y="1775"/>
                      </a:lnTo>
                      <a:lnTo>
                        <a:pt x="241" y="1756"/>
                      </a:lnTo>
                      <a:lnTo>
                        <a:pt x="259" y="1719"/>
                      </a:lnTo>
                      <a:lnTo>
                        <a:pt x="259" y="1682"/>
                      </a:lnTo>
                      <a:lnTo>
                        <a:pt x="204" y="1460"/>
                      </a:lnTo>
                      <a:lnTo>
                        <a:pt x="185" y="1220"/>
                      </a:lnTo>
                      <a:lnTo>
                        <a:pt x="185" y="998"/>
                      </a:lnTo>
                      <a:lnTo>
                        <a:pt x="204" y="887"/>
                      </a:lnTo>
                      <a:lnTo>
                        <a:pt x="241" y="776"/>
                      </a:lnTo>
                      <a:lnTo>
                        <a:pt x="277" y="666"/>
                      </a:lnTo>
                      <a:lnTo>
                        <a:pt x="314" y="555"/>
                      </a:lnTo>
                      <a:lnTo>
                        <a:pt x="388" y="444"/>
                      </a:lnTo>
                      <a:lnTo>
                        <a:pt x="481" y="351"/>
                      </a:lnTo>
                      <a:lnTo>
                        <a:pt x="573" y="277"/>
                      </a:lnTo>
                      <a:lnTo>
                        <a:pt x="666" y="203"/>
                      </a:lnTo>
                      <a:lnTo>
                        <a:pt x="795" y="185"/>
                      </a:lnTo>
                      <a:lnTo>
                        <a:pt x="980" y="185"/>
                      </a:lnTo>
                      <a:lnTo>
                        <a:pt x="1017" y="148"/>
                      </a:lnTo>
                      <a:lnTo>
                        <a:pt x="1035" y="129"/>
                      </a:lnTo>
                      <a:lnTo>
                        <a:pt x="1035" y="92"/>
                      </a:lnTo>
                      <a:lnTo>
                        <a:pt x="1035" y="55"/>
                      </a:lnTo>
                      <a:lnTo>
                        <a:pt x="998" y="37"/>
                      </a:lnTo>
                      <a:lnTo>
                        <a:pt x="980" y="19"/>
                      </a:lnTo>
                      <a:lnTo>
                        <a:pt x="851" y="0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5" name="Google Shape;1735;p14"/>
                <p:cNvSpPr/>
                <p:nvPr/>
              </p:nvSpPr>
              <p:spPr>
                <a:xfrm>
                  <a:off x="9909012" y="2535041"/>
                  <a:ext cx="328649" cy="339490"/>
                </a:xfrm>
                <a:custGeom>
                  <a:rect b="b" l="l" r="r" t="t"/>
                  <a:pathLst>
                    <a:path extrusionOk="0" h="12776" w="12368">
                      <a:moveTo>
                        <a:pt x="629" y="1"/>
                      </a:moveTo>
                      <a:lnTo>
                        <a:pt x="518" y="444"/>
                      </a:lnTo>
                      <a:lnTo>
                        <a:pt x="425" y="962"/>
                      </a:lnTo>
                      <a:lnTo>
                        <a:pt x="314" y="1627"/>
                      </a:lnTo>
                      <a:lnTo>
                        <a:pt x="203" y="2441"/>
                      </a:lnTo>
                      <a:lnTo>
                        <a:pt x="92" y="3347"/>
                      </a:lnTo>
                      <a:lnTo>
                        <a:pt x="56" y="3846"/>
                      </a:lnTo>
                      <a:lnTo>
                        <a:pt x="37" y="4345"/>
                      </a:lnTo>
                      <a:lnTo>
                        <a:pt x="19" y="4863"/>
                      </a:lnTo>
                      <a:lnTo>
                        <a:pt x="0" y="5380"/>
                      </a:lnTo>
                      <a:lnTo>
                        <a:pt x="19" y="5916"/>
                      </a:lnTo>
                      <a:lnTo>
                        <a:pt x="37" y="6453"/>
                      </a:lnTo>
                      <a:lnTo>
                        <a:pt x="92" y="6989"/>
                      </a:lnTo>
                      <a:lnTo>
                        <a:pt x="148" y="7525"/>
                      </a:lnTo>
                      <a:lnTo>
                        <a:pt x="240" y="8042"/>
                      </a:lnTo>
                      <a:lnTo>
                        <a:pt x="351" y="8560"/>
                      </a:lnTo>
                      <a:lnTo>
                        <a:pt x="499" y="9059"/>
                      </a:lnTo>
                      <a:lnTo>
                        <a:pt x="666" y="9540"/>
                      </a:lnTo>
                      <a:lnTo>
                        <a:pt x="850" y="10002"/>
                      </a:lnTo>
                      <a:lnTo>
                        <a:pt x="1091" y="10446"/>
                      </a:lnTo>
                      <a:lnTo>
                        <a:pt x="1220" y="10668"/>
                      </a:lnTo>
                      <a:lnTo>
                        <a:pt x="1350" y="10871"/>
                      </a:lnTo>
                      <a:lnTo>
                        <a:pt x="1497" y="11056"/>
                      </a:lnTo>
                      <a:lnTo>
                        <a:pt x="1645" y="11241"/>
                      </a:lnTo>
                      <a:lnTo>
                        <a:pt x="1812" y="11426"/>
                      </a:lnTo>
                      <a:lnTo>
                        <a:pt x="1978" y="11592"/>
                      </a:lnTo>
                      <a:lnTo>
                        <a:pt x="2163" y="11758"/>
                      </a:lnTo>
                      <a:lnTo>
                        <a:pt x="2366" y="11906"/>
                      </a:lnTo>
                      <a:lnTo>
                        <a:pt x="2570" y="12054"/>
                      </a:lnTo>
                      <a:lnTo>
                        <a:pt x="2773" y="12183"/>
                      </a:lnTo>
                      <a:lnTo>
                        <a:pt x="2995" y="12294"/>
                      </a:lnTo>
                      <a:lnTo>
                        <a:pt x="3235" y="12405"/>
                      </a:lnTo>
                      <a:lnTo>
                        <a:pt x="3476" y="12498"/>
                      </a:lnTo>
                      <a:lnTo>
                        <a:pt x="3716" y="12590"/>
                      </a:lnTo>
                      <a:lnTo>
                        <a:pt x="3956" y="12646"/>
                      </a:lnTo>
                      <a:lnTo>
                        <a:pt x="4178" y="12701"/>
                      </a:lnTo>
                      <a:lnTo>
                        <a:pt x="4418" y="12738"/>
                      </a:lnTo>
                      <a:lnTo>
                        <a:pt x="4640" y="12757"/>
                      </a:lnTo>
                      <a:lnTo>
                        <a:pt x="4881" y="12775"/>
                      </a:lnTo>
                      <a:lnTo>
                        <a:pt x="5102" y="12775"/>
                      </a:lnTo>
                      <a:lnTo>
                        <a:pt x="5324" y="12757"/>
                      </a:lnTo>
                      <a:lnTo>
                        <a:pt x="5546" y="12738"/>
                      </a:lnTo>
                      <a:lnTo>
                        <a:pt x="5768" y="12701"/>
                      </a:lnTo>
                      <a:lnTo>
                        <a:pt x="5990" y="12646"/>
                      </a:lnTo>
                      <a:lnTo>
                        <a:pt x="6415" y="12535"/>
                      </a:lnTo>
                      <a:lnTo>
                        <a:pt x="6822" y="12368"/>
                      </a:lnTo>
                      <a:lnTo>
                        <a:pt x="7228" y="12165"/>
                      </a:lnTo>
                      <a:lnTo>
                        <a:pt x="7635" y="11943"/>
                      </a:lnTo>
                      <a:lnTo>
                        <a:pt x="8005" y="11684"/>
                      </a:lnTo>
                      <a:lnTo>
                        <a:pt x="8375" y="11407"/>
                      </a:lnTo>
                      <a:lnTo>
                        <a:pt x="8744" y="11111"/>
                      </a:lnTo>
                      <a:lnTo>
                        <a:pt x="9077" y="10797"/>
                      </a:lnTo>
                      <a:lnTo>
                        <a:pt x="9410" y="10464"/>
                      </a:lnTo>
                      <a:lnTo>
                        <a:pt x="9724" y="10131"/>
                      </a:lnTo>
                      <a:lnTo>
                        <a:pt x="10020" y="9780"/>
                      </a:lnTo>
                      <a:lnTo>
                        <a:pt x="10316" y="9447"/>
                      </a:lnTo>
                      <a:lnTo>
                        <a:pt x="10575" y="9096"/>
                      </a:lnTo>
                      <a:lnTo>
                        <a:pt x="10833" y="8745"/>
                      </a:lnTo>
                      <a:lnTo>
                        <a:pt x="11277" y="8098"/>
                      </a:lnTo>
                      <a:lnTo>
                        <a:pt x="11665" y="7488"/>
                      </a:lnTo>
                      <a:lnTo>
                        <a:pt x="11961" y="6970"/>
                      </a:lnTo>
                      <a:lnTo>
                        <a:pt x="12183" y="6563"/>
                      </a:lnTo>
                      <a:lnTo>
                        <a:pt x="12368" y="6212"/>
                      </a:lnTo>
                      <a:lnTo>
                        <a:pt x="62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6" name="Google Shape;1736;p14"/>
                <p:cNvSpPr/>
                <p:nvPr/>
              </p:nvSpPr>
              <p:spPr>
                <a:xfrm>
                  <a:off x="9873618" y="2248647"/>
                  <a:ext cx="563975" cy="702019"/>
                </a:xfrm>
                <a:custGeom>
                  <a:rect b="b" l="l" r="r" t="t"/>
                  <a:pathLst>
                    <a:path extrusionOk="0" h="26419" w="21224">
                      <a:moveTo>
                        <a:pt x="10686" y="1"/>
                      </a:moveTo>
                      <a:lnTo>
                        <a:pt x="10169" y="19"/>
                      </a:lnTo>
                      <a:lnTo>
                        <a:pt x="9651" y="56"/>
                      </a:lnTo>
                      <a:lnTo>
                        <a:pt x="9115" y="112"/>
                      </a:lnTo>
                      <a:lnTo>
                        <a:pt x="8819" y="167"/>
                      </a:lnTo>
                      <a:lnTo>
                        <a:pt x="8690" y="185"/>
                      </a:lnTo>
                      <a:lnTo>
                        <a:pt x="8172" y="296"/>
                      </a:lnTo>
                      <a:lnTo>
                        <a:pt x="7655" y="426"/>
                      </a:lnTo>
                      <a:lnTo>
                        <a:pt x="7137" y="592"/>
                      </a:lnTo>
                      <a:lnTo>
                        <a:pt x="6656" y="777"/>
                      </a:lnTo>
                      <a:lnTo>
                        <a:pt x="6176" y="980"/>
                      </a:lnTo>
                      <a:lnTo>
                        <a:pt x="5713" y="1202"/>
                      </a:lnTo>
                      <a:lnTo>
                        <a:pt x="5270" y="1443"/>
                      </a:lnTo>
                      <a:lnTo>
                        <a:pt x="4826" y="1720"/>
                      </a:lnTo>
                      <a:lnTo>
                        <a:pt x="4401" y="2016"/>
                      </a:lnTo>
                      <a:lnTo>
                        <a:pt x="3994" y="2312"/>
                      </a:lnTo>
                      <a:lnTo>
                        <a:pt x="3606" y="2644"/>
                      </a:lnTo>
                      <a:lnTo>
                        <a:pt x="3236" y="2977"/>
                      </a:lnTo>
                      <a:lnTo>
                        <a:pt x="2885" y="3347"/>
                      </a:lnTo>
                      <a:lnTo>
                        <a:pt x="2552" y="3717"/>
                      </a:lnTo>
                      <a:lnTo>
                        <a:pt x="2238" y="4105"/>
                      </a:lnTo>
                      <a:lnTo>
                        <a:pt x="1924" y="4511"/>
                      </a:lnTo>
                      <a:lnTo>
                        <a:pt x="1646" y="4937"/>
                      </a:lnTo>
                      <a:lnTo>
                        <a:pt x="1388" y="5362"/>
                      </a:lnTo>
                      <a:lnTo>
                        <a:pt x="1147" y="5806"/>
                      </a:lnTo>
                      <a:lnTo>
                        <a:pt x="925" y="6268"/>
                      </a:lnTo>
                      <a:lnTo>
                        <a:pt x="740" y="6730"/>
                      </a:lnTo>
                      <a:lnTo>
                        <a:pt x="556" y="7211"/>
                      </a:lnTo>
                      <a:lnTo>
                        <a:pt x="408" y="7691"/>
                      </a:lnTo>
                      <a:lnTo>
                        <a:pt x="278" y="8190"/>
                      </a:lnTo>
                      <a:lnTo>
                        <a:pt x="167" y="8690"/>
                      </a:lnTo>
                      <a:lnTo>
                        <a:pt x="93" y="9207"/>
                      </a:lnTo>
                      <a:lnTo>
                        <a:pt x="38" y="9725"/>
                      </a:lnTo>
                      <a:lnTo>
                        <a:pt x="1" y="10242"/>
                      </a:lnTo>
                      <a:lnTo>
                        <a:pt x="1" y="10760"/>
                      </a:lnTo>
                      <a:lnTo>
                        <a:pt x="19" y="11296"/>
                      </a:lnTo>
                      <a:lnTo>
                        <a:pt x="75" y="11832"/>
                      </a:lnTo>
                      <a:lnTo>
                        <a:pt x="149" y="12368"/>
                      </a:lnTo>
                      <a:lnTo>
                        <a:pt x="223" y="12720"/>
                      </a:lnTo>
                      <a:lnTo>
                        <a:pt x="297" y="13071"/>
                      </a:lnTo>
                      <a:lnTo>
                        <a:pt x="371" y="13404"/>
                      </a:lnTo>
                      <a:lnTo>
                        <a:pt x="482" y="13755"/>
                      </a:lnTo>
                      <a:lnTo>
                        <a:pt x="593" y="14088"/>
                      </a:lnTo>
                      <a:lnTo>
                        <a:pt x="703" y="14420"/>
                      </a:lnTo>
                      <a:lnTo>
                        <a:pt x="833" y="14735"/>
                      </a:lnTo>
                      <a:lnTo>
                        <a:pt x="981" y="15049"/>
                      </a:lnTo>
                      <a:lnTo>
                        <a:pt x="1129" y="15363"/>
                      </a:lnTo>
                      <a:lnTo>
                        <a:pt x="1277" y="15659"/>
                      </a:lnTo>
                      <a:lnTo>
                        <a:pt x="1443" y="15955"/>
                      </a:lnTo>
                      <a:lnTo>
                        <a:pt x="1628" y="16251"/>
                      </a:lnTo>
                      <a:lnTo>
                        <a:pt x="1998" y="16824"/>
                      </a:lnTo>
                      <a:lnTo>
                        <a:pt x="2423" y="17360"/>
                      </a:lnTo>
                      <a:lnTo>
                        <a:pt x="3550" y="18728"/>
                      </a:lnTo>
                      <a:lnTo>
                        <a:pt x="4660" y="20133"/>
                      </a:lnTo>
                      <a:lnTo>
                        <a:pt x="5750" y="21538"/>
                      </a:lnTo>
                      <a:lnTo>
                        <a:pt x="6841" y="22961"/>
                      </a:lnTo>
                      <a:lnTo>
                        <a:pt x="7562" y="23960"/>
                      </a:lnTo>
                      <a:lnTo>
                        <a:pt x="8265" y="24958"/>
                      </a:lnTo>
                      <a:lnTo>
                        <a:pt x="9318" y="26419"/>
                      </a:lnTo>
                      <a:lnTo>
                        <a:pt x="15659" y="25365"/>
                      </a:lnTo>
                      <a:lnTo>
                        <a:pt x="16990" y="25143"/>
                      </a:lnTo>
                      <a:lnTo>
                        <a:pt x="17730" y="22629"/>
                      </a:lnTo>
                      <a:lnTo>
                        <a:pt x="18026" y="21649"/>
                      </a:lnTo>
                      <a:lnTo>
                        <a:pt x="18322" y="20669"/>
                      </a:lnTo>
                      <a:lnTo>
                        <a:pt x="18950" y="18746"/>
                      </a:lnTo>
                      <a:lnTo>
                        <a:pt x="19338" y="17656"/>
                      </a:lnTo>
                      <a:lnTo>
                        <a:pt x="19727" y="16546"/>
                      </a:lnTo>
                      <a:lnTo>
                        <a:pt x="20521" y="14365"/>
                      </a:lnTo>
                      <a:lnTo>
                        <a:pt x="20743" y="13718"/>
                      </a:lnTo>
                      <a:lnTo>
                        <a:pt x="20854" y="13385"/>
                      </a:lnTo>
                      <a:lnTo>
                        <a:pt x="20928" y="13052"/>
                      </a:lnTo>
                      <a:lnTo>
                        <a:pt x="21002" y="12720"/>
                      </a:lnTo>
                      <a:lnTo>
                        <a:pt x="21076" y="12387"/>
                      </a:lnTo>
                      <a:lnTo>
                        <a:pt x="21113" y="12036"/>
                      </a:lnTo>
                      <a:lnTo>
                        <a:pt x="21169" y="11703"/>
                      </a:lnTo>
                      <a:lnTo>
                        <a:pt x="21187" y="11352"/>
                      </a:lnTo>
                      <a:lnTo>
                        <a:pt x="21205" y="11000"/>
                      </a:lnTo>
                      <a:lnTo>
                        <a:pt x="21224" y="10649"/>
                      </a:lnTo>
                      <a:lnTo>
                        <a:pt x="21205" y="10298"/>
                      </a:lnTo>
                      <a:lnTo>
                        <a:pt x="21187" y="9928"/>
                      </a:lnTo>
                      <a:lnTo>
                        <a:pt x="21169" y="9577"/>
                      </a:lnTo>
                      <a:lnTo>
                        <a:pt x="21132" y="9226"/>
                      </a:lnTo>
                      <a:lnTo>
                        <a:pt x="21076" y="8856"/>
                      </a:lnTo>
                      <a:lnTo>
                        <a:pt x="20965" y="8338"/>
                      </a:lnTo>
                      <a:lnTo>
                        <a:pt x="20836" y="7821"/>
                      </a:lnTo>
                      <a:lnTo>
                        <a:pt x="20688" y="7321"/>
                      </a:lnTo>
                      <a:lnTo>
                        <a:pt x="20521" y="6822"/>
                      </a:lnTo>
                      <a:lnTo>
                        <a:pt x="20318" y="6342"/>
                      </a:lnTo>
                      <a:lnTo>
                        <a:pt x="20096" y="5879"/>
                      </a:lnTo>
                      <a:lnTo>
                        <a:pt x="19856" y="5417"/>
                      </a:lnTo>
                      <a:lnTo>
                        <a:pt x="19597" y="4992"/>
                      </a:lnTo>
                      <a:lnTo>
                        <a:pt x="19320" y="4567"/>
                      </a:lnTo>
                      <a:lnTo>
                        <a:pt x="19024" y="4160"/>
                      </a:lnTo>
                      <a:lnTo>
                        <a:pt x="18691" y="3753"/>
                      </a:lnTo>
                      <a:lnTo>
                        <a:pt x="18358" y="3384"/>
                      </a:lnTo>
                      <a:lnTo>
                        <a:pt x="18007" y="3032"/>
                      </a:lnTo>
                      <a:lnTo>
                        <a:pt x="17638" y="2681"/>
                      </a:lnTo>
                      <a:lnTo>
                        <a:pt x="17249" y="2367"/>
                      </a:lnTo>
                      <a:lnTo>
                        <a:pt x="16861" y="2053"/>
                      </a:lnTo>
                      <a:lnTo>
                        <a:pt x="16454" y="1775"/>
                      </a:lnTo>
                      <a:lnTo>
                        <a:pt x="16029" y="1498"/>
                      </a:lnTo>
                      <a:lnTo>
                        <a:pt x="15585" y="1258"/>
                      </a:lnTo>
                      <a:lnTo>
                        <a:pt x="15142" y="1036"/>
                      </a:lnTo>
                      <a:lnTo>
                        <a:pt x="14680" y="814"/>
                      </a:lnTo>
                      <a:lnTo>
                        <a:pt x="14199" y="648"/>
                      </a:lnTo>
                      <a:lnTo>
                        <a:pt x="13718" y="481"/>
                      </a:lnTo>
                      <a:lnTo>
                        <a:pt x="13238" y="333"/>
                      </a:lnTo>
                      <a:lnTo>
                        <a:pt x="12738" y="222"/>
                      </a:lnTo>
                      <a:lnTo>
                        <a:pt x="12239" y="130"/>
                      </a:lnTo>
                      <a:lnTo>
                        <a:pt x="11722" y="56"/>
                      </a:lnTo>
                      <a:lnTo>
                        <a:pt x="11223" y="19"/>
                      </a:lnTo>
                      <a:lnTo>
                        <a:pt x="1068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7" name="Google Shape;1737;p14"/>
                <p:cNvSpPr/>
                <p:nvPr/>
              </p:nvSpPr>
              <p:spPr>
                <a:xfrm>
                  <a:off x="10055398" y="2248647"/>
                  <a:ext cx="382192" cy="702019"/>
                </a:xfrm>
                <a:custGeom>
                  <a:rect b="b" l="l" r="r" t="t"/>
                  <a:pathLst>
                    <a:path extrusionOk="0" h="26419" w="14383">
                      <a:moveTo>
                        <a:pt x="3845" y="1"/>
                      </a:moveTo>
                      <a:lnTo>
                        <a:pt x="3328" y="19"/>
                      </a:lnTo>
                      <a:lnTo>
                        <a:pt x="2810" y="56"/>
                      </a:lnTo>
                      <a:lnTo>
                        <a:pt x="2274" y="112"/>
                      </a:lnTo>
                      <a:lnTo>
                        <a:pt x="1978" y="167"/>
                      </a:lnTo>
                      <a:lnTo>
                        <a:pt x="1849" y="185"/>
                      </a:lnTo>
                      <a:lnTo>
                        <a:pt x="2329" y="259"/>
                      </a:lnTo>
                      <a:lnTo>
                        <a:pt x="2884" y="389"/>
                      </a:lnTo>
                      <a:lnTo>
                        <a:pt x="3494" y="555"/>
                      </a:lnTo>
                      <a:lnTo>
                        <a:pt x="4160" y="777"/>
                      </a:lnTo>
                      <a:lnTo>
                        <a:pt x="4511" y="906"/>
                      </a:lnTo>
                      <a:lnTo>
                        <a:pt x="4862" y="1073"/>
                      </a:lnTo>
                      <a:lnTo>
                        <a:pt x="5213" y="1239"/>
                      </a:lnTo>
                      <a:lnTo>
                        <a:pt x="5583" y="1424"/>
                      </a:lnTo>
                      <a:lnTo>
                        <a:pt x="5953" y="1609"/>
                      </a:lnTo>
                      <a:lnTo>
                        <a:pt x="6304" y="1831"/>
                      </a:lnTo>
                      <a:lnTo>
                        <a:pt x="6674" y="2071"/>
                      </a:lnTo>
                      <a:lnTo>
                        <a:pt x="7025" y="2330"/>
                      </a:lnTo>
                      <a:lnTo>
                        <a:pt x="7395" y="2607"/>
                      </a:lnTo>
                      <a:lnTo>
                        <a:pt x="7728" y="2903"/>
                      </a:lnTo>
                      <a:lnTo>
                        <a:pt x="8060" y="3217"/>
                      </a:lnTo>
                      <a:lnTo>
                        <a:pt x="8393" y="3550"/>
                      </a:lnTo>
                      <a:lnTo>
                        <a:pt x="8707" y="3901"/>
                      </a:lnTo>
                      <a:lnTo>
                        <a:pt x="9003" y="4290"/>
                      </a:lnTo>
                      <a:lnTo>
                        <a:pt x="9281" y="4696"/>
                      </a:lnTo>
                      <a:lnTo>
                        <a:pt x="9539" y="5122"/>
                      </a:lnTo>
                      <a:lnTo>
                        <a:pt x="9780" y="5584"/>
                      </a:lnTo>
                      <a:lnTo>
                        <a:pt x="10002" y="6046"/>
                      </a:lnTo>
                      <a:lnTo>
                        <a:pt x="10186" y="6564"/>
                      </a:lnTo>
                      <a:lnTo>
                        <a:pt x="10353" y="7081"/>
                      </a:lnTo>
                      <a:lnTo>
                        <a:pt x="10501" y="7636"/>
                      </a:lnTo>
                      <a:lnTo>
                        <a:pt x="10612" y="8227"/>
                      </a:lnTo>
                      <a:lnTo>
                        <a:pt x="10686" y="8837"/>
                      </a:lnTo>
                      <a:lnTo>
                        <a:pt x="10741" y="9484"/>
                      </a:lnTo>
                      <a:lnTo>
                        <a:pt x="10760" y="10095"/>
                      </a:lnTo>
                      <a:lnTo>
                        <a:pt x="10741" y="10723"/>
                      </a:lnTo>
                      <a:lnTo>
                        <a:pt x="10704" y="11333"/>
                      </a:lnTo>
                      <a:lnTo>
                        <a:pt x="10630" y="11943"/>
                      </a:lnTo>
                      <a:lnTo>
                        <a:pt x="10538" y="12553"/>
                      </a:lnTo>
                      <a:lnTo>
                        <a:pt x="10427" y="13163"/>
                      </a:lnTo>
                      <a:lnTo>
                        <a:pt x="10279" y="13755"/>
                      </a:lnTo>
                      <a:lnTo>
                        <a:pt x="10112" y="14347"/>
                      </a:lnTo>
                      <a:lnTo>
                        <a:pt x="9928" y="14920"/>
                      </a:lnTo>
                      <a:lnTo>
                        <a:pt x="9706" y="15493"/>
                      </a:lnTo>
                      <a:lnTo>
                        <a:pt x="9465" y="16047"/>
                      </a:lnTo>
                      <a:lnTo>
                        <a:pt x="9207" y="16583"/>
                      </a:lnTo>
                      <a:lnTo>
                        <a:pt x="8929" y="17101"/>
                      </a:lnTo>
                      <a:lnTo>
                        <a:pt x="8615" y="17619"/>
                      </a:lnTo>
                      <a:lnTo>
                        <a:pt x="8301" y="18118"/>
                      </a:lnTo>
                      <a:lnTo>
                        <a:pt x="7950" y="18599"/>
                      </a:lnTo>
                      <a:lnTo>
                        <a:pt x="7580" y="19061"/>
                      </a:lnTo>
                      <a:lnTo>
                        <a:pt x="7210" y="19504"/>
                      </a:lnTo>
                      <a:lnTo>
                        <a:pt x="6803" y="19911"/>
                      </a:lnTo>
                      <a:lnTo>
                        <a:pt x="6378" y="20318"/>
                      </a:lnTo>
                      <a:lnTo>
                        <a:pt x="5934" y="20688"/>
                      </a:lnTo>
                      <a:lnTo>
                        <a:pt x="5472" y="21039"/>
                      </a:lnTo>
                      <a:lnTo>
                        <a:pt x="4992" y="21372"/>
                      </a:lnTo>
                      <a:lnTo>
                        <a:pt x="4492" y="21667"/>
                      </a:lnTo>
                      <a:lnTo>
                        <a:pt x="3993" y="21926"/>
                      </a:lnTo>
                      <a:lnTo>
                        <a:pt x="3457" y="22185"/>
                      </a:lnTo>
                      <a:lnTo>
                        <a:pt x="2921" y="22388"/>
                      </a:lnTo>
                      <a:lnTo>
                        <a:pt x="2366" y="22573"/>
                      </a:lnTo>
                      <a:lnTo>
                        <a:pt x="1793" y="22721"/>
                      </a:lnTo>
                      <a:lnTo>
                        <a:pt x="1202" y="22832"/>
                      </a:lnTo>
                      <a:lnTo>
                        <a:pt x="610" y="22924"/>
                      </a:lnTo>
                      <a:lnTo>
                        <a:pt x="0" y="22961"/>
                      </a:lnTo>
                      <a:lnTo>
                        <a:pt x="721" y="23960"/>
                      </a:lnTo>
                      <a:lnTo>
                        <a:pt x="1424" y="24958"/>
                      </a:lnTo>
                      <a:lnTo>
                        <a:pt x="2477" y="26419"/>
                      </a:lnTo>
                      <a:lnTo>
                        <a:pt x="8818" y="25365"/>
                      </a:lnTo>
                      <a:lnTo>
                        <a:pt x="10149" y="25143"/>
                      </a:lnTo>
                      <a:lnTo>
                        <a:pt x="10889" y="22629"/>
                      </a:lnTo>
                      <a:lnTo>
                        <a:pt x="11185" y="21649"/>
                      </a:lnTo>
                      <a:lnTo>
                        <a:pt x="11481" y="20669"/>
                      </a:lnTo>
                      <a:lnTo>
                        <a:pt x="12109" y="18746"/>
                      </a:lnTo>
                      <a:lnTo>
                        <a:pt x="12497" y="17656"/>
                      </a:lnTo>
                      <a:lnTo>
                        <a:pt x="12886" y="16546"/>
                      </a:lnTo>
                      <a:lnTo>
                        <a:pt x="13680" y="14365"/>
                      </a:lnTo>
                      <a:lnTo>
                        <a:pt x="13902" y="13718"/>
                      </a:lnTo>
                      <a:lnTo>
                        <a:pt x="14013" y="13385"/>
                      </a:lnTo>
                      <a:lnTo>
                        <a:pt x="14087" y="13052"/>
                      </a:lnTo>
                      <a:lnTo>
                        <a:pt x="14161" y="12720"/>
                      </a:lnTo>
                      <a:lnTo>
                        <a:pt x="14235" y="12387"/>
                      </a:lnTo>
                      <a:lnTo>
                        <a:pt x="14272" y="12036"/>
                      </a:lnTo>
                      <a:lnTo>
                        <a:pt x="14328" y="11703"/>
                      </a:lnTo>
                      <a:lnTo>
                        <a:pt x="14346" y="11352"/>
                      </a:lnTo>
                      <a:lnTo>
                        <a:pt x="14364" y="11000"/>
                      </a:lnTo>
                      <a:lnTo>
                        <a:pt x="14383" y="10649"/>
                      </a:lnTo>
                      <a:lnTo>
                        <a:pt x="14364" y="10298"/>
                      </a:lnTo>
                      <a:lnTo>
                        <a:pt x="14346" y="9928"/>
                      </a:lnTo>
                      <a:lnTo>
                        <a:pt x="14328" y="9577"/>
                      </a:lnTo>
                      <a:lnTo>
                        <a:pt x="14291" y="9226"/>
                      </a:lnTo>
                      <a:lnTo>
                        <a:pt x="14235" y="8856"/>
                      </a:lnTo>
                      <a:lnTo>
                        <a:pt x="14124" y="8338"/>
                      </a:lnTo>
                      <a:lnTo>
                        <a:pt x="13995" y="7821"/>
                      </a:lnTo>
                      <a:lnTo>
                        <a:pt x="13847" y="7321"/>
                      </a:lnTo>
                      <a:lnTo>
                        <a:pt x="13680" y="6822"/>
                      </a:lnTo>
                      <a:lnTo>
                        <a:pt x="13477" y="6342"/>
                      </a:lnTo>
                      <a:lnTo>
                        <a:pt x="13255" y="5879"/>
                      </a:lnTo>
                      <a:lnTo>
                        <a:pt x="13015" y="5417"/>
                      </a:lnTo>
                      <a:lnTo>
                        <a:pt x="12756" y="4992"/>
                      </a:lnTo>
                      <a:lnTo>
                        <a:pt x="12479" y="4567"/>
                      </a:lnTo>
                      <a:lnTo>
                        <a:pt x="12183" y="4160"/>
                      </a:lnTo>
                      <a:lnTo>
                        <a:pt x="11850" y="3753"/>
                      </a:lnTo>
                      <a:lnTo>
                        <a:pt x="11517" y="3384"/>
                      </a:lnTo>
                      <a:lnTo>
                        <a:pt x="11166" y="3032"/>
                      </a:lnTo>
                      <a:lnTo>
                        <a:pt x="10797" y="2681"/>
                      </a:lnTo>
                      <a:lnTo>
                        <a:pt x="10408" y="2367"/>
                      </a:lnTo>
                      <a:lnTo>
                        <a:pt x="10020" y="2053"/>
                      </a:lnTo>
                      <a:lnTo>
                        <a:pt x="9613" y="1775"/>
                      </a:lnTo>
                      <a:lnTo>
                        <a:pt x="9188" y="1498"/>
                      </a:lnTo>
                      <a:lnTo>
                        <a:pt x="8744" y="1258"/>
                      </a:lnTo>
                      <a:lnTo>
                        <a:pt x="8301" y="1036"/>
                      </a:lnTo>
                      <a:lnTo>
                        <a:pt x="7839" y="814"/>
                      </a:lnTo>
                      <a:lnTo>
                        <a:pt x="7358" y="648"/>
                      </a:lnTo>
                      <a:lnTo>
                        <a:pt x="6877" y="481"/>
                      </a:lnTo>
                      <a:lnTo>
                        <a:pt x="6397" y="333"/>
                      </a:lnTo>
                      <a:lnTo>
                        <a:pt x="5897" y="222"/>
                      </a:lnTo>
                      <a:lnTo>
                        <a:pt x="5398" y="130"/>
                      </a:lnTo>
                      <a:lnTo>
                        <a:pt x="4881" y="56"/>
                      </a:lnTo>
                      <a:lnTo>
                        <a:pt x="4382" y="19"/>
                      </a:lnTo>
                      <a:lnTo>
                        <a:pt x="3845" y="1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8" name="Google Shape;1738;p14"/>
                <p:cNvSpPr/>
                <p:nvPr/>
              </p:nvSpPr>
              <p:spPr>
                <a:xfrm>
                  <a:off x="10060342" y="2618053"/>
                  <a:ext cx="143465" cy="325247"/>
                </a:xfrm>
                <a:custGeom>
                  <a:rect b="b" l="l" r="r" t="t"/>
                  <a:pathLst>
                    <a:path extrusionOk="0" h="12240" w="5399">
                      <a:moveTo>
                        <a:pt x="167" y="1"/>
                      </a:moveTo>
                      <a:lnTo>
                        <a:pt x="93" y="19"/>
                      </a:lnTo>
                      <a:lnTo>
                        <a:pt x="38" y="56"/>
                      </a:lnTo>
                      <a:lnTo>
                        <a:pt x="1" y="130"/>
                      </a:lnTo>
                      <a:lnTo>
                        <a:pt x="1" y="186"/>
                      </a:lnTo>
                      <a:lnTo>
                        <a:pt x="1" y="260"/>
                      </a:lnTo>
                      <a:lnTo>
                        <a:pt x="5066" y="12128"/>
                      </a:lnTo>
                      <a:lnTo>
                        <a:pt x="5084" y="12184"/>
                      </a:lnTo>
                      <a:lnTo>
                        <a:pt x="5121" y="12202"/>
                      </a:lnTo>
                      <a:lnTo>
                        <a:pt x="5177" y="12239"/>
                      </a:lnTo>
                      <a:lnTo>
                        <a:pt x="5232" y="12239"/>
                      </a:lnTo>
                      <a:lnTo>
                        <a:pt x="5288" y="12221"/>
                      </a:lnTo>
                      <a:lnTo>
                        <a:pt x="5362" y="12184"/>
                      </a:lnTo>
                      <a:lnTo>
                        <a:pt x="5399" y="12128"/>
                      </a:lnTo>
                      <a:lnTo>
                        <a:pt x="5399" y="12054"/>
                      </a:lnTo>
                      <a:lnTo>
                        <a:pt x="5399" y="11999"/>
                      </a:lnTo>
                      <a:lnTo>
                        <a:pt x="333" y="112"/>
                      </a:lnTo>
                      <a:lnTo>
                        <a:pt x="296" y="56"/>
                      </a:lnTo>
                      <a:lnTo>
                        <a:pt x="241" y="19"/>
                      </a:lnTo>
                      <a:lnTo>
                        <a:pt x="1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9" name="Google Shape;1739;p14"/>
                <p:cNvSpPr/>
                <p:nvPr/>
              </p:nvSpPr>
              <p:spPr>
                <a:xfrm>
                  <a:off x="10242066" y="2590072"/>
                  <a:ext cx="20647" cy="343875"/>
                </a:xfrm>
                <a:custGeom>
                  <a:rect b="b" l="l" r="r" t="t"/>
                  <a:pathLst>
                    <a:path extrusionOk="0" h="12941" w="777">
                      <a:moveTo>
                        <a:pt x="167" y="0"/>
                      </a:moveTo>
                      <a:lnTo>
                        <a:pt x="111" y="19"/>
                      </a:lnTo>
                      <a:lnTo>
                        <a:pt x="56" y="74"/>
                      </a:lnTo>
                      <a:lnTo>
                        <a:pt x="19" y="129"/>
                      </a:lnTo>
                      <a:lnTo>
                        <a:pt x="0" y="185"/>
                      </a:lnTo>
                      <a:lnTo>
                        <a:pt x="425" y="12775"/>
                      </a:lnTo>
                      <a:lnTo>
                        <a:pt x="444" y="12830"/>
                      </a:lnTo>
                      <a:lnTo>
                        <a:pt x="481" y="12886"/>
                      </a:lnTo>
                      <a:lnTo>
                        <a:pt x="536" y="12922"/>
                      </a:lnTo>
                      <a:lnTo>
                        <a:pt x="610" y="12941"/>
                      </a:lnTo>
                      <a:lnTo>
                        <a:pt x="684" y="12922"/>
                      </a:lnTo>
                      <a:lnTo>
                        <a:pt x="740" y="12886"/>
                      </a:lnTo>
                      <a:lnTo>
                        <a:pt x="777" y="12830"/>
                      </a:lnTo>
                      <a:lnTo>
                        <a:pt x="777" y="12756"/>
                      </a:lnTo>
                      <a:lnTo>
                        <a:pt x="351" y="185"/>
                      </a:lnTo>
                      <a:lnTo>
                        <a:pt x="333" y="111"/>
                      </a:lnTo>
                      <a:lnTo>
                        <a:pt x="296" y="56"/>
                      </a:lnTo>
                      <a:lnTo>
                        <a:pt x="241" y="19"/>
                      </a:ln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0" name="Google Shape;1740;p14"/>
                <p:cNvSpPr/>
                <p:nvPr/>
              </p:nvSpPr>
              <p:spPr>
                <a:xfrm>
                  <a:off x="10043095" y="2601365"/>
                  <a:ext cx="45226" cy="44722"/>
                </a:xfrm>
                <a:custGeom>
                  <a:rect b="b" l="l" r="r" t="t"/>
                  <a:pathLst>
                    <a:path extrusionOk="0" h="1683" w="1702">
                      <a:moveTo>
                        <a:pt x="833" y="0"/>
                      </a:moveTo>
                      <a:lnTo>
                        <a:pt x="667" y="19"/>
                      </a:lnTo>
                      <a:lnTo>
                        <a:pt x="519" y="56"/>
                      </a:lnTo>
                      <a:lnTo>
                        <a:pt x="371" y="148"/>
                      </a:lnTo>
                      <a:lnTo>
                        <a:pt x="241" y="241"/>
                      </a:lnTo>
                      <a:lnTo>
                        <a:pt x="149" y="370"/>
                      </a:lnTo>
                      <a:lnTo>
                        <a:pt x="56" y="518"/>
                      </a:lnTo>
                      <a:lnTo>
                        <a:pt x="19" y="684"/>
                      </a:lnTo>
                      <a:lnTo>
                        <a:pt x="1" y="851"/>
                      </a:lnTo>
                      <a:lnTo>
                        <a:pt x="19" y="1017"/>
                      </a:lnTo>
                      <a:lnTo>
                        <a:pt x="75" y="1183"/>
                      </a:lnTo>
                      <a:lnTo>
                        <a:pt x="149" y="1313"/>
                      </a:lnTo>
                      <a:lnTo>
                        <a:pt x="260" y="1442"/>
                      </a:lnTo>
                      <a:lnTo>
                        <a:pt x="389" y="1553"/>
                      </a:lnTo>
                      <a:lnTo>
                        <a:pt x="537" y="1627"/>
                      </a:lnTo>
                      <a:lnTo>
                        <a:pt x="703" y="1664"/>
                      </a:lnTo>
                      <a:lnTo>
                        <a:pt x="870" y="1683"/>
                      </a:lnTo>
                      <a:lnTo>
                        <a:pt x="1036" y="1664"/>
                      </a:lnTo>
                      <a:lnTo>
                        <a:pt x="1184" y="1609"/>
                      </a:lnTo>
                      <a:lnTo>
                        <a:pt x="1332" y="1535"/>
                      </a:lnTo>
                      <a:lnTo>
                        <a:pt x="1461" y="1424"/>
                      </a:lnTo>
                      <a:lnTo>
                        <a:pt x="1554" y="1294"/>
                      </a:lnTo>
                      <a:lnTo>
                        <a:pt x="1628" y="1146"/>
                      </a:lnTo>
                      <a:lnTo>
                        <a:pt x="1683" y="980"/>
                      </a:lnTo>
                      <a:lnTo>
                        <a:pt x="1702" y="814"/>
                      </a:lnTo>
                      <a:lnTo>
                        <a:pt x="1683" y="647"/>
                      </a:lnTo>
                      <a:lnTo>
                        <a:pt x="1628" y="499"/>
                      </a:lnTo>
                      <a:lnTo>
                        <a:pt x="1535" y="352"/>
                      </a:lnTo>
                      <a:lnTo>
                        <a:pt x="1443" y="241"/>
                      </a:lnTo>
                      <a:lnTo>
                        <a:pt x="1314" y="130"/>
                      </a:lnTo>
                      <a:lnTo>
                        <a:pt x="1166" y="56"/>
                      </a:lnTo>
                      <a:lnTo>
                        <a:pt x="9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1" name="Google Shape;1741;p14"/>
                <p:cNvSpPr/>
                <p:nvPr/>
              </p:nvSpPr>
              <p:spPr>
                <a:xfrm>
                  <a:off x="10225353" y="2566981"/>
                  <a:ext cx="44722" cy="45200"/>
                </a:xfrm>
                <a:custGeom>
                  <a:rect b="b" l="l" r="r" t="t"/>
                  <a:pathLst>
                    <a:path extrusionOk="0" h="1701" w="1683">
                      <a:moveTo>
                        <a:pt x="833" y="0"/>
                      </a:moveTo>
                      <a:lnTo>
                        <a:pt x="666" y="19"/>
                      </a:lnTo>
                      <a:lnTo>
                        <a:pt x="500" y="74"/>
                      </a:lnTo>
                      <a:lnTo>
                        <a:pt x="370" y="148"/>
                      </a:lnTo>
                      <a:lnTo>
                        <a:pt x="241" y="259"/>
                      </a:lnTo>
                      <a:lnTo>
                        <a:pt x="130" y="388"/>
                      </a:lnTo>
                      <a:lnTo>
                        <a:pt x="56" y="536"/>
                      </a:lnTo>
                      <a:lnTo>
                        <a:pt x="19" y="703"/>
                      </a:lnTo>
                      <a:lnTo>
                        <a:pt x="1" y="869"/>
                      </a:lnTo>
                      <a:lnTo>
                        <a:pt x="19" y="1035"/>
                      </a:lnTo>
                      <a:lnTo>
                        <a:pt x="75" y="1183"/>
                      </a:lnTo>
                      <a:lnTo>
                        <a:pt x="149" y="1331"/>
                      </a:lnTo>
                      <a:lnTo>
                        <a:pt x="259" y="1461"/>
                      </a:lnTo>
                      <a:lnTo>
                        <a:pt x="389" y="1553"/>
                      </a:lnTo>
                      <a:lnTo>
                        <a:pt x="537" y="1627"/>
                      </a:lnTo>
                      <a:lnTo>
                        <a:pt x="685" y="1683"/>
                      </a:lnTo>
                      <a:lnTo>
                        <a:pt x="870" y="1701"/>
                      </a:lnTo>
                      <a:lnTo>
                        <a:pt x="1036" y="1683"/>
                      </a:lnTo>
                      <a:lnTo>
                        <a:pt x="1184" y="1627"/>
                      </a:lnTo>
                      <a:lnTo>
                        <a:pt x="1332" y="1553"/>
                      </a:lnTo>
                      <a:lnTo>
                        <a:pt x="1443" y="1442"/>
                      </a:lnTo>
                      <a:lnTo>
                        <a:pt x="1554" y="1313"/>
                      </a:lnTo>
                      <a:lnTo>
                        <a:pt x="1627" y="1165"/>
                      </a:lnTo>
                      <a:lnTo>
                        <a:pt x="1683" y="998"/>
                      </a:lnTo>
                      <a:lnTo>
                        <a:pt x="1683" y="832"/>
                      </a:lnTo>
                      <a:lnTo>
                        <a:pt x="1664" y="666"/>
                      </a:lnTo>
                      <a:lnTo>
                        <a:pt x="1609" y="518"/>
                      </a:lnTo>
                      <a:lnTo>
                        <a:pt x="1535" y="370"/>
                      </a:lnTo>
                      <a:lnTo>
                        <a:pt x="1443" y="241"/>
                      </a:lnTo>
                      <a:lnTo>
                        <a:pt x="1313" y="148"/>
                      </a:lnTo>
                      <a:lnTo>
                        <a:pt x="1165" y="74"/>
                      </a:lnTo>
                      <a:lnTo>
                        <a:pt x="999" y="19"/>
                      </a:lnTo>
                      <a:lnTo>
                        <a:pt x="8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2" name="Google Shape;1742;p14"/>
                <p:cNvSpPr/>
                <p:nvPr/>
              </p:nvSpPr>
              <p:spPr>
                <a:xfrm>
                  <a:off x="10111385" y="2916723"/>
                  <a:ext cx="232881" cy="91888"/>
                </a:xfrm>
                <a:custGeom>
                  <a:rect b="b" l="l" r="r" t="t"/>
                  <a:pathLst>
                    <a:path extrusionOk="0" h="3458" w="8764">
                      <a:moveTo>
                        <a:pt x="8061" y="1"/>
                      </a:moveTo>
                      <a:lnTo>
                        <a:pt x="7950" y="19"/>
                      </a:lnTo>
                      <a:lnTo>
                        <a:pt x="444" y="1277"/>
                      </a:lnTo>
                      <a:lnTo>
                        <a:pt x="352" y="1295"/>
                      </a:lnTo>
                      <a:lnTo>
                        <a:pt x="259" y="1350"/>
                      </a:lnTo>
                      <a:lnTo>
                        <a:pt x="167" y="1406"/>
                      </a:lnTo>
                      <a:lnTo>
                        <a:pt x="112" y="1480"/>
                      </a:lnTo>
                      <a:lnTo>
                        <a:pt x="56" y="1572"/>
                      </a:lnTo>
                      <a:lnTo>
                        <a:pt x="19" y="1683"/>
                      </a:lnTo>
                      <a:lnTo>
                        <a:pt x="1" y="1776"/>
                      </a:lnTo>
                      <a:lnTo>
                        <a:pt x="19" y="1887"/>
                      </a:lnTo>
                      <a:lnTo>
                        <a:pt x="204" y="3014"/>
                      </a:lnTo>
                      <a:lnTo>
                        <a:pt x="222" y="3125"/>
                      </a:lnTo>
                      <a:lnTo>
                        <a:pt x="278" y="3218"/>
                      </a:lnTo>
                      <a:lnTo>
                        <a:pt x="352" y="3292"/>
                      </a:lnTo>
                      <a:lnTo>
                        <a:pt x="426" y="3366"/>
                      </a:lnTo>
                      <a:lnTo>
                        <a:pt x="518" y="3421"/>
                      </a:lnTo>
                      <a:lnTo>
                        <a:pt x="611" y="3440"/>
                      </a:lnTo>
                      <a:lnTo>
                        <a:pt x="703" y="3458"/>
                      </a:lnTo>
                      <a:lnTo>
                        <a:pt x="814" y="3458"/>
                      </a:lnTo>
                      <a:lnTo>
                        <a:pt x="8320" y="2201"/>
                      </a:lnTo>
                      <a:lnTo>
                        <a:pt x="8431" y="2164"/>
                      </a:lnTo>
                      <a:lnTo>
                        <a:pt x="8523" y="2127"/>
                      </a:lnTo>
                      <a:lnTo>
                        <a:pt x="8597" y="2053"/>
                      </a:lnTo>
                      <a:lnTo>
                        <a:pt x="8671" y="1979"/>
                      </a:lnTo>
                      <a:lnTo>
                        <a:pt x="8708" y="1887"/>
                      </a:lnTo>
                      <a:lnTo>
                        <a:pt x="8745" y="1794"/>
                      </a:lnTo>
                      <a:lnTo>
                        <a:pt x="8763" y="1683"/>
                      </a:lnTo>
                      <a:lnTo>
                        <a:pt x="8763" y="1591"/>
                      </a:lnTo>
                      <a:lnTo>
                        <a:pt x="8560" y="445"/>
                      </a:lnTo>
                      <a:lnTo>
                        <a:pt x="8542" y="352"/>
                      </a:lnTo>
                      <a:lnTo>
                        <a:pt x="8486" y="260"/>
                      </a:lnTo>
                      <a:lnTo>
                        <a:pt x="8431" y="167"/>
                      </a:lnTo>
                      <a:lnTo>
                        <a:pt x="8357" y="112"/>
                      </a:lnTo>
                      <a:lnTo>
                        <a:pt x="8264" y="56"/>
                      </a:lnTo>
                      <a:lnTo>
                        <a:pt x="8172" y="19"/>
                      </a:lnTo>
                      <a:lnTo>
                        <a:pt x="806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3" name="Google Shape;1743;p14"/>
                <p:cNvSpPr/>
                <p:nvPr/>
              </p:nvSpPr>
              <p:spPr>
                <a:xfrm>
                  <a:off x="10113856" y="2941302"/>
                  <a:ext cx="230410" cy="67308"/>
                </a:xfrm>
                <a:custGeom>
                  <a:rect b="b" l="l" r="r" t="t"/>
                  <a:pathLst>
                    <a:path extrusionOk="0" h="2533" w="8671">
                      <a:moveTo>
                        <a:pt x="8560" y="0"/>
                      </a:moveTo>
                      <a:lnTo>
                        <a:pt x="0" y="1424"/>
                      </a:lnTo>
                      <a:lnTo>
                        <a:pt x="111" y="2089"/>
                      </a:lnTo>
                      <a:lnTo>
                        <a:pt x="129" y="2200"/>
                      </a:lnTo>
                      <a:lnTo>
                        <a:pt x="185" y="2293"/>
                      </a:lnTo>
                      <a:lnTo>
                        <a:pt x="259" y="2367"/>
                      </a:lnTo>
                      <a:lnTo>
                        <a:pt x="333" y="2441"/>
                      </a:lnTo>
                      <a:lnTo>
                        <a:pt x="425" y="2496"/>
                      </a:lnTo>
                      <a:lnTo>
                        <a:pt x="518" y="2515"/>
                      </a:lnTo>
                      <a:lnTo>
                        <a:pt x="610" y="2533"/>
                      </a:lnTo>
                      <a:lnTo>
                        <a:pt x="721" y="2533"/>
                      </a:lnTo>
                      <a:lnTo>
                        <a:pt x="8227" y="1276"/>
                      </a:lnTo>
                      <a:lnTo>
                        <a:pt x="8338" y="1239"/>
                      </a:lnTo>
                      <a:lnTo>
                        <a:pt x="8430" y="1202"/>
                      </a:lnTo>
                      <a:lnTo>
                        <a:pt x="8504" y="1128"/>
                      </a:lnTo>
                      <a:lnTo>
                        <a:pt x="8578" y="1054"/>
                      </a:lnTo>
                      <a:lnTo>
                        <a:pt x="8615" y="962"/>
                      </a:lnTo>
                      <a:lnTo>
                        <a:pt x="8652" y="869"/>
                      </a:lnTo>
                      <a:lnTo>
                        <a:pt x="8670" y="758"/>
                      </a:lnTo>
                      <a:lnTo>
                        <a:pt x="8670" y="666"/>
                      </a:lnTo>
                      <a:lnTo>
                        <a:pt x="8560" y="0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4" name="Google Shape;1744;p14"/>
                <p:cNvSpPr/>
                <p:nvPr/>
              </p:nvSpPr>
              <p:spPr>
                <a:xfrm>
                  <a:off x="10121217" y="2974704"/>
                  <a:ext cx="232881" cy="91888"/>
                </a:xfrm>
                <a:custGeom>
                  <a:rect b="b" l="l" r="r" t="t"/>
                  <a:pathLst>
                    <a:path extrusionOk="0" h="3458" w="8764">
                      <a:moveTo>
                        <a:pt x="8061" y="0"/>
                      </a:moveTo>
                      <a:lnTo>
                        <a:pt x="7950" y="19"/>
                      </a:lnTo>
                      <a:lnTo>
                        <a:pt x="444" y="1276"/>
                      </a:lnTo>
                      <a:lnTo>
                        <a:pt x="352" y="1294"/>
                      </a:lnTo>
                      <a:lnTo>
                        <a:pt x="241" y="1350"/>
                      </a:lnTo>
                      <a:lnTo>
                        <a:pt x="167" y="1405"/>
                      </a:lnTo>
                      <a:lnTo>
                        <a:pt x="93" y="1498"/>
                      </a:lnTo>
                      <a:lnTo>
                        <a:pt x="56" y="1572"/>
                      </a:lnTo>
                      <a:lnTo>
                        <a:pt x="19" y="1683"/>
                      </a:lnTo>
                      <a:lnTo>
                        <a:pt x="0" y="1775"/>
                      </a:lnTo>
                      <a:lnTo>
                        <a:pt x="0" y="1886"/>
                      </a:lnTo>
                      <a:lnTo>
                        <a:pt x="204" y="3014"/>
                      </a:lnTo>
                      <a:lnTo>
                        <a:pt x="222" y="3106"/>
                      </a:lnTo>
                      <a:lnTo>
                        <a:pt x="259" y="3199"/>
                      </a:lnTo>
                      <a:lnTo>
                        <a:pt x="315" y="3273"/>
                      </a:lnTo>
                      <a:lnTo>
                        <a:pt x="389" y="3347"/>
                      </a:lnTo>
                      <a:lnTo>
                        <a:pt x="463" y="3384"/>
                      </a:lnTo>
                      <a:lnTo>
                        <a:pt x="537" y="3439"/>
                      </a:lnTo>
                      <a:lnTo>
                        <a:pt x="629" y="3457"/>
                      </a:lnTo>
                      <a:lnTo>
                        <a:pt x="814" y="3457"/>
                      </a:lnTo>
                      <a:lnTo>
                        <a:pt x="8320" y="2200"/>
                      </a:lnTo>
                      <a:lnTo>
                        <a:pt x="8393" y="2182"/>
                      </a:lnTo>
                      <a:lnTo>
                        <a:pt x="8486" y="2145"/>
                      </a:lnTo>
                      <a:lnTo>
                        <a:pt x="8560" y="2089"/>
                      </a:lnTo>
                      <a:lnTo>
                        <a:pt x="8634" y="2015"/>
                      </a:lnTo>
                      <a:lnTo>
                        <a:pt x="8689" y="1942"/>
                      </a:lnTo>
                      <a:lnTo>
                        <a:pt x="8726" y="1868"/>
                      </a:lnTo>
                      <a:lnTo>
                        <a:pt x="8745" y="1775"/>
                      </a:lnTo>
                      <a:lnTo>
                        <a:pt x="8763" y="1683"/>
                      </a:lnTo>
                      <a:lnTo>
                        <a:pt x="8745" y="1590"/>
                      </a:lnTo>
                      <a:lnTo>
                        <a:pt x="8560" y="463"/>
                      </a:lnTo>
                      <a:lnTo>
                        <a:pt x="8541" y="352"/>
                      </a:lnTo>
                      <a:lnTo>
                        <a:pt x="8486" y="259"/>
                      </a:lnTo>
                      <a:lnTo>
                        <a:pt x="8430" y="167"/>
                      </a:lnTo>
                      <a:lnTo>
                        <a:pt x="8338" y="111"/>
                      </a:lnTo>
                      <a:lnTo>
                        <a:pt x="8264" y="56"/>
                      </a:lnTo>
                      <a:lnTo>
                        <a:pt x="8153" y="19"/>
                      </a:lnTo>
                      <a:lnTo>
                        <a:pt x="80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5" name="Google Shape;1745;p14"/>
                <p:cNvSpPr/>
                <p:nvPr/>
              </p:nvSpPr>
              <p:spPr>
                <a:xfrm>
                  <a:off x="10123661" y="2998778"/>
                  <a:ext cx="230437" cy="67813"/>
                </a:xfrm>
                <a:custGeom>
                  <a:rect b="b" l="l" r="r" t="t"/>
                  <a:pathLst>
                    <a:path extrusionOk="0" h="2552" w="8672">
                      <a:moveTo>
                        <a:pt x="8542" y="0"/>
                      </a:moveTo>
                      <a:lnTo>
                        <a:pt x="1" y="1442"/>
                      </a:lnTo>
                      <a:lnTo>
                        <a:pt x="112" y="2108"/>
                      </a:lnTo>
                      <a:lnTo>
                        <a:pt x="130" y="2200"/>
                      </a:lnTo>
                      <a:lnTo>
                        <a:pt x="167" y="2293"/>
                      </a:lnTo>
                      <a:lnTo>
                        <a:pt x="223" y="2367"/>
                      </a:lnTo>
                      <a:lnTo>
                        <a:pt x="297" y="2441"/>
                      </a:lnTo>
                      <a:lnTo>
                        <a:pt x="371" y="2478"/>
                      </a:lnTo>
                      <a:lnTo>
                        <a:pt x="445" y="2533"/>
                      </a:lnTo>
                      <a:lnTo>
                        <a:pt x="537" y="2551"/>
                      </a:lnTo>
                      <a:lnTo>
                        <a:pt x="629" y="2551"/>
                      </a:lnTo>
                      <a:lnTo>
                        <a:pt x="8301" y="1276"/>
                      </a:lnTo>
                      <a:lnTo>
                        <a:pt x="8394" y="1239"/>
                      </a:lnTo>
                      <a:lnTo>
                        <a:pt x="8468" y="1183"/>
                      </a:lnTo>
                      <a:lnTo>
                        <a:pt x="8542" y="1109"/>
                      </a:lnTo>
                      <a:lnTo>
                        <a:pt x="8597" y="1036"/>
                      </a:lnTo>
                      <a:lnTo>
                        <a:pt x="8634" y="962"/>
                      </a:lnTo>
                      <a:lnTo>
                        <a:pt x="8653" y="869"/>
                      </a:lnTo>
                      <a:lnTo>
                        <a:pt x="8671" y="777"/>
                      </a:lnTo>
                      <a:lnTo>
                        <a:pt x="8653" y="684"/>
                      </a:lnTo>
                      <a:lnTo>
                        <a:pt x="8542" y="0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6" name="Google Shape;1746;p14"/>
                <p:cNvSpPr/>
                <p:nvPr/>
              </p:nvSpPr>
              <p:spPr>
                <a:xfrm>
                  <a:off x="10131048" y="3032657"/>
                  <a:ext cx="232855" cy="91888"/>
                </a:xfrm>
                <a:custGeom>
                  <a:rect b="b" l="l" r="r" t="t"/>
                  <a:pathLst>
                    <a:path extrusionOk="0" h="3458" w="8763">
                      <a:moveTo>
                        <a:pt x="7950" y="1"/>
                      </a:moveTo>
                      <a:lnTo>
                        <a:pt x="444" y="1258"/>
                      </a:lnTo>
                      <a:lnTo>
                        <a:pt x="333" y="1295"/>
                      </a:lnTo>
                      <a:lnTo>
                        <a:pt x="240" y="1332"/>
                      </a:lnTo>
                      <a:lnTo>
                        <a:pt x="167" y="1406"/>
                      </a:lnTo>
                      <a:lnTo>
                        <a:pt x="93" y="1480"/>
                      </a:lnTo>
                      <a:lnTo>
                        <a:pt x="56" y="1572"/>
                      </a:lnTo>
                      <a:lnTo>
                        <a:pt x="19" y="1665"/>
                      </a:lnTo>
                      <a:lnTo>
                        <a:pt x="0" y="1776"/>
                      </a:lnTo>
                      <a:lnTo>
                        <a:pt x="0" y="1887"/>
                      </a:lnTo>
                      <a:lnTo>
                        <a:pt x="203" y="3014"/>
                      </a:lnTo>
                      <a:lnTo>
                        <a:pt x="222" y="3107"/>
                      </a:lnTo>
                      <a:lnTo>
                        <a:pt x="259" y="3181"/>
                      </a:lnTo>
                      <a:lnTo>
                        <a:pt x="314" y="3273"/>
                      </a:lnTo>
                      <a:lnTo>
                        <a:pt x="388" y="3329"/>
                      </a:lnTo>
                      <a:lnTo>
                        <a:pt x="462" y="3384"/>
                      </a:lnTo>
                      <a:lnTo>
                        <a:pt x="536" y="3421"/>
                      </a:lnTo>
                      <a:lnTo>
                        <a:pt x="629" y="3439"/>
                      </a:lnTo>
                      <a:lnTo>
                        <a:pt x="721" y="3458"/>
                      </a:lnTo>
                      <a:lnTo>
                        <a:pt x="814" y="3439"/>
                      </a:lnTo>
                      <a:lnTo>
                        <a:pt x="8301" y="2182"/>
                      </a:lnTo>
                      <a:lnTo>
                        <a:pt x="8393" y="2164"/>
                      </a:lnTo>
                      <a:lnTo>
                        <a:pt x="8486" y="2127"/>
                      </a:lnTo>
                      <a:lnTo>
                        <a:pt x="8560" y="2071"/>
                      </a:lnTo>
                      <a:lnTo>
                        <a:pt x="8634" y="2016"/>
                      </a:lnTo>
                      <a:lnTo>
                        <a:pt x="8670" y="1942"/>
                      </a:lnTo>
                      <a:lnTo>
                        <a:pt x="8726" y="1850"/>
                      </a:lnTo>
                      <a:lnTo>
                        <a:pt x="8744" y="1776"/>
                      </a:lnTo>
                      <a:lnTo>
                        <a:pt x="8763" y="1665"/>
                      </a:lnTo>
                      <a:lnTo>
                        <a:pt x="8744" y="1572"/>
                      </a:lnTo>
                      <a:lnTo>
                        <a:pt x="8560" y="445"/>
                      </a:lnTo>
                      <a:lnTo>
                        <a:pt x="8523" y="334"/>
                      </a:lnTo>
                      <a:lnTo>
                        <a:pt x="8486" y="241"/>
                      </a:lnTo>
                      <a:lnTo>
                        <a:pt x="8412" y="167"/>
                      </a:lnTo>
                      <a:lnTo>
                        <a:pt x="8338" y="93"/>
                      </a:lnTo>
                      <a:lnTo>
                        <a:pt x="8245" y="56"/>
                      </a:lnTo>
                      <a:lnTo>
                        <a:pt x="8153" y="19"/>
                      </a:lnTo>
                      <a:lnTo>
                        <a:pt x="806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7" name="Google Shape;1747;p14"/>
                <p:cNvSpPr/>
                <p:nvPr/>
              </p:nvSpPr>
              <p:spPr>
                <a:xfrm>
                  <a:off x="10133015" y="3056732"/>
                  <a:ext cx="230888" cy="67813"/>
                </a:xfrm>
                <a:custGeom>
                  <a:rect b="b" l="l" r="r" t="t"/>
                  <a:pathLst>
                    <a:path extrusionOk="0" h="2552" w="8689">
                      <a:moveTo>
                        <a:pt x="8560" y="1"/>
                      </a:moveTo>
                      <a:lnTo>
                        <a:pt x="0" y="1424"/>
                      </a:lnTo>
                      <a:lnTo>
                        <a:pt x="129" y="2108"/>
                      </a:lnTo>
                      <a:lnTo>
                        <a:pt x="148" y="2201"/>
                      </a:lnTo>
                      <a:lnTo>
                        <a:pt x="185" y="2275"/>
                      </a:lnTo>
                      <a:lnTo>
                        <a:pt x="240" y="2367"/>
                      </a:lnTo>
                      <a:lnTo>
                        <a:pt x="314" y="2423"/>
                      </a:lnTo>
                      <a:lnTo>
                        <a:pt x="388" y="2478"/>
                      </a:lnTo>
                      <a:lnTo>
                        <a:pt x="462" y="2515"/>
                      </a:lnTo>
                      <a:lnTo>
                        <a:pt x="555" y="2533"/>
                      </a:lnTo>
                      <a:lnTo>
                        <a:pt x="647" y="2552"/>
                      </a:lnTo>
                      <a:lnTo>
                        <a:pt x="8319" y="1258"/>
                      </a:lnTo>
                      <a:lnTo>
                        <a:pt x="8412" y="1221"/>
                      </a:lnTo>
                      <a:lnTo>
                        <a:pt x="8486" y="1165"/>
                      </a:lnTo>
                      <a:lnTo>
                        <a:pt x="8560" y="1110"/>
                      </a:lnTo>
                      <a:lnTo>
                        <a:pt x="8596" y="1036"/>
                      </a:lnTo>
                      <a:lnTo>
                        <a:pt x="8652" y="944"/>
                      </a:lnTo>
                      <a:lnTo>
                        <a:pt x="8670" y="870"/>
                      </a:lnTo>
                      <a:lnTo>
                        <a:pt x="8689" y="759"/>
                      </a:lnTo>
                      <a:lnTo>
                        <a:pt x="8670" y="666"/>
                      </a:lnTo>
                      <a:lnTo>
                        <a:pt x="8560" y="1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8" name="Google Shape;1748;p14"/>
                <p:cNvSpPr/>
                <p:nvPr/>
              </p:nvSpPr>
              <p:spPr>
                <a:xfrm>
                  <a:off x="10194901" y="3097998"/>
                  <a:ext cx="112508" cy="65368"/>
                </a:xfrm>
                <a:custGeom>
                  <a:rect b="b" l="l" r="r" t="t"/>
                  <a:pathLst>
                    <a:path extrusionOk="0" h="2460" w="4234">
                      <a:moveTo>
                        <a:pt x="4215" y="1"/>
                      </a:moveTo>
                      <a:lnTo>
                        <a:pt x="0" y="703"/>
                      </a:lnTo>
                      <a:lnTo>
                        <a:pt x="56" y="906"/>
                      </a:lnTo>
                      <a:lnTo>
                        <a:pt x="130" y="1110"/>
                      </a:lnTo>
                      <a:lnTo>
                        <a:pt x="204" y="1313"/>
                      </a:lnTo>
                      <a:lnTo>
                        <a:pt x="315" y="1480"/>
                      </a:lnTo>
                      <a:lnTo>
                        <a:pt x="426" y="1646"/>
                      </a:lnTo>
                      <a:lnTo>
                        <a:pt x="574" y="1812"/>
                      </a:lnTo>
                      <a:lnTo>
                        <a:pt x="721" y="1942"/>
                      </a:lnTo>
                      <a:lnTo>
                        <a:pt x="869" y="2071"/>
                      </a:lnTo>
                      <a:lnTo>
                        <a:pt x="1054" y="2182"/>
                      </a:lnTo>
                      <a:lnTo>
                        <a:pt x="1221" y="2275"/>
                      </a:lnTo>
                      <a:lnTo>
                        <a:pt x="1424" y="2348"/>
                      </a:lnTo>
                      <a:lnTo>
                        <a:pt x="1609" y="2404"/>
                      </a:lnTo>
                      <a:lnTo>
                        <a:pt x="1812" y="2441"/>
                      </a:lnTo>
                      <a:lnTo>
                        <a:pt x="2034" y="2459"/>
                      </a:lnTo>
                      <a:lnTo>
                        <a:pt x="2237" y="2459"/>
                      </a:lnTo>
                      <a:lnTo>
                        <a:pt x="2459" y="2441"/>
                      </a:lnTo>
                      <a:lnTo>
                        <a:pt x="2663" y="2385"/>
                      </a:lnTo>
                      <a:lnTo>
                        <a:pt x="2866" y="2330"/>
                      </a:lnTo>
                      <a:lnTo>
                        <a:pt x="3069" y="2238"/>
                      </a:lnTo>
                      <a:lnTo>
                        <a:pt x="3236" y="2127"/>
                      </a:lnTo>
                      <a:lnTo>
                        <a:pt x="3421" y="2016"/>
                      </a:lnTo>
                      <a:lnTo>
                        <a:pt x="3568" y="1886"/>
                      </a:lnTo>
                      <a:lnTo>
                        <a:pt x="3716" y="1738"/>
                      </a:lnTo>
                      <a:lnTo>
                        <a:pt x="3827" y="1572"/>
                      </a:lnTo>
                      <a:lnTo>
                        <a:pt x="3938" y="1406"/>
                      </a:lnTo>
                      <a:lnTo>
                        <a:pt x="4049" y="1221"/>
                      </a:lnTo>
                      <a:lnTo>
                        <a:pt x="4123" y="1036"/>
                      </a:lnTo>
                      <a:lnTo>
                        <a:pt x="4178" y="833"/>
                      </a:lnTo>
                      <a:lnTo>
                        <a:pt x="4215" y="629"/>
                      </a:lnTo>
                      <a:lnTo>
                        <a:pt x="4234" y="426"/>
                      </a:lnTo>
                      <a:lnTo>
                        <a:pt x="4234" y="222"/>
                      </a:lnTo>
                      <a:lnTo>
                        <a:pt x="42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9" name="Google Shape;1749;p14"/>
                <p:cNvSpPr/>
                <p:nvPr/>
              </p:nvSpPr>
              <p:spPr>
                <a:xfrm>
                  <a:off x="9925699" y="2261428"/>
                  <a:ext cx="109585" cy="123801"/>
                </a:xfrm>
                <a:custGeom>
                  <a:rect b="b" l="l" r="r" t="t"/>
                  <a:pathLst>
                    <a:path extrusionOk="0" h="4659" w="4124">
                      <a:moveTo>
                        <a:pt x="2607" y="0"/>
                      </a:moveTo>
                      <a:lnTo>
                        <a:pt x="2552" y="19"/>
                      </a:lnTo>
                      <a:lnTo>
                        <a:pt x="2478" y="56"/>
                      </a:lnTo>
                      <a:lnTo>
                        <a:pt x="2422" y="93"/>
                      </a:lnTo>
                      <a:lnTo>
                        <a:pt x="1775" y="814"/>
                      </a:lnTo>
                      <a:lnTo>
                        <a:pt x="1720" y="814"/>
                      </a:lnTo>
                      <a:lnTo>
                        <a:pt x="1609" y="832"/>
                      </a:lnTo>
                      <a:lnTo>
                        <a:pt x="1535" y="869"/>
                      </a:lnTo>
                      <a:lnTo>
                        <a:pt x="1443" y="906"/>
                      </a:lnTo>
                      <a:lnTo>
                        <a:pt x="1350" y="980"/>
                      </a:lnTo>
                      <a:lnTo>
                        <a:pt x="1276" y="1073"/>
                      </a:lnTo>
                      <a:lnTo>
                        <a:pt x="1202" y="1202"/>
                      </a:lnTo>
                      <a:lnTo>
                        <a:pt x="1165" y="1313"/>
                      </a:lnTo>
                      <a:lnTo>
                        <a:pt x="1147" y="1424"/>
                      </a:lnTo>
                      <a:lnTo>
                        <a:pt x="1147" y="1516"/>
                      </a:lnTo>
                      <a:lnTo>
                        <a:pt x="1165" y="1664"/>
                      </a:lnTo>
                      <a:lnTo>
                        <a:pt x="1184" y="1720"/>
                      </a:lnTo>
                      <a:lnTo>
                        <a:pt x="943" y="1720"/>
                      </a:lnTo>
                      <a:lnTo>
                        <a:pt x="851" y="1738"/>
                      </a:lnTo>
                      <a:lnTo>
                        <a:pt x="759" y="1775"/>
                      </a:lnTo>
                      <a:lnTo>
                        <a:pt x="666" y="1831"/>
                      </a:lnTo>
                      <a:lnTo>
                        <a:pt x="629" y="1886"/>
                      </a:lnTo>
                      <a:lnTo>
                        <a:pt x="592" y="1941"/>
                      </a:lnTo>
                      <a:lnTo>
                        <a:pt x="555" y="2071"/>
                      </a:lnTo>
                      <a:lnTo>
                        <a:pt x="518" y="2256"/>
                      </a:lnTo>
                      <a:lnTo>
                        <a:pt x="518" y="2422"/>
                      </a:lnTo>
                      <a:lnTo>
                        <a:pt x="518" y="2755"/>
                      </a:lnTo>
                      <a:lnTo>
                        <a:pt x="537" y="2884"/>
                      </a:lnTo>
                      <a:lnTo>
                        <a:pt x="463" y="2903"/>
                      </a:lnTo>
                      <a:lnTo>
                        <a:pt x="296" y="2977"/>
                      </a:lnTo>
                      <a:lnTo>
                        <a:pt x="204" y="3032"/>
                      </a:lnTo>
                      <a:lnTo>
                        <a:pt x="112" y="3088"/>
                      </a:lnTo>
                      <a:lnTo>
                        <a:pt x="56" y="3162"/>
                      </a:lnTo>
                      <a:lnTo>
                        <a:pt x="19" y="3254"/>
                      </a:lnTo>
                      <a:lnTo>
                        <a:pt x="1" y="3346"/>
                      </a:lnTo>
                      <a:lnTo>
                        <a:pt x="1" y="3476"/>
                      </a:lnTo>
                      <a:lnTo>
                        <a:pt x="19" y="3605"/>
                      </a:lnTo>
                      <a:lnTo>
                        <a:pt x="56" y="3735"/>
                      </a:lnTo>
                      <a:lnTo>
                        <a:pt x="112" y="3883"/>
                      </a:lnTo>
                      <a:lnTo>
                        <a:pt x="185" y="4030"/>
                      </a:lnTo>
                      <a:lnTo>
                        <a:pt x="278" y="4160"/>
                      </a:lnTo>
                      <a:lnTo>
                        <a:pt x="389" y="4289"/>
                      </a:lnTo>
                      <a:lnTo>
                        <a:pt x="518" y="4400"/>
                      </a:lnTo>
                      <a:lnTo>
                        <a:pt x="629" y="4511"/>
                      </a:lnTo>
                      <a:lnTo>
                        <a:pt x="759" y="4585"/>
                      </a:lnTo>
                      <a:lnTo>
                        <a:pt x="869" y="4622"/>
                      </a:lnTo>
                      <a:lnTo>
                        <a:pt x="999" y="4659"/>
                      </a:lnTo>
                      <a:lnTo>
                        <a:pt x="1128" y="4641"/>
                      </a:lnTo>
                      <a:lnTo>
                        <a:pt x="1258" y="4604"/>
                      </a:lnTo>
                      <a:lnTo>
                        <a:pt x="1387" y="4530"/>
                      </a:lnTo>
                      <a:lnTo>
                        <a:pt x="1443" y="4474"/>
                      </a:lnTo>
                      <a:lnTo>
                        <a:pt x="1480" y="4400"/>
                      </a:lnTo>
                      <a:lnTo>
                        <a:pt x="1517" y="4326"/>
                      </a:lnTo>
                      <a:lnTo>
                        <a:pt x="1535" y="4252"/>
                      </a:lnTo>
                      <a:lnTo>
                        <a:pt x="1517" y="4104"/>
                      </a:lnTo>
                      <a:lnTo>
                        <a:pt x="1480" y="3938"/>
                      </a:lnTo>
                      <a:lnTo>
                        <a:pt x="1424" y="3790"/>
                      </a:lnTo>
                      <a:lnTo>
                        <a:pt x="1369" y="3679"/>
                      </a:lnTo>
                      <a:lnTo>
                        <a:pt x="1313" y="3568"/>
                      </a:lnTo>
                      <a:lnTo>
                        <a:pt x="1498" y="3716"/>
                      </a:lnTo>
                      <a:lnTo>
                        <a:pt x="1701" y="3864"/>
                      </a:lnTo>
                      <a:lnTo>
                        <a:pt x="1923" y="4030"/>
                      </a:lnTo>
                      <a:lnTo>
                        <a:pt x="2164" y="4160"/>
                      </a:lnTo>
                      <a:lnTo>
                        <a:pt x="2274" y="4215"/>
                      </a:lnTo>
                      <a:lnTo>
                        <a:pt x="2367" y="4252"/>
                      </a:lnTo>
                      <a:lnTo>
                        <a:pt x="2459" y="4271"/>
                      </a:lnTo>
                      <a:lnTo>
                        <a:pt x="2515" y="4271"/>
                      </a:lnTo>
                      <a:lnTo>
                        <a:pt x="2570" y="4234"/>
                      </a:lnTo>
                      <a:lnTo>
                        <a:pt x="2607" y="4178"/>
                      </a:lnTo>
                      <a:lnTo>
                        <a:pt x="2607" y="4086"/>
                      </a:lnTo>
                      <a:lnTo>
                        <a:pt x="2589" y="3993"/>
                      </a:lnTo>
                      <a:lnTo>
                        <a:pt x="2533" y="3772"/>
                      </a:lnTo>
                      <a:lnTo>
                        <a:pt x="2441" y="3531"/>
                      </a:lnTo>
                      <a:lnTo>
                        <a:pt x="2330" y="3309"/>
                      </a:lnTo>
                      <a:lnTo>
                        <a:pt x="2090" y="2903"/>
                      </a:lnTo>
                      <a:lnTo>
                        <a:pt x="1979" y="2736"/>
                      </a:lnTo>
                      <a:lnTo>
                        <a:pt x="1979" y="2736"/>
                      </a:lnTo>
                      <a:lnTo>
                        <a:pt x="2219" y="2977"/>
                      </a:lnTo>
                      <a:lnTo>
                        <a:pt x="2459" y="3199"/>
                      </a:lnTo>
                      <a:lnTo>
                        <a:pt x="2737" y="3439"/>
                      </a:lnTo>
                      <a:lnTo>
                        <a:pt x="3032" y="3661"/>
                      </a:lnTo>
                      <a:lnTo>
                        <a:pt x="3180" y="3753"/>
                      </a:lnTo>
                      <a:lnTo>
                        <a:pt x="3291" y="3809"/>
                      </a:lnTo>
                      <a:lnTo>
                        <a:pt x="3421" y="3846"/>
                      </a:lnTo>
                      <a:lnTo>
                        <a:pt x="3513" y="3864"/>
                      </a:lnTo>
                      <a:lnTo>
                        <a:pt x="3550" y="3846"/>
                      </a:lnTo>
                      <a:lnTo>
                        <a:pt x="3587" y="3827"/>
                      </a:lnTo>
                      <a:lnTo>
                        <a:pt x="3606" y="3809"/>
                      </a:lnTo>
                      <a:lnTo>
                        <a:pt x="3624" y="3753"/>
                      </a:lnTo>
                      <a:lnTo>
                        <a:pt x="3643" y="3661"/>
                      </a:lnTo>
                      <a:lnTo>
                        <a:pt x="3643" y="3513"/>
                      </a:lnTo>
                      <a:lnTo>
                        <a:pt x="3606" y="3365"/>
                      </a:lnTo>
                      <a:lnTo>
                        <a:pt x="3550" y="3199"/>
                      </a:lnTo>
                      <a:lnTo>
                        <a:pt x="3384" y="2847"/>
                      </a:lnTo>
                      <a:lnTo>
                        <a:pt x="3180" y="2478"/>
                      </a:lnTo>
                      <a:lnTo>
                        <a:pt x="2977" y="2126"/>
                      </a:lnTo>
                      <a:lnTo>
                        <a:pt x="2792" y="1849"/>
                      </a:lnTo>
                      <a:lnTo>
                        <a:pt x="2607" y="1572"/>
                      </a:lnTo>
                      <a:lnTo>
                        <a:pt x="2644" y="1553"/>
                      </a:lnTo>
                      <a:lnTo>
                        <a:pt x="2737" y="1516"/>
                      </a:lnTo>
                      <a:lnTo>
                        <a:pt x="2811" y="1498"/>
                      </a:lnTo>
                      <a:lnTo>
                        <a:pt x="2866" y="1498"/>
                      </a:lnTo>
                      <a:lnTo>
                        <a:pt x="2922" y="1516"/>
                      </a:lnTo>
                      <a:lnTo>
                        <a:pt x="2977" y="1553"/>
                      </a:lnTo>
                      <a:lnTo>
                        <a:pt x="3069" y="1738"/>
                      </a:lnTo>
                      <a:lnTo>
                        <a:pt x="3217" y="1978"/>
                      </a:lnTo>
                      <a:lnTo>
                        <a:pt x="3310" y="2108"/>
                      </a:lnTo>
                      <a:lnTo>
                        <a:pt x="3421" y="2237"/>
                      </a:lnTo>
                      <a:lnTo>
                        <a:pt x="3550" y="2348"/>
                      </a:lnTo>
                      <a:lnTo>
                        <a:pt x="3698" y="2422"/>
                      </a:lnTo>
                      <a:lnTo>
                        <a:pt x="3846" y="2459"/>
                      </a:lnTo>
                      <a:lnTo>
                        <a:pt x="3938" y="2459"/>
                      </a:lnTo>
                      <a:lnTo>
                        <a:pt x="4012" y="2422"/>
                      </a:lnTo>
                      <a:lnTo>
                        <a:pt x="4068" y="2367"/>
                      </a:lnTo>
                      <a:lnTo>
                        <a:pt x="4086" y="2311"/>
                      </a:lnTo>
                      <a:lnTo>
                        <a:pt x="4105" y="2256"/>
                      </a:lnTo>
                      <a:lnTo>
                        <a:pt x="4123" y="2182"/>
                      </a:lnTo>
                      <a:lnTo>
                        <a:pt x="4068" y="2071"/>
                      </a:lnTo>
                      <a:lnTo>
                        <a:pt x="4049" y="1941"/>
                      </a:lnTo>
                      <a:lnTo>
                        <a:pt x="4012" y="1664"/>
                      </a:lnTo>
                      <a:lnTo>
                        <a:pt x="4012" y="1405"/>
                      </a:lnTo>
                      <a:lnTo>
                        <a:pt x="4012" y="1165"/>
                      </a:lnTo>
                      <a:lnTo>
                        <a:pt x="3994" y="925"/>
                      </a:lnTo>
                      <a:lnTo>
                        <a:pt x="3957" y="721"/>
                      </a:lnTo>
                      <a:lnTo>
                        <a:pt x="3920" y="647"/>
                      </a:lnTo>
                      <a:lnTo>
                        <a:pt x="3883" y="573"/>
                      </a:lnTo>
                      <a:lnTo>
                        <a:pt x="3827" y="499"/>
                      </a:lnTo>
                      <a:lnTo>
                        <a:pt x="3753" y="462"/>
                      </a:lnTo>
                      <a:lnTo>
                        <a:pt x="3402" y="278"/>
                      </a:lnTo>
                      <a:lnTo>
                        <a:pt x="3217" y="167"/>
                      </a:lnTo>
                      <a:lnTo>
                        <a:pt x="3032" y="93"/>
                      </a:lnTo>
                      <a:lnTo>
                        <a:pt x="2848" y="37"/>
                      </a:lnTo>
                      <a:lnTo>
                        <a:pt x="2681" y="0"/>
                      </a:lnTo>
                      <a:close/>
                    </a:path>
                  </a:pathLst>
                </a:custGeom>
                <a:solidFill>
                  <a:srgbClr val="E77F5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0" name="Google Shape;1750;p14"/>
                <p:cNvSpPr/>
                <p:nvPr/>
              </p:nvSpPr>
              <p:spPr>
                <a:xfrm>
                  <a:off x="10301003" y="2339046"/>
                  <a:ext cx="516330" cy="723622"/>
                </a:xfrm>
                <a:custGeom>
                  <a:rect b="b" l="l" r="r" t="t"/>
                  <a:pathLst>
                    <a:path extrusionOk="0" h="27232" w="19431">
                      <a:moveTo>
                        <a:pt x="15604" y="0"/>
                      </a:moveTo>
                      <a:lnTo>
                        <a:pt x="15271" y="259"/>
                      </a:lnTo>
                      <a:lnTo>
                        <a:pt x="14957" y="499"/>
                      </a:lnTo>
                      <a:lnTo>
                        <a:pt x="14642" y="777"/>
                      </a:lnTo>
                      <a:lnTo>
                        <a:pt x="14346" y="1036"/>
                      </a:lnTo>
                      <a:lnTo>
                        <a:pt x="14069" y="1313"/>
                      </a:lnTo>
                      <a:lnTo>
                        <a:pt x="13792" y="1590"/>
                      </a:lnTo>
                      <a:lnTo>
                        <a:pt x="13552" y="1886"/>
                      </a:lnTo>
                      <a:lnTo>
                        <a:pt x="13311" y="2163"/>
                      </a:lnTo>
                      <a:lnTo>
                        <a:pt x="13089" y="2459"/>
                      </a:lnTo>
                      <a:lnTo>
                        <a:pt x="12867" y="2755"/>
                      </a:lnTo>
                      <a:lnTo>
                        <a:pt x="12683" y="3051"/>
                      </a:lnTo>
                      <a:lnTo>
                        <a:pt x="12498" y="3346"/>
                      </a:lnTo>
                      <a:lnTo>
                        <a:pt x="12313" y="3642"/>
                      </a:lnTo>
                      <a:lnTo>
                        <a:pt x="12165" y="3956"/>
                      </a:lnTo>
                      <a:lnTo>
                        <a:pt x="12017" y="4252"/>
                      </a:lnTo>
                      <a:lnTo>
                        <a:pt x="11888" y="4548"/>
                      </a:lnTo>
                      <a:lnTo>
                        <a:pt x="11666" y="5121"/>
                      </a:lnTo>
                      <a:lnTo>
                        <a:pt x="11481" y="5694"/>
                      </a:lnTo>
                      <a:lnTo>
                        <a:pt x="11352" y="6249"/>
                      </a:lnTo>
                      <a:lnTo>
                        <a:pt x="11278" y="6785"/>
                      </a:lnTo>
                      <a:lnTo>
                        <a:pt x="11259" y="7044"/>
                      </a:lnTo>
                      <a:lnTo>
                        <a:pt x="11259" y="7284"/>
                      </a:lnTo>
                      <a:lnTo>
                        <a:pt x="11259" y="7524"/>
                      </a:lnTo>
                      <a:lnTo>
                        <a:pt x="11278" y="7746"/>
                      </a:lnTo>
                      <a:lnTo>
                        <a:pt x="11296" y="7968"/>
                      </a:lnTo>
                      <a:lnTo>
                        <a:pt x="11333" y="8171"/>
                      </a:lnTo>
                      <a:lnTo>
                        <a:pt x="11389" y="8356"/>
                      </a:lnTo>
                      <a:lnTo>
                        <a:pt x="11444" y="8541"/>
                      </a:lnTo>
                      <a:lnTo>
                        <a:pt x="11499" y="8726"/>
                      </a:lnTo>
                      <a:lnTo>
                        <a:pt x="11555" y="8948"/>
                      </a:lnTo>
                      <a:lnTo>
                        <a:pt x="11647" y="9410"/>
                      </a:lnTo>
                      <a:lnTo>
                        <a:pt x="11721" y="9946"/>
                      </a:lnTo>
                      <a:lnTo>
                        <a:pt x="11777" y="10538"/>
                      </a:lnTo>
                      <a:lnTo>
                        <a:pt x="11795" y="11166"/>
                      </a:lnTo>
                      <a:lnTo>
                        <a:pt x="11814" y="11813"/>
                      </a:lnTo>
                      <a:lnTo>
                        <a:pt x="11795" y="12479"/>
                      </a:lnTo>
                      <a:lnTo>
                        <a:pt x="11758" y="13126"/>
                      </a:lnTo>
                      <a:lnTo>
                        <a:pt x="11703" y="13773"/>
                      </a:lnTo>
                      <a:lnTo>
                        <a:pt x="11647" y="14383"/>
                      </a:lnTo>
                      <a:lnTo>
                        <a:pt x="11555" y="14938"/>
                      </a:lnTo>
                      <a:lnTo>
                        <a:pt x="11444" y="15455"/>
                      </a:lnTo>
                      <a:lnTo>
                        <a:pt x="11315" y="15881"/>
                      </a:lnTo>
                      <a:lnTo>
                        <a:pt x="11241" y="16065"/>
                      </a:lnTo>
                      <a:lnTo>
                        <a:pt x="11167" y="16232"/>
                      </a:lnTo>
                      <a:lnTo>
                        <a:pt x="11093" y="16380"/>
                      </a:lnTo>
                      <a:lnTo>
                        <a:pt x="11019" y="16491"/>
                      </a:lnTo>
                      <a:lnTo>
                        <a:pt x="10926" y="16565"/>
                      </a:lnTo>
                      <a:lnTo>
                        <a:pt x="10834" y="16620"/>
                      </a:lnTo>
                      <a:lnTo>
                        <a:pt x="10741" y="16657"/>
                      </a:lnTo>
                      <a:lnTo>
                        <a:pt x="10631" y="16675"/>
                      </a:lnTo>
                      <a:lnTo>
                        <a:pt x="10538" y="16675"/>
                      </a:lnTo>
                      <a:lnTo>
                        <a:pt x="10427" y="16657"/>
                      </a:lnTo>
                      <a:lnTo>
                        <a:pt x="10187" y="16602"/>
                      </a:lnTo>
                      <a:lnTo>
                        <a:pt x="9910" y="16509"/>
                      </a:lnTo>
                      <a:lnTo>
                        <a:pt x="9632" y="16361"/>
                      </a:lnTo>
                      <a:lnTo>
                        <a:pt x="9318" y="16195"/>
                      </a:lnTo>
                      <a:lnTo>
                        <a:pt x="8652" y="15751"/>
                      </a:lnTo>
                      <a:lnTo>
                        <a:pt x="7876" y="15252"/>
                      </a:lnTo>
                      <a:lnTo>
                        <a:pt x="7469" y="14993"/>
                      </a:lnTo>
                      <a:lnTo>
                        <a:pt x="7026" y="14734"/>
                      </a:lnTo>
                      <a:lnTo>
                        <a:pt x="6582" y="14476"/>
                      </a:lnTo>
                      <a:lnTo>
                        <a:pt x="6101" y="14217"/>
                      </a:lnTo>
                      <a:lnTo>
                        <a:pt x="5602" y="13976"/>
                      </a:lnTo>
                      <a:lnTo>
                        <a:pt x="5085" y="13773"/>
                      </a:lnTo>
                      <a:lnTo>
                        <a:pt x="4826" y="13681"/>
                      </a:lnTo>
                      <a:lnTo>
                        <a:pt x="4567" y="13588"/>
                      </a:lnTo>
                      <a:lnTo>
                        <a:pt x="4308" y="13533"/>
                      </a:lnTo>
                      <a:lnTo>
                        <a:pt x="4049" y="13496"/>
                      </a:lnTo>
                      <a:lnTo>
                        <a:pt x="3790" y="13477"/>
                      </a:lnTo>
                      <a:lnTo>
                        <a:pt x="3532" y="13459"/>
                      </a:lnTo>
                      <a:lnTo>
                        <a:pt x="3291" y="13477"/>
                      </a:lnTo>
                      <a:lnTo>
                        <a:pt x="3051" y="13496"/>
                      </a:lnTo>
                      <a:lnTo>
                        <a:pt x="2811" y="13551"/>
                      </a:lnTo>
                      <a:lnTo>
                        <a:pt x="2589" y="13607"/>
                      </a:lnTo>
                      <a:lnTo>
                        <a:pt x="2367" y="13681"/>
                      </a:lnTo>
                      <a:lnTo>
                        <a:pt x="2145" y="13773"/>
                      </a:lnTo>
                      <a:lnTo>
                        <a:pt x="1942" y="13884"/>
                      </a:lnTo>
                      <a:lnTo>
                        <a:pt x="1738" y="13995"/>
                      </a:lnTo>
                      <a:lnTo>
                        <a:pt x="1535" y="14143"/>
                      </a:lnTo>
                      <a:lnTo>
                        <a:pt x="1350" y="14291"/>
                      </a:lnTo>
                      <a:lnTo>
                        <a:pt x="1184" y="14457"/>
                      </a:lnTo>
                      <a:lnTo>
                        <a:pt x="1017" y="14642"/>
                      </a:lnTo>
                      <a:lnTo>
                        <a:pt x="869" y="14827"/>
                      </a:lnTo>
                      <a:lnTo>
                        <a:pt x="722" y="15049"/>
                      </a:lnTo>
                      <a:lnTo>
                        <a:pt x="592" y="15270"/>
                      </a:lnTo>
                      <a:lnTo>
                        <a:pt x="463" y="15511"/>
                      </a:lnTo>
                      <a:lnTo>
                        <a:pt x="370" y="15751"/>
                      </a:lnTo>
                      <a:lnTo>
                        <a:pt x="259" y="16010"/>
                      </a:lnTo>
                      <a:lnTo>
                        <a:pt x="185" y="16287"/>
                      </a:lnTo>
                      <a:lnTo>
                        <a:pt x="130" y="16583"/>
                      </a:lnTo>
                      <a:lnTo>
                        <a:pt x="75" y="16879"/>
                      </a:lnTo>
                      <a:lnTo>
                        <a:pt x="38" y="17193"/>
                      </a:lnTo>
                      <a:lnTo>
                        <a:pt x="19" y="17526"/>
                      </a:lnTo>
                      <a:lnTo>
                        <a:pt x="1" y="17877"/>
                      </a:lnTo>
                      <a:lnTo>
                        <a:pt x="19" y="18228"/>
                      </a:lnTo>
                      <a:lnTo>
                        <a:pt x="56" y="18580"/>
                      </a:lnTo>
                      <a:lnTo>
                        <a:pt x="112" y="18949"/>
                      </a:lnTo>
                      <a:lnTo>
                        <a:pt x="204" y="19338"/>
                      </a:lnTo>
                      <a:lnTo>
                        <a:pt x="352" y="19744"/>
                      </a:lnTo>
                      <a:lnTo>
                        <a:pt x="518" y="20133"/>
                      </a:lnTo>
                      <a:lnTo>
                        <a:pt x="740" y="20539"/>
                      </a:lnTo>
                      <a:lnTo>
                        <a:pt x="980" y="20946"/>
                      </a:lnTo>
                      <a:lnTo>
                        <a:pt x="1258" y="21353"/>
                      </a:lnTo>
                      <a:lnTo>
                        <a:pt x="1572" y="21759"/>
                      </a:lnTo>
                      <a:lnTo>
                        <a:pt x="1905" y="22166"/>
                      </a:lnTo>
                      <a:lnTo>
                        <a:pt x="2274" y="22573"/>
                      </a:lnTo>
                      <a:lnTo>
                        <a:pt x="2663" y="22980"/>
                      </a:lnTo>
                      <a:lnTo>
                        <a:pt x="3069" y="23368"/>
                      </a:lnTo>
                      <a:lnTo>
                        <a:pt x="3495" y="23738"/>
                      </a:lnTo>
                      <a:lnTo>
                        <a:pt x="3957" y="24107"/>
                      </a:lnTo>
                      <a:lnTo>
                        <a:pt x="4419" y="24477"/>
                      </a:lnTo>
                      <a:lnTo>
                        <a:pt x="4900" y="24810"/>
                      </a:lnTo>
                      <a:lnTo>
                        <a:pt x="5399" y="25143"/>
                      </a:lnTo>
                      <a:lnTo>
                        <a:pt x="5898" y="25457"/>
                      </a:lnTo>
                      <a:lnTo>
                        <a:pt x="6416" y="25753"/>
                      </a:lnTo>
                      <a:lnTo>
                        <a:pt x="6933" y="26011"/>
                      </a:lnTo>
                      <a:lnTo>
                        <a:pt x="7469" y="26270"/>
                      </a:lnTo>
                      <a:lnTo>
                        <a:pt x="8005" y="26492"/>
                      </a:lnTo>
                      <a:lnTo>
                        <a:pt x="8542" y="26695"/>
                      </a:lnTo>
                      <a:lnTo>
                        <a:pt x="9059" y="26862"/>
                      </a:lnTo>
                      <a:lnTo>
                        <a:pt x="9595" y="26991"/>
                      </a:lnTo>
                      <a:lnTo>
                        <a:pt x="10131" y="27102"/>
                      </a:lnTo>
                      <a:lnTo>
                        <a:pt x="10649" y="27176"/>
                      </a:lnTo>
                      <a:lnTo>
                        <a:pt x="11167" y="27213"/>
                      </a:lnTo>
                      <a:lnTo>
                        <a:pt x="11666" y="27232"/>
                      </a:lnTo>
                      <a:lnTo>
                        <a:pt x="12165" y="27195"/>
                      </a:lnTo>
                      <a:lnTo>
                        <a:pt x="12646" y="27121"/>
                      </a:lnTo>
                      <a:lnTo>
                        <a:pt x="12886" y="27065"/>
                      </a:lnTo>
                      <a:lnTo>
                        <a:pt x="13108" y="27010"/>
                      </a:lnTo>
                      <a:lnTo>
                        <a:pt x="13570" y="26843"/>
                      </a:lnTo>
                      <a:lnTo>
                        <a:pt x="13995" y="26658"/>
                      </a:lnTo>
                      <a:lnTo>
                        <a:pt x="14420" y="26418"/>
                      </a:lnTo>
                      <a:lnTo>
                        <a:pt x="14809" y="26159"/>
                      </a:lnTo>
                      <a:lnTo>
                        <a:pt x="15197" y="25864"/>
                      </a:lnTo>
                      <a:lnTo>
                        <a:pt x="15548" y="25531"/>
                      </a:lnTo>
                      <a:lnTo>
                        <a:pt x="15899" y="25161"/>
                      </a:lnTo>
                      <a:lnTo>
                        <a:pt x="16232" y="24773"/>
                      </a:lnTo>
                      <a:lnTo>
                        <a:pt x="16546" y="24348"/>
                      </a:lnTo>
                      <a:lnTo>
                        <a:pt x="16842" y="23904"/>
                      </a:lnTo>
                      <a:lnTo>
                        <a:pt x="17119" y="23442"/>
                      </a:lnTo>
                      <a:lnTo>
                        <a:pt x="17397" y="22943"/>
                      </a:lnTo>
                      <a:lnTo>
                        <a:pt x="17637" y="22443"/>
                      </a:lnTo>
                      <a:lnTo>
                        <a:pt x="17859" y="21907"/>
                      </a:lnTo>
                      <a:lnTo>
                        <a:pt x="18081" y="21353"/>
                      </a:lnTo>
                      <a:lnTo>
                        <a:pt x="18284" y="20798"/>
                      </a:lnTo>
                      <a:lnTo>
                        <a:pt x="18469" y="20225"/>
                      </a:lnTo>
                      <a:lnTo>
                        <a:pt x="18635" y="19633"/>
                      </a:lnTo>
                      <a:lnTo>
                        <a:pt x="18783" y="19023"/>
                      </a:lnTo>
                      <a:lnTo>
                        <a:pt x="18913" y="18413"/>
                      </a:lnTo>
                      <a:lnTo>
                        <a:pt x="19024" y="17785"/>
                      </a:lnTo>
                      <a:lnTo>
                        <a:pt x="19135" y="17156"/>
                      </a:lnTo>
                      <a:lnTo>
                        <a:pt x="19227" y="16528"/>
                      </a:lnTo>
                      <a:lnTo>
                        <a:pt x="19301" y="15899"/>
                      </a:lnTo>
                      <a:lnTo>
                        <a:pt x="19356" y="15252"/>
                      </a:lnTo>
                      <a:lnTo>
                        <a:pt x="19393" y="14623"/>
                      </a:lnTo>
                      <a:lnTo>
                        <a:pt x="19412" y="13976"/>
                      </a:lnTo>
                      <a:lnTo>
                        <a:pt x="19430" y="13348"/>
                      </a:lnTo>
                      <a:lnTo>
                        <a:pt x="19412" y="12719"/>
                      </a:lnTo>
                      <a:lnTo>
                        <a:pt x="19393" y="12091"/>
                      </a:lnTo>
                      <a:lnTo>
                        <a:pt x="19356" y="11481"/>
                      </a:lnTo>
                      <a:lnTo>
                        <a:pt x="19319" y="10871"/>
                      </a:lnTo>
                      <a:lnTo>
                        <a:pt x="19245" y="10279"/>
                      </a:lnTo>
                      <a:lnTo>
                        <a:pt x="19172" y="9687"/>
                      </a:lnTo>
                      <a:lnTo>
                        <a:pt x="19079" y="9114"/>
                      </a:lnTo>
                      <a:lnTo>
                        <a:pt x="18968" y="8560"/>
                      </a:lnTo>
                      <a:lnTo>
                        <a:pt x="18857" y="8024"/>
                      </a:lnTo>
                      <a:lnTo>
                        <a:pt x="18746" y="7487"/>
                      </a:lnTo>
                      <a:lnTo>
                        <a:pt x="18469" y="6471"/>
                      </a:lnTo>
                      <a:lnTo>
                        <a:pt x="18173" y="5509"/>
                      </a:lnTo>
                      <a:lnTo>
                        <a:pt x="17859" y="4622"/>
                      </a:lnTo>
                      <a:lnTo>
                        <a:pt x="17545" y="3790"/>
                      </a:lnTo>
                      <a:lnTo>
                        <a:pt x="17230" y="3032"/>
                      </a:lnTo>
                      <a:lnTo>
                        <a:pt x="16916" y="2348"/>
                      </a:lnTo>
                      <a:lnTo>
                        <a:pt x="16620" y="1756"/>
                      </a:lnTo>
                      <a:lnTo>
                        <a:pt x="16343" y="1239"/>
                      </a:lnTo>
                      <a:lnTo>
                        <a:pt x="16103" y="795"/>
                      </a:lnTo>
                      <a:lnTo>
                        <a:pt x="15751" y="204"/>
                      </a:lnTo>
                      <a:lnTo>
                        <a:pt x="1560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1" name="Google Shape;1751;p14"/>
                <p:cNvSpPr/>
                <p:nvPr/>
              </p:nvSpPr>
              <p:spPr>
                <a:xfrm>
                  <a:off x="10576104" y="2565998"/>
                  <a:ext cx="37361" cy="41772"/>
                </a:xfrm>
                <a:custGeom>
                  <a:rect b="b" l="l" r="r" t="t"/>
                  <a:pathLst>
                    <a:path extrusionOk="0" h="1572" w="1406">
                      <a:moveTo>
                        <a:pt x="74" y="0"/>
                      </a:moveTo>
                      <a:lnTo>
                        <a:pt x="37" y="19"/>
                      </a:lnTo>
                      <a:lnTo>
                        <a:pt x="19" y="56"/>
                      </a:lnTo>
                      <a:lnTo>
                        <a:pt x="0" y="93"/>
                      </a:lnTo>
                      <a:lnTo>
                        <a:pt x="0" y="130"/>
                      </a:lnTo>
                      <a:lnTo>
                        <a:pt x="19" y="185"/>
                      </a:lnTo>
                      <a:lnTo>
                        <a:pt x="1220" y="1535"/>
                      </a:lnTo>
                      <a:lnTo>
                        <a:pt x="1257" y="1572"/>
                      </a:lnTo>
                      <a:lnTo>
                        <a:pt x="1331" y="1572"/>
                      </a:lnTo>
                      <a:lnTo>
                        <a:pt x="1368" y="1553"/>
                      </a:lnTo>
                      <a:lnTo>
                        <a:pt x="1387" y="1516"/>
                      </a:lnTo>
                      <a:lnTo>
                        <a:pt x="1405" y="1479"/>
                      </a:lnTo>
                      <a:lnTo>
                        <a:pt x="1405" y="1424"/>
                      </a:lnTo>
                      <a:lnTo>
                        <a:pt x="1368" y="1387"/>
                      </a:lnTo>
                      <a:lnTo>
                        <a:pt x="185" y="19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2" name="Google Shape;1752;p14"/>
                <p:cNvSpPr/>
                <p:nvPr/>
              </p:nvSpPr>
              <p:spPr>
                <a:xfrm>
                  <a:off x="10332943" y="2695192"/>
                  <a:ext cx="122818" cy="215689"/>
                </a:xfrm>
                <a:custGeom>
                  <a:rect b="b" l="l" r="r" t="t"/>
                  <a:pathLst>
                    <a:path extrusionOk="0" h="8117" w="4622">
                      <a:moveTo>
                        <a:pt x="3254" y="0"/>
                      </a:moveTo>
                      <a:lnTo>
                        <a:pt x="3217" y="19"/>
                      </a:lnTo>
                      <a:lnTo>
                        <a:pt x="3198" y="56"/>
                      </a:lnTo>
                      <a:lnTo>
                        <a:pt x="3180" y="93"/>
                      </a:lnTo>
                      <a:lnTo>
                        <a:pt x="3180" y="148"/>
                      </a:lnTo>
                      <a:lnTo>
                        <a:pt x="3217" y="185"/>
                      </a:lnTo>
                      <a:lnTo>
                        <a:pt x="3402" y="444"/>
                      </a:lnTo>
                      <a:lnTo>
                        <a:pt x="3605" y="721"/>
                      </a:lnTo>
                      <a:lnTo>
                        <a:pt x="3772" y="1017"/>
                      </a:lnTo>
                      <a:lnTo>
                        <a:pt x="3919" y="1313"/>
                      </a:lnTo>
                      <a:lnTo>
                        <a:pt x="4049" y="1627"/>
                      </a:lnTo>
                      <a:lnTo>
                        <a:pt x="4160" y="1960"/>
                      </a:lnTo>
                      <a:lnTo>
                        <a:pt x="4252" y="2274"/>
                      </a:lnTo>
                      <a:lnTo>
                        <a:pt x="4326" y="2607"/>
                      </a:lnTo>
                      <a:lnTo>
                        <a:pt x="4382" y="2958"/>
                      </a:lnTo>
                      <a:lnTo>
                        <a:pt x="4400" y="3291"/>
                      </a:lnTo>
                      <a:lnTo>
                        <a:pt x="4419" y="3624"/>
                      </a:lnTo>
                      <a:lnTo>
                        <a:pt x="4400" y="3957"/>
                      </a:lnTo>
                      <a:lnTo>
                        <a:pt x="4363" y="4289"/>
                      </a:lnTo>
                      <a:lnTo>
                        <a:pt x="4308" y="4622"/>
                      </a:lnTo>
                      <a:lnTo>
                        <a:pt x="4215" y="4955"/>
                      </a:lnTo>
                      <a:lnTo>
                        <a:pt x="4104" y="5269"/>
                      </a:lnTo>
                      <a:lnTo>
                        <a:pt x="3975" y="5565"/>
                      </a:lnTo>
                      <a:lnTo>
                        <a:pt x="3827" y="5842"/>
                      </a:lnTo>
                      <a:lnTo>
                        <a:pt x="3642" y="6101"/>
                      </a:lnTo>
                      <a:lnTo>
                        <a:pt x="3457" y="6341"/>
                      </a:lnTo>
                      <a:lnTo>
                        <a:pt x="3235" y="6582"/>
                      </a:lnTo>
                      <a:lnTo>
                        <a:pt x="2995" y="6785"/>
                      </a:lnTo>
                      <a:lnTo>
                        <a:pt x="2755" y="6988"/>
                      </a:lnTo>
                      <a:lnTo>
                        <a:pt x="2496" y="7173"/>
                      </a:lnTo>
                      <a:lnTo>
                        <a:pt x="2219" y="7340"/>
                      </a:lnTo>
                      <a:lnTo>
                        <a:pt x="1923" y="7469"/>
                      </a:lnTo>
                      <a:lnTo>
                        <a:pt x="1646" y="7598"/>
                      </a:lnTo>
                      <a:lnTo>
                        <a:pt x="1331" y="7709"/>
                      </a:lnTo>
                      <a:lnTo>
                        <a:pt x="1036" y="7783"/>
                      </a:lnTo>
                      <a:lnTo>
                        <a:pt x="721" y="7839"/>
                      </a:lnTo>
                      <a:lnTo>
                        <a:pt x="407" y="7876"/>
                      </a:lnTo>
                      <a:lnTo>
                        <a:pt x="93" y="7894"/>
                      </a:lnTo>
                      <a:lnTo>
                        <a:pt x="56" y="7913"/>
                      </a:lnTo>
                      <a:lnTo>
                        <a:pt x="19" y="7931"/>
                      </a:lnTo>
                      <a:lnTo>
                        <a:pt x="0" y="7968"/>
                      </a:lnTo>
                      <a:lnTo>
                        <a:pt x="0" y="8005"/>
                      </a:lnTo>
                      <a:lnTo>
                        <a:pt x="0" y="8042"/>
                      </a:lnTo>
                      <a:lnTo>
                        <a:pt x="19" y="8079"/>
                      </a:lnTo>
                      <a:lnTo>
                        <a:pt x="56" y="8098"/>
                      </a:lnTo>
                      <a:lnTo>
                        <a:pt x="93" y="8116"/>
                      </a:lnTo>
                      <a:lnTo>
                        <a:pt x="425" y="8098"/>
                      </a:lnTo>
                      <a:lnTo>
                        <a:pt x="740" y="8061"/>
                      </a:lnTo>
                      <a:lnTo>
                        <a:pt x="1072" y="7987"/>
                      </a:lnTo>
                      <a:lnTo>
                        <a:pt x="1387" y="7913"/>
                      </a:lnTo>
                      <a:lnTo>
                        <a:pt x="1701" y="7802"/>
                      </a:lnTo>
                      <a:lnTo>
                        <a:pt x="1997" y="7672"/>
                      </a:lnTo>
                      <a:lnTo>
                        <a:pt x="2293" y="7525"/>
                      </a:lnTo>
                      <a:lnTo>
                        <a:pt x="2570" y="7358"/>
                      </a:lnTo>
                      <a:lnTo>
                        <a:pt x="2847" y="7173"/>
                      </a:lnTo>
                      <a:lnTo>
                        <a:pt x="3106" y="6988"/>
                      </a:lnTo>
                      <a:lnTo>
                        <a:pt x="3346" y="6767"/>
                      </a:lnTo>
                      <a:lnTo>
                        <a:pt x="3587" y="6526"/>
                      </a:lnTo>
                      <a:lnTo>
                        <a:pt x="3790" y="6267"/>
                      </a:lnTo>
                      <a:lnTo>
                        <a:pt x="3975" y="6009"/>
                      </a:lnTo>
                      <a:lnTo>
                        <a:pt x="4141" y="5713"/>
                      </a:lnTo>
                      <a:lnTo>
                        <a:pt x="4271" y="5417"/>
                      </a:lnTo>
                      <a:lnTo>
                        <a:pt x="4400" y="5084"/>
                      </a:lnTo>
                      <a:lnTo>
                        <a:pt x="4493" y="4733"/>
                      </a:lnTo>
                      <a:lnTo>
                        <a:pt x="4567" y="4400"/>
                      </a:lnTo>
                      <a:lnTo>
                        <a:pt x="4603" y="4030"/>
                      </a:lnTo>
                      <a:lnTo>
                        <a:pt x="4622" y="3679"/>
                      </a:lnTo>
                      <a:lnTo>
                        <a:pt x="4622" y="3328"/>
                      </a:lnTo>
                      <a:lnTo>
                        <a:pt x="4585" y="2958"/>
                      </a:lnTo>
                      <a:lnTo>
                        <a:pt x="4548" y="2607"/>
                      </a:lnTo>
                      <a:lnTo>
                        <a:pt x="4456" y="2256"/>
                      </a:lnTo>
                      <a:lnTo>
                        <a:pt x="4363" y="1904"/>
                      </a:lnTo>
                      <a:lnTo>
                        <a:pt x="4252" y="1572"/>
                      </a:lnTo>
                      <a:lnTo>
                        <a:pt x="4104" y="1239"/>
                      </a:lnTo>
                      <a:lnTo>
                        <a:pt x="3956" y="925"/>
                      </a:lnTo>
                      <a:lnTo>
                        <a:pt x="3772" y="610"/>
                      </a:lnTo>
                      <a:lnTo>
                        <a:pt x="3568" y="315"/>
                      </a:lnTo>
                      <a:lnTo>
                        <a:pt x="3365" y="37"/>
                      </a:lnTo>
                      <a:lnTo>
                        <a:pt x="3328" y="0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3" name="Google Shape;1753;p14"/>
                <p:cNvSpPr/>
                <p:nvPr/>
              </p:nvSpPr>
              <p:spPr>
                <a:xfrm>
                  <a:off x="10653721" y="2958973"/>
                  <a:ext cx="96299" cy="92871"/>
                </a:xfrm>
                <a:custGeom>
                  <a:rect b="b" l="l" r="r" t="t"/>
                  <a:pathLst>
                    <a:path extrusionOk="0" h="3495" w="3624">
                      <a:moveTo>
                        <a:pt x="3494" y="1"/>
                      </a:moveTo>
                      <a:lnTo>
                        <a:pt x="3180" y="93"/>
                      </a:lnTo>
                      <a:lnTo>
                        <a:pt x="2884" y="186"/>
                      </a:lnTo>
                      <a:lnTo>
                        <a:pt x="2588" y="315"/>
                      </a:lnTo>
                      <a:lnTo>
                        <a:pt x="2293" y="445"/>
                      </a:lnTo>
                      <a:lnTo>
                        <a:pt x="2034" y="611"/>
                      </a:lnTo>
                      <a:lnTo>
                        <a:pt x="1756" y="796"/>
                      </a:lnTo>
                      <a:lnTo>
                        <a:pt x="1516" y="981"/>
                      </a:lnTo>
                      <a:lnTo>
                        <a:pt x="1276" y="1202"/>
                      </a:lnTo>
                      <a:lnTo>
                        <a:pt x="1054" y="1424"/>
                      </a:lnTo>
                      <a:lnTo>
                        <a:pt x="851" y="1665"/>
                      </a:lnTo>
                      <a:lnTo>
                        <a:pt x="666" y="1923"/>
                      </a:lnTo>
                      <a:lnTo>
                        <a:pt x="499" y="2182"/>
                      </a:lnTo>
                      <a:lnTo>
                        <a:pt x="333" y="2460"/>
                      </a:lnTo>
                      <a:lnTo>
                        <a:pt x="204" y="2755"/>
                      </a:lnTo>
                      <a:lnTo>
                        <a:pt x="93" y="3051"/>
                      </a:lnTo>
                      <a:lnTo>
                        <a:pt x="0" y="3347"/>
                      </a:lnTo>
                      <a:lnTo>
                        <a:pt x="0" y="3402"/>
                      </a:lnTo>
                      <a:lnTo>
                        <a:pt x="19" y="3439"/>
                      </a:lnTo>
                      <a:lnTo>
                        <a:pt x="37" y="3458"/>
                      </a:lnTo>
                      <a:lnTo>
                        <a:pt x="74" y="3476"/>
                      </a:lnTo>
                      <a:lnTo>
                        <a:pt x="111" y="3495"/>
                      </a:lnTo>
                      <a:lnTo>
                        <a:pt x="148" y="3476"/>
                      </a:lnTo>
                      <a:lnTo>
                        <a:pt x="185" y="3458"/>
                      </a:lnTo>
                      <a:lnTo>
                        <a:pt x="204" y="3402"/>
                      </a:lnTo>
                      <a:lnTo>
                        <a:pt x="296" y="3107"/>
                      </a:lnTo>
                      <a:lnTo>
                        <a:pt x="407" y="2829"/>
                      </a:lnTo>
                      <a:lnTo>
                        <a:pt x="536" y="2552"/>
                      </a:lnTo>
                      <a:lnTo>
                        <a:pt x="684" y="2293"/>
                      </a:lnTo>
                      <a:lnTo>
                        <a:pt x="851" y="2034"/>
                      </a:lnTo>
                      <a:lnTo>
                        <a:pt x="1017" y="1794"/>
                      </a:lnTo>
                      <a:lnTo>
                        <a:pt x="1220" y="1554"/>
                      </a:lnTo>
                      <a:lnTo>
                        <a:pt x="1424" y="1350"/>
                      </a:lnTo>
                      <a:lnTo>
                        <a:pt x="1664" y="1147"/>
                      </a:lnTo>
                      <a:lnTo>
                        <a:pt x="1886" y="962"/>
                      </a:lnTo>
                      <a:lnTo>
                        <a:pt x="2145" y="796"/>
                      </a:lnTo>
                      <a:lnTo>
                        <a:pt x="2403" y="629"/>
                      </a:lnTo>
                      <a:lnTo>
                        <a:pt x="2681" y="500"/>
                      </a:lnTo>
                      <a:lnTo>
                        <a:pt x="2958" y="389"/>
                      </a:lnTo>
                      <a:lnTo>
                        <a:pt x="3254" y="278"/>
                      </a:lnTo>
                      <a:lnTo>
                        <a:pt x="3550" y="204"/>
                      </a:lnTo>
                      <a:lnTo>
                        <a:pt x="3587" y="186"/>
                      </a:lnTo>
                      <a:lnTo>
                        <a:pt x="3624" y="167"/>
                      </a:lnTo>
                      <a:lnTo>
                        <a:pt x="3624" y="130"/>
                      </a:lnTo>
                      <a:lnTo>
                        <a:pt x="3624" y="93"/>
                      </a:lnTo>
                      <a:lnTo>
                        <a:pt x="3605" y="56"/>
                      </a:lnTo>
                      <a:lnTo>
                        <a:pt x="3568" y="19"/>
                      </a:lnTo>
                      <a:lnTo>
                        <a:pt x="3531" y="1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4" name="Google Shape;1754;p14"/>
                <p:cNvSpPr/>
                <p:nvPr/>
              </p:nvSpPr>
              <p:spPr>
                <a:xfrm>
                  <a:off x="10576104" y="2777220"/>
                  <a:ext cx="104643" cy="79611"/>
                </a:xfrm>
                <a:custGeom>
                  <a:rect b="b" l="l" r="r" t="t"/>
                  <a:pathLst>
                    <a:path extrusionOk="0" h="2996" w="3938">
                      <a:moveTo>
                        <a:pt x="74" y="1"/>
                      </a:moveTo>
                      <a:lnTo>
                        <a:pt x="37" y="38"/>
                      </a:lnTo>
                      <a:lnTo>
                        <a:pt x="19" y="56"/>
                      </a:lnTo>
                      <a:lnTo>
                        <a:pt x="0" y="93"/>
                      </a:lnTo>
                      <a:lnTo>
                        <a:pt x="0" y="130"/>
                      </a:lnTo>
                      <a:lnTo>
                        <a:pt x="19" y="167"/>
                      </a:lnTo>
                      <a:lnTo>
                        <a:pt x="56" y="204"/>
                      </a:lnTo>
                      <a:lnTo>
                        <a:pt x="555" y="500"/>
                      </a:lnTo>
                      <a:lnTo>
                        <a:pt x="1054" y="796"/>
                      </a:lnTo>
                      <a:lnTo>
                        <a:pt x="1535" y="1128"/>
                      </a:lnTo>
                      <a:lnTo>
                        <a:pt x="1997" y="1461"/>
                      </a:lnTo>
                      <a:lnTo>
                        <a:pt x="2459" y="1812"/>
                      </a:lnTo>
                      <a:lnTo>
                        <a:pt x="2903" y="2182"/>
                      </a:lnTo>
                      <a:lnTo>
                        <a:pt x="3346" y="2570"/>
                      </a:lnTo>
                      <a:lnTo>
                        <a:pt x="3753" y="2959"/>
                      </a:lnTo>
                      <a:lnTo>
                        <a:pt x="3790" y="2977"/>
                      </a:lnTo>
                      <a:lnTo>
                        <a:pt x="3846" y="2996"/>
                      </a:lnTo>
                      <a:lnTo>
                        <a:pt x="3883" y="2977"/>
                      </a:lnTo>
                      <a:lnTo>
                        <a:pt x="3901" y="2959"/>
                      </a:lnTo>
                      <a:lnTo>
                        <a:pt x="3938" y="2922"/>
                      </a:lnTo>
                      <a:lnTo>
                        <a:pt x="3938" y="2885"/>
                      </a:lnTo>
                      <a:lnTo>
                        <a:pt x="3938" y="2848"/>
                      </a:lnTo>
                      <a:lnTo>
                        <a:pt x="3919" y="2811"/>
                      </a:lnTo>
                      <a:lnTo>
                        <a:pt x="3476" y="2404"/>
                      </a:lnTo>
                      <a:lnTo>
                        <a:pt x="3051" y="2016"/>
                      </a:lnTo>
                      <a:lnTo>
                        <a:pt x="2588" y="1646"/>
                      </a:lnTo>
                      <a:lnTo>
                        <a:pt x="2126" y="1295"/>
                      </a:lnTo>
                      <a:lnTo>
                        <a:pt x="1646" y="943"/>
                      </a:lnTo>
                      <a:lnTo>
                        <a:pt x="1165" y="629"/>
                      </a:lnTo>
                      <a:lnTo>
                        <a:pt x="666" y="315"/>
                      </a:lnTo>
                      <a:lnTo>
                        <a:pt x="167" y="1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5" name="Google Shape;1755;p14"/>
                <p:cNvSpPr/>
                <p:nvPr/>
              </p:nvSpPr>
              <p:spPr>
                <a:xfrm>
                  <a:off x="10624226" y="2807193"/>
                  <a:ext cx="63402" cy="18202"/>
                </a:xfrm>
                <a:custGeom>
                  <a:rect b="b" l="l" r="r" t="t"/>
                  <a:pathLst>
                    <a:path extrusionOk="0" h="685" w="2386">
                      <a:moveTo>
                        <a:pt x="112" y="0"/>
                      </a:moveTo>
                      <a:lnTo>
                        <a:pt x="56" y="19"/>
                      </a:lnTo>
                      <a:lnTo>
                        <a:pt x="38" y="37"/>
                      </a:lnTo>
                      <a:lnTo>
                        <a:pt x="1" y="74"/>
                      </a:lnTo>
                      <a:lnTo>
                        <a:pt x="1" y="111"/>
                      </a:lnTo>
                      <a:lnTo>
                        <a:pt x="1" y="148"/>
                      </a:lnTo>
                      <a:lnTo>
                        <a:pt x="38" y="185"/>
                      </a:lnTo>
                      <a:lnTo>
                        <a:pt x="56" y="204"/>
                      </a:lnTo>
                      <a:lnTo>
                        <a:pt x="112" y="222"/>
                      </a:lnTo>
                      <a:lnTo>
                        <a:pt x="389" y="241"/>
                      </a:lnTo>
                      <a:lnTo>
                        <a:pt x="667" y="259"/>
                      </a:lnTo>
                      <a:lnTo>
                        <a:pt x="944" y="296"/>
                      </a:lnTo>
                      <a:lnTo>
                        <a:pt x="1203" y="352"/>
                      </a:lnTo>
                      <a:lnTo>
                        <a:pt x="1480" y="407"/>
                      </a:lnTo>
                      <a:lnTo>
                        <a:pt x="1739" y="481"/>
                      </a:lnTo>
                      <a:lnTo>
                        <a:pt x="1998" y="573"/>
                      </a:lnTo>
                      <a:lnTo>
                        <a:pt x="2275" y="684"/>
                      </a:lnTo>
                      <a:lnTo>
                        <a:pt x="2349" y="684"/>
                      </a:lnTo>
                      <a:lnTo>
                        <a:pt x="2367" y="647"/>
                      </a:lnTo>
                      <a:lnTo>
                        <a:pt x="2386" y="610"/>
                      </a:lnTo>
                      <a:lnTo>
                        <a:pt x="2386" y="573"/>
                      </a:lnTo>
                      <a:lnTo>
                        <a:pt x="2386" y="536"/>
                      </a:lnTo>
                      <a:lnTo>
                        <a:pt x="2367" y="499"/>
                      </a:lnTo>
                      <a:lnTo>
                        <a:pt x="2330" y="481"/>
                      </a:lnTo>
                      <a:lnTo>
                        <a:pt x="2053" y="370"/>
                      </a:lnTo>
                      <a:lnTo>
                        <a:pt x="1794" y="278"/>
                      </a:lnTo>
                      <a:lnTo>
                        <a:pt x="1517" y="204"/>
                      </a:lnTo>
                      <a:lnTo>
                        <a:pt x="1240" y="130"/>
                      </a:lnTo>
                      <a:lnTo>
                        <a:pt x="962" y="74"/>
                      </a:lnTo>
                      <a:lnTo>
                        <a:pt x="685" y="37"/>
                      </a:lnTo>
                      <a:lnTo>
                        <a:pt x="389" y="1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6" name="Google Shape;1756;p14"/>
                <p:cNvSpPr/>
                <p:nvPr/>
              </p:nvSpPr>
              <p:spPr>
                <a:xfrm>
                  <a:off x="10434634" y="2538469"/>
                  <a:ext cx="185210" cy="240269"/>
                </a:xfrm>
                <a:custGeom>
                  <a:rect b="b" l="l" r="r" t="t"/>
                  <a:pathLst>
                    <a:path extrusionOk="0" h="9042" w="6970">
                      <a:moveTo>
                        <a:pt x="6175" y="1"/>
                      </a:moveTo>
                      <a:lnTo>
                        <a:pt x="6138" y="19"/>
                      </a:lnTo>
                      <a:lnTo>
                        <a:pt x="6119" y="56"/>
                      </a:lnTo>
                      <a:lnTo>
                        <a:pt x="6101" y="93"/>
                      </a:lnTo>
                      <a:lnTo>
                        <a:pt x="6101" y="130"/>
                      </a:lnTo>
                      <a:lnTo>
                        <a:pt x="6230" y="611"/>
                      </a:lnTo>
                      <a:lnTo>
                        <a:pt x="6341" y="1092"/>
                      </a:lnTo>
                      <a:lnTo>
                        <a:pt x="6433" y="1591"/>
                      </a:lnTo>
                      <a:lnTo>
                        <a:pt x="6526" y="2071"/>
                      </a:lnTo>
                      <a:lnTo>
                        <a:pt x="6600" y="2571"/>
                      </a:lnTo>
                      <a:lnTo>
                        <a:pt x="6655" y="3051"/>
                      </a:lnTo>
                      <a:lnTo>
                        <a:pt x="6711" y="3550"/>
                      </a:lnTo>
                      <a:lnTo>
                        <a:pt x="6748" y="4050"/>
                      </a:lnTo>
                      <a:lnTo>
                        <a:pt x="6785" y="4992"/>
                      </a:lnTo>
                      <a:lnTo>
                        <a:pt x="6785" y="5473"/>
                      </a:lnTo>
                      <a:lnTo>
                        <a:pt x="6766" y="5954"/>
                      </a:lnTo>
                      <a:lnTo>
                        <a:pt x="6748" y="6434"/>
                      </a:lnTo>
                      <a:lnTo>
                        <a:pt x="6692" y="6897"/>
                      </a:lnTo>
                      <a:lnTo>
                        <a:pt x="6637" y="7377"/>
                      </a:lnTo>
                      <a:lnTo>
                        <a:pt x="6526" y="7821"/>
                      </a:lnTo>
                      <a:lnTo>
                        <a:pt x="6452" y="8061"/>
                      </a:lnTo>
                      <a:lnTo>
                        <a:pt x="6360" y="8283"/>
                      </a:lnTo>
                      <a:lnTo>
                        <a:pt x="6230" y="8468"/>
                      </a:lnTo>
                      <a:lnTo>
                        <a:pt x="6156" y="8542"/>
                      </a:lnTo>
                      <a:lnTo>
                        <a:pt x="6064" y="8616"/>
                      </a:lnTo>
                      <a:lnTo>
                        <a:pt x="5990" y="8671"/>
                      </a:lnTo>
                      <a:lnTo>
                        <a:pt x="5897" y="8727"/>
                      </a:lnTo>
                      <a:lnTo>
                        <a:pt x="5786" y="8764"/>
                      </a:lnTo>
                      <a:lnTo>
                        <a:pt x="5676" y="8801"/>
                      </a:lnTo>
                      <a:lnTo>
                        <a:pt x="5565" y="8801"/>
                      </a:lnTo>
                      <a:lnTo>
                        <a:pt x="5454" y="8819"/>
                      </a:lnTo>
                      <a:lnTo>
                        <a:pt x="5324" y="8801"/>
                      </a:lnTo>
                      <a:lnTo>
                        <a:pt x="5195" y="8782"/>
                      </a:lnTo>
                      <a:lnTo>
                        <a:pt x="4955" y="8727"/>
                      </a:lnTo>
                      <a:lnTo>
                        <a:pt x="4714" y="8653"/>
                      </a:lnTo>
                      <a:lnTo>
                        <a:pt x="4492" y="8560"/>
                      </a:lnTo>
                      <a:lnTo>
                        <a:pt x="4252" y="8450"/>
                      </a:lnTo>
                      <a:lnTo>
                        <a:pt x="3808" y="8228"/>
                      </a:lnTo>
                      <a:lnTo>
                        <a:pt x="3383" y="7987"/>
                      </a:lnTo>
                      <a:lnTo>
                        <a:pt x="2533" y="7544"/>
                      </a:lnTo>
                      <a:lnTo>
                        <a:pt x="1719" y="7044"/>
                      </a:lnTo>
                      <a:lnTo>
                        <a:pt x="924" y="6527"/>
                      </a:lnTo>
                      <a:lnTo>
                        <a:pt x="148" y="5972"/>
                      </a:lnTo>
                      <a:lnTo>
                        <a:pt x="111" y="5954"/>
                      </a:lnTo>
                      <a:lnTo>
                        <a:pt x="74" y="5972"/>
                      </a:lnTo>
                      <a:lnTo>
                        <a:pt x="37" y="5972"/>
                      </a:lnTo>
                      <a:lnTo>
                        <a:pt x="19" y="6009"/>
                      </a:lnTo>
                      <a:lnTo>
                        <a:pt x="0" y="6046"/>
                      </a:lnTo>
                      <a:lnTo>
                        <a:pt x="0" y="6083"/>
                      </a:lnTo>
                      <a:lnTo>
                        <a:pt x="0" y="6139"/>
                      </a:lnTo>
                      <a:lnTo>
                        <a:pt x="37" y="6157"/>
                      </a:lnTo>
                      <a:lnTo>
                        <a:pt x="740" y="6656"/>
                      </a:lnTo>
                      <a:lnTo>
                        <a:pt x="1442" y="7118"/>
                      </a:lnTo>
                      <a:lnTo>
                        <a:pt x="2181" y="7562"/>
                      </a:lnTo>
                      <a:lnTo>
                        <a:pt x="2921" y="7987"/>
                      </a:lnTo>
                      <a:lnTo>
                        <a:pt x="3660" y="8394"/>
                      </a:lnTo>
                      <a:lnTo>
                        <a:pt x="4049" y="8579"/>
                      </a:lnTo>
                      <a:lnTo>
                        <a:pt x="4437" y="8745"/>
                      </a:lnTo>
                      <a:lnTo>
                        <a:pt x="4714" y="8875"/>
                      </a:lnTo>
                      <a:lnTo>
                        <a:pt x="5028" y="8967"/>
                      </a:lnTo>
                      <a:lnTo>
                        <a:pt x="5176" y="9004"/>
                      </a:lnTo>
                      <a:lnTo>
                        <a:pt x="5324" y="9023"/>
                      </a:lnTo>
                      <a:lnTo>
                        <a:pt x="5491" y="9041"/>
                      </a:lnTo>
                      <a:lnTo>
                        <a:pt x="5639" y="9023"/>
                      </a:lnTo>
                      <a:lnTo>
                        <a:pt x="5805" y="9004"/>
                      </a:lnTo>
                      <a:lnTo>
                        <a:pt x="5934" y="8949"/>
                      </a:lnTo>
                      <a:lnTo>
                        <a:pt x="6064" y="8893"/>
                      </a:lnTo>
                      <a:lnTo>
                        <a:pt x="6175" y="8838"/>
                      </a:lnTo>
                      <a:lnTo>
                        <a:pt x="6267" y="8745"/>
                      </a:lnTo>
                      <a:lnTo>
                        <a:pt x="6360" y="8653"/>
                      </a:lnTo>
                      <a:lnTo>
                        <a:pt x="6452" y="8542"/>
                      </a:lnTo>
                      <a:lnTo>
                        <a:pt x="6507" y="8431"/>
                      </a:lnTo>
                      <a:lnTo>
                        <a:pt x="6637" y="8191"/>
                      </a:lnTo>
                      <a:lnTo>
                        <a:pt x="6729" y="7913"/>
                      </a:lnTo>
                      <a:lnTo>
                        <a:pt x="6785" y="7655"/>
                      </a:lnTo>
                      <a:lnTo>
                        <a:pt x="6822" y="7377"/>
                      </a:lnTo>
                      <a:lnTo>
                        <a:pt x="6877" y="6934"/>
                      </a:lnTo>
                      <a:lnTo>
                        <a:pt x="6914" y="6490"/>
                      </a:lnTo>
                      <a:lnTo>
                        <a:pt x="6970" y="5621"/>
                      </a:lnTo>
                      <a:lnTo>
                        <a:pt x="6970" y="4734"/>
                      </a:lnTo>
                      <a:lnTo>
                        <a:pt x="6933" y="3846"/>
                      </a:lnTo>
                      <a:lnTo>
                        <a:pt x="6914" y="3366"/>
                      </a:lnTo>
                      <a:lnTo>
                        <a:pt x="6859" y="2885"/>
                      </a:lnTo>
                      <a:lnTo>
                        <a:pt x="6803" y="2423"/>
                      </a:lnTo>
                      <a:lnTo>
                        <a:pt x="6729" y="1942"/>
                      </a:lnTo>
                      <a:lnTo>
                        <a:pt x="6637" y="1480"/>
                      </a:lnTo>
                      <a:lnTo>
                        <a:pt x="6544" y="999"/>
                      </a:lnTo>
                      <a:lnTo>
                        <a:pt x="6433" y="537"/>
                      </a:lnTo>
                      <a:lnTo>
                        <a:pt x="6304" y="75"/>
                      </a:lnTo>
                      <a:lnTo>
                        <a:pt x="6286" y="38"/>
                      </a:lnTo>
                      <a:lnTo>
                        <a:pt x="6267" y="1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7" name="Google Shape;1757;p14"/>
                <p:cNvSpPr/>
                <p:nvPr/>
              </p:nvSpPr>
              <p:spPr>
                <a:xfrm>
                  <a:off x="10348169" y="2924110"/>
                  <a:ext cx="271677" cy="141977"/>
                </a:xfrm>
                <a:custGeom>
                  <a:rect b="b" l="l" r="r" t="t"/>
                  <a:pathLst>
                    <a:path extrusionOk="0" h="5343" w="10224">
                      <a:moveTo>
                        <a:pt x="111" y="0"/>
                      </a:moveTo>
                      <a:lnTo>
                        <a:pt x="74" y="19"/>
                      </a:lnTo>
                      <a:lnTo>
                        <a:pt x="37" y="37"/>
                      </a:lnTo>
                      <a:lnTo>
                        <a:pt x="19" y="74"/>
                      </a:lnTo>
                      <a:lnTo>
                        <a:pt x="0" y="111"/>
                      </a:lnTo>
                      <a:lnTo>
                        <a:pt x="0" y="148"/>
                      </a:lnTo>
                      <a:lnTo>
                        <a:pt x="37" y="185"/>
                      </a:lnTo>
                      <a:lnTo>
                        <a:pt x="518" y="721"/>
                      </a:lnTo>
                      <a:lnTo>
                        <a:pt x="1036" y="1239"/>
                      </a:lnTo>
                      <a:lnTo>
                        <a:pt x="1572" y="1720"/>
                      </a:lnTo>
                      <a:lnTo>
                        <a:pt x="2145" y="2182"/>
                      </a:lnTo>
                      <a:lnTo>
                        <a:pt x="2718" y="2607"/>
                      </a:lnTo>
                      <a:lnTo>
                        <a:pt x="3328" y="3014"/>
                      </a:lnTo>
                      <a:lnTo>
                        <a:pt x="3938" y="3383"/>
                      </a:lnTo>
                      <a:lnTo>
                        <a:pt x="4585" y="3735"/>
                      </a:lnTo>
                      <a:lnTo>
                        <a:pt x="5232" y="4049"/>
                      </a:lnTo>
                      <a:lnTo>
                        <a:pt x="5898" y="4326"/>
                      </a:lnTo>
                      <a:lnTo>
                        <a:pt x="6582" y="4585"/>
                      </a:lnTo>
                      <a:lnTo>
                        <a:pt x="7266" y="4807"/>
                      </a:lnTo>
                      <a:lnTo>
                        <a:pt x="7968" y="4992"/>
                      </a:lnTo>
                      <a:lnTo>
                        <a:pt x="8671" y="5140"/>
                      </a:lnTo>
                      <a:lnTo>
                        <a:pt x="9392" y="5269"/>
                      </a:lnTo>
                      <a:lnTo>
                        <a:pt x="10113" y="5343"/>
                      </a:lnTo>
                      <a:lnTo>
                        <a:pt x="10150" y="5343"/>
                      </a:lnTo>
                      <a:lnTo>
                        <a:pt x="10187" y="5324"/>
                      </a:lnTo>
                      <a:lnTo>
                        <a:pt x="10205" y="5288"/>
                      </a:lnTo>
                      <a:lnTo>
                        <a:pt x="10224" y="5251"/>
                      </a:lnTo>
                      <a:lnTo>
                        <a:pt x="10205" y="5214"/>
                      </a:lnTo>
                      <a:lnTo>
                        <a:pt x="10187" y="5177"/>
                      </a:lnTo>
                      <a:lnTo>
                        <a:pt x="10150" y="5140"/>
                      </a:lnTo>
                      <a:lnTo>
                        <a:pt x="10113" y="5140"/>
                      </a:lnTo>
                      <a:lnTo>
                        <a:pt x="9392" y="5047"/>
                      </a:lnTo>
                      <a:lnTo>
                        <a:pt x="8689" y="4936"/>
                      </a:lnTo>
                      <a:lnTo>
                        <a:pt x="7987" y="4770"/>
                      </a:lnTo>
                      <a:lnTo>
                        <a:pt x="7303" y="4585"/>
                      </a:lnTo>
                      <a:lnTo>
                        <a:pt x="6619" y="4382"/>
                      </a:lnTo>
                      <a:lnTo>
                        <a:pt x="5953" y="4123"/>
                      </a:lnTo>
                      <a:lnTo>
                        <a:pt x="5306" y="3846"/>
                      </a:lnTo>
                      <a:lnTo>
                        <a:pt x="4659" y="3531"/>
                      </a:lnTo>
                      <a:lnTo>
                        <a:pt x="4030" y="3198"/>
                      </a:lnTo>
                      <a:lnTo>
                        <a:pt x="3420" y="2829"/>
                      </a:lnTo>
                      <a:lnTo>
                        <a:pt x="2829" y="2422"/>
                      </a:lnTo>
                      <a:lnTo>
                        <a:pt x="2256" y="1997"/>
                      </a:lnTo>
                      <a:lnTo>
                        <a:pt x="1701" y="1553"/>
                      </a:lnTo>
                      <a:lnTo>
                        <a:pt x="1165" y="1072"/>
                      </a:lnTo>
                      <a:lnTo>
                        <a:pt x="666" y="573"/>
                      </a:lnTo>
                      <a:lnTo>
                        <a:pt x="185" y="37"/>
                      </a:lnTo>
                      <a:lnTo>
                        <a:pt x="148" y="19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rgbClr val="0A0A0A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8" name="Google Shape;1758;p14"/>
                <p:cNvSpPr/>
                <p:nvPr/>
              </p:nvSpPr>
              <p:spPr>
                <a:xfrm>
                  <a:off x="10174254" y="2642632"/>
                  <a:ext cx="208807" cy="154280"/>
                </a:xfrm>
                <a:custGeom>
                  <a:rect b="b" l="l" r="r" t="t"/>
                  <a:pathLst>
                    <a:path extrusionOk="0" h="5806" w="7858">
                      <a:moveTo>
                        <a:pt x="1480" y="0"/>
                      </a:moveTo>
                      <a:lnTo>
                        <a:pt x="1184" y="37"/>
                      </a:lnTo>
                      <a:lnTo>
                        <a:pt x="907" y="111"/>
                      </a:lnTo>
                      <a:lnTo>
                        <a:pt x="685" y="204"/>
                      </a:lnTo>
                      <a:lnTo>
                        <a:pt x="611" y="241"/>
                      </a:lnTo>
                      <a:lnTo>
                        <a:pt x="537" y="296"/>
                      </a:lnTo>
                      <a:lnTo>
                        <a:pt x="500" y="370"/>
                      </a:lnTo>
                      <a:lnTo>
                        <a:pt x="482" y="425"/>
                      </a:lnTo>
                      <a:lnTo>
                        <a:pt x="482" y="499"/>
                      </a:lnTo>
                      <a:lnTo>
                        <a:pt x="519" y="573"/>
                      </a:lnTo>
                      <a:lnTo>
                        <a:pt x="574" y="629"/>
                      </a:lnTo>
                      <a:lnTo>
                        <a:pt x="648" y="684"/>
                      </a:lnTo>
                      <a:lnTo>
                        <a:pt x="740" y="721"/>
                      </a:lnTo>
                      <a:lnTo>
                        <a:pt x="851" y="740"/>
                      </a:lnTo>
                      <a:lnTo>
                        <a:pt x="1073" y="777"/>
                      </a:lnTo>
                      <a:lnTo>
                        <a:pt x="1332" y="795"/>
                      </a:lnTo>
                      <a:lnTo>
                        <a:pt x="1628" y="814"/>
                      </a:lnTo>
                      <a:lnTo>
                        <a:pt x="1905" y="851"/>
                      </a:lnTo>
                      <a:lnTo>
                        <a:pt x="2201" y="906"/>
                      </a:lnTo>
                      <a:lnTo>
                        <a:pt x="2330" y="962"/>
                      </a:lnTo>
                      <a:lnTo>
                        <a:pt x="2478" y="1017"/>
                      </a:lnTo>
                      <a:lnTo>
                        <a:pt x="2940" y="1276"/>
                      </a:lnTo>
                      <a:lnTo>
                        <a:pt x="3273" y="1479"/>
                      </a:lnTo>
                      <a:lnTo>
                        <a:pt x="3477" y="1627"/>
                      </a:lnTo>
                      <a:lnTo>
                        <a:pt x="3550" y="1683"/>
                      </a:lnTo>
                      <a:lnTo>
                        <a:pt x="3550" y="1683"/>
                      </a:lnTo>
                      <a:lnTo>
                        <a:pt x="3125" y="1553"/>
                      </a:lnTo>
                      <a:lnTo>
                        <a:pt x="2885" y="1498"/>
                      </a:lnTo>
                      <a:lnTo>
                        <a:pt x="2645" y="1442"/>
                      </a:lnTo>
                      <a:lnTo>
                        <a:pt x="2367" y="1424"/>
                      </a:lnTo>
                      <a:lnTo>
                        <a:pt x="2053" y="1424"/>
                      </a:lnTo>
                      <a:lnTo>
                        <a:pt x="1683" y="1442"/>
                      </a:lnTo>
                      <a:lnTo>
                        <a:pt x="1277" y="1498"/>
                      </a:lnTo>
                      <a:lnTo>
                        <a:pt x="1055" y="1553"/>
                      </a:lnTo>
                      <a:lnTo>
                        <a:pt x="870" y="1609"/>
                      </a:lnTo>
                      <a:lnTo>
                        <a:pt x="703" y="1664"/>
                      </a:lnTo>
                      <a:lnTo>
                        <a:pt x="537" y="1719"/>
                      </a:lnTo>
                      <a:lnTo>
                        <a:pt x="408" y="1793"/>
                      </a:lnTo>
                      <a:lnTo>
                        <a:pt x="297" y="1867"/>
                      </a:lnTo>
                      <a:lnTo>
                        <a:pt x="204" y="1941"/>
                      </a:lnTo>
                      <a:lnTo>
                        <a:pt x="130" y="2034"/>
                      </a:lnTo>
                      <a:lnTo>
                        <a:pt x="75" y="2108"/>
                      </a:lnTo>
                      <a:lnTo>
                        <a:pt x="19" y="2182"/>
                      </a:lnTo>
                      <a:lnTo>
                        <a:pt x="1" y="2237"/>
                      </a:lnTo>
                      <a:lnTo>
                        <a:pt x="1" y="2311"/>
                      </a:lnTo>
                      <a:lnTo>
                        <a:pt x="1" y="2367"/>
                      </a:lnTo>
                      <a:lnTo>
                        <a:pt x="38" y="2404"/>
                      </a:lnTo>
                      <a:lnTo>
                        <a:pt x="75" y="2440"/>
                      </a:lnTo>
                      <a:lnTo>
                        <a:pt x="130" y="2477"/>
                      </a:lnTo>
                      <a:lnTo>
                        <a:pt x="389" y="2533"/>
                      </a:lnTo>
                      <a:lnTo>
                        <a:pt x="537" y="2570"/>
                      </a:lnTo>
                      <a:lnTo>
                        <a:pt x="870" y="2570"/>
                      </a:lnTo>
                      <a:lnTo>
                        <a:pt x="1092" y="2551"/>
                      </a:lnTo>
                      <a:lnTo>
                        <a:pt x="1351" y="2514"/>
                      </a:lnTo>
                      <a:lnTo>
                        <a:pt x="1646" y="2459"/>
                      </a:lnTo>
                      <a:lnTo>
                        <a:pt x="1794" y="2440"/>
                      </a:lnTo>
                      <a:lnTo>
                        <a:pt x="1961" y="2422"/>
                      </a:lnTo>
                      <a:lnTo>
                        <a:pt x="2275" y="2422"/>
                      </a:lnTo>
                      <a:lnTo>
                        <a:pt x="2589" y="2459"/>
                      </a:lnTo>
                      <a:lnTo>
                        <a:pt x="2866" y="2514"/>
                      </a:lnTo>
                      <a:lnTo>
                        <a:pt x="3088" y="2588"/>
                      </a:lnTo>
                      <a:lnTo>
                        <a:pt x="3273" y="2644"/>
                      </a:lnTo>
                      <a:lnTo>
                        <a:pt x="3440" y="2699"/>
                      </a:lnTo>
                      <a:lnTo>
                        <a:pt x="3181" y="2662"/>
                      </a:lnTo>
                      <a:lnTo>
                        <a:pt x="2441" y="2662"/>
                      </a:lnTo>
                      <a:lnTo>
                        <a:pt x="2016" y="2699"/>
                      </a:lnTo>
                      <a:lnTo>
                        <a:pt x="1572" y="2755"/>
                      </a:lnTo>
                      <a:lnTo>
                        <a:pt x="1184" y="2847"/>
                      </a:lnTo>
                      <a:lnTo>
                        <a:pt x="999" y="2903"/>
                      </a:lnTo>
                      <a:lnTo>
                        <a:pt x="833" y="2977"/>
                      </a:lnTo>
                      <a:lnTo>
                        <a:pt x="703" y="3051"/>
                      </a:lnTo>
                      <a:lnTo>
                        <a:pt x="593" y="3124"/>
                      </a:lnTo>
                      <a:lnTo>
                        <a:pt x="519" y="3217"/>
                      </a:lnTo>
                      <a:lnTo>
                        <a:pt x="445" y="3291"/>
                      </a:lnTo>
                      <a:lnTo>
                        <a:pt x="408" y="3383"/>
                      </a:lnTo>
                      <a:lnTo>
                        <a:pt x="389" y="3457"/>
                      </a:lnTo>
                      <a:lnTo>
                        <a:pt x="371" y="3531"/>
                      </a:lnTo>
                      <a:lnTo>
                        <a:pt x="389" y="3587"/>
                      </a:lnTo>
                      <a:lnTo>
                        <a:pt x="426" y="3642"/>
                      </a:lnTo>
                      <a:lnTo>
                        <a:pt x="463" y="3698"/>
                      </a:lnTo>
                      <a:lnTo>
                        <a:pt x="519" y="3735"/>
                      </a:lnTo>
                      <a:lnTo>
                        <a:pt x="593" y="3772"/>
                      </a:lnTo>
                      <a:lnTo>
                        <a:pt x="667" y="3809"/>
                      </a:lnTo>
                      <a:lnTo>
                        <a:pt x="740" y="3827"/>
                      </a:lnTo>
                      <a:lnTo>
                        <a:pt x="944" y="3827"/>
                      </a:lnTo>
                      <a:lnTo>
                        <a:pt x="1166" y="3809"/>
                      </a:lnTo>
                      <a:lnTo>
                        <a:pt x="1295" y="3772"/>
                      </a:lnTo>
                      <a:lnTo>
                        <a:pt x="1443" y="3772"/>
                      </a:lnTo>
                      <a:lnTo>
                        <a:pt x="1776" y="3753"/>
                      </a:lnTo>
                      <a:lnTo>
                        <a:pt x="2145" y="3772"/>
                      </a:lnTo>
                      <a:lnTo>
                        <a:pt x="2515" y="3809"/>
                      </a:lnTo>
                      <a:lnTo>
                        <a:pt x="3144" y="3882"/>
                      </a:lnTo>
                      <a:lnTo>
                        <a:pt x="3403" y="3919"/>
                      </a:lnTo>
                      <a:lnTo>
                        <a:pt x="2866" y="3975"/>
                      </a:lnTo>
                      <a:lnTo>
                        <a:pt x="2386" y="4049"/>
                      </a:lnTo>
                      <a:lnTo>
                        <a:pt x="2127" y="4104"/>
                      </a:lnTo>
                      <a:lnTo>
                        <a:pt x="1887" y="4160"/>
                      </a:lnTo>
                      <a:lnTo>
                        <a:pt x="1720" y="4215"/>
                      </a:lnTo>
                      <a:lnTo>
                        <a:pt x="1609" y="4289"/>
                      </a:lnTo>
                      <a:lnTo>
                        <a:pt x="1517" y="4363"/>
                      </a:lnTo>
                      <a:lnTo>
                        <a:pt x="1480" y="4400"/>
                      </a:lnTo>
                      <a:lnTo>
                        <a:pt x="1443" y="4456"/>
                      </a:lnTo>
                      <a:lnTo>
                        <a:pt x="1443" y="4511"/>
                      </a:lnTo>
                      <a:lnTo>
                        <a:pt x="1443" y="4566"/>
                      </a:lnTo>
                      <a:lnTo>
                        <a:pt x="1480" y="4622"/>
                      </a:lnTo>
                      <a:lnTo>
                        <a:pt x="1535" y="4677"/>
                      </a:lnTo>
                      <a:lnTo>
                        <a:pt x="1609" y="4733"/>
                      </a:lnTo>
                      <a:lnTo>
                        <a:pt x="1720" y="4788"/>
                      </a:lnTo>
                      <a:lnTo>
                        <a:pt x="1924" y="4862"/>
                      </a:lnTo>
                      <a:lnTo>
                        <a:pt x="2182" y="4899"/>
                      </a:lnTo>
                      <a:lnTo>
                        <a:pt x="2478" y="4936"/>
                      </a:lnTo>
                      <a:lnTo>
                        <a:pt x="2811" y="4955"/>
                      </a:lnTo>
                      <a:lnTo>
                        <a:pt x="3550" y="4992"/>
                      </a:lnTo>
                      <a:lnTo>
                        <a:pt x="3920" y="5029"/>
                      </a:lnTo>
                      <a:lnTo>
                        <a:pt x="4271" y="5084"/>
                      </a:lnTo>
                      <a:lnTo>
                        <a:pt x="4438" y="5103"/>
                      </a:lnTo>
                      <a:lnTo>
                        <a:pt x="4586" y="5140"/>
                      </a:lnTo>
                      <a:lnTo>
                        <a:pt x="4900" y="5269"/>
                      </a:lnTo>
                      <a:lnTo>
                        <a:pt x="5214" y="5417"/>
                      </a:lnTo>
                      <a:lnTo>
                        <a:pt x="5510" y="5583"/>
                      </a:lnTo>
                      <a:lnTo>
                        <a:pt x="5658" y="5657"/>
                      </a:lnTo>
                      <a:lnTo>
                        <a:pt x="5806" y="5713"/>
                      </a:lnTo>
                      <a:lnTo>
                        <a:pt x="5954" y="5750"/>
                      </a:lnTo>
                      <a:lnTo>
                        <a:pt x="6102" y="5787"/>
                      </a:lnTo>
                      <a:lnTo>
                        <a:pt x="6250" y="5805"/>
                      </a:lnTo>
                      <a:lnTo>
                        <a:pt x="6564" y="5805"/>
                      </a:lnTo>
                      <a:lnTo>
                        <a:pt x="6712" y="5768"/>
                      </a:lnTo>
                      <a:lnTo>
                        <a:pt x="6860" y="5731"/>
                      </a:lnTo>
                      <a:lnTo>
                        <a:pt x="6989" y="5694"/>
                      </a:lnTo>
                      <a:lnTo>
                        <a:pt x="7118" y="5620"/>
                      </a:lnTo>
                      <a:lnTo>
                        <a:pt x="7248" y="5546"/>
                      </a:lnTo>
                      <a:lnTo>
                        <a:pt x="7377" y="5454"/>
                      </a:lnTo>
                      <a:lnTo>
                        <a:pt x="7488" y="5343"/>
                      </a:lnTo>
                      <a:lnTo>
                        <a:pt x="7599" y="5232"/>
                      </a:lnTo>
                      <a:lnTo>
                        <a:pt x="7692" y="5103"/>
                      </a:lnTo>
                      <a:lnTo>
                        <a:pt x="7765" y="4955"/>
                      </a:lnTo>
                      <a:lnTo>
                        <a:pt x="7839" y="4788"/>
                      </a:lnTo>
                      <a:lnTo>
                        <a:pt x="7858" y="4640"/>
                      </a:lnTo>
                      <a:lnTo>
                        <a:pt x="7858" y="4474"/>
                      </a:lnTo>
                      <a:lnTo>
                        <a:pt x="7839" y="4326"/>
                      </a:lnTo>
                      <a:lnTo>
                        <a:pt x="7765" y="4160"/>
                      </a:lnTo>
                      <a:lnTo>
                        <a:pt x="7673" y="3993"/>
                      </a:lnTo>
                      <a:lnTo>
                        <a:pt x="7562" y="3827"/>
                      </a:lnTo>
                      <a:lnTo>
                        <a:pt x="7433" y="3642"/>
                      </a:lnTo>
                      <a:lnTo>
                        <a:pt x="7285" y="3476"/>
                      </a:lnTo>
                      <a:lnTo>
                        <a:pt x="6971" y="3124"/>
                      </a:lnTo>
                      <a:lnTo>
                        <a:pt x="6619" y="2792"/>
                      </a:lnTo>
                      <a:lnTo>
                        <a:pt x="6305" y="2496"/>
                      </a:lnTo>
                      <a:lnTo>
                        <a:pt x="5843" y="2052"/>
                      </a:lnTo>
                      <a:lnTo>
                        <a:pt x="5695" y="1904"/>
                      </a:lnTo>
                      <a:lnTo>
                        <a:pt x="5510" y="1738"/>
                      </a:lnTo>
                      <a:lnTo>
                        <a:pt x="5066" y="1405"/>
                      </a:lnTo>
                      <a:lnTo>
                        <a:pt x="4549" y="1035"/>
                      </a:lnTo>
                      <a:lnTo>
                        <a:pt x="4013" y="684"/>
                      </a:lnTo>
                      <a:lnTo>
                        <a:pt x="3735" y="518"/>
                      </a:lnTo>
                      <a:lnTo>
                        <a:pt x="3477" y="388"/>
                      </a:lnTo>
                      <a:lnTo>
                        <a:pt x="3236" y="296"/>
                      </a:lnTo>
                      <a:lnTo>
                        <a:pt x="2996" y="222"/>
                      </a:lnTo>
                      <a:lnTo>
                        <a:pt x="2774" y="167"/>
                      </a:lnTo>
                      <a:lnTo>
                        <a:pt x="2534" y="111"/>
                      </a:lnTo>
                      <a:lnTo>
                        <a:pt x="2053" y="37"/>
                      </a:lnTo>
                      <a:lnTo>
                        <a:pt x="1776" y="0"/>
                      </a:lnTo>
                      <a:close/>
                    </a:path>
                  </a:pathLst>
                </a:custGeom>
                <a:solidFill>
                  <a:srgbClr val="E77F5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9" name="Google Shape;1759;p14"/>
                <p:cNvSpPr/>
                <p:nvPr/>
              </p:nvSpPr>
              <p:spPr>
                <a:xfrm>
                  <a:off x="10293643" y="2653420"/>
                  <a:ext cx="64863" cy="72251"/>
                </a:xfrm>
                <a:custGeom>
                  <a:rect b="b" l="l" r="r" t="t"/>
                  <a:pathLst>
                    <a:path extrusionOk="0" h="2719" w="2441">
                      <a:moveTo>
                        <a:pt x="167" y="1"/>
                      </a:moveTo>
                      <a:lnTo>
                        <a:pt x="111" y="19"/>
                      </a:lnTo>
                      <a:lnTo>
                        <a:pt x="56" y="56"/>
                      </a:lnTo>
                      <a:lnTo>
                        <a:pt x="19" y="112"/>
                      </a:lnTo>
                      <a:lnTo>
                        <a:pt x="0" y="186"/>
                      </a:lnTo>
                      <a:lnTo>
                        <a:pt x="0" y="278"/>
                      </a:lnTo>
                      <a:lnTo>
                        <a:pt x="19" y="371"/>
                      </a:lnTo>
                      <a:lnTo>
                        <a:pt x="74" y="556"/>
                      </a:lnTo>
                      <a:lnTo>
                        <a:pt x="167" y="759"/>
                      </a:lnTo>
                      <a:lnTo>
                        <a:pt x="278" y="944"/>
                      </a:lnTo>
                      <a:lnTo>
                        <a:pt x="370" y="1110"/>
                      </a:lnTo>
                      <a:lnTo>
                        <a:pt x="462" y="1258"/>
                      </a:lnTo>
                      <a:lnTo>
                        <a:pt x="2441" y="2718"/>
                      </a:lnTo>
                      <a:lnTo>
                        <a:pt x="2311" y="2478"/>
                      </a:lnTo>
                      <a:lnTo>
                        <a:pt x="2034" y="1924"/>
                      </a:lnTo>
                      <a:lnTo>
                        <a:pt x="1849" y="1591"/>
                      </a:lnTo>
                      <a:lnTo>
                        <a:pt x="1664" y="1295"/>
                      </a:lnTo>
                      <a:lnTo>
                        <a:pt x="1461" y="1036"/>
                      </a:lnTo>
                      <a:lnTo>
                        <a:pt x="1368" y="925"/>
                      </a:lnTo>
                      <a:lnTo>
                        <a:pt x="1294" y="851"/>
                      </a:lnTo>
                      <a:lnTo>
                        <a:pt x="1110" y="703"/>
                      </a:lnTo>
                      <a:lnTo>
                        <a:pt x="943" y="537"/>
                      </a:lnTo>
                      <a:lnTo>
                        <a:pt x="592" y="223"/>
                      </a:lnTo>
                      <a:lnTo>
                        <a:pt x="444" y="93"/>
                      </a:lnTo>
                      <a:lnTo>
                        <a:pt x="296" y="19"/>
                      </a:lnTo>
                      <a:lnTo>
                        <a:pt x="222" y="1"/>
                      </a:lnTo>
                      <a:close/>
                    </a:path>
                  </a:pathLst>
                </a:custGeom>
                <a:solidFill>
                  <a:srgbClr val="E77F5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60" name="Google Shape;1760;p14"/>
            <p:cNvGrpSpPr/>
            <p:nvPr/>
          </p:nvGrpSpPr>
          <p:grpSpPr>
            <a:xfrm>
              <a:off x="5367775" y="2713513"/>
              <a:ext cx="538925" cy="1062830"/>
              <a:chOff x="-951500" y="3345413"/>
              <a:chExt cx="538925" cy="1062830"/>
            </a:xfrm>
          </p:grpSpPr>
          <p:sp>
            <p:nvSpPr>
              <p:cNvPr id="1761" name="Google Shape;1761;p14"/>
              <p:cNvSpPr/>
              <p:nvPr/>
            </p:nvSpPr>
            <p:spPr>
              <a:xfrm>
                <a:off x="-851042" y="4359343"/>
                <a:ext cx="359100" cy="48900"/>
              </a:xfrm>
              <a:prstGeom prst="ellipse">
                <a:avLst/>
              </a:pr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762" name="Google Shape;1762;p14"/>
              <p:cNvSpPr/>
              <p:nvPr/>
            </p:nvSpPr>
            <p:spPr>
              <a:xfrm>
                <a:off x="-718100" y="4338163"/>
                <a:ext cx="104925" cy="49025"/>
              </a:xfrm>
              <a:custGeom>
                <a:rect b="b" l="l" r="r" t="t"/>
                <a:pathLst>
                  <a:path extrusionOk="0" h="1961" w="4197">
                    <a:moveTo>
                      <a:pt x="0" y="1"/>
                    </a:moveTo>
                    <a:lnTo>
                      <a:pt x="0" y="1812"/>
                    </a:lnTo>
                    <a:lnTo>
                      <a:pt x="518" y="1886"/>
                    </a:lnTo>
                    <a:lnTo>
                      <a:pt x="1054" y="1923"/>
                    </a:lnTo>
                    <a:lnTo>
                      <a:pt x="1572" y="1942"/>
                    </a:lnTo>
                    <a:lnTo>
                      <a:pt x="2089" y="1960"/>
                    </a:lnTo>
                    <a:lnTo>
                      <a:pt x="2625" y="1942"/>
                    </a:lnTo>
                    <a:lnTo>
                      <a:pt x="3143" y="1923"/>
                    </a:lnTo>
                    <a:lnTo>
                      <a:pt x="3661" y="1886"/>
                    </a:lnTo>
                    <a:lnTo>
                      <a:pt x="4197" y="1812"/>
                    </a:lnTo>
                    <a:lnTo>
                      <a:pt x="41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p14"/>
              <p:cNvSpPr/>
              <p:nvPr/>
            </p:nvSpPr>
            <p:spPr>
              <a:xfrm>
                <a:off x="-820250" y="4134813"/>
                <a:ext cx="309225" cy="224175"/>
              </a:xfrm>
              <a:custGeom>
                <a:rect b="b" l="l" r="r" t="t"/>
                <a:pathLst>
                  <a:path extrusionOk="0" h="8967" w="12369">
                    <a:moveTo>
                      <a:pt x="1" y="0"/>
                    </a:moveTo>
                    <a:lnTo>
                      <a:pt x="112" y="943"/>
                    </a:lnTo>
                    <a:lnTo>
                      <a:pt x="149" y="1165"/>
                    </a:lnTo>
                    <a:lnTo>
                      <a:pt x="278" y="2385"/>
                    </a:lnTo>
                    <a:lnTo>
                      <a:pt x="315" y="2644"/>
                    </a:lnTo>
                    <a:lnTo>
                      <a:pt x="426" y="3605"/>
                    </a:lnTo>
                    <a:lnTo>
                      <a:pt x="444" y="3883"/>
                    </a:lnTo>
                    <a:lnTo>
                      <a:pt x="481" y="4049"/>
                    </a:lnTo>
                    <a:lnTo>
                      <a:pt x="500" y="4308"/>
                    </a:lnTo>
                    <a:lnTo>
                      <a:pt x="555" y="4770"/>
                    </a:lnTo>
                    <a:lnTo>
                      <a:pt x="592" y="5010"/>
                    </a:lnTo>
                    <a:lnTo>
                      <a:pt x="851" y="7303"/>
                    </a:lnTo>
                    <a:lnTo>
                      <a:pt x="870" y="7469"/>
                    </a:lnTo>
                    <a:lnTo>
                      <a:pt x="925" y="7635"/>
                    </a:lnTo>
                    <a:lnTo>
                      <a:pt x="980" y="7802"/>
                    </a:lnTo>
                    <a:lnTo>
                      <a:pt x="1054" y="7968"/>
                    </a:lnTo>
                    <a:lnTo>
                      <a:pt x="1147" y="8116"/>
                    </a:lnTo>
                    <a:lnTo>
                      <a:pt x="1239" y="8246"/>
                    </a:lnTo>
                    <a:lnTo>
                      <a:pt x="1350" y="8375"/>
                    </a:lnTo>
                    <a:lnTo>
                      <a:pt x="1461" y="8486"/>
                    </a:lnTo>
                    <a:lnTo>
                      <a:pt x="1591" y="8597"/>
                    </a:lnTo>
                    <a:lnTo>
                      <a:pt x="1738" y="8689"/>
                    </a:lnTo>
                    <a:lnTo>
                      <a:pt x="1886" y="8782"/>
                    </a:lnTo>
                    <a:lnTo>
                      <a:pt x="2053" y="8837"/>
                    </a:lnTo>
                    <a:lnTo>
                      <a:pt x="2201" y="8893"/>
                    </a:lnTo>
                    <a:lnTo>
                      <a:pt x="2367" y="8948"/>
                    </a:lnTo>
                    <a:lnTo>
                      <a:pt x="2552" y="8967"/>
                    </a:lnTo>
                    <a:lnTo>
                      <a:pt x="9799" y="8967"/>
                    </a:lnTo>
                    <a:lnTo>
                      <a:pt x="9984" y="8948"/>
                    </a:lnTo>
                    <a:lnTo>
                      <a:pt x="10150" y="8893"/>
                    </a:lnTo>
                    <a:lnTo>
                      <a:pt x="10316" y="8856"/>
                    </a:lnTo>
                    <a:lnTo>
                      <a:pt x="10464" y="8782"/>
                    </a:lnTo>
                    <a:lnTo>
                      <a:pt x="10612" y="8689"/>
                    </a:lnTo>
                    <a:lnTo>
                      <a:pt x="10760" y="8597"/>
                    </a:lnTo>
                    <a:lnTo>
                      <a:pt x="10889" y="8504"/>
                    </a:lnTo>
                    <a:lnTo>
                      <a:pt x="11000" y="8375"/>
                    </a:lnTo>
                    <a:lnTo>
                      <a:pt x="11111" y="8246"/>
                    </a:lnTo>
                    <a:lnTo>
                      <a:pt x="11222" y="8116"/>
                    </a:lnTo>
                    <a:lnTo>
                      <a:pt x="11296" y="7968"/>
                    </a:lnTo>
                    <a:lnTo>
                      <a:pt x="11370" y="7820"/>
                    </a:lnTo>
                    <a:lnTo>
                      <a:pt x="11426" y="7654"/>
                    </a:lnTo>
                    <a:lnTo>
                      <a:pt x="11481" y="7488"/>
                    </a:lnTo>
                    <a:lnTo>
                      <a:pt x="11499" y="7303"/>
                    </a:lnTo>
                    <a:lnTo>
                      <a:pt x="11740" y="5306"/>
                    </a:lnTo>
                    <a:lnTo>
                      <a:pt x="11777" y="5084"/>
                    </a:lnTo>
                    <a:lnTo>
                      <a:pt x="12128" y="2126"/>
                    </a:lnTo>
                    <a:lnTo>
                      <a:pt x="12147" y="1923"/>
                    </a:lnTo>
                    <a:lnTo>
                      <a:pt x="12183" y="1646"/>
                    </a:lnTo>
                    <a:lnTo>
                      <a:pt x="12202" y="1442"/>
                    </a:lnTo>
                    <a:lnTo>
                      <a:pt x="12350" y="130"/>
                    </a:lnTo>
                    <a:lnTo>
                      <a:pt x="123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p14"/>
              <p:cNvSpPr/>
              <p:nvPr/>
            </p:nvSpPr>
            <p:spPr>
              <a:xfrm>
                <a:off x="-704250" y="4134813"/>
                <a:ext cx="193225" cy="59650"/>
              </a:xfrm>
              <a:custGeom>
                <a:rect b="b" l="l" r="r" t="t"/>
                <a:pathLst>
                  <a:path extrusionOk="0" h="2386" w="7729">
                    <a:moveTo>
                      <a:pt x="1" y="0"/>
                    </a:moveTo>
                    <a:lnTo>
                      <a:pt x="186" y="278"/>
                    </a:lnTo>
                    <a:lnTo>
                      <a:pt x="389" y="536"/>
                    </a:lnTo>
                    <a:lnTo>
                      <a:pt x="611" y="777"/>
                    </a:lnTo>
                    <a:lnTo>
                      <a:pt x="851" y="999"/>
                    </a:lnTo>
                    <a:lnTo>
                      <a:pt x="1092" y="1220"/>
                    </a:lnTo>
                    <a:lnTo>
                      <a:pt x="1350" y="1424"/>
                    </a:lnTo>
                    <a:lnTo>
                      <a:pt x="1628" y="1609"/>
                    </a:lnTo>
                    <a:lnTo>
                      <a:pt x="1905" y="1775"/>
                    </a:lnTo>
                    <a:lnTo>
                      <a:pt x="2182" y="1923"/>
                    </a:lnTo>
                    <a:lnTo>
                      <a:pt x="2497" y="2052"/>
                    </a:lnTo>
                    <a:lnTo>
                      <a:pt x="2792" y="2163"/>
                    </a:lnTo>
                    <a:lnTo>
                      <a:pt x="3107" y="2256"/>
                    </a:lnTo>
                    <a:lnTo>
                      <a:pt x="3439" y="2330"/>
                    </a:lnTo>
                    <a:lnTo>
                      <a:pt x="3754" y="2367"/>
                    </a:lnTo>
                    <a:lnTo>
                      <a:pt x="4086" y="2385"/>
                    </a:lnTo>
                    <a:lnTo>
                      <a:pt x="4438" y="2367"/>
                    </a:lnTo>
                    <a:lnTo>
                      <a:pt x="4697" y="2348"/>
                    </a:lnTo>
                    <a:lnTo>
                      <a:pt x="4955" y="2293"/>
                    </a:lnTo>
                    <a:lnTo>
                      <a:pt x="5214" y="2237"/>
                    </a:lnTo>
                    <a:lnTo>
                      <a:pt x="5473" y="2163"/>
                    </a:lnTo>
                    <a:lnTo>
                      <a:pt x="5713" y="2071"/>
                    </a:lnTo>
                    <a:lnTo>
                      <a:pt x="5954" y="1960"/>
                    </a:lnTo>
                    <a:lnTo>
                      <a:pt x="6175" y="1831"/>
                    </a:lnTo>
                    <a:lnTo>
                      <a:pt x="6397" y="1683"/>
                    </a:lnTo>
                    <a:lnTo>
                      <a:pt x="6619" y="1535"/>
                    </a:lnTo>
                    <a:lnTo>
                      <a:pt x="6804" y="1368"/>
                    </a:lnTo>
                    <a:lnTo>
                      <a:pt x="6989" y="1202"/>
                    </a:lnTo>
                    <a:lnTo>
                      <a:pt x="7174" y="999"/>
                    </a:lnTo>
                    <a:lnTo>
                      <a:pt x="7322" y="795"/>
                    </a:lnTo>
                    <a:lnTo>
                      <a:pt x="7470" y="592"/>
                    </a:lnTo>
                    <a:lnTo>
                      <a:pt x="7599" y="370"/>
                    </a:lnTo>
                    <a:lnTo>
                      <a:pt x="7710" y="130"/>
                    </a:lnTo>
                    <a:lnTo>
                      <a:pt x="7728" y="0"/>
                    </a:lnTo>
                    <a:lnTo>
                      <a:pt x="7543" y="0"/>
                    </a:lnTo>
                    <a:lnTo>
                      <a:pt x="7433" y="241"/>
                    </a:lnTo>
                    <a:lnTo>
                      <a:pt x="7303" y="463"/>
                    </a:lnTo>
                    <a:lnTo>
                      <a:pt x="7155" y="684"/>
                    </a:lnTo>
                    <a:lnTo>
                      <a:pt x="6989" y="888"/>
                    </a:lnTo>
                    <a:lnTo>
                      <a:pt x="6823" y="1073"/>
                    </a:lnTo>
                    <a:lnTo>
                      <a:pt x="6638" y="1239"/>
                    </a:lnTo>
                    <a:lnTo>
                      <a:pt x="6434" y="1405"/>
                    </a:lnTo>
                    <a:lnTo>
                      <a:pt x="6212" y="1553"/>
                    </a:lnTo>
                    <a:lnTo>
                      <a:pt x="5991" y="1701"/>
                    </a:lnTo>
                    <a:lnTo>
                      <a:pt x="5750" y="1812"/>
                    </a:lnTo>
                    <a:lnTo>
                      <a:pt x="5510" y="1905"/>
                    </a:lnTo>
                    <a:lnTo>
                      <a:pt x="5251" y="1997"/>
                    </a:lnTo>
                    <a:lnTo>
                      <a:pt x="5011" y="2071"/>
                    </a:lnTo>
                    <a:lnTo>
                      <a:pt x="4733" y="2126"/>
                    </a:lnTo>
                    <a:lnTo>
                      <a:pt x="4475" y="2145"/>
                    </a:lnTo>
                    <a:lnTo>
                      <a:pt x="4197" y="2163"/>
                    </a:lnTo>
                    <a:lnTo>
                      <a:pt x="3902" y="2163"/>
                    </a:lnTo>
                    <a:lnTo>
                      <a:pt x="3606" y="2126"/>
                    </a:lnTo>
                    <a:lnTo>
                      <a:pt x="3310" y="2089"/>
                    </a:lnTo>
                    <a:lnTo>
                      <a:pt x="3033" y="2015"/>
                    </a:lnTo>
                    <a:lnTo>
                      <a:pt x="2755" y="1923"/>
                    </a:lnTo>
                    <a:lnTo>
                      <a:pt x="2478" y="1831"/>
                    </a:lnTo>
                    <a:lnTo>
                      <a:pt x="2219" y="1701"/>
                    </a:lnTo>
                    <a:lnTo>
                      <a:pt x="1960" y="1572"/>
                    </a:lnTo>
                    <a:lnTo>
                      <a:pt x="1720" y="1424"/>
                    </a:lnTo>
                    <a:lnTo>
                      <a:pt x="1480" y="1257"/>
                    </a:lnTo>
                    <a:lnTo>
                      <a:pt x="1239" y="1073"/>
                    </a:lnTo>
                    <a:lnTo>
                      <a:pt x="1036" y="888"/>
                    </a:lnTo>
                    <a:lnTo>
                      <a:pt x="814" y="684"/>
                    </a:lnTo>
                    <a:lnTo>
                      <a:pt x="629" y="463"/>
                    </a:lnTo>
                    <a:lnTo>
                      <a:pt x="426" y="241"/>
                    </a:ln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p14"/>
              <p:cNvSpPr/>
              <p:nvPr/>
            </p:nvSpPr>
            <p:spPr>
              <a:xfrm>
                <a:off x="-813325" y="4134813"/>
                <a:ext cx="50400" cy="66100"/>
              </a:xfrm>
              <a:custGeom>
                <a:rect b="b" l="l" r="r" t="t"/>
                <a:pathLst>
                  <a:path extrusionOk="0" h="2644" w="2016">
                    <a:moveTo>
                      <a:pt x="1813" y="0"/>
                    </a:moveTo>
                    <a:lnTo>
                      <a:pt x="1794" y="204"/>
                    </a:lnTo>
                    <a:lnTo>
                      <a:pt x="1776" y="389"/>
                    </a:lnTo>
                    <a:lnTo>
                      <a:pt x="1720" y="573"/>
                    </a:lnTo>
                    <a:lnTo>
                      <a:pt x="1646" y="758"/>
                    </a:lnTo>
                    <a:lnTo>
                      <a:pt x="1572" y="925"/>
                    </a:lnTo>
                    <a:lnTo>
                      <a:pt x="1480" y="1091"/>
                    </a:lnTo>
                    <a:lnTo>
                      <a:pt x="1369" y="1257"/>
                    </a:lnTo>
                    <a:lnTo>
                      <a:pt x="1258" y="1405"/>
                    </a:lnTo>
                    <a:lnTo>
                      <a:pt x="1129" y="1553"/>
                    </a:lnTo>
                    <a:lnTo>
                      <a:pt x="981" y="1683"/>
                    </a:lnTo>
                    <a:lnTo>
                      <a:pt x="685" y="1941"/>
                    </a:lnTo>
                    <a:lnTo>
                      <a:pt x="352" y="2182"/>
                    </a:lnTo>
                    <a:lnTo>
                      <a:pt x="1" y="2385"/>
                    </a:lnTo>
                    <a:lnTo>
                      <a:pt x="38" y="2644"/>
                    </a:lnTo>
                    <a:lnTo>
                      <a:pt x="315" y="2478"/>
                    </a:lnTo>
                    <a:lnTo>
                      <a:pt x="593" y="2311"/>
                    </a:lnTo>
                    <a:lnTo>
                      <a:pt x="851" y="2108"/>
                    </a:lnTo>
                    <a:lnTo>
                      <a:pt x="1110" y="1886"/>
                    </a:lnTo>
                    <a:lnTo>
                      <a:pt x="1295" y="1683"/>
                    </a:lnTo>
                    <a:lnTo>
                      <a:pt x="1461" y="1479"/>
                    </a:lnTo>
                    <a:lnTo>
                      <a:pt x="1609" y="1257"/>
                    </a:lnTo>
                    <a:lnTo>
                      <a:pt x="1739" y="1017"/>
                    </a:lnTo>
                    <a:lnTo>
                      <a:pt x="1850" y="777"/>
                    </a:lnTo>
                    <a:lnTo>
                      <a:pt x="1924" y="518"/>
                    </a:lnTo>
                    <a:lnTo>
                      <a:pt x="1979" y="259"/>
                    </a:lnTo>
                    <a:lnTo>
                      <a:pt x="2016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p14"/>
              <p:cNvSpPr/>
              <p:nvPr/>
            </p:nvSpPr>
            <p:spPr>
              <a:xfrm>
                <a:off x="-660800" y="4246188"/>
                <a:ext cx="134975" cy="112800"/>
              </a:xfrm>
              <a:custGeom>
                <a:rect b="b" l="l" r="r" t="t"/>
                <a:pathLst>
                  <a:path extrusionOk="0" h="4512" w="5399">
                    <a:moveTo>
                      <a:pt x="3402" y="1"/>
                    </a:moveTo>
                    <a:lnTo>
                      <a:pt x="3106" y="19"/>
                    </a:lnTo>
                    <a:lnTo>
                      <a:pt x="2811" y="56"/>
                    </a:lnTo>
                    <a:lnTo>
                      <a:pt x="2515" y="130"/>
                    </a:lnTo>
                    <a:lnTo>
                      <a:pt x="2238" y="223"/>
                    </a:lnTo>
                    <a:lnTo>
                      <a:pt x="1979" y="352"/>
                    </a:lnTo>
                    <a:lnTo>
                      <a:pt x="1720" y="500"/>
                    </a:lnTo>
                    <a:lnTo>
                      <a:pt x="1480" y="648"/>
                    </a:lnTo>
                    <a:lnTo>
                      <a:pt x="1258" y="833"/>
                    </a:lnTo>
                    <a:lnTo>
                      <a:pt x="1054" y="1036"/>
                    </a:lnTo>
                    <a:lnTo>
                      <a:pt x="851" y="1258"/>
                    </a:lnTo>
                    <a:lnTo>
                      <a:pt x="685" y="1498"/>
                    </a:lnTo>
                    <a:lnTo>
                      <a:pt x="518" y="1738"/>
                    </a:lnTo>
                    <a:lnTo>
                      <a:pt x="389" y="2016"/>
                    </a:lnTo>
                    <a:lnTo>
                      <a:pt x="259" y="2275"/>
                    </a:lnTo>
                    <a:lnTo>
                      <a:pt x="167" y="2570"/>
                    </a:lnTo>
                    <a:lnTo>
                      <a:pt x="93" y="2848"/>
                    </a:lnTo>
                    <a:lnTo>
                      <a:pt x="56" y="3070"/>
                    </a:lnTo>
                    <a:lnTo>
                      <a:pt x="19" y="3273"/>
                    </a:lnTo>
                    <a:lnTo>
                      <a:pt x="19" y="3495"/>
                    </a:lnTo>
                    <a:lnTo>
                      <a:pt x="1" y="3698"/>
                    </a:lnTo>
                    <a:lnTo>
                      <a:pt x="19" y="3901"/>
                    </a:lnTo>
                    <a:lnTo>
                      <a:pt x="38" y="4105"/>
                    </a:lnTo>
                    <a:lnTo>
                      <a:pt x="112" y="4512"/>
                    </a:lnTo>
                    <a:lnTo>
                      <a:pt x="315" y="4512"/>
                    </a:lnTo>
                    <a:lnTo>
                      <a:pt x="259" y="4179"/>
                    </a:lnTo>
                    <a:lnTo>
                      <a:pt x="222" y="3828"/>
                    </a:lnTo>
                    <a:lnTo>
                      <a:pt x="222" y="3476"/>
                    </a:lnTo>
                    <a:lnTo>
                      <a:pt x="241" y="3125"/>
                    </a:lnTo>
                    <a:lnTo>
                      <a:pt x="315" y="2774"/>
                    </a:lnTo>
                    <a:lnTo>
                      <a:pt x="426" y="2423"/>
                    </a:lnTo>
                    <a:lnTo>
                      <a:pt x="555" y="2071"/>
                    </a:lnTo>
                    <a:lnTo>
                      <a:pt x="740" y="1738"/>
                    </a:lnTo>
                    <a:lnTo>
                      <a:pt x="943" y="1461"/>
                    </a:lnTo>
                    <a:lnTo>
                      <a:pt x="1165" y="1184"/>
                    </a:lnTo>
                    <a:lnTo>
                      <a:pt x="1424" y="944"/>
                    </a:lnTo>
                    <a:lnTo>
                      <a:pt x="1683" y="740"/>
                    </a:lnTo>
                    <a:lnTo>
                      <a:pt x="1979" y="555"/>
                    </a:lnTo>
                    <a:lnTo>
                      <a:pt x="2311" y="407"/>
                    </a:lnTo>
                    <a:lnTo>
                      <a:pt x="2644" y="297"/>
                    </a:lnTo>
                    <a:lnTo>
                      <a:pt x="2977" y="223"/>
                    </a:lnTo>
                    <a:lnTo>
                      <a:pt x="3310" y="186"/>
                    </a:lnTo>
                    <a:lnTo>
                      <a:pt x="3624" y="186"/>
                    </a:lnTo>
                    <a:lnTo>
                      <a:pt x="3938" y="223"/>
                    </a:lnTo>
                    <a:lnTo>
                      <a:pt x="4253" y="278"/>
                    </a:lnTo>
                    <a:lnTo>
                      <a:pt x="4548" y="389"/>
                    </a:lnTo>
                    <a:lnTo>
                      <a:pt x="4826" y="500"/>
                    </a:lnTo>
                    <a:lnTo>
                      <a:pt x="5103" y="666"/>
                    </a:lnTo>
                    <a:lnTo>
                      <a:pt x="5362" y="851"/>
                    </a:lnTo>
                    <a:lnTo>
                      <a:pt x="5399" y="629"/>
                    </a:lnTo>
                    <a:lnTo>
                      <a:pt x="5177" y="481"/>
                    </a:lnTo>
                    <a:lnTo>
                      <a:pt x="4937" y="352"/>
                    </a:lnTo>
                    <a:lnTo>
                      <a:pt x="4696" y="241"/>
                    </a:lnTo>
                    <a:lnTo>
                      <a:pt x="4456" y="149"/>
                    </a:lnTo>
                    <a:lnTo>
                      <a:pt x="4197" y="75"/>
                    </a:lnTo>
                    <a:lnTo>
                      <a:pt x="3938" y="19"/>
                    </a:lnTo>
                    <a:lnTo>
                      <a:pt x="3680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14"/>
              <p:cNvSpPr/>
              <p:nvPr/>
            </p:nvSpPr>
            <p:spPr>
              <a:xfrm>
                <a:off x="-806375" y="4200888"/>
                <a:ext cx="121100" cy="158100"/>
              </a:xfrm>
              <a:custGeom>
                <a:rect b="b" l="l" r="r" t="t"/>
                <a:pathLst>
                  <a:path extrusionOk="0" h="6324" w="4844">
                    <a:moveTo>
                      <a:pt x="3180" y="1"/>
                    </a:moveTo>
                    <a:lnTo>
                      <a:pt x="3014" y="38"/>
                    </a:lnTo>
                    <a:lnTo>
                      <a:pt x="2829" y="75"/>
                    </a:lnTo>
                    <a:lnTo>
                      <a:pt x="2644" y="149"/>
                    </a:lnTo>
                    <a:lnTo>
                      <a:pt x="2477" y="223"/>
                    </a:lnTo>
                    <a:lnTo>
                      <a:pt x="2126" y="408"/>
                    </a:lnTo>
                    <a:lnTo>
                      <a:pt x="1793" y="611"/>
                    </a:lnTo>
                    <a:lnTo>
                      <a:pt x="1479" y="814"/>
                    </a:lnTo>
                    <a:lnTo>
                      <a:pt x="1220" y="1018"/>
                    </a:lnTo>
                    <a:lnTo>
                      <a:pt x="888" y="1277"/>
                    </a:lnTo>
                    <a:lnTo>
                      <a:pt x="573" y="1535"/>
                    </a:lnTo>
                    <a:lnTo>
                      <a:pt x="278" y="1813"/>
                    </a:lnTo>
                    <a:lnTo>
                      <a:pt x="0" y="2127"/>
                    </a:lnTo>
                    <a:lnTo>
                      <a:pt x="37" y="2367"/>
                    </a:lnTo>
                    <a:lnTo>
                      <a:pt x="370" y="2016"/>
                    </a:lnTo>
                    <a:lnTo>
                      <a:pt x="721" y="1665"/>
                    </a:lnTo>
                    <a:lnTo>
                      <a:pt x="1091" y="1351"/>
                    </a:lnTo>
                    <a:lnTo>
                      <a:pt x="1479" y="1055"/>
                    </a:lnTo>
                    <a:lnTo>
                      <a:pt x="1756" y="870"/>
                    </a:lnTo>
                    <a:lnTo>
                      <a:pt x="2089" y="648"/>
                    </a:lnTo>
                    <a:lnTo>
                      <a:pt x="2441" y="463"/>
                    </a:lnTo>
                    <a:lnTo>
                      <a:pt x="2625" y="371"/>
                    </a:lnTo>
                    <a:lnTo>
                      <a:pt x="2810" y="297"/>
                    </a:lnTo>
                    <a:lnTo>
                      <a:pt x="2995" y="241"/>
                    </a:lnTo>
                    <a:lnTo>
                      <a:pt x="3161" y="204"/>
                    </a:lnTo>
                    <a:lnTo>
                      <a:pt x="3531" y="204"/>
                    </a:lnTo>
                    <a:lnTo>
                      <a:pt x="3698" y="241"/>
                    </a:lnTo>
                    <a:lnTo>
                      <a:pt x="3846" y="315"/>
                    </a:lnTo>
                    <a:lnTo>
                      <a:pt x="4012" y="426"/>
                    </a:lnTo>
                    <a:lnTo>
                      <a:pt x="4141" y="574"/>
                    </a:lnTo>
                    <a:lnTo>
                      <a:pt x="4234" y="685"/>
                    </a:lnTo>
                    <a:lnTo>
                      <a:pt x="4326" y="814"/>
                    </a:lnTo>
                    <a:lnTo>
                      <a:pt x="4382" y="962"/>
                    </a:lnTo>
                    <a:lnTo>
                      <a:pt x="4456" y="1092"/>
                    </a:lnTo>
                    <a:lnTo>
                      <a:pt x="4548" y="1388"/>
                    </a:lnTo>
                    <a:lnTo>
                      <a:pt x="4603" y="1702"/>
                    </a:lnTo>
                    <a:lnTo>
                      <a:pt x="4640" y="2035"/>
                    </a:lnTo>
                    <a:lnTo>
                      <a:pt x="4659" y="2349"/>
                    </a:lnTo>
                    <a:lnTo>
                      <a:pt x="4659" y="2663"/>
                    </a:lnTo>
                    <a:lnTo>
                      <a:pt x="4640" y="2959"/>
                    </a:lnTo>
                    <a:lnTo>
                      <a:pt x="4585" y="3421"/>
                    </a:lnTo>
                    <a:lnTo>
                      <a:pt x="4511" y="3865"/>
                    </a:lnTo>
                    <a:lnTo>
                      <a:pt x="4382" y="4327"/>
                    </a:lnTo>
                    <a:lnTo>
                      <a:pt x="4215" y="4752"/>
                    </a:lnTo>
                    <a:lnTo>
                      <a:pt x="4030" y="5177"/>
                    </a:lnTo>
                    <a:lnTo>
                      <a:pt x="3809" y="5584"/>
                    </a:lnTo>
                    <a:lnTo>
                      <a:pt x="3550" y="5972"/>
                    </a:lnTo>
                    <a:lnTo>
                      <a:pt x="3272" y="6324"/>
                    </a:lnTo>
                    <a:lnTo>
                      <a:pt x="3513" y="6324"/>
                    </a:lnTo>
                    <a:lnTo>
                      <a:pt x="3753" y="6028"/>
                    </a:lnTo>
                    <a:lnTo>
                      <a:pt x="3956" y="5695"/>
                    </a:lnTo>
                    <a:lnTo>
                      <a:pt x="4160" y="5344"/>
                    </a:lnTo>
                    <a:lnTo>
                      <a:pt x="4326" y="4992"/>
                    </a:lnTo>
                    <a:lnTo>
                      <a:pt x="4456" y="4678"/>
                    </a:lnTo>
                    <a:lnTo>
                      <a:pt x="4567" y="4345"/>
                    </a:lnTo>
                    <a:lnTo>
                      <a:pt x="4659" y="4013"/>
                    </a:lnTo>
                    <a:lnTo>
                      <a:pt x="4751" y="3680"/>
                    </a:lnTo>
                    <a:lnTo>
                      <a:pt x="4807" y="3329"/>
                    </a:lnTo>
                    <a:lnTo>
                      <a:pt x="4844" y="2996"/>
                    </a:lnTo>
                    <a:lnTo>
                      <a:pt x="4844" y="2645"/>
                    </a:lnTo>
                    <a:lnTo>
                      <a:pt x="4844" y="2293"/>
                    </a:lnTo>
                    <a:lnTo>
                      <a:pt x="4825" y="1998"/>
                    </a:lnTo>
                    <a:lnTo>
                      <a:pt x="4788" y="1683"/>
                    </a:lnTo>
                    <a:lnTo>
                      <a:pt x="4733" y="1369"/>
                    </a:lnTo>
                    <a:lnTo>
                      <a:pt x="4640" y="1055"/>
                    </a:lnTo>
                    <a:lnTo>
                      <a:pt x="4585" y="907"/>
                    </a:lnTo>
                    <a:lnTo>
                      <a:pt x="4511" y="777"/>
                    </a:lnTo>
                    <a:lnTo>
                      <a:pt x="4437" y="630"/>
                    </a:lnTo>
                    <a:lnTo>
                      <a:pt x="4345" y="500"/>
                    </a:lnTo>
                    <a:lnTo>
                      <a:pt x="4252" y="389"/>
                    </a:lnTo>
                    <a:lnTo>
                      <a:pt x="4141" y="278"/>
                    </a:lnTo>
                    <a:lnTo>
                      <a:pt x="4030" y="186"/>
                    </a:lnTo>
                    <a:lnTo>
                      <a:pt x="3882" y="112"/>
                    </a:lnTo>
                    <a:lnTo>
                      <a:pt x="3716" y="56"/>
                    </a:lnTo>
                    <a:lnTo>
                      <a:pt x="3550" y="19"/>
                    </a:lnTo>
                    <a:lnTo>
                      <a:pt x="3365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14"/>
              <p:cNvSpPr/>
              <p:nvPr/>
            </p:nvSpPr>
            <p:spPr>
              <a:xfrm>
                <a:off x="-820250" y="4124188"/>
                <a:ext cx="309225" cy="21275"/>
              </a:xfrm>
              <a:custGeom>
                <a:rect b="b" l="l" r="r" t="t"/>
                <a:pathLst>
                  <a:path extrusionOk="0" h="851" w="12369">
                    <a:moveTo>
                      <a:pt x="4937" y="0"/>
                    </a:moveTo>
                    <a:lnTo>
                      <a:pt x="3790" y="37"/>
                    </a:lnTo>
                    <a:lnTo>
                      <a:pt x="2737" y="74"/>
                    </a:lnTo>
                    <a:lnTo>
                      <a:pt x="1812" y="130"/>
                    </a:lnTo>
                    <a:lnTo>
                      <a:pt x="1054" y="185"/>
                    </a:lnTo>
                    <a:lnTo>
                      <a:pt x="500" y="259"/>
                    </a:lnTo>
                    <a:lnTo>
                      <a:pt x="278" y="296"/>
                    </a:lnTo>
                    <a:lnTo>
                      <a:pt x="130" y="333"/>
                    </a:lnTo>
                    <a:lnTo>
                      <a:pt x="38" y="388"/>
                    </a:lnTo>
                    <a:lnTo>
                      <a:pt x="19" y="407"/>
                    </a:lnTo>
                    <a:lnTo>
                      <a:pt x="1" y="425"/>
                    </a:lnTo>
                    <a:lnTo>
                      <a:pt x="19" y="444"/>
                    </a:lnTo>
                    <a:lnTo>
                      <a:pt x="38" y="462"/>
                    </a:lnTo>
                    <a:lnTo>
                      <a:pt x="130" y="518"/>
                    </a:lnTo>
                    <a:lnTo>
                      <a:pt x="278" y="555"/>
                    </a:lnTo>
                    <a:lnTo>
                      <a:pt x="500" y="592"/>
                    </a:lnTo>
                    <a:lnTo>
                      <a:pt x="1054" y="666"/>
                    </a:lnTo>
                    <a:lnTo>
                      <a:pt x="1812" y="740"/>
                    </a:lnTo>
                    <a:lnTo>
                      <a:pt x="2737" y="777"/>
                    </a:lnTo>
                    <a:lnTo>
                      <a:pt x="3790" y="832"/>
                    </a:lnTo>
                    <a:lnTo>
                      <a:pt x="4937" y="851"/>
                    </a:lnTo>
                    <a:lnTo>
                      <a:pt x="7432" y="851"/>
                    </a:lnTo>
                    <a:lnTo>
                      <a:pt x="8597" y="832"/>
                    </a:lnTo>
                    <a:lnTo>
                      <a:pt x="9651" y="777"/>
                    </a:lnTo>
                    <a:lnTo>
                      <a:pt x="10557" y="740"/>
                    </a:lnTo>
                    <a:lnTo>
                      <a:pt x="11315" y="666"/>
                    </a:lnTo>
                    <a:lnTo>
                      <a:pt x="11888" y="592"/>
                    </a:lnTo>
                    <a:lnTo>
                      <a:pt x="12091" y="555"/>
                    </a:lnTo>
                    <a:lnTo>
                      <a:pt x="12239" y="518"/>
                    </a:lnTo>
                    <a:lnTo>
                      <a:pt x="12350" y="462"/>
                    </a:lnTo>
                    <a:lnTo>
                      <a:pt x="12368" y="444"/>
                    </a:lnTo>
                    <a:lnTo>
                      <a:pt x="12368" y="425"/>
                    </a:lnTo>
                    <a:lnTo>
                      <a:pt x="12368" y="407"/>
                    </a:lnTo>
                    <a:lnTo>
                      <a:pt x="12350" y="388"/>
                    </a:lnTo>
                    <a:lnTo>
                      <a:pt x="12239" y="333"/>
                    </a:lnTo>
                    <a:lnTo>
                      <a:pt x="12091" y="296"/>
                    </a:lnTo>
                    <a:lnTo>
                      <a:pt x="11888" y="259"/>
                    </a:lnTo>
                    <a:lnTo>
                      <a:pt x="11315" y="185"/>
                    </a:lnTo>
                    <a:lnTo>
                      <a:pt x="10557" y="130"/>
                    </a:lnTo>
                    <a:lnTo>
                      <a:pt x="9651" y="74"/>
                    </a:lnTo>
                    <a:lnTo>
                      <a:pt x="8597" y="37"/>
                    </a:lnTo>
                    <a:lnTo>
                      <a:pt x="74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14"/>
              <p:cNvSpPr/>
              <p:nvPr/>
            </p:nvSpPr>
            <p:spPr>
              <a:xfrm>
                <a:off x="-866925" y="3345413"/>
                <a:ext cx="268075" cy="422450"/>
              </a:xfrm>
              <a:custGeom>
                <a:rect b="b" l="l" r="r" t="t"/>
                <a:pathLst>
                  <a:path extrusionOk="0" h="16898" w="10723">
                    <a:moveTo>
                      <a:pt x="1701" y="8357"/>
                    </a:moveTo>
                    <a:lnTo>
                      <a:pt x="1923" y="8394"/>
                    </a:lnTo>
                    <a:lnTo>
                      <a:pt x="2145" y="8449"/>
                    </a:lnTo>
                    <a:lnTo>
                      <a:pt x="2367" y="8542"/>
                    </a:lnTo>
                    <a:lnTo>
                      <a:pt x="2570" y="8634"/>
                    </a:lnTo>
                    <a:lnTo>
                      <a:pt x="2755" y="8745"/>
                    </a:lnTo>
                    <a:lnTo>
                      <a:pt x="2940" y="8874"/>
                    </a:lnTo>
                    <a:lnTo>
                      <a:pt x="3236" y="9096"/>
                    </a:lnTo>
                    <a:lnTo>
                      <a:pt x="3421" y="9263"/>
                    </a:lnTo>
                    <a:lnTo>
                      <a:pt x="3494" y="9318"/>
                    </a:lnTo>
                    <a:lnTo>
                      <a:pt x="3605" y="9429"/>
                    </a:lnTo>
                    <a:lnTo>
                      <a:pt x="3679" y="9521"/>
                    </a:lnTo>
                    <a:lnTo>
                      <a:pt x="3716" y="9614"/>
                    </a:lnTo>
                    <a:lnTo>
                      <a:pt x="3735" y="9725"/>
                    </a:lnTo>
                    <a:lnTo>
                      <a:pt x="3716" y="9817"/>
                    </a:lnTo>
                    <a:lnTo>
                      <a:pt x="3698" y="9910"/>
                    </a:lnTo>
                    <a:lnTo>
                      <a:pt x="3642" y="10002"/>
                    </a:lnTo>
                    <a:lnTo>
                      <a:pt x="3568" y="10076"/>
                    </a:lnTo>
                    <a:lnTo>
                      <a:pt x="3476" y="10168"/>
                    </a:lnTo>
                    <a:lnTo>
                      <a:pt x="3384" y="10242"/>
                    </a:lnTo>
                    <a:lnTo>
                      <a:pt x="3180" y="10372"/>
                    </a:lnTo>
                    <a:lnTo>
                      <a:pt x="2958" y="10483"/>
                    </a:lnTo>
                    <a:lnTo>
                      <a:pt x="2737" y="10538"/>
                    </a:lnTo>
                    <a:lnTo>
                      <a:pt x="2626" y="10557"/>
                    </a:lnTo>
                    <a:lnTo>
                      <a:pt x="2478" y="10538"/>
                    </a:lnTo>
                    <a:lnTo>
                      <a:pt x="2293" y="10483"/>
                    </a:lnTo>
                    <a:lnTo>
                      <a:pt x="2089" y="10427"/>
                    </a:lnTo>
                    <a:lnTo>
                      <a:pt x="1868" y="10335"/>
                    </a:lnTo>
                    <a:lnTo>
                      <a:pt x="1646" y="10224"/>
                    </a:lnTo>
                    <a:lnTo>
                      <a:pt x="1442" y="10094"/>
                    </a:lnTo>
                    <a:lnTo>
                      <a:pt x="1239" y="9947"/>
                    </a:lnTo>
                    <a:lnTo>
                      <a:pt x="1036" y="9799"/>
                    </a:lnTo>
                    <a:lnTo>
                      <a:pt x="888" y="9632"/>
                    </a:lnTo>
                    <a:lnTo>
                      <a:pt x="758" y="9466"/>
                    </a:lnTo>
                    <a:lnTo>
                      <a:pt x="666" y="9300"/>
                    </a:lnTo>
                    <a:lnTo>
                      <a:pt x="629" y="9207"/>
                    </a:lnTo>
                    <a:lnTo>
                      <a:pt x="629" y="9115"/>
                    </a:lnTo>
                    <a:lnTo>
                      <a:pt x="629" y="9041"/>
                    </a:lnTo>
                    <a:lnTo>
                      <a:pt x="647" y="8948"/>
                    </a:lnTo>
                    <a:lnTo>
                      <a:pt x="666" y="8856"/>
                    </a:lnTo>
                    <a:lnTo>
                      <a:pt x="721" y="8782"/>
                    </a:lnTo>
                    <a:lnTo>
                      <a:pt x="795" y="8689"/>
                    </a:lnTo>
                    <a:lnTo>
                      <a:pt x="869" y="8597"/>
                    </a:lnTo>
                    <a:lnTo>
                      <a:pt x="962" y="8523"/>
                    </a:lnTo>
                    <a:lnTo>
                      <a:pt x="1073" y="8468"/>
                    </a:lnTo>
                    <a:lnTo>
                      <a:pt x="1165" y="8431"/>
                    </a:lnTo>
                    <a:lnTo>
                      <a:pt x="1276" y="8394"/>
                    </a:lnTo>
                    <a:lnTo>
                      <a:pt x="1387" y="8357"/>
                    </a:lnTo>
                    <a:close/>
                    <a:moveTo>
                      <a:pt x="7303" y="13515"/>
                    </a:moveTo>
                    <a:lnTo>
                      <a:pt x="7469" y="13533"/>
                    </a:lnTo>
                    <a:lnTo>
                      <a:pt x="7599" y="13589"/>
                    </a:lnTo>
                    <a:lnTo>
                      <a:pt x="7709" y="13662"/>
                    </a:lnTo>
                    <a:lnTo>
                      <a:pt x="7765" y="13773"/>
                    </a:lnTo>
                    <a:lnTo>
                      <a:pt x="7802" y="13884"/>
                    </a:lnTo>
                    <a:lnTo>
                      <a:pt x="7802" y="14014"/>
                    </a:lnTo>
                    <a:lnTo>
                      <a:pt x="7783" y="14143"/>
                    </a:lnTo>
                    <a:lnTo>
                      <a:pt x="7728" y="14291"/>
                    </a:lnTo>
                    <a:lnTo>
                      <a:pt x="7673" y="14439"/>
                    </a:lnTo>
                    <a:lnTo>
                      <a:pt x="7599" y="14587"/>
                    </a:lnTo>
                    <a:lnTo>
                      <a:pt x="7506" y="14735"/>
                    </a:lnTo>
                    <a:lnTo>
                      <a:pt x="7303" y="14994"/>
                    </a:lnTo>
                    <a:lnTo>
                      <a:pt x="7210" y="15086"/>
                    </a:lnTo>
                    <a:lnTo>
                      <a:pt x="7118" y="15178"/>
                    </a:lnTo>
                    <a:lnTo>
                      <a:pt x="7044" y="15234"/>
                    </a:lnTo>
                    <a:lnTo>
                      <a:pt x="6970" y="15271"/>
                    </a:lnTo>
                    <a:lnTo>
                      <a:pt x="6822" y="15289"/>
                    </a:lnTo>
                    <a:lnTo>
                      <a:pt x="6693" y="15271"/>
                    </a:lnTo>
                    <a:lnTo>
                      <a:pt x="6582" y="15215"/>
                    </a:lnTo>
                    <a:lnTo>
                      <a:pt x="6471" y="15123"/>
                    </a:lnTo>
                    <a:lnTo>
                      <a:pt x="6397" y="15012"/>
                    </a:lnTo>
                    <a:lnTo>
                      <a:pt x="6360" y="14938"/>
                    </a:lnTo>
                    <a:lnTo>
                      <a:pt x="6341" y="14864"/>
                    </a:lnTo>
                    <a:lnTo>
                      <a:pt x="6341" y="14790"/>
                    </a:lnTo>
                    <a:lnTo>
                      <a:pt x="6341" y="14716"/>
                    </a:lnTo>
                    <a:lnTo>
                      <a:pt x="6378" y="14624"/>
                    </a:lnTo>
                    <a:lnTo>
                      <a:pt x="6397" y="14531"/>
                    </a:lnTo>
                    <a:lnTo>
                      <a:pt x="6452" y="14346"/>
                    </a:lnTo>
                    <a:lnTo>
                      <a:pt x="6508" y="14162"/>
                    </a:lnTo>
                    <a:lnTo>
                      <a:pt x="6600" y="13958"/>
                    </a:lnTo>
                    <a:lnTo>
                      <a:pt x="6674" y="13866"/>
                    </a:lnTo>
                    <a:lnTo>
                      <a:pt x="6748" y="13755"/>
                    </a:lnTo>
                    <a:lnTo>
                      <a:pt x="6841" y="13681"/>
                    </a:lnTo>
                    <a:lnTo>
                      <a:pt x="6933" y="13607"/>
                    </a:lnTo>
                    <a:lnTo>
                      <a:pt x="7044" y="13552"/>
                    </a:lnTo>
                    <a:lnTo>
                      <a:pt x="7173" y="13533"/>
                    </a:lnTo>
                    <a:lnTo>
                      <a:pt x="7303" y="13515"/>
                    </a:lnTo>
                    <a:close/>
                    <a:moveTo>
                      <a:pt x="3901" y="1"/>
                    </a:moveTo>
                    <a:lnTo>
                      <a:pt x="3790" y="130"/>
                    </a:lnTo>
                    <a:lnTo>
                      <a:pt x="3531" y="537"/>
                    </a:lnTo>
                    <a:lnTo>
                      <a:pt x="3125" y="1165"/>
                    </a:lnTo>
                    <a:lnTo>
                      <a:pt x="2644" y="1997"/>
                    </a:lnTo>
                    <a:lnTo>
                      <a:pt x="2977" y="2404"/>
                    </a:lnTo>
                    <a:lnTo>
                      <a:pt x="3291" y="2811"/>
                    </a:lnTo>
                    <a:lnTo>
                      <a:pt x="3587" y="3217"/>
                    </a:lnTo>
                    <a:lnTo>
                      <a:pt x="3827" y="3606"/>
                    </a:lnTo>
                    <a:lnTo>
                      <a:pt x="4012" y="3957"/>
                    </a:lnTo>
                    <a:lnTo>
                      <a:pt x="4086" y="4123"/>
                    </a:lnTo>
                    <a:lnTo>
                      <a:pt x="4142" y="4271"/>
                    </a:lnTo>
                    <a:lnTo>
                      <a:pt x="4160" y="4400"/>
                    </a:lnTo>
                    <a:lnTo>
                      <a:pt x="4160" y="4511"/>
                    </a:lnTo>
                    <a:lnTo>
                      <a:pt x="4142" y="4604"/>
                    </a:lnTo>
                    <a:lnTo>
                      <a:pt x="4086" y="4678"/>
                    </a:lnTo>
                    <a:lnTo>
                      <a:pt x="4012" y="4715"/>
                    </a:lnTo>
                    <a:lnTo>
                      <a:pt x="3938" y="4733"/>
                    </a:lnTo>
                    <a:lnTo>
                      <a:pt x="3864" y="4715"/>
                    </a:lnTo>
                    <a:lnTo>
                      <a:pt x="3753" y="4696"/>
                    </a:lnTo>
                    <a:lnTo>
                      <a:pt x="3642" y="4641"/>
                    </a:lnTo>
                    <a:lnTo>
                      <a:pt x="3531" y="4585"/>
                    </a:lnTo>
                    <a:lnTo>
                      <a:pt x="3254" y="4419"/>
                    </a:lnTo>
                    <a:lnTo>
                      <a:pt x="2958" y="4197"/>
                    </a:lnTo>
                    <a:lnTo>
                      <a:pt x="2644" y="3920"/>
                    </a:lnTo>
                    <a:lnTo>
                      <a:pt x="2311" y="3624"/>
                    </a:lnTo>
                    <a:lnTo>
                      <a:pt x="1979" y="3291"/>
                    </a:lnTo>
                    <a:lnTo>
                      <a:pt x="1646" y="3975"/>
                    </a:lnTo>
                    <a:lnTo>
                      <a:pt x="1332" y="4696"/>
                    </a:lnTo>
                    <a:lnTo>
                      <a:pt x="1036" y="5473"/>
                    </a:lnTo>
                    <a:lnTo>
                      <a:pt x="758" y="6286"/>
                    </a:lnTo>
                    <a:lnTo>
                      <a:pt x="500" y="7118"/>
                    </a:lnTo>
                    <a:lnTo>
                      <a:pt x="389" y="7543"/>
                    </a:lnTo>
                    <a:lnTo>
                      <a:pt x="296" y="7968"/>
                    </a:lnTo>
                    <a:lnTo>
                      <a:pt x="204" y="8412"/>
                    </a:lnTo>
                    <a:lnTo>
                      <a:pt x="130" y="8856"/>
                    </a:lnTo>
                    <a:lnTo>
                      <a:pt x="74" y="9300"/>
                    </a:lnTo>
                    <a:lnTo>
                      <a:pt x="19" y="9743"/>
                    </a:lnTo>
                    <a:lnTo>
                      <a:pt x="0" y="10205"/>
                    </a:lnTo>
                    <a:lnTo>
                      <a:pt x="0" y="10649"/>
                    </a:lnTo>
                    <a:lnTo>
                      <a:pt x="56" y="11093"/>
                    </a:lnTo>
                    <a:lnTo>
                      <a:pt x="130" y="11499"/>
                    </a:lnTo>
                    <a:lnTo>
                      <a:pt x="259" y="11906"/>
                    </a:lnTo>
                    <a:lnTo>
                      <a:pt x="389" y="12294"/>
                    </a:lnTo>
                    <a:lnTo>
                      <a:pt x="555" y="12646"/>
                    </a:lnTo>
                    <a:lnTo>
                      <a:pt x="758" y="12997"/>
                    </a:lnTo>
                    <a:lnTo>
                      <a:pt x="962" y="13330"/>
                    </a:lnTo>
                    <a:lnTo>
                      <a:pt x="1202" y="13644"/>
                    </a:lnTo>
                    <a:lnTo>
                      <a:pt x="1442" y="13958"/>
                    </a:lnTo>
                    <a:lnTo>
                      <a:pt x="1701" y="14236"/>
                    </a:lnTo>
                    <a:lnTo>
                      <a:pt x="1979" y="14513"/>
                    </a:lnTo>
                    <a:lnTo>
                      <a:pt x="2256" y="14753"/>
                    </a:lnTo>
                    <a:lnTo>
                      <a:pt x="2552" y="14994"/>
                    </a:lnTo>
                    <a:lnTo>
                      <a:pt x="2829" y="15215"/>
                    </a:lnTo>
                    <a:lnTo>
                      <a:pt x="3125" y="15437"/>
                    </a:lnTo>
                    <a:lnTo>
                      <a:pt x="3421" y="15622"/>
                    </a:lnTo>
                    <a:lnTo>
                      <a:pt x="3994" y="15973"/>
                    </a:lnTo>
                    <a:lnTo>
                      <a:pt x="4530" y="16251"/>
                    </a:lnTo>
                    <a:lnTo>
                      <a:pt x="5010" y="16491"/>
                    </a:lnTo>
                    <a:lnTo>
                      <a:pt x="5417" y="16676"/>
                    </a:lnTo>
                    <a:lnTo>
                      <a:pt x="5731" y="16787"/>
                    </a:lnTo>
                    <a:lnTo>
                      <a:pt x="6009" y="16898"/>
                    </a:lnTo>
                    <a:lnTo>
                      <a:pt x="6212" y="16768"/>
                    </a:lnTo>
                    <a:lnTo>
                      <a:pt x="6748" y="16399"/>
                    </a:lnTo>
                    <a:lnTo>
                      <a:pt x="7099" y="16121"/>
                    </a:lnTo>
                    <a:lnTo>
                      <a:pt x="7506" y="15788"/>
                    </a:lnTo>
                    <a:lnTo>
                      <a:pt x="7931" y="15400"/>
                    </a:lnTo>
                    <a:lnTo>
                      <a:pt x="8375" y="14975"/>
                    </a:lnTo>
                    <a:lnTo>
                      <a:pt x="8819" y="14494"/>
                    </a:lnTo>
                    <a:lnTo>
                      <a:pt x="9022" y="14236"/>
                    </a:lnTo>
                    <a:lnTo>
                      <a:pt x="9244" y="13977"/>
                    </a:lnTo>
                    <a:lnTo>
                      <a:pt x="9447" y="13699"/>
                    </a:lnTo>
                    <a:lnTo>
                      <a:pt x="9632" y="13404"/>
                    </a:lnTo>
                    <a:lnTo>
                      <a:pt x="9817" y="13108"/>
                    </a:lnTo>
                    <a:lnTo>
                      <a:pt x="10002" y="12794"/>
                    </a:lnTo>
                    <a:lnTo>
                      <a:pt x="10150" y="12479"/>
                    </a:lnTo>
                    <a:lnTo>
                      <a:pt x="10298" y="12147"/>
                    </a:lnTo>
                    <a:lnTo>
                      <a:pt x="10427" y="11814"/>
                    </a:lnTo>
                    <a:lnTo>
                      <a:pt x="10520" y="11463"/>
                    </a:lnTo>
                    <a:lnTo>
                      <a:pt x="10612" y="11111"/>
                    </a:lnTo>
                    <a:lnTo>
                      <a:pt x="10667" y="10742"/>
                    </a:lnTo>
                    <a:lnTo>
                      <a:pt x="10723" y="10372"/>
                    </a:lnTo>
                    <a:lnTo>
                      <a:pt x="10723" y="9984"/>
                    </a:lnTo>
                    <a:lnTo>
                      <a:pt x="10298" y="10464"/>
                    </a:lnTo>
                    <a:lnTo>
                      <a:pt x="9854" y="10945"/>
                    </a:lnTo>
                    <a:lnTo>
                      <a:pt x="9410" y="11389"/>
                    </a:lnTo>
                    <a:lnTo>
                      <a:pt x="8967" y="11795"/>
                    </a:lnTo>
                    <a:lnTo>
                      <a:pt x="8763" y="11962"/>
                    </a:lnTo>
                    <a:lnTo>
                      <a:pt x="8560" y="12110"/>
                    </a:lnTo>
                    <a:lnTo>
                      <a:pt x="8375" y="12220"/>
                    </a:lnTo>
                    <a:lnTo>
                      <a:pt x="8209" y="12331"/>
                    </a:lnTo>
                    <a:lnTo>
                      <a:pt x="8042" y="12387"/>
                    </a:lnTo>
                    <a:lnTo>
                      <a:pt x="7894" y="12405"/>
                    </a:lnTo>
                    <a:lnTo>
                      <a:pt x="7783" y="12405"/>
                    </a:lnTo>
                    <a:lnTo>
                      <a:pt x="7728" y="12387"/>
                    </a:lnTo>
                    <a:lnTo>
                      <a:pt x="7673" y="12350"/>
                    </a:lnTo>
                    <a:lnTo>
                      <a:pt x="7636" y="12313"/>
                    </a:lnTo>
                    <a:lnTo>
                      <a:pt x="7617" y="12257"/>
                    </a:lnTo>
                    <a:lnTo>
                      <a:pt x="7599" y="12184"/>
                    </a:lnTo>
                    <a:lnTo>
                      <a:pt x="7599" y="12110"/>
                    </a:lnTo>
                    <a:lnTo>
                      <a:pt x="7617" y="11925"/>
                    </a:lnTo>
                    <a:lnTo>
                      <a:pt x="7673" y="11684"/>
                    </a:lnTo>
                    <a:lnTo>
                      <a:pt x="7765" y="11426"/>
                    </a:lnTo>
                    <a:lnTo>
                      <a:pt x="7876" y="11130"/>
                    </a:lnTo>
                    <a:lnTo>
                      <a:pt x="8024" y="10797"/>
                    </a:lnTo>
                    <a:lnTo>
                      <a:pt x="8190" y="10446"/>
                    </a:lnTo>
                    <a:lnTo>
                      <a:pt x="8597" y="9706"/>
                    </a:lnTo>
                    <a:lnTo>
                      <a:pt x="9059" y="8893"/>
                    </a:lnTo>
                    <a:lnTo>
                      <a:pt x="9558" y="8079"/>
                    </a:lnTo>
                    <a:lnTo>
                      <a:pt x="10076" y="7284"/>
                    </a:lnTo>
                    <a:lnTo>
                      <a:pt x="9872" y="6822"/>
                    </a:lnTo>
                    <a:lnTo>
                      <a:pt x="9651" y="6397"/>
                    </a:lnTo>
                    <a:lnTo>
                      <a:pt x="9410" y="5972"/>
                    </a:lnTo>
                    <a:lnTo>
                      <a:pt x="9170" y="5547"/>
                    </a:lnTo>
                    <a:lnTo>
                      <a:pt x="8930" y="5158"/>
                    </a:lnTo>
                    <a:lnTo>
                      <a:pt x="8671" y="4770"/>
                    </a:lnTo>
                    <a:lnTo>
                      <a:pt x="8394" y="4400"/>
                    </a:lnTo>
                    <a:lnTo>
                      <a:pt x="8135" y="4031"/>
                    </a:lnTo>
                    <a:lnTo>
                      <a:pt x="7894" y="4456"/>
                    </a:lnTo>
                    <a:lnTo>
                      <a:pt x="7654" y="4863"/>
                    </a:lnTo>
                    <a:lnTo>
                      <a:pt x="7395" y="5232"/>
                    </a:lnTo>
                    <a:lnTo>
                      <a:pt x="7155" y="5565"/>
                    </a:lnTo>
                    <a:lnTo>
                      <a:pt x="6933" y="5824"/>
                    </a:lnTo>
                    <a:lnTo>
                      <a:pt x="6822" y="5935"/>
                    </a:lnTo>
                    <a:lnTo>
                      <a:pt x="6711" y="6027"/>
                    </a:lnTo>
                    <a:lnTo>
                      <a:pt x="6619" y="6083"/>
                    </a:lnTo>
                    <a:lnTo>
                      <a:pt x="6508" y="6120"/>
                    </a:lnTo>
                    <a:lnTo>
                      <a:pt x="6434" y="6120"/>
                    </a:lnTo>
                    <a:lnTo>
                      <a:pt x="6341" y="6101"/>
                    </a:lnTo>
                    <a:lnTo>
                      <a:pt x="6286" y="6046"/>
                    </a:lnTo>
                    <a:lnTo>
                      <a:pt x="6231" y="5953"/>
                    </a:lnTo>
                    <a:lnTo>
                      <a:pt x="6212" y="5842"/>
                    </a:lnTo>
                    <a:lnTo>
                      <a:pt x="6212" y="5713"/>
                    </a:lnTo>
                    <a:lnTo>
                      <a:pt x="6212" y="5547"/>
                    </a:lnTo>
                    <a:lnTo>
                      <a:pt x="6249" y="5362"/>
                    </a:lnTo>
                    <a:lnTo>
                      <a:pt x="6360" y="4937"/>
                    </a:lnTo>
                    <a:lnTo>
                      <a:pt x="6508" y="4474"/>
                    </a:lnTo>
                    <a:lnTo>
                      <a:pt x="6711" y="3957"/>
                    </a:lnTo>
                    <a:lnTo>
                      <a:pt x="6933" y="3421"/>
                    </a:lnTo>
                    <a:lnTo>
                      <a:pt x="7155" y="2885"/>
                    </a:lnTo>
                    <a:lnTo>
                      <a:pt x="6545" y="2219"/>
                    </a:lnTo>
                    <a:lnTo>
                      <a:pt x="5953" y="1646"/>
                    </a:lnTo>
                    <a:lnTo>
                      <a:pt x="5399" y="1147"/>
                    </a:lnTo>
                    <a:lnTo>
                      <a:pt x="4899" y="740"/>
                    </a:lnTo>
                    <a:lnTo>
                      <a:pt x="4493" y="426"/>
                    </a:lnTo>
                    <a:lnTo>
                      <a:pt x="4178" y="185"/>
                    </a:lnTo>
                    <a:lnTo>
                      <a:pt x="39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14"/>
              <p:cNvSpPr/>
              <p:nvPr/>
            </p:nvSpPr>
            <p:spPr>
              <a:xfrm>
                <a:off x="-750000" y="3510413"/>
                <a:ext cx="146525" cy="623500"/>
              </a:xfrm>
              <a:custGeom>
                <a:rect b="b" l="l" r="r" t="t"/>
                <a:pathLst>
                  <a:path extrusionOk="0" h="24940" w="5861">
                    <a:moveTo>
                      <a:pt x="204" y="0"/>
                    </a:moveTo>
                    <a:lnTo>
                      <a:pt x="149" y="37"/>
                    </a:lnTo>
                    <a:lnTo>
                      <a:pt x="112" y="74"/>
                    </a:lnTo>
                    <a:lnTo>
                      <a:pt x="75" y="148"/>
                    </a:lnTo>
                    <a:lnTo>
                      <a:pt x="38" y="592"/>
                    </a:lnTo>
                    <a:lnTo>
                      <a:pt x="19" y="1054"/>
                    </a:lnTo>
                    <a:lnTo>
                      <a:pt x="1" y="1516"/>
                    </a:lnTo>
                    <a:lnTo>
                      <a:pt x="19" y="1960"/>
                    </a:lnTo>
                    <a:lnTo>
                      <a:pt x="75" y="2884"/>
                    </a:lnTo>
                    <a:lnTo>
                      <a:pt x="149" y="3790"/>
                    </a:lnTo>
                    <a:lnTo>
                      <a:pt x="296" y="5084"/>
                    </a:lnTo>
                    <a:lnTo>
                      <a:pt x="463" y="6360"/>
                    </a:lnTo>
                    <a:lnTo>
                      <a:pt x="666" y="7654"/>
                    </a:lnTo>
                    <a:lnTo>
                      <a:pt x="888" y="8930"/>
                    </a:lnTo>
                    <a:lnTo>
                      <a:pt x="1165" y="10353"/>
                    </a:lnTo>
                    <a:lnTo>
                      <a:pt x="1443" y="11777"/>
                    </a:lnTo>
                    <a:lnTo>
                      <a:pt x="1757" y="13182"/>
                    </a:lnTo>
                    <a:lnTo>
                      <a:pt x="2090" y="14605"/>
                    </a:lnTo>
                    <a:lnTo>
                      <a:pt x="2441" y="16010"/>
                    </a:lnTo>
                    <a:lnTo>
                      <a:pt x="2829" y="17415"/>
                    </a:lnTo>
                    <a:lnTo>
                      <a:pt x="3236" y="18802"/>
                    </a:lnTo>
                    <a:lnTo>
                      <a:pt x="3680" y="20188"/>
                    </a:lnTo>
                    <a:lnTo>
                      <a:pt x="4068" y="21371"/>
                    </a:lnTo>
                    <a:lnTo>
                      <a:pt x="4290" y="21981"/>
                    </a:lnTo>
                    <a:lnTo>
                      <a:pt x="4511" y="22573"/>
                    </a:lnTo>
                    <a:lnTo>
                      <a:pt x="4752" y="23146"/>
                    </a:lnTo>
                    <a:lnTo>
                      <a:pt x="4992" y="23738"/>
                    </a:lnTo>
                    <a:lnTo>
                      <a:pt x="5269" y="24311"/>
                    </a:lnTo>
                    <a:lnTo>
                      <a:pt x="5565" y="24865"/>
                    </a:lnTo>
                    <a:lnTo>
                      <a:pt x="5602" y="24921"/>
                    </a:lnTo>
                    <a:lnTo>
                      <a:pt x="5658" y="24939"/>
                    </a:lnTo>
                    <a:lnTo>
                      <a:pt x="5713" y="24939"/>
                    </a:lnTo>
                    <a:lnTo>
                      <a:pt x="5769" y="24921"/>
                    </a:lnTo>
                    <a:lnTo>
                      <a:pt x="5806" y="24884"/>
                    </a:lnTo>
                    <a:lnTo>
                      <a:pt x="5843" y="24828"/>
                    </a:lnTo>
                    <a:lnTo>
                      <a:pt x="5861" y="24773"/>
                    </a:lnTo>
                    <a:lnTo>
                      <a:pt x="5824" y="24699"/>
                    </a:lnTo>
                    <a:lnTo>
                      <a:pt x="5584" y="24218"/>
                    </a:lnTo>
                    <a:lnTo>
                      <a:pt x="5343" y="23719"/>
                    </a:lnTo>
                    <a:lnTo>
                      <a:pt x="5122" y="23202"/>
                    </a:lnTo>
                    <a:lnTo>
                      <a:pt x="4900" y="22684"/>
                    </a:lnTo>
                    <a:lnTo>
                      <a:pt x="4511" y="21649"/>
                    </a:lnTo>
                    <a:lnTo>
                      <a:pt x="4142" y="20613"/>
                    </a:lnTo>
                    <a:lnTo>
                      <a:pt x="3717" y="19301"/>
                    </a:lnTo>
                    <a:lnTo>
                      <a:pt x="3328" y="17970"/>
                    </a:lnTo>
                    <a:lnTo>
                      <a:pt x="2959" y="16657"/>
                    </a:lnTo>
                    <a:lnTo>
                      <a:pt x="2607" y="15326"/>
                    </a:lnTo>
                    <a:lnTo>
                      <a:pt x="2275" y="13958"/>
                    </a:lnTo>
                    <a:lnTo>
                      <a:pt x="1960" y="12590"/>
                    </a:lnTo>
                    <a:lnTo>
                      <a:pt x="1664" y="11222"/>
                    </a:lnTo>
                    <a:lnTo>
                      <a:pt x="1369" y="9854"/>
                    </a:lnTo>
                    <a:lnTo>
                      <a:pt x="1128" y="8467"/>
                    </a:lnTo>
                    <a:lnTo>
                      <a:pt x="888" y="7081"/>
                    </a:lnTo>
                    <a:lnTo>
                      <a:pt x="703" y="5694"/>
                    </a:lnTo>
                    <a:lnTo>
                      <a:pt x="518" y="4308"/>
                    </a:lnTo>
                    <a:lnTo>
                      <a:pt x="426" y="3273"/>
                    </a:lnTo>
                    <a:lnTo>
                      <a:pt x="370" y="2755"/>
                    </a:lnTo>
                    <a:lnTo>
                      <a:pt x="352" y="2219"/>
                    </a:lnTo>
                    <a:lnTo>
                      <a:pt x="333" y="1701"/>
                    </a:lnTo>
                    <a:lnTo>
                      <a:pt x="333" y="1184"/>
                    </a:lnTo>
                    <a:lnTo>
                      <a:pt x="352" y="666"/>
                    </a:lnTo>
                    <a:lnTo>
                      <a:pt x="407" y="148"/>
                    </a:lnTo>
                    <a:lnTo>
                      <a:pt x="389" y="74"/>
                    </a:lnTo>
                    <a:lnTo>
                      <a:pt x="370" y="37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14"/>
              <p:cNvSpPr/>
              <p:nvPr/>
            </p:nvSpPr>
            <p:spPr>
              <a:xfrm>
                <a:off x="-951500" y="3698988"/>
                <a:ext cx="277325" cy="373000"/>
              </a:xfrm>
              <a:custGeom>
                <a:rect b="b" l="l" r="r" t="t"/>
                <a:pathLst>
                  <a:path extrusionOk="0" h="14920" w="11093">
                    <a:moveTo>
                      <a:pt x="2385" y="8504"/>
                    </a:moveTo>
                    <a:lnTo>
                      <a:pt x="2607" y="8523"/>
                    </a:lnTo>
                    <a:lnTo>
                      <a:pt x="2829" y="8560"/>
                    </a:lnTo>
                    <a:lnTo>
                      <a:pt x="3032" y="8597"/>
                    </a:lnTo>
                    <a:lnTo>
                      <a:pt x="3402" y="8689"/>
                    </a:lnTo>
                    <a:lnTo>
                      <a:pt x="3642" y="8781"/>
                    </a:lnTo>
                    <a:lnTo>
                      <a:pt x="3735" y="8818"/>
                    </a:lnTo>
                    <a:lnTo>
                      <a:pt x="3864" y="8874"/>
                    </a:lnTo>
                    <a:lnTo>
                      <a:pt x="3975" y="8929"/>
                    </a:lnTo>
                    <a:lnTo>
                      <a:pt x="4049" y="9003"/>
                    </a:lnTo>
                    <a:lnTo>
                      <a:pt x="4104" y="9096"/>
                    </a:lnTo>
                    <a:lnTo>
                      <a:pt x="4123" y="9188"/>
                    </a:lnTo>
                    <a:lnTo>
                      <a:pt x="4123" y="9281"/>
                    </a:lnTo>
                    <a:lnTo>
                      <a:pt x="4104" y="9392"/>
                    </a:lnTo>
                    <a:lnTo>
                      <a:pt x="4067" y="9502"/>
                    </a:lnTo>
                    <a:lnTo>
                      <a:pt x="4030" y="9613"/>
                    </a:lnTo>
                    <a:lnTo>
                      <a:pt x="3975" y="9706"/>
                    </a:lnTo>
                    <a:lnTo>
                      <a:pt x="3827" y="9909"/>
                    </a:lnTo>
                    <a:lnTo>
                      <a:pt x="3661" y="10094"/>
                    </a:lnTo>
                    <a:lnTo>
                      <a:pt x="3476" y="10223"/>
                    </a:lnTo>
                    <a:lnTo>
                      <a:pt x="3383" y="10279"/>
                    </a:lnTo>
                    <a:lnTo>
                      <a:pt x="3217" y="10316"/>
                    </a:lnTo>
                    <a:lnTo>
                      <a:pt x="3032" y="10353"/>
                    </a:lnTo>
                    <a:lnTo>
                      <a:pt x="2589" y="10353"/>
                    </a:lnTo>
                    <a:lnTo>
                      <a:pt x="2348" y="10334"/>
                    </a:lnTo>
                    <a:lnTo>
                      <a:pt x="2108" y="10297"/>
                    </a:lnTo>
                    <a:lnTo>
                      <a:pt x="1849" y="10242"/>
                    </a:lnTo>
                    <a:lnTo>
                      <a:pt x="1627" y="10168"/>
                    </a:lnTo>
                    <a:lnTo>
                      <a:pt x="1424" y="10076"/>
                    </a:lnTo>
                    <a:lnTo>
                      <a:pt x="1239" y="9965"/>
                    </a:lnTo>
                    <a:lnTo>
                      <a:pt x="1091" y="9854"/>
                    </a:lnTo>
                    <a:lnTo>
                      <a:pt x="1036" y="9780"/>
                    </a:lnTo>
                    <a:lnTo>
                      <a:pt x="980" y="9706"/>
                    </a:lnTo>
                    <a:lnTo>
                      <a:pt x="962" y="9613"/>
                    </a:lnTo>
                    <a:lnTo>
                      <a:pt x="943" y="9521"/>
                    </a:lnTo>
                    <a:lnTo>
                      <a:pt x="925" y="9428"/>
                    </a:lnTo>
                    <a:lnTo>
                      <a:pt x="943" y="9336"/>
                    </a:lnTo>
                    <a:lnTo>
                      <a:pt x="980" y="9244"/>
                    </a:lnTo>
                    <a:lnTo>
                      <a:pt x="1017" y="9133"/>
                    </a:lnTo>
                    <a:lnTo>
                      <a:pt x="1091" y="9022"/>
                    </a:lnTo>
                    <a:lnTo>
                      <a:pt x="1165" y="8929"/>
                    </a:lnTo>
                    <a:lnTo>
                      <a:pt x="1239" y="8837"/>
                    </a:lnTo>
                    <a:lnTo>
                      <a:pt x="1313" y="8781"/>
                    </a:lnTo>
                    <a:lnTo>
                      <a:pt x="1498" y="8652"/>
                    </a:lnTo>
                    <a:lnTo>
                      <a:pt x="1701" y="8578"/>
                    </a:lnTo>
                    <a:lnTo>
                      <a:pt x="1923" y="8523"/>
                    </a:lnTo>
                    <a:lnTo>
                      <a:pt x="2145" y="8504"/>
                    </a:lnTo>
                    <a:close/>
                    <a:moveTo>
                      <a:pt x="9133" y="11259"/>
                    </a:moveTo>
                    <a:lnTo>
                      <a:pt x="9244" y="11277"/>
                    </a:lnTo>
                    <a:lnTo>
                      <a:pt x="9355" y="11351"/>
                    </a:lnTo>
                    <a:lnTo>
                      <a:pt x="9410" y="11444"/>
                    </a:lnTo>
                    <a:lnTo>
                      <a:pt x="9466" y="11573"/>
                    </a:lnTo>
                    <a:lnTo>
                      <a:pt x="9503" y="11702"/>
                    </a:lnTo>
                    <a:lnTo>
                      <a:pt x="9503" y="11850"/>
                    </a:lnTo>
                    <a:lnTo>
                      <a:pt x="9503" y="12017"/>
                    </a:lnTo>
                    <a:lnTo>
                      <a:pt x="9484" y="12183"/>
                    </a:lnTo>
                    <a:lnTo>
                      <a:pt x="9466" y="12349"/>
                    </a:lnTo>
                    <a:lnTo>
                      <a:pt x="9373" y="12664"/>
                    </a:lnTo>
                    <a:lnTo>
                      <a:pt x="9318" y="12793"/>
                    </a:lnTo>
                    <a:lnTo>
                      <a:pt x="9262" y="12904"/>
                    </a:lnTo>
                    <a:lnTo>
                      <a:pt x="9207" y="12996"/>
                    </a:lnTo>
                    <a:lnTo>
                      <a:pt x="9151" y="13052"/>
                    </a:lnTo>
                    <a:lnTo>
                      <a:pt x="9040" y="13107"/>
                    </a:lnTo>
                    <a:lnTo>
                      <a:pt x="8911" y="13144"/>
                    </a:lnTo>
                    <a:lnTo>
                      <a:pt x="8782" y="13144"/>
                    </a:lnTo>
                    <a:lnTo>
                      <a:pt x="8652" y="13107"/>
                    </a:lnTo>
                    <a:lnTo>
                      <a:pt x="8523" y="13015"/>
                    </a:lnTo>
                    <a:lnTo>
                      <a:pt x="8486" y="12978"/>
                    </a:lnTo>
                    <a:lnTo>
                      <a:pt x="8430" y="12904"/>
                    </a:lnTo>
                    <a:lnTo>
                      <a:pt x="8412" y="12849"/>
                    </a:lnTo>
                    <a:lnTo>
                      <a:pt x="8375" y="12756"/>
                    </a:lnTo>
                    <a:lnTo>
                      <a:pt x="8356" y="12664"/>
                    </a:lnTo>
                    <a:lnTo>
                      <a:pt x="8356" y="12571"/>
                    </a:lnTo>
                    <a:lnTo>
                      <a:pt x="8338" y="12386"/>
                    </a:lnTo>
                    <a:lnTo>
                      <a:pt x="8319" y="12183"/>
                    </a:lnTo>
                    <a:lnTo>
                      <a:pt x="8338" y="11961"/>
                    </a:lnTo>
                    <a:lnTo>
                      <a:pt x="8356" y="11850"/>
                    </a:lnTo>
                    <a:lnTo>
                      <a:pt x="8393" y="11739"/>
                    </a:lnTo>
                    <a:lnTo>
                      <a:pt x="8449" y="11628"/>
                    </a:lnTo>
                    <a:lnTo>
                      <a:pt x="8504" y="11518"/>
                    </a:lnTo>
                    <a:lnTo>
                      <a:pt x="8597" y="11425"/>
                    </a:lnTo>
                    <a:lnTo>
                      <a:pt x="8689" y="11351"/>
                    </a:lnTo>
                    <a:lnTo>
                      <a:pt x="8819" y="11296"/>
                    </a:lnTo>
                    <a:lnTo>
                      <a:pt x="8985" y="11259"/>
                    </a:lnTo>
                    <a:close/>
                    <a:moveTo>
                      <a:pt x="629" y="0"/>
                    </a:moveTo>
                    <a:lnTo>
                      <a:pt x="592" y="167"/>
                    </a:lnTo>
                    <a:lnTo>
                      <a:pt x="499" y="647"/>
                    </a:lnTo>
                    <a:lnTo>
                      <a:pt x="352" y="1368"/>
                    </a:lnTo>
                    <a:lnTo>
                      <a:pt x="222" y="2329"/>
                    </a:lnTo>
                    <a:lnTo>
                      <a:pt x="666" y="2588"/>
                    </a:lnTo>
                    <a:lnTo>
                      <a:pt x="1110" y="2847"/>
                    </a:lnTo>
                    <a:lnTo>
                      <a:pt x="1535" y="3124"/>
                    </a:lnTo>
                    <a:lnTo>
                      <a:pt x="1904" y="3383"/>
                    </a:lnTo>
                    <a:lnTo>
                      <a:pt x="2219" y="3642"/>
                    </a:lnTo>
                    <a:lnTo>
                      <a:pt x="2348" y="3771"/>
                    </a:lnTo>
                    <a:lnTo>
                      <a:pt x="2441" y="3882"/>
                    </a:lnTo>
                    <a:lnTo>
                      <a:pt x="2515" y="3993"/>
                    </a:lnTo>
                    <a:lnTo>
                      <a:pt x="2552" y="4104"/>
                    </a:lnTo>
                    <a:lnTo>
                      <a:pt x="2570" y="4197"/>
                    </a:lnTo>
                    <a:lnTo>
                      <a:pt x="2552" y="4289"/>
                    </a:lnTo>
                    <a:lnTo>
                      <a:pt x="2496" y="4345"/>
                    </a:lnTo>
                    <a:lnTo>
                      <a:pt x="2441" y="4382"/>
                    </a:lnTo>
                    <a:lnTo>
                      <a:pt x="2348" y="4400"/>
                    </a:lnTo>
                    <a:lnTo>
                      <a:pt x="2256" y="4419"/>
                    </a:lnTo>
                    <a:lnTo>
                      <a:pt x="2126" y="4419"/>
                    </a:lnTo>
                    <a:lnTo>
                      <a:pt x="1997" y="4400"/>
                    </a:lnTo>
                    <a:lnTo>
                      <a:pt x="1683" y="4345"/>
                    </a:lnTo>
                    <a:lnTo>
                      <a:pt x="1331" y="4252"/>
                    </a:lnTo>
                    <a:lnTo>
                      <a:pt x="943" y="4123"/>
                    </a:lnTo>
                    <a:lnTo>
                      <a:pt x="518" y="3956"/>
                    </a:lnTo>
                    <a:lnTo>
                      <a:pt x="74" y="3771"/>
                    </a:lnTo>
                    <a:lnTo>
                      <a:pt x="19" y="4529"/>
                    </a:lnTo>
                    <a:lnTo>
                      <a:pt x="0" y="5324"/>
                    </a:lnTo>
                    <a:lnTo>
                      <a:pt x="19" y="6156"/>
                    </a:lnTo>
                    <a:lnTo>
                      <a:pt x="56" y="7007"/>
                    </a:lnTo>
                    <a:lnTo>
                      <a:pt x="130" y="7876"/>
                    </a:lnTo>
                    <a:lnTo>
                      <a:pt x="185" y="8319"/>
                    </a:lnTo>
                    <a:lnTo>
                      <a:pt x="259" y="8744"/>
                    </a:lnTo>
                    <a:lnTo>
                      <a:pt x="333" y="9188"/>
                    </a:lnTo>
                    <a:lnTo>
                      <a:pt x="426" y="9632"/>
                    </a:lnTo>
                    <a:lnTo>
                      <a:pt x="536" y="10057"/>
                    </a:lnTo>
                    <a:lnTo>
                      <a:pt x="647" y="10501"/>
                    </a:lnTo>
                    <a:lnTo>
                      <a:pt x="795" y="10944"/>
                    </a:lnTo>
                    <a:lnTo>
                      <a:pt x="980" y="11351"/>
                    </a:lnTo>
                    <a:lnTo>
                      <a:pt x="1184" y="11739"/>
                    </a:lnTo>
                    <a:lnTo>
                      <a:pt x="1424" y="12091"/>
                    </a:lnTo>
                    <a:lnTo>
                      <a:pt x="1664" y="12423"/>
                    </a:lnTo>
                    <a:lnTo>
                      <a:pt x="1941" y="12719"/>
                    </a:lnTo>
                    <a:lnTo>
                      <a:pt x="2237" y="12996"/>
                    </a:lnTo>
                    <a:lnTo>
                      <a:pt x="2552" y="13255"/>
                    </a:lnTo>
                    <a:lnTo>
                      <a:pt x="2866" y="13477"/>
                    </a:lnTo>
                    <a:lnTo>
                      <a:pt x="3199" y="13680"/>
                    </a:lnTo>
                    <a:lnTo>
                      <a:pt x="3531" y="13884"/>
                    </a:lnTo>
                    <a:lnTo>
                      <a:pt x="3883" y="14050"/>
                    </a:lnTo>
                    <a:lnTo>
                      <a:pt x="4234" y="14198"/>
                    </a:lnTo>
                    <a:lnTo>
                      <a:pt x="4604" y="14328"/>
                    </a:lnTo>
                    <a:lnTo>
                      <a:pt x="4955" y="14438"/>
                    </a:lnTo>
                    <a:lnTo>
                      <a:pt x="5306" y="14531"/>
                    </a:lnTo>
                    <a:lnTo>
                      <a:pt x="5657" y="14623"/>
                    </a:lnTo>
                    <a:lnTo>
                      <a:pt x="5990" y="14697"/>
                    </a:lnTo>
                    <a:lnTo>
                      <a:pt x="6656" y="14808"/>
                    </a:lnTo>
                    <a:lnTo>
                      <a:pt x="7266" y="14864"/>
                    </a:lnTo>
                    <a:lnTo>
                      <a:pt x="7783" y="14901"/>
                    </a:lnTo>
                    <a:lnTo>
                      <a:pt x="8246" y="14919"/>
                    </a:lnTo>
                    <a:lnTo>
                      <a:pt x="8874" y="14919"/>
                    </a:lnTo>
                    <a:lnTo>
                      <a:pt x="9022" y="14716"/>
                    </a:lnTo>
                    <a:lnTo>
                      <a:pt x="9373" y="14161"/>
                    </a:lnTo>
                    <a:lnTo>
                      <a:pt x="9595" y="13791"/>
                    </a:lnTo>
                    <a:lnTo>
                      <a:pt x="9854" y="13329"/>
                    </a:lnTo>
                    <a:lnTo>
                      <a:pt x="10113" y="12812"/>
                    </a:lnTo>
                    <a:lnTo>
                      <a:pt x="10353" y="12257"/>
                    </a:lnTo>
                    <a:lnTo>
                      <a:pt x="10593" y="11647"/>
                    </a:lnTo>
                    <a:lnTo>
                      <a:pt x="10686" y="11333"/>
                    </a:lnTo>
                    <a:lnTo>
                      <a:pt x="10778" y="11000"/>
                    </a:lnTo>
                    <a:lnTo>
                      <a:pt x="10871" y="10667"/>
                    </a:lnTo>
                    <a:lnTo>
                      <a:pt x="10945" y="10334"/>
                    </a:lnTo>
                    <a:lnTo>
                      <a:pt x="11000" y="9983"/>
                    </a:lnTo>
                    <a:lnTo>
                      <a:pt x="11056" y="9632"/>
                    </a:lnTo>
                    <a:lnTo>
                      <a:pt x="11074" y="9262"/>
                    </a:lnTo>
                    <a:lnTo>
                      <a:pt x="11092" y="8911"/>
                    </a:lnTo>
                    <a:lnTo>
                      <a:pt x="11074" y="8560"/>
                    </a:lnTo>
                    <a:lnTo>
                      <a:pt x="11056" y="8190"/>
                    </a:lnTo>
                    <a:lnTo>
                      <a:pt x="11000" y="7820"/>
                    </a:lnTo>
                    <a:lnTo>
                      <a:pt x="10926" y="7469"/>
                    </a:lnTo>
                    <a:lnTo>
                      <a:pt x="10815" y="7099"/>
                    </a:lnTo>
                    <a:lnTo>
                      <a:pt x="10686" y="6748"/>
                    </a:lnTo>
                    <a:lnTo>
                      <a:pt x="10464" y="7339"/>
                    </a:lnTo>
                    <a:lnTo>
                      <a:pt x="10242" y="7950"/>
                    </a:lnTo>
                    <a:lnTo>
                      <a:pt x="9983" y="8541"/>
                    </a:lnTo>
                    <a:lnTo>
                      <a:pt x="9724" y="9077"/>
                    </a:lnTo>
                    <a:lnTo>
                      <a:pt x="9595" y="9299"/>
                    </a:lnTo>
                    <a:lnTo>
                      <a:pt x="9466" y="9521"/>
                    </a:lnTo>
                    <a:lnTo>
                      <a:pt x="9336" y="9706"/>
                    </a:lnTo>
                    <a:lnTo>
                      <a:pt x="9207" y="9854"/>
                    </a:lnTo>
                    <a:lnTo>
                      <a:pt x="9077" y="9965"/>
                    </a:lnTo>
                    <a:lnTo>
                      <a:pt x="8966" y="10057"/>
                    </a:lnTo>
                    <a:lnTo>
                      <a:pt x="8837" y="10076"/>
                    </a:lnTo>
                    <a:lnTo>
                      <a:pt x="8726" y="10076"/>
                    </a:lnTo>
                    <a:lnTo>
                      <a:pt x="8689" y="10039"/>
                    </a:lnTo>
                    <a:lnTo>
                      <a:pt x="8634" y="10002"/>
                    </a:lnTo>
                    <a:lnTo>
                      <a:pt x="8597" y="9946"/>
                    </a:lnTo>
                    <a:lnTo>
                      <a:pt x="8560" y="9872"/>
                    </a:lnTo>
                    <a:lnTo>
                      <a:pt x="8504" y="9687"/>
                    </a:lnTo>
                    <a:lnTo>
                      <a:pt x="8486" y="9465"/>
                    </a:lnTo>
                    <a:lnTo>
                      <a:pt x="8467" y="9188"/>
                    </a:lnTo>
                    <a:lnTo>
                      <a:pt x="8467" y="8855"/>
                    </a:lnTo>
                    <a:lnTo>
                      <a:pt x="8486" y="8504"/>
                    </a:lnTo>
                    <a:lnTo>
                      <a:pt x="8504" y="8116"/>
                    </a:lnTo>
                    <a:lnTo>
                      <a:pt x="8615" y="7266"/>
                    </a:lnTo>
                    <a:lnTo>
                      <a:pt x="8745" y="6360"/>
                    </a:lnTo>
                    <a:lnTo>
                      <a:pt x="8893" y="5398"/>
                    </a:lnTo>
                    <a:lnTo>
                      <a:pt x="9077" y="4474"/>
                    </a:lnTo>
                    <a:lnTo>
                      <a:pt x="8708" y="4141"/>
                    </a:lnTo>
                    <a:lnTo>
                      <a:pt x="8356" y="3808"/>
                    </a:lnTo>
                    <a:lnTo>
                      <a:pt x="7987" y="3494"/>
                    </a:lnTo>
                    <a:lnTo>
                      <a:pt x="7598" y="3198"/>
                    </a:lnTo>
                    <a:lnTo>
                      <a:pt x="7229" y="2921"/>
                    </a:lnTo>
                    <a:lnTo>
                      <a:pt x="6841" y="2662"/>
                    </a:lnTo>
                    <a:lnTo>
                      <a:pt x="6452" y="2422"/>
                    </a:lnTo>
                    <a:lnTo>
                      <a:pt x="6064" y="2182"/>
                    </a:lnTo>
                    <a:lnTo>
                      <a:pt x="6009" y="2662"/>
                    </a:lnTo>
                    <a:lnTo>
                      <a:pt x="5916" y="3124"/>
                    </a:lnTo>
                    <a:lnTo>
                      <a:pt x="5842" y="3568"/>
                    </a:lnTo>
                    <a:lnTo>
                      <a:pt x="5731" y="3956"/>
                    </a:lnTo>
                    <a:lnTo>
                      <a:pt x="5620" y="4289"/>
                    </a:lnTo>
                    <a:lnTo>
                      <a:pt x="5546" y="4437"/>
                    </a:lnTo>
                    <a:lnTo>
                      <a:pt x="5491" y="4548"/>
                    </a:lnTo>
                    <a:lnTo>
                      <a:pt x="5417" y="4640"/>
                    </a:lnTo>
                    <a:lnTo>
                      <a:pt x="5343" y="4714"/>
                    </a:lnTo>
                    <a:lnTo>
                      <a:pt x="5251" y="4751"/>
                    </a:lnTo>
                    <a:lnTo>
                      <a:pt x="5177" y="4770"/>
                    </a:lnTo>
                    <a:lnTo>
                      <a:pt x="5084" y="4733"/>
                    </a:lnTo>
                    <a:lnTo>
                      <a:pt x="5029" y="4677"/>
                    </a:lnTo>
                    <a:lnTo>
                      <a:pt x="4955" y="4585"/>
                    </a:lnTo>
                    <a:lnTo>
                      <a:pt x="4899" y="4455"/>
                    </a:lnTo>
                    <a:lnTo>
                      <a:pt x="4862" y="4289"/>
                    </a:lnTo>
                    <a:lnTo>
                      <a:pt x="4807" y="4123"/>
                    </a:lnTo>
                    <a:lnTo>
                      <a:pt x="4751" y="3698"/>
                    </a:lnTo>
                    <a:lnTo>
                      <a:pt x="4733" y="3198"/>
                    </a:lnTo>
                    <a:lnTo>
                      <a:pt x="4715" y="2644"/>
                    </a:lnTo>
                    <a:lnTo>
                      <a:pt x="4715" y="2052"/>
                    </a:lnTo>
                    <a:lnTo>
                      <a:pt x="4733" y="1479"/>
                    </a:lnTo>
                    <a:lnTo>
                      <a:pt x="3920" y="1091"/>
                    </a:lnTo>
                    <a:lnTo>
                      <a:pt x="3143" y="777"/>
                    </a:lnTo>
                    <a:lnTo>
                      <a:pt x="2459" y="536"/>
                    </a:lnTo>
                    <a:lnTo>
                      <a:pt x="1849" y="333"/>
                    </a:lnTo>
                    <a:lnTo>
                      <a:pt x="1331" y="185"/>
                    </a:lnTo>
                    <a:lnTo>
                      <a:pt x="962" y="74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14"/>
              <p:cNvSpPr/>
              <p:nvPr/>
            </p:nvSpPr>
            <p:spPr>
              <a:xfrm>
                <a:off x="-680675" y="3576963"/>
                <a:ext cx="268100" cy="405350"/>
              </a:xfrm>
              <a:custGeom>
                <a:rect b="b" l="l" r="r" t="t"/>
                <a:pathLst>
                  <a:path extrusionOk="0" h="16214" w="10724">
                    <a:moveTo>
                      <a:pt x="9263" y="8615"/>
                    </a:moveTo>
                    <a:lnTo>
                      <a:pt x="9484" y="8671"/>
                    </a:lnTo>
                    <a:lnTo>
                      <a:pt x="9688" y="8745"/>
                    </a:lnTo>
                    <a:lnTo>
                      <a:pt x="9780" y="8800"/>
                    </a:lnTo>
                    <a:lnTo>
                      <a:pt x="9873" y="8856"/>
                    </a:lnTo>
                    <a:lnTo>
                      <a:pt x="9965" y="8948"/>
                    </a:lnTo>
                    <a:lnTo>
                      <a:pt x="10039" y="9041"/>
                    </a:lnTo>
                    <a:lnTo>
                      <a:pt x="10113" y="9133"/>
                    </a:lnTo>
                    <a:lnTo>
                      <a:pt x="10150" y="9226"/>
                    </a:lnTo>
                    <a:lnTo>
                      <a:pt x="10187" y="9318"/>
                    </a:lnTo>
                    <a:lnTo>
                      <a:pt x="10205" y="9410"/>
                    </a:lnTo>
                    <a:lnTo>
                      <a:pt x="10205" y="9503"/>
                    </a:lnTo>
                    <a:lnTo>
                      <a:pt x="10187" y="9577"/>
                    </a:lnTo>
                    <a:lnTo>
                      <a:pt x="10150" y="9669"/>
                    </a:lnTo>
                    <a:lnTo>
                      <a:pt x="10113" y="9743"/>
                    </a:lnTo>
                    <a:lnTo>
                      <a:pt x="10002" y="9910"/>
                    </a:lnTo>
                    <a:lnTo>
                      <a:pt x="9836" y="10039"/>
                    </a:lnTo>
                    <a:lnTo>
                      <a:pt x="9651" y="10168"/>
                    </a:lnTo>
                    <a:lnTo>
                      <a:pt x="9429" y="10279"/>
                    </a:lnTo>
                    <a:lnTo>
                      <a:pt x="9207" y="10390"/>
                    </a:lnTo>
                    <a:lnTo>
                      <a:pt x="8967" y="10464"/>
                    </a:lnTo>
                    <a:lnTo>
                      <a:pt x="8726" y="10538"/>
                    </a:lnTo>
                    <a:lnTo>
                      <a:pt x="8505" y="10594"/>
                    </a:lnTo>
                    <a:lnTo>
                      <a:pt x="8301" y="10612"/>
                    </a:lnTo>
                    <a:lnTo>
                      <a:pt x="8098" y="10631"/>
                    </a:lnTo>
                    <a:lnTo>
                      <a:pt x="7950" y="10612"/>
                    </a:lnTo>
                    <a:lnTo>
                      <a:pt x="7839" y="10594"/>
                    </a:lnTo>
                    <a:lnTo>
                      <a:pt x="7636" y="10483"/>
                    </a:lnTo>
                    <a:lnTo>
                      <a:pt x="7451" y="10335"/>
                    </a:lnTo>
                    <a:lnTo>
                      <a:pt x="7266" y="10168"/>
                    </a:lnTo>
                    <a:lnTo>
                      <a:pt x="7192" y="10076"/>
                    </a:lnTo>
                    <a:lnTo>
                      <a:pt x="7118" y="9984"/>
                    </a:lnTo>
                    <a:lnTo>
                      <a:pt x="7063" y="9873"/>
                    </a:lnTo>
                    <a:lnTo>
                      <a:pt x="7026" y="9780"/>
                    </a:lnTo>
                    <a:lnTo>
                      <a:pt x="7007" y="9688"/>
                    </a:lnTo>
                    <a:lnTo>
                      <a:pt x="7026" y="9595"/>
                    </a:lnTo>
                    <a:lnTo>
                      <a:pt x="7044" y="9503"/>
                    </a:lnTo>
                    <a:lnTo>
                      <a:pt x="7118" y="9410"/>
                    </a:lnTo>
                    <a:lnTo>
                      <a:pt x="7192" y="9318"/>
                    </a:lnTo>
                    <a:lnTo>
                      <a:pt x="7321" y="9244"/>
                    </a:lnTo>
                    <a:lnTo>
                      <a:pt x="7414" y="9189"/>
                    </a:lnTo>
                    <a:lnTo>
                      <a:pt x="7636" y="9059"/>
                    </a:lnTo>
                    <a:lnTo>
                      <a:pt x="7969" y="8911"/>
                    </a:lnTo>
                    <a:lnTo>
                      <a:pt x="8153" y="8819"/>
                    </a:lnTo>
                    <a:lnTo>
                      <a:pt x="8375" y="8745"/>
                    </a:lnTo>
                    <a:lnTo>
                      <a:pt x="8597" y="8689"/>
                    </a:lnTo>
                    <a:lnTo>
                      <a:pt x="8819" y="8634"/>
                    </a:lnTo>
                    <a:lnTo>
                      <a:pt x="9041" y="8615"/>
                    </a:lnTo>
                    <a:close/>
                    <a:moveTo>
                      <a:pt x="2792" y="12646"/>
                    </a:moveTo>
                    <a:lnTo>
                      <a:pt x="2940" y="12683"/>
                    </a:lnTo>
                    <a:lnTo>
                      <a:pt x="3051" y="12738"/>
                    </a:lnTo>
                    <a:lnTo>
                      <a:pt x="3162" y="12812"/>
                    </a:lnTo>
                    <a:lnTo>
                      <a:pt x="3236" y="12904"/>
                    </a:lnTo>
                    <a:lnTo>
                      <a:pt x="3310" y="12997"/>
                    </a:lnTo>
                    <a:lnTo>
                      <a:pt x="3365" y="13108"/>
                    </a:lnTo>
                    <a:lnTo>
                      <a:pt x="3402" y="13219"/>
                    </a:lnTo>
                    <a:lnTo>
                      <a:pt x="3458" y="13441"/>
                    </a:lnTo>
                    <a:lnTo>
                      <a:pt x="3495" y="13625"/>
                    </a:lnTo>
                    <a:lnTo>
                      <a:pt x="3495" y="13810"/>
                    </a:lnTo>
                    <a:lnTo>
                      <a:pt x="3513" y="13921"/>
                    </a:lnTo>
                    <a:lnTo>
                      <a:pt x="3513" y="14014"/>
                    </a:lnTo>
                    <a:lnTo>
                      <a:pt x="3513" y="14088"/>
                    </a:lnTo>
                    <a:lnTo>
                      <a:pt x="3495" y="14162"/>
                    </a:lnTo>
                    <a:lnTo>
                      <a:pt x="3458" y="14236"/>
                    </a:lnTo>
                    <a:lnTo>
                      <a:pt x="3421" y="14291"/>
                    </a:lnTo>
                    <a:lnTo>
                      <a:pt x="3328" y="14383"/>
                    </a:lnTo>
                    <a:lnTo>
                      <a:pt x="3199" y="14457"/>
                    </a:lnTo>
                    <a:lnTo>
                      <a:pt x="3070" y="14476"/>
                    </a:lnTo>
                    <a:lnTo>
                      <a:pt x="2940" y="14476"/>
                    </a:lnTo>
                    <a:lnTo>
                      <a:pt x="2811" y="14439"/>
                    </a:lnTo>
                    <a:lnTo>
                      <a:pt x="2737" y="14383"/>
                    </a:lnTo>
                    <a:lnTo>
                      <a:pt x="2663" y="14309"/>
                    </a:lnTo>
                    <a:lnTo>
                      <a:pt x="2589" y="14217"/>
                    </a:lnTo>
                    <a:lnTo>
                      <a:pt x="2515" y="14106"/>
                    </a:lnTo>
                    <a:lnTo>
                      <a:pt x="2385" y="13810"/>
                    </a:lnTo>
                    <a:lnTo>
                      <a:pt x="2312" y="13662"/>
                    </a:lnTo>
                    <a:lnTo>
                      <a:pt x="2275" y="13496"/>
                    </a:lnTo>
                    <a:lnTo>
                      <a:pt x="2238" y="13330"/>
                    </a:lnTo>
                    <a:lnTo>
                      <a:pt x="2219" y="13182"/>
                    </a:lnTo>
                    <a:lnTo>
                      <a:pt x="2219" y="13052"/>
                    </a:lnTo>
                    <a:lnTo>
                      <a:pt x="2238" y="12923"/>
                    </a:lnTo>
                    <a:lnTo>
                      <a:pt x="2293" y="12812"/>
                    </a:lnTo>
                    <a:lnTo>
                      <a:pt x="2385" y="12720"/>
                    </a:lnTo>
                    <a:lnTo>
                      <a:pt x="2496" y="12664"/>
                    </a:lnTo>
                    <a:lnTo>
                      <a:pt x="2644" y="12646"/>
                    </a:lnTo>
                    <a:close/>
                    <a:moveTo>
                      <a:pt x="8690" y="1"/>
                    </a:moveTo>
                    <a:lnTo>
                      <a:pt x="8375" y="148"/>
                    </a:lnTo>
                    <a:lnTo>
                      <a:pt x="8024" y="315"/>
                    </a:lnTo>
                    <a:lnTo>
                      <a:pt x="7562" y="555"/>
                    </a:lnTo>
                    <a:lnTo>
                      <a:pt x="6989" y="869"/>
                    </a:lnTo>
                    <a:lnTo>
                      <a:pt x="6360" y="1258"/>
                    </a:lnTo>
                    <a:lnTo>
                      <a:pt x="5658" y="1701"/>
                    </a:lnTo>
                    <a:lnTo>
                      <a:pt x="4937" y="2237"/>
                    </a:lnTo>
                    <a:lnTo>
                      <a:pt x="5066" y="2811"/>
                    </a:lnTo>
                    <a:lnTo>
                      <a:pt x="5177" y="3365"/>
                    </a:lnTo>
                    <a:lnTo>
                      <a:pt x="5269" y="3920"/>
                    </a:lnTo>
                    <a:lnTo>
                      <a:pt x="5343" y="4419"/>
                    </a:lnTo>
                    <a:lnTo>
                      <a:pt x="5362" y="4844"/>
                    </a:lnTo>
                    <a:lnTo>
                      <a:pt x="5362" y="5029"/>
                    </a:lnTo>
                    <a:lnTo>
                      <a:pt x="5343" y="5195"/>
                    </a:lnTo>
                    <a:lnTo>
                      <a:pt x="5306" y="5325"/>
                    </a:lnTo>
                    <a:lnTo>
                      <a:pt x="5269" y="5436"/>
                    </a:lnTo>
                    <a:lnTo>
                      <a:pt x="5214" y="5510"/>
                    </a:lnTo>
                    <a:lnTo>
                      <a:pt x="5140" y="5547"/>
                    </a:lnTo>
                    <a:lnTo>
                      <a:pt x="5048" y="5547"/>
                    </a:lnTo>
                    <a:lnTo>
                      <a:pt x="4955" y="5528"/>
                    </a:lnTo>
                    <a:lnTo>
                      <a:pt x="4881" y="5473"/>
                    </a:lnTo>
                    <a:lnTo>
                      <a:pt x="4789" y="5399"/>
                    </a:lnTo>
                    <a:lnTo>
                      <a:pt x="4696" y="5288"/>
                    </a:lnTo>
                    <a:lnTo>
                      <a:pt x="4604" y="5177"/>
                    </a:lnTo>
                    <a:lnTo>
                      <a:pt x="4438" y="4863"/>
                    </a:lnTo>
                    <a:lnTo>
                      <a:pt x="4253" y="4493"/>
                    </a:lnTo>
                    <a:lnTo>
                      <a:pt x="4086" y="4086"/>
                    </a:lnTo>
                    <a:lnTo>
                      <a:pt x="3920" y="3642"/>
                    </a:lnTo>
                    <a:lnTo>
                      <a:pt x="3772" y="3180"/>
                    </a:lnTo>
                    <a:lnTo>
                      <a:pt x="3439" y="3495"/>
                    </a:lnTo>
                    <a:lnTo>
                      <a:pt x="3106" y="3809"/>
                    </a:lnTo>
                    <a:lnTo>
                      <a:pt x="2774" y="4142"/>
                    </a:lnTo>
                    <a:lnTo>
                      <a:pt x="2459" y="4474"/>
                    </a:lnTo>
                    <a:lnTo>
                      <a:pt x="2145" y="4844"/>
                    </a:lnTo>
                    <a:lnTo>
                      <a:pt x="1831" y="5214"/>
                    </a:lnTo>
                    <a:lnTo>
                      <a:pt x="1535" y="5602"/>
                    </a:lnTo>
                    <a:lnTo>
                      <a:pt x="1258" y="6009"/>
                    </a:lnTo>
                    <a:lnTo>
                      <a:pt x="1609" y="6896"/>
                    </a:lnTo>
                    <a:lnTo>
                      <a:pt x="1942" y="7784"/>
                    </a:lnTo>
                    <a:lnTo>
                      <a:pt x="2238" y="8652"/>
                    </a:lnTo>
                    <a:lnTo>
                      <a:pt x="2496" y="9466"/>
                    </a:lnTo>
                    <a:lnTo>
                      <a:pt x="2607" y="9854"/>
                    </a:lnTo>
                    <a:lnTo>
                      <a:pt x="2681" y="10205"/>
                    </a:lnTo>
                    <a:lnTo>
                      <a:pt x="2755" y="10520"/>
                    </a:lnTo>
                    <a:lnTo>
                      <a:pt x="2792" y="10797"/>
                    </a:lnTo>
                    <a:lnTo>
                      <a:pt x="2792" y="11019"/>
                    </a:lnTo>
                    <a:lnTo>
                      <a:pt x="2792" y="11222"/>
                    </a:lnTo>
                    <a:lnTo>
                      <a:pt x="2755" y="11296"/>
                    </a:lnTo>
                    <a:lnTo>
                      <a:pt x="2737" y="11352"/>
                    </a:lnTo>
                    <a:lnTo>
                      <a:pt x="2700" y="11407"/>
                    </a:lnTo>
                    <a:lnTo>
                      <a:pt x="2663" y="11444"/>
                    </a:lnTo>
                    <a:lnTo>
                      <a:pt x="2607" y="11462"/>
                    </a:lnTo>
                    <a:lnTo>
                      <a:pt x="2422" y="11462"/>
                    </a:lnTo>
                    <a:lnTo>
                      <a:pt x="2293" y="11407"/>
                    </a:lnTo>
                    <a:lnTo>
                      <a:pt x="2145" y="11315"/>
                    </a:lnTo>
                    <a:lnTo>
                      <a:pt x="1997" y="11185"/>
                    </a:lnTo>
                    <a:lnTo>
                      <a:pt x="1831" y="11037"/>
                    </a:lnTo>
                    <a:lnTo>
                      <a:pt x="1664" y="10852"/>
                    </a:lnTo>
                    <a:lnTo>
                      <a:pt x="1480" y="10631"/>
                    </a:lnTo>
                    <a:lnTo>
                      <a:pt x="1128" y="10168"/>
                    </a:lnTo>
                    <a:lnTo>
                      <a:pt x="777" y="9651"/>
                    </a:lnTo>
                    <a:lnTo>
                      <a:pt x="426" y="9096"/>
                    </a:lnTo>
                    <a:lnTo>
                      <a:pt x="93" y="8542"/>
                    </a:lnTo>
                    <a:lnTo>
                      <a:pt x="38" y="8911"/>
                    </a:lnTo>
                    <a:lnTo>
                      <a:pt x="1" y="9300"/>
                    </a:lnTo>
                    <a:lnTo>
                      <a:pt x="1" y="9669"/>
                    </a:lnTo>
                    <a:lnTo>
                      <a:pt x="19" y="10021"/>
                    </a:lnTo>
                    <a:lnTo>
                      <a:pt x="56" y="10390"/>
                    </a:lnTo>
                    <a:lnTo>
                      <a:pt x="112" y="10741"/>
                    </a:lnTo>
                    <a:lnTo>
                      <a:pt x="204" y="11093"/>
                    </a:lnTo>
                    <a:lnTo>
                      <a:pt x="296" y="11444"/>
                    </a:lnTo>
                    <a:lnTo>
                      <a:pt x="407" y="11777"/>
                    </a:lnTo>
                    <a:lnTo>
                      <a:pt x="537" y="12110"/>
                    </a:lnTo>
                    <a:lnTo>
                      <a:pt x="666" y="12424"/>
                    </a:lnTo>
                    <a:lnTo>
                      <a:pt x="814" y="12738"/>
                    </a:lnTo>
                    <a:lnTo>
                      <a:pt x="980" y="13034"/>
                    </a:lnTo>
                    <a:lnTo>
                      <a:pt x="1147" y="13330"/>
                    </a:lnTo>
                    <a:lnTo>
                      <a:pt x="1480" y="13884"/>
                    </a:lnTo>
                    <a:lnTo>
                      <a:pt x="1831" y="14402"/>
                    </a:lnTo>
                    <a:lnTo>
                      <a:pt x="2182" y="14846"/>
                    </a:lnTo>
                    <a:lnTo>
                      <a:pt x="2515" y="15252"/>
                    </a:lnTo>
                    <a:lnTo>
                      <a:pt x="2811" y="15585"/>
                    </a:lnTo>
                    <a:lnTo>
                      <a:pt x="3273" y="16047"/>
                    </a:lnTo>
                    <a:lnTo>
                      <a:pt x="3439" y="16214"/>
                    </a:lnTo>
                    <a:lnTo>
                      <a:pt x="3735" y="16158"/>
                    </a:lnTo>
                    <a:lnTo>
                      <a:pt x="4068" y="16103"/>
                    </a:lnTo>
                    <a:lnTo>
                      <a:pt x="4511" y="16010"/>
                    </a:lnTo>
                    <a:lnTo>
                      <a:pt x="5029" y="15862"/>
                    </a:lnTo>
                    <a:lnTo>
                      <a:pt x="5602" y="15678"/>
                    </a:lnTo>
                    <a:lnTo>
                      <a:pt x="6231" y="15456"/>
                    </a:lnTo>
                    <a:lnTo>
                      <a:pt x="6545" y="15308"/>
                    </a:lnTo>
                    <a:lnTo>
                      <a:pt x="6878" y="15160"/>
                    </a:lnTo>
                    <a:lnTo>
                      <a:pt x="7211" y="14994"/>
                    </a:lnTo>
                    <a:lnTo>
                      <a:pt x="7525" y="14809"/>
                    </a:lnTo>
                    <a:lnTo>
                      <a:pt x="7858" y="14624"/>
                    </a:lnTo>
                    <a:lnTo>
                      <a:pt x="8172" y="14402"/>
                    </a:lnTo>
                    <a:lnTo>
                      <a:pt x="8486" y="14180"/>
                    </a:lnTo>
                    <a:lnTo>
                      <a:pt x="8782" y="13921"/>
                    </a:lnTo>
                    <a:lnTo>
                      <a:pt x="9059" y="13662"/>
                    </a:lnTo>
                    <a:lnTo>
                      <a:pt x="9337" y="13367"/>
                    </a:lnTo>
                    <a:lnTo>
                      <a:pt x="9595" y="13071"/>
                    </a:lnTo>
                    <a:lnTo>
                      <a:pt x="9817" y="12738"/>
                    </a:lnTo>
                    <a:lnTo>
                      <a:pt x="10039" y="12387"/>
                    </a:lnTo>
                    <a:lnTo>
                      <a:pt x="10224" y="12017"/>
                    </a:lnTo>
                    <a:lnTo>
                      <a:pt x="10372" y="11629"/>
                    </a:lnTo>
                    <a:lnTo>
                      <a:pt x="10501" y="11204"/>
                    </a:lnTo>
                    <a:lnTo>
                      <a:pt x="10594" y="10778"/>
                    </a:lnTo>
                    <a:lnTo>
                      <a:pt x="10668" y="10298"/>
                    </a:lnTo>
                    <a:lnTo>
                      <a:pt x="10705" y="9854"/>
                    </a:lnTo>
                    <a:lnTo>
                      <a:pt x="10723" y="9410"/>
                    </a:lnTo>
                    <a:lnTo>
                      <a:pt x="10723" y="8967"/>
                    </a:lnTo>
                    <a:lnTo>
                      <a:pt x="10723" y="8523"/>
                    </a:lnTo>
                    <a:lnTo>
                      <a:pt x="10705" y="8079"/>
                    </a:lnTo>
                    <a:lnTo>
                      <a:pt x="10668" y="7636"/>
                    </a:lnTo>
                    <a:lnTo>
                      <a:pt x="10594" y="6767"/>
                    </a:lnTo>
                    <a:lnTo>
                      <a:pt x="10464" y="5935"/>
                    </a:lnTo>
                    <a:lnTo>
                      <a:pt x="10316" y="5121"/>
                    </a:lnTo>
                    <a:lnTo>
                      <a:pt x="10131" y="4345"/>
                    </a:lnTo>
                    <a:lnTo>
                      <a:pt x="9947" y="3606"/>
                    </a:lnTo>
                    <a:lnTo>
                      <a:pt x="9558" y="3864"/>
                    </a:lnTo>
                    <a:lnTo>
                      <a:pt x="9170" y="4105"/>
                    </a:lnTo>
                    <a:lnTo>
                      <a:pt x="8800" y="4308"/>
                    </a:lnTo>
                    <a:lnTo>
                      <a:pt x="8468" y="4474"/>
                    </a:lnTo>
                    <a:lnTo>
                      <a:pt x="8190" y="4585"/>
                    </a:lnTo>
                    <a:lnTo>
                      <a:pt x="8061" y="4622"/>
                    </a:lnTo>
                    <a:lnTo>
                      <a:pt x="7932" y="4641"/>
                    </a:lnTo>
                    <a:lnTo>
                      <a:pt x="7839" y="4659"/>
                    </a:lnTo>
                    <a:lnTo>
                      <a:pt x="7747" y="4641"/>
                    </a:lnTo>
                    <a:lnTo>
                      <a:pt x="7673" y="4622"/>
                    </a:lnTo>
                    <a:lnTo>
                      <a:pt x="7617" y="4567"/>
                    </a:lnTo>
                    <a:lnTo>
                      <a:pt x="7580" y="4493"/>
                    </a:lnTo>
                    <a:lnTo>
                      <a:pt x="7580" y="4400"/>
                    </a:lnTo>
                    <a:lnTo>
                      <a:pt x="7599" y="4290"/>
                    </a:lnTo>
                    <a:lnTo>
                      <a:pt x="7654" y="4160"/>
                    </a:lnTo>
                    <a:lnTo>
                      <a:pt x="7728" y="4031"/>
                    </a:lnTo>
                    <a:lnTo>
                      <a:pt x="7821" y="3883"/>
                    </a:lnTo>
                    <a:lnTo>
                      <a:pt x="8079" y="3569"/>
                    </a:lnTo>
                    <a:lnTo>
                      <a:pt x="8394" y="3236"/>
                    </a:lnTo>
                    <a:lnTo>
                      <a:pt x="8745" y="2903"/>
                    </a:lnTo>
                    <a:lnTo>
                      <a:pt x="9133" y="2552"/>
                    </a:lnTo>
                    <a:lnTo>
                      <a:pt x="9540" y="2219"/>
                    </a:lnTo>
                    <a:lnTo>
                      <a:pt x="9207" y="1295"/>
                    </a:lnTo>
                    <a:lnTo>
                      <a:pt x="8948" y="611"/>
                    </a:lnTo>
                    <a:lnTo>
                      <a:pt x="8745" y="167"/>
                    </a:lnTo>
                    <a:lnTo>
                      <a:pt x="86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14"/>
              <p:cNvSpPr/>
              <p:nvPr/>
            </p:nvSpPr>
            <p:spPr>
              <a:xfrm>
                <a:off x="-677900" y="3734113"/>
                <a:ext cx="161775" cy="404875"/>
              </a:xfrm>
              <a:custGeom>
                <a:rect b="b" l="l" r="r" t="t"/>
                <a:pathLst>
                  <a:path extrusionOk="0" h="16195" w="6471">
                    <a:moveTo>
                      <a:pt x="6305" y="0"/>
                    </a:moveTo>
                    <a:lnTo>
                      <a:pt x="6249" y="19"/>
                    </a:lnTo>
                    <a:lnTo>
                      <a:pt x="6194" y="37"/>
                    </a:lnTo>
                    <a:lnTo>
                      <a:pt x="6157" y="93"/>
                    </a:lnTo>
                    <a:lnTo>
                      <a:pt x="6138" y="167"/>
                    </a:lnTo>
                    <a:lnTo>
                      <a:pt x="6083" y="906"/>
                    </a:lnTo>
                    <a:lnTo>
                      <a:pt x="5990" y="1645"/>
                    </a:lnTo>
                    <a:lnTo>
                      <a:pt x="5879" y="2403"/>
                    </a:lnTo>
                    <a:lnTo>
                      <a:pt x="5750" y="3124"/>
                    </a:lnTo>
                    <a:lnTo>
                      <a:pt x="5584" y="3864"/>
                    </a:lnTo>
                    <a:lnTo>
                      <a:pt x="5417" y="4603"/>
                    </a:lnTo>
                    <a:lnTo>
                      <a:pt x="5232" y="5324"/>
                    </a:lnTo>
                    <a:lnTo>
                      <a:pt x="5011" y="6045"/>
                    </a:lnTo>
                    <a:lnTo>
                      <a:pt x="4752" y="6877"/>
                    </a:lnTo>
                    <a:lnTo>
                      <a:pt x="4474" y="7709"/>
                    </a:lnTo>
                    <a:lnTo>
                      <a:pt x="4160" y="8541"/>
                    </a:lnTo>
                    <a:lnTo>
                      <a:pt x="3846" y="9355"/>
                    </a:lnTo>
                    <a:lnTo>
                      <a:pt x="3495" y="10168"/>
                    </a:lnTo>
                    <a:lnTo>
                      <a:pt x="3106" y="10963"/>
                    </a:lnTo>
                    <a:lnTo>
                      <a:pt x="2718" y="11758"/>
                    </a:lnTo>
                    <a:lnTo>
                      <a:pt x="2293" y="12534"/>
                    </a:lnTo>
                    <a:lnTo>
                      <a:pt x="1794" y="13403"/>
                    </a:lnTo>
                    <a:lnTo>
                      <a:pt x="1239" y="14272"/>
                    </a:lnTo>
                    <a:lnTo>
                      <a:pt x="943" y="14697"/>
                    </a:lnTo>
                    <a:lnTo>
                      <a:pt x="648" y="15104"/>
                    </a:lnTo>
                    <a:lnTo>
                      <a:pt x="352" y="15511"/>
                    </a:lnTo>
                    <a:lnTo>
                      <a:pt x="38" y="15917"/>
                    </a:lnTo>
                    <a:lnTo>
                      <a:pt x="1" y="15973"/>
                    </a:lnTo>
                    <a:lnTo>
                      <a:pt x="1" y="16047"/>
                    </a:lnTo>
                    <a:lnTo>
                      <a:pt x="19" y="16102"/>
                    </a:lnTo>
                    <a:lnTo>
                      <a:pt x="56" y="16158"/>
                    </a:lnTo>
                    <a:lnTo>
                      <a:pt x="93" y="16176"/>
                    </a:lnTo>
                    <a:lnTo>
                      <a:pt x="148" y="16195"/>
                    </a:lnTo>
                    <a:lnTo>
                      <a:pt x="204" y="16195"/>
                    </a:lnTo>
                    <a:lnTo>
                      <a:pt x="259" y="16139"/>
                    </a:lnTo>
                    <a:lnTo>
                      <a:pt x="796" y="15455"/>
                    </a:lnTo>
                    <a:lnTo>
                      <a:pt x="1313" y="14734"/>
                    </a:lnTo>
                    <a:lnTo>
                      <a:pt x="1794" y="13995"/>
                    </a:lnTo>
                    <a:lnTo>
                      <a:pt x="2274" y="13255"/>
                    </a:lnTo>
                    <a:lnTo>
                      <a:pt x="2700" y="12479"/>
                    </a:lnTo>
                    <a:lnTo>
                      <a:pt x="3125" y="11702"/>
                    </a:lnTo>
                    <a:lnTo>
                      <a:pt x="3513" y="10907"/>
                    </a:lnTo>
                    <a:lnTo>
                      <a:pt x="3901" y="10094"/>
                    </a:lnTo>
                    <a:lnTo>
                      <a:pt x="4234" y="9281"/>
                    </a:lnTo>
                    <a:lnTo>
                      <a:pt x="4567" y="8467"/>
                    </a:lnTo>
                    <a:lnTo>
                      <a:pt x="4863" y="7617"/>
                    </a:lnTo>
                    <a:lnTo>
                      <a:pt x="5140" y="6785"/>
                    </a:lnTo>
                    <a:lnTo>
                      <a:pt x="5399" y="5934"/>
                    </a:lnTo>
                    <a:lnTo>
                      <a:pt x="5621" y="5084"/>
                    </a:lnTo>
                    <a:lnTo>
                      <a:pt x="5842" y="4234"/>
                    </a:lnTo>
                    <a:lnTo>
                      <a:pt x="6027" y="3365"/>
                    </a:lnTo>
                    <a:lnTo>
                      <a:pt x="6175" y="2570"/>
                    </a:lnTo>
                    <a:lnTo>
                      <a:pt x="6305" y="1775"/>
                    </a:lnTo>
                    <a:lnTo>
                      <a:pt x="6397" y="961"/>
                    </a:lnTo>
                    <a:lnTo>
                      <a:pt x="6471" y="167"/>
                    </a:lnTo>
                    <a:lnTo>
                      <a:pt x="6453" y="93"/>
                    </a:lnTo>
                    <a:lnTo>
                      <a:pt x="6416" y="37"/>
                    </a:lnTo>
                    <a:lnTo>
                      <a:pt x="6379" y="19"/>
                    </a:lnTo>
                    <a:lnTo>
                      <a:pt x="63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14"/>
              <p:cNvSpPr/>
              <p:nvPr/>
            </p:nvSpPr>
            <p:spPr>
              <a:xfrm>
                <a:off x="-875250" y="3775238"/>
                <a:ext cx="198775" cy="363750"/>
              </a:xfrm>
              <a:custGeom>
                <a:rect b="b" l="l" r="r" t="t"/>
                <a:pathLst>
                  <a:path extrusionOk="0" h="14550" w="7951">
                    <a:moveTo>
                      <a:pt x="130" y="0"/>
                    </a:moveTo>
                    <a:lnTo>
                      <a:pt x="75" y="19"/>
                    </a:lnTo>
                    <a:lnTo>
                      <a:pt x="38" y="74"/>
                    </a:lnTo>
                    <a:lnTo>
                      <a:pt x="1" y="130"/>
                    </a:lnTo>
                    <a:lnTo>
                      <a:pt x="1" y="185"/>
                    </a:lnTo>
                    <a:lnTo>
                      <a:pt x="167" y="962"/>
                    </a:lnTo>
                    <a:lnTo>
                      <a:pt x="370" y="1701"/>
                    </a:lnTo>
                    <a:lnTo>
                      <a:pt x="611" y="2459"/>
                    </a:lnTo>
                    <a:lnTo>
                      <a:pt x="870" y="3199"/>
                    </a:lnTo>
                    <a:lnTo>
                      <a:pt x="1147" y="3920"/>
                    </a:lnTo>
                    <a:lnTo>
                      <a:pt x="1443" y="4641"/>
                    </a:lnTo>
                    <a:lnTo>
                      <a:pt x="1757" y="5362"/>
                    </a:lnTo>
                    <a:lnTo>
                      <a:pt x="2090" y="6064"/>
                    </a:lnTo>
                    <a:lnTo>
                      <a:pt x="2459" y="6841"/>
                    </a:lnTo>
                    <a:lnTo>
                      <a:pt x="2866" y="7599"/>
                    </a:lnTo>
                    <a:lnTo>
                      <a:pt x="3273" y="8357"/>
                    </a:lnTo>
                    <a:lnTo>
                      <a:pt x="3698" y="9115"/>
                    </a:lnTo>
                    <a:lnTo>
                      <a:pt x="4142" y="9854"/>
                    </a:lnTo>
                    <a:lnTo>
                      <a:pt x="4604" y="10575"/>
                    </a:lnTo>
                    <a:lnTo>
                      <a:pt x="5085" y="11296"/>
                    </a:lnTo>
                    <a:lnTo>
                      <a:pt x="5565" y="11999"/>
                    </a:lnTo>
                    <a:lnTo>
                      <a:pt x="6064" y="12646"/>
                    </a:lnTo>
                    <a:lnTo>
                      <a:pt x="6564" y="13293"/>
                    </a:lnTo>
                    <a:lnTo>
                      <a:pt x="7100" y="13903"/>
                    </a:lnTo>
                    <a:lnTo>
                      <a:pt x="7673" y="14494"/>
                    </a:lnTo>
                    <a:lnTo>
                      <a:pt x="7728" y="14531"/>
                    </a:lnTo>
                    <a:lnTo>
                      <a:pt x="7784" y="14550"/>
                    </a:lnTo>
                    <a:lnTo>
                      <a:pt x="7839" y="14531"/>
                    </a:lnTo>
                    <a:lnTo>
                      <a:pt x="7895" y="14494"/>
                    </a:lnTo>
                    <a:lnTo>
                      <a:pt x="7932" y="14439"/>
                    </a:lnTo>
                    <a:lnTo>
                      <a:pt x="7950" y="14383"/>
                    </a:lnTo>
                    <a:lnTo>
                      <a:pt x="7932" y="14328"/>
                    </a:lnTo>
                    <a:lnTo>
                      <a:pt x="7895" y="14272"/>
                    </a:lnTo>
                    <a:lnTo>
                      <a:pt x="7358" y="13718"/>
                    </a:lnTo>
                    <a:lnTo>
                      <a:pt x="6859" y="13145"/>
                    </a:lnTo>
                    <a:lnTo>
                      <a:pt x="6379" y="12535"/>
                    </a:lnTo>
                    <a:lnTo>
                      <a:pt x="5898" y="11925"/>
                    </a:lnTo>
                    <a:lnTo>
                      <a:pt x="5454" y="11296"/>
                    </a:lnTo>
                    <a:lnTo>
                      <a:pt x="5029" y="10649"/>
                    </a:lnTo>
                    <a:lnTo>
                      <a:pt x="4622" y="10002"/>
                    </a:lnTo>
                    <a:lnTo>
                      <a:pt x="4216" y="9355"/>
                    </a:lnTo>
                    <a:lnTo>
                      <a:pt x="3791" y="8615"/>
                    </a:lnTo>
                    <a:lnTo>
                      <a:pt x="3365" y="7876"/>
                    </a:lnTo>
                    <a:lnTo>
                      <a:pt x="2977" y="7136"/>
                    </a:lnTo>
                    <a:lnTo>
                      <a:pt x="2589" y="6360"/>
                    </a:lnTo>
                    <a:lnTo>
                      <a:pt x="2219" y="5602"/>
                    </a:lnTo>
                    <a:lnTo>
                      <a:pt x="1868" y="4826"/>
                    </a:lnTo>
                    <a:lnTo>
                      <a:pt x="1554" y="4031"/>
                    </a:lnTo>
                    <a:lnTo>
                      <a:pt x="1239" y="3254"/>
                    </a:lnTo>
                    <a:lnTo>
                      <a:pt x="962" y="2478"/>
                    </a:lnTo>
                    <a:lnTo>
                      <a:pt x="722" y="1701"/>
                    </a:lnTo>
                    <a:lnTo>
                      <a:pt x="500" y="906"/>
                    </a:lnTo>
                    <a:lnTo>
                      <a:pt x="315" y="111"/>
                    </a:lnTo>
                    <a:lnTo>
                      <a:pt x="296" y="37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75" name="Google Shape;1775;p14"/>
          <p:cNvSpPr/>
          <p:nvPr/>
        </p:nvSpPr>
        <p:spPr>
          <a:xfrm>
            <a:off x="1801838" y="259431"/>
            <a:ext cx="1097279" cy="1097277"/>
          </a:xfrm>
          <a:custGeom>
            <a:rect b="b" l="l" r="r" t="t"/>
            <a:pathLst>
              <a:path extrusionOk="0" h="6397" w="9660">
                <a:moveTo>
                  <a:pt x="5997" y="0"/>
                </a:moveTo>
                <a:lnTo>
                  <a:pt x="5413" y="18"/>
                </a:lnTo>
                <a:lnTo>
                  <a:pt x="4794" y="73"/>
                </a:lnTo>
                <a:lnTo>
                  <a:pt x="4575" y="109"/>
                </a:lnTo>
                <a:lnTo>
                  <a:pt x="4010" y="237"/>
                </a:lnTo>
                <a:lnTo>
                  <a:pt x="3627" y="346"/>
                </a:lnTo>
                <a:lnTo>
                  <a:pt x="3190" y="474"/>
                </a:lnTo>
                <a:lnTo>
                  <a:pt x="2753" y="638"/>
                </a:lnTo>
                <a:lnTo>
                  <a:pt x="2279" y="820"/>
                </a:lnTo>
                <a:lnTo>
                  <a:pt x="1823" y="1057"/>
                </a:lnTo>
                <a:lnTo>
                  <a:pt x="1604" y="1185"/>
                </a:lnTo>
                <a:lnTo>
                  <a:pt x="1386" y="1312"/>
                </a:lnTo>
                <a:lnTo>
                  <a:pt x="1185" y="1476"/>
                </a:lnTo>
                <a:lnTo>
                  <a:pt x="985" y="1622"/>
                </a:lnTo>
                <a:lnTo>
                  <a:pt x="803" y="1786"/>
                </a:lnTo>
                <a:lnTo>
                  <a:pt x="620" y="1968"/>
                </a:lnTo>
                <a:lnTo>
                  <a:pt x="475" y="2169"/>
                </a:lnTo>
                <a:lnTo>
                  <a:pt x="329" y="2369"/>
                </a:lnTo>
                <a:lnTo>
                  <a:pt x="219" y="2570"/>
                </a:lnTo>
                <a:lnTo>
                  <a:pt x="128" y="2788"/>
                </a:lnTo>
                <a:lnTo>
                  <a:pt x="55" y="3025"/>
                </a:lnTo>
                <a:lnTo>
                  <a:pt x="19" y="3281"/>
                </a:lnTo>
                <a:lnTo>
                  <a:pt x="1" y="3536"/>
                </a:lnTo>
                <a:lnTo>
                  <a:pt x="19" y="3809"/>
                </a:lnTo>
                <a:lnTo>
                  <a:pt x="74" y="4155"/>
                </a:lnTo>
                <a:lnTo>
                  <a:pt x="165" y="4465"/>
                </a:lnTo>
                <a:lnTo>
                  <a:pt x="274" y="4757"/>
                </a:lnTo>
                <a:lnTo>
                  <a:pt x="402" y="5012"/>
                </a:lnTo>
                <a:lnTo>
                  <a:pt x="566" y="5249"/>
                </a:lnTo>
                <a:lnTo>
                  <a:pt x="766" y="5468"/>
                </a:lnTo>
                <a:lnTo>
                  <a:pt x="967" y="5650"/>
                </a:lnTo>
                <a:lnTo>
                  <a:pt x="1203" y="5814"/>
                </a:lnTo>
                <a:lnTo>
                  <a:pt x="1440" y="5960"/>
                </a:lnTo>
                <a:lnTo>
                  <a:pt x="1714" y="6069"/>
                </a:lnTo>
                <a:lnTo>
                  <a:pt x="1987" y="6178"/>
                </a:lnTo>
                <a:lnTo>
                  <a:pt x="2279" y="6251"/>
                </a:lnTo>
                <a:lnTo>
                  <a:pt x="2589" y="6324"/>
                </a:lnTo>
                <a:lnTo>
                  <a:pt x="2898" y="6361"/>
                </a:lnTo>
                <a:lnTo>
                  <a:pt x="3208" y="6379"/>
                </a:lnTo>
                <a:lnTo>
                  <a:pt x="3536" y="6397"/>
                </a:lnTo>
                <a:lnTo>
                  <a:pt x="3883" y="6379"/>
                </a:lnTo>
                <a:lnTo>
                  <a:pt x="4211" y="6361"/>
                </a:lnTo>
                <a:lnTo>
                  <a:pt x="4539" y="6324"/>
                </a:lnTo>
                <a:lnTo>
                  <a:pt x="4885" y="6269"/>
                </a:lnTo>
                <a:lnTo>
                  <a:pt x="5213" y="6215"/>
                </a:lnTo>
                <a:lnTo>
                  <a:pt x="5541" y="6142"/>
                </a:lnTo>
                <a:lnTo>
                  <a:pt x="5869" y="6051"/>
                </a:lnTo>
                <a:lnTo>
                  <a:pt x="6179" y="5941"/>
                </a:lnTo>
                <a:lnTo>
                  <a:pt x="6489" y="5850"/>
                </a:lnTo>
                <a:lnTo>
                  <a:pt x="6780" y="5723"/>
                </a:lnTo>
                <a:lnTo>
                  <a:pt x="7054" y="5613"/>
                </a:lnTo>
                <a:lnTo>
                  <a:pt x="7327" y="5468"/>
                </a:lnTo>
                <a:lnTo>
                  <a:pt x="7582" y="5340"/>
                </a:lnTo>
                <a:lnTo>
                  <a:pt x="7801" y="5194"/>
                </a:lnTo>
                <a:lnTo>
                  <a:pt x="8020" y="5048"/>
                </a:lnTo>
                <a:lnTo>
                  <a:pt x="8202" y="4903"/>
                </a:lnTo>
                <a:lnTo>
                  <a:pt x="8439" y="4702"/>
                </a:lnTo>
                <a:lnTo>
                  <a:pt x="8657" y="4502"/>
                </a:lnTo>
                <a:lnTo>
                  <a:pt x="8840" y="4283"/>
                </a:lnTo>
                <a:lnTo>
                  <a:pt x="9004" y="4082"/>
                </a:lnTo>
                <a:lnTo>
                  <a:pt x="9150" y="3864"/>
                </a:lnTo>
                <a:lnTo>
                  <a:pt x="9295" y="3663"/>
                </a:lnTo>
                <a:lnTo>
                  <a:pt x="9405" y="3445"/>
                </a:lnTo>
                <a:lnTo>
                  <a:pt x="9496" y="3226"/>
                </a:lnTo>
                <a:lnTo>
                  <a:pt x="9569" y="3025"/>
                </a:lnTo>
                <a:lnTo>
                  <a:pt x="9605" y="2825"/>
                </a:lnTo>
                <a:lnTo>
                  <a:pt x="9642" y="2606"/>
                </a:lnTo>
                <a:lnTo>
                  <a:pt x="9660" y="2406"/>
                </a:lnTo>
                <a:lnTo>
                  <a:pt x="9660" y="2205"/>
                </a:lnTo>
                <a:lnTo>
                  <a:pt x="9623" y="2023"/>
                </a:lnTo>
                <a:lnTo>
                  <a:pt x="9587" y="1823"/>
                </a:lnTo>
                <a:lnTo>
                  <a:pt x="9532" y="1640"/>
                </a:lnTo>
                <a:lnTo>
                  <a:pt x="9441" y="1476"/>
                </a:lnTo>
                <a:lnTo>
                  <a:pt x="9350" y="1294"/>
                </a:lnTo>
                <a:lnTo>
                  <a:pt x="9222" y="1130"/>
                </a:lnTo>
                <a:lnTo>
                  <a:pt x="9095" y="984"/>
                </a:lnTo>
                <a:lnTo>
                  <a:pt x="8931" y="838"/>
                </a:lnTo>
                <a:lnTo>
                  <a:pt x="8749" y="693"/>
                </a:lnTo>
                <a:lnTo>
                  <a:pt x="8566" y="565"/>
                </a:lnTo>
                <a:lnTo>
                  <a:pt x="8348" y="456"/>
                </a:lnTo>
                <a:lnTo>
                  <a:pt x="8129" y="346"/>
                </a:lnTo>
                <a:lnTo>
                  <a:pt x="7874" y="255"/>
                </a:lnTo>
                <a:lnTo>
                  <a:pt x="7600" y="182"/>
                </a:lnTo>
                <a:lnTo>
                  <a:pt x="7327" y="109"/>
                </a:lnTo>
                <a:lnTo>
                  <a:pt x="7017" y="55"/>
                </a:lnTo>
                <a:lnTo>
                  <a:pt x="6689" y="18"/>
                </a:lnTo>
                <a:lnTo>
                  <a:pt x="63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6" name="Google Shape;1776;p14"/>
          <p:cNvSpPr txBox="1"/>
          <p:nvPr>
            <p:ph type="title"/>
          </p:nvPr>
        </p:nvSpPr>
        <p:spPr>
          <a:xfrm>
            <a:off x="321650" y="1652700"/>
            <a:ext cx="43422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5000"/>
              <a:t>Planificación temporal </a:t>
            </a:r>
            <a:endParaRPr/>
          </a:p>
        </p:txBody>
      </p:sp>
      <p:sp>
        <p:nvSpPr>
          <p:cNvPr id="1777" name="Google Shape;1777;p14"/>
          <p:cNvSpPr txBox="1"/>
          <p:nvPr>
            <p:ph idx="1" type="subTitle"/>
          </p:nvPr>
        </p:nvSpPr>
        <p:spPr>
          <a:xfrm>
            <a:off x="385400" y="3523625"/>
            <a:ext cx="42147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tareas, sprints y cronograma de entregas.</a:t>
            </a:r>
            <a:endParaRPr/>
          </a:p>
        </p:txBody>
      </p:sp>
      <p:sp>
        <p:nvSpPr>
          <p:cNvPr id="1778" name="Google Shape;1778;p14"/>
          <p:cNvSpPr txBox="1"/>
          <p:nvPr>
            <p:ph idx="2" type="title"/>
          </p:nvPr>
        </p:nvSpPr>
        <p:spPr>
          <a:xfrm>
            <a:off x="1801778" y="533720"/>
            <a:ext cx="109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3" name="Google Shape;1783;p13"/>
          <p:cNvGrpSpPr/>
          <p:nvPr/>
        </p:nvGrpSpPr>
        <p:grpSpPr>
          <a:xfrm>
            <a:off x="7024128" y="2939771"/>
            <a:ext cx="1790243" cy="1828723"/>
            <a:chOff x="3313694" y="-2401250"/>
            <a:chExt cx="2134800" cy="2183550"/>
          </a:xfrm>
        </p:grpSpPr>
        <p:sp>
          <p:nvSpPr>
            <p:cNvPr id="1784" name="Google Shape;1784;p13"/>
            <p:cNvSpPr/>
            <p:nvPr/>
          </p:nvSpPr>
          <p:spPr>
            <a:xfrm>
              <a:off x="3313694" y="-309500"/>
              <a:ext cx="2134800" cy="918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85" name="Google Shape;1785;p13"/>
            <p:cNvSpPr/>
            <p:nvPr/>
          </p:nvSpPr>
          <p:spPr>
            <a:xfrm>
              <a:off x="5076882" y="-867159"/>
              <a:ext cx="160139" cy="607652"/>
            </a:xfrm>
            <a:custGeom>
              <a:rect b="b" l="l" r="r" t="t"/>
              <a:pathLst>
                <a:path extrusionOk="0" h="16491" w="4346">
                  <a:moveTo>
                    <a:pt x="1" y="0"/>
                  </a:moveTo>
                  <a:lnTo>
                    <a:pt x="1202" y="5657"/>
                  </a:lnTo>
                  <a:lnTo>
                    <a:pt x="1443" y="6804"/>
                  </a:lnTo>
                  <a:lnTo>
                    <a:pt x="3476" y="16491"/>
                  </a:lnTo>
                  <a:lnTo>
                    <a:pt x="4345" y="16491"/>
                  </a:lnTo>
                  <a:lnTo>
                    <a:pt x="2922" y="6804"/>
                  </a:lnTo>
                  <a:lnTo>
                    <a:pt x="2755" y="5657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3"/>
            <p:cNvSpPr/>
            <p:nvPr/>
          </p:nvSpPr>
          <p:spPr>
            <a:xfrm>
              <a:off x="4954289" y="-867159"/>
              <a:ext cx="159439" cy="607652"/>
            </a:xfrm>
            <a:custGeom>
              <a:rect b="b" l="l" r="r" t="t"/>
              <a:pathLst>
                <a:path extrusionOk="0" h="16491" w="4327">
                  <a:moveTo>
                    <a:pt x="0" y="0"/>
                  </a:moveTo>
                  <a:lnTo>
                    <a:pt x="1183" y="5657"/>
                  </a:lnTo>
                  <a:lnTo>
                    <a:pt x="1442" y="6804"/>
                  </a:lnTo>
                  <a:lnTo>
                    <a:pt x="3476" y="16491"/>
                  </a:lnTo>
                  <a:lnTo>
                    <a:pt x="4326" y="16491"/>
                  </a:lnTo>
                  <a:lnTo>
                    <a:pt x="2903" y="6804"/>
                  </a:lnTo>
                  <a:lnTo>
                    <a:pt x="2736" y="5657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3"/>
            <p:cNvSpPr/>
            <p:nvPr/>
          </p:nvSpPr>
          <p:spPr>
            <a:xfrm>
              <a:off x="4367743" y="-1008839"/>
              <a:ext cx="813409" cy="233687"/>
            </a:xfrm>
            <a:custGeom>
              <a:rect b="b" l="l" r="r" t="t"/>
              <a:pathLst>
                <a:path extrusionOk="0" h="6342" w="22075">
                  <a:moveTo>
                    <a:pt x="5362" y="0"/>
                  </a:moveTo>
                  <a:lnTo>
                    <a:pt x="4937" y="37"/>
                  </a:lnTo>
                  <a:lnTo>
                    <a:pt x="4530" y="92"/>
                  </a:lnTo>
                  <a:lnTo>
                    <a:pt x="4142" y="203"/>
                  </a:lnTo>
                  <a:lnTo>
                    <a:pt x="3754" y="351"/>
                  </a:lnTo>
                  <a:lnTo>
                    <a:pt x="3366" y="536"/>
                  </a:lnTo>
                  <a:lnTo>
                    <a:pt x="2996" y="758"/>
                  </a:lnTo>
                  <a:lnTo>
                    <a:pt x="2645" y="998"/>
                  </a:lnTo>
                  <a:lnTo>
                    <a:pt x="2312" y="1294"/>
                  </a:lnTo>
                  <a:lnTo>
                    <a:pt x="1997" y="1627"/>
                  </a:lnTo>
                  <a:lnTo>
                    <a:pt x="1702" y="1978"/>
                  </a:lnTo>
                  <a:lnTo>
                    <a:pt x="1424" y="2348"/>
                  </a:lnTo>
                  <a:lnTo>
                    <a:pt x="1184" y="2773"/>
                  </a:lnTo>
                  <a:lnTo>
                    <a:pt x="944" y="3198"/>
                  </a:lnTo>
                  <a:lnTo>
                    <a:pt x="740" y="3679"/>
                  </a:lnTo>
                  <a:lnTo>
                    <a:pt x="574" y="4160"/>
                  </a:lnTo>
                  <a:lnTo>
                    <a:pt x="426" y="4677"/>
                  </a:lnTo>
                  <a:lnTo>
                    <a:pt x="1" y="6341"/>
                  </a:lnTo>
                  <a:lnTo>
                    <a:pt x="21168" y="6341"/>
                  </a:lnTo>
                  <a:lnTo>
                    <a:pt x="22000" y="3087"/>
                  </a:lnTo>
                  <a:lnTo>
                    <a:pt x="22056" y="2792"/>
                  </a:lnTo>
                  <a:lnTo>
                    <a:pt x="22074" y="2514"/>
                  </a:lnTo>
                  <a:lnTo>
                    <a:pt x="22056" y="2218"/>
                  </a:lnTo>
                  <a:lnTo>
                    <a:pt x="22019" y="1941"/>
                  </a:lnTo>
                  <a:lnTo>
                    <a:pt x="21945" y="1682"/>
                  </a:lnTo>
                  <a:lnTo>
                    <a:pt x="21834" y="1424"/>
                  </a:lnTo>
                  <a:lnTo>
                    <a:pt x="21705" y="1183"/>
                  </a:lnTo>
                  <a:lnTo>
                    <a:pt x="21557" y="961"/>
                  </a:lnTo>
                  <a:lnTo>
                    <a:pt x="21372" y="758"/>
                  </a:lnTo>
                  <a:lnTo>
                    <a:pt x="21168" y="573"/>
                  </a:lnTo>
                  <a:lnTo>
                    <a:pt x="20947" y="407"/>
                  </a:lnTo>
                  <a:lnTo>
                    <a:pt x="20706" y="277"/>
                  </a:lnTo>
                  <a:lnTo>
                    <a:pt x="20447" y="166"/>
                  </a:lnTo>
                  <a:lnTo>
                    <a:pt x="20170" y="74"/>
                  </a:lnTo>
                  <a:lnTo>
                    <a:pt x="19893" y="18"/>
                  </a:lnTo>
                  <a:lnTo>
                    <a:pt x="19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3"/>
            <p:cNvSpPr/>
            <p:nvPr/>
          </p:nvSpPr>
          <p:spPr>
            <a:xfrm>
              <a:off x="3999226" y="-1954358"/>
              <a:ext cx="692143" cy="346072"/>
            </a:xfrm>
            <a:custGeom>
              <a:rect b="b" l="l" r="r" t="t"/>
              <a:pathLst>
                <a:path extrusionOk="0" h="9392" w="18784">
                  <a:moveTo>
                    <a:pt x="592" y="0"/>
                  </a:moveTo>
                  <a:lnTo>
                    <a:pt x="0" y="1590"/>
                  </a:lnTo>
                  <a:lnTo>
                    <a:pt x="296" y="1923"/>
                  </a:lnTo>
                  <a:lnTo>
                    <a:pt x="1091" y="2792"/>
                  </a:lnTo>
                  <a:lnTo>
                    <a:pt x="1627" y="3365"/>
                  </a:lnTo>
                  <a:lnTo>
                    <a:pt x="2256" y="4030"/>
                  </a:lnTo>
                  <a:lnTo>
                    <a:pt x="2958" y="4714"/>
                  </a:lnTo>
                  <a:lnTo>
                    <a:pt x="3698" y="5435"/>
                  </a:lnTo>
                  <a:lnTo>
                    <a:pt x="4474" y="6156"/>
                  </a:lnTo>
                  <a:lnTo>
                    <a:pt x="5269" y="6859"/>
                  </a:lnTo>
                  <a:lnTo>
                    <a:pt x="6083" y="7524"/>
                  </a:lnTo>
                  <a:lnTo>
                    <a:pt x="6471" y="7820"/>
                  </a:lnTo>
                  <a:lnTo>
                    <a:pt x="6878" y="8116"/>
                  </a:lnTo>
                  <a:lnTo>
                    <a:pt x="7247" y="8375"/>
                  </a:lnTo>
                  <a:lnTo>
                    <a:pt x="7636" y="8615"/>
                  </a:lnTo>
                  <a:lnTo>
                    <a:pt x="8005" y="8837"/>
                  </a:lnTo>
                  <a:lnTo>
                    <a:pt x="8357" y="9003"/>
                  </a:lnTo>
                  <a:lnTo>
                    <a:pt x="8708" y="9151"/>
                  </a:lnTo>
                  <a:lnTo>
                    <a:pt x="9022" y="9281"/>
                  </a:lnTo>
                  <a:lnTo>
                    <a:pt x="9336" y="9354"/>
                  </a:lnTo>
                  <a:lnTo>
                    <a:pt x="9614" y="9373"/>
                  </a:lnTo>
                  <a:lnTo>
                    <a:pt x="9909" y="9391"/>
                  </a:lnTo>
                  <a:lnTo>
                    <a:pt x="10205" y="9373"/>
                  </a:lnTo>
                  <a:lnTo>
                    <a:pt x="10852" y="9318"/>
                  </a:lnTo>
                  <a:lnTo>
                    <a:pt x="11536" y="9225"/>
                  </a:lnTo>
                  <a:lnTo>
                    <a:pt x="12257" y="9114"/>
                  </a:lnTo>
                  <a:lnTo>
                    <a:pt x="12978" y="8948"/>
                  </a:lnTo>
                  <a:lnTo>
                    <a:pt x="13718" y="8781"/>
                  </a:lnTo>
                  <a:lnTo>
                    <a:pt x="14439" y="8597"/>
                  </a:lnTo>
                  <a:lnTo>
                    <a:pt x="15141" y="8393"/>
                  </a:lnTo>
                  <a:lnTo>
                    <a:pt x="16435" y="8005"/>
                  </a:lnTo>
                  <a:lnTo>
                    <a:pt x="17489" y="7672"/>
                  </a:lnTo>
                  <a:lnTo>
                    <a:pt x="18450" y="7321"/>
                  </a:lnTo>
                  <a:lnTo>
                    <a:pt x="18543" y="7099"/>
                  </a:lnTo>
                  <a:lnTo>
                    <a:pt x="18598" y="6877"/>
                  </a:lnTo>
                  <a:lnTo>
                    <a:pt x="18672" y="6637"/>
                  </a:lnTo>
                  <a:lnTo>
                    <a:pt x="18709" y="6378"/>
                  </a:lnTo>
                  <a:lnTo>
                    <a:pt x="18746" y="6119"/>
                  </a:lnTo>
                  <a:lnTo>
                    <a:pt x="18765" y="5860"/>
                  </a:lnTo>
                  <a:lnTo>
                    <a:pt x="18783" y="5306"/>
                  </a:lnTo>
                  <a:lnTo>
                    <a:pt x="18765" y="4733"/>
                  </a:lnTo>
                  <a:lnTo>
                    <a:pt x="18709" y="4178"/>
                  </a:lnTo>
                  <a:lnTo>
                    <a:pt x="18635" y="3605"/>
                  </a:lnTo>
                  <a:lnTo>
                    <a:pt x="18561" y="3069"/>
                  </a:lnTo>
                  <a:lnTo>
                    <a:pt x="18450" y="2551"/>
                  </a:lnTo>
                  <a:lnTo>
                    <a:pt x="18358" y="2071"/>
                  </a:lnTo>
                  <a:lnTo>
                    <a:pt x="18155" y="1257"/>
                  </a:lnTo>
                  <a:lnTo>
                    <a:pt x="18007" y="721"/>
                  </a:lnTo>
                  <a:lnTo>
                    <a:pt x="17933" y="518"/>
                  </a:lnTo>
                  <a:lnTo>
                    <a:pt x="16731" y="1276"/>
                  </a:lnTo>
                  <a:lnTo>
                    <a:pt x="15474" y="2052"/>
                  </a:lnTo>
                  <a:lnTo>
                    <a:pt x="14032" y="2939"/>
                  </a:lnTo>
                  <a:lnTo>
                    <a:pt x="12553" y="3827"/>
                  </a:lnTo>
                  <a:lnTo>
                    <a:pt x="11241" y="4585"/>
                  </a:lnTo>
                  <a:lnTo>
                    <a:pt x="10686" y="4881"/>
                  </a:lnTo>
                  <a:lnTo>
                    <a:pt x="10242" y="5102"/>
                  </a:lnTo>
                  <a:lnTo>
                    <a:pt x="9928" y="5250"/>
                  </a:lnTo>
                  <a:lnTo>
                    <a:pt x="9817" y="5269"/>
                  </a:lnTo>
                  <a:lnTo>
                    <a:pt x="9743" y="5269"/>
                  </a:lnTo>
                  <a:lnTo>
                    <a:pt x="9558" y="5195"/>
                  </a:lnTo>
                  <a:lnTo>
                    <a:pt x="9207" y="5010"/>
                  </a:lnTo>
                  <a:lnTo>
                    <a:pt x="8116" y="4400"/>
                  </a:lnTo>
                  <a:lnTo>
                    <a:pt x="6637" y="3550"/>
                  </a:lnTo>
                  <a:lnTo>
                    <a:pt x="4992" y="2588"/>
                  </a:lnTo>
                  <a:lnTo>
                    <a:pt x="1960" y="813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BC8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3"/>
            <p:cNvSpPr/>
            <p:nvPr/>
          </p:nvSpPr>
          <p:spPr>
            <a:xfrm>
              <a:off x="4056451" y="-1908740"/>
              <a:ext cx="75648" cy="105642"/>
            </a:xfrm>
            <a:custGeom>
              <a:rect b="b" l="l" r="r" t="t"/>
              <a:pathLst>
                <a:path extrusionOk="0" h="2867" w="2053">
                  <a:moveTo>
                    <a:pt x="1147" y="1"/>
                  </a:moveTo>
                  <a:lnTo>
                    <a:pt x="1110" y="260"/>
                  </a:lnTo>
                  <a:lnTo>
                    <a:pt x="1054" y="518"/>
                  </a:lnTo>
                  <a:lnTo>
                    <a:pt x="943" y="833"/>
                  </a:lnTo>
                  <a:lnTo>
                    <a:pt x="888" y="999"/>
                  </a:lnTo>
                  <a:lnTo>
                    <a:pt x="795" y="1165"/>
                  </a:lnTo>
                  <a:lnTo>
                    <a:pt x="703" y="1332"/>
                  </a:lnTo>
                  <a:lnTo>
                    <a:pt x="610" y="1498"/>
                  </a:lnTo>
                  <a:lnTo>
                    <a:pt x="481" y="1646"/>
                  </a:lnTo>
                  <a:lnTo>
                    <a:pt x="333" y="1794"/>
                  </a:lnTo>
                  <a:lnTo>
                    <a:pt x="167" y="1923"/>
                  </a:lnTo>
                  <a:lnTo>
                    <a:pt x="0" y="2034"/>
                  </a:lnTo>
                  <a:lnTo>
                    <a:pt x="37" y="2145"/>
                  </a:lnTo>
                  <a:lnTo>
                    <a:pt x="93" y="2256"/>
                  </a:lnTo>
                  <a:lnTo>
                    <a:pt x="185" y="2386"/>
                  </a:lnTo>
                  <a:lnTo>
                    <a:pt x="296" y="2515"/>
                  </a:lnTo>
                  <a:lnTo>
                    <a:pt x="426" y="2663"/>
                  </a:lnTo>
                  <a:lnTo>
                    <a:pt x="592" y="2774"/>
                  </a:lnTo>
                  <a:lnTo>
                    <a:pt x="684" y="2829"/>
                  </a:lnTo>
                  <a:lnTo>
                    <a:pt x="795" y="2866"/>
                  </a:lnTo>
                  <a:lnTo>
                    <a:pt x="962" y="2681"/>
                  </a:lnTo>
                  <a:lnTo>
                    <a:pt x="1128" y="2478"/>
                  </a:lnTo>
                  <a:lnTo>
                    <a:pt x="1350" y="2182"/>
                  </a:lnTo>
                  <a:lnTo>
                    <a:pt x="1553" y="1849"/>
                  </a:lnTo>
                  <a:lnTo>
                    <a:pt x="1664" y="1646"/>
                  </a:lnTo>
                  <a:lnTo>
                    <a:pt x="1775" y="1443"/>
                  </a:lnTo>
                  <a:lnTo>
                    <a:pt x="1868" y="1239"/>
                  </a:lnTo>
                  <a:lnTo>
                    <a:pt x="1942" y="1017"/>
                  </a:lnTo>
                  <a:lnTo>
                    <a:pt x="2015" y="777"/>
                  </a:lnTo>
                  <a:lnTo>
                    <a:pt x="2052" y="555"/>
                  </a:lnTo>
                  <a:lnTo>
                    <a:pt x="1997" y="481"/>
                  </a:lnTo>
                  <a:lnTo>
                    <a:pt x="1942" y="407"/>
                  </a:lnTo>
                  <a:lnTo>
                    <a:pt x="1849" y="315"/>
                  </a:lnTo>
                  <a:lnTo>
                    <a:pt x="1720" y="223"/>
                  </a:lnTo>
                  <a:lnTo>
                    <a:pt x="1553" y="149"/>
                  </a:lnTo>
                  <a:lnTo>
                    <a:pt x="1368" y="56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3"/>
            <p:cNvSpPr/>
            <p:nvPr/>
          </p:nvSpPr>
          <p:spPr>
            <a:xfrm>
              <a:off x="4354809" y="-1759543"/>
              <a:ext cx="21150" cy="60651"/>
            </a:xfrm>
            <a:custGeom>
              <a:rect b="b" l="l" r="r" t="t"/>
              <a:pathLst>
                <a:path extrusionOk="0" h="1646" w="574">
                  <a:moveTo>
                    <a:pt x="56" y="0"/>
                  </a:moveTo>
                  <a:lnTo>
                    <a:pt x="1" y="37"/>
                  </a:lnTo>
                  <a:lnTo>
                    <a:pt x="1" y="56"/>
                  </a:lnTo>
                  <a:lnTo>
                    <a:pt x="1" y="93"/>
                  </a:lnTo>
                  <a:lnTo>
                    <a:pt x="56" y="481"/>
                  </a:lnTo>
                  <a:lnTo>
                    <a:pt x="149" y="869"/>
                  </a:lnTo>
                  <a:lnTo>
                    <a:pt x="278" y="1239"/>
                  </a:lnTo>
                  <a:lnTo>
                    <a:pt x="407" y="1609"/>
                  </a:lnTo>
                  <a:lnTo>
                    <a:pt x="426" y="1627"/>
                  </a:lnTo>
                  <a:lnTo>
                    <a:pt x="463" y="1646"/>
                  </a:lnTo>
                  <a:lnTo>
                    <a:pt x="518" y="1646"/>
                  </a:lnTo>
                  <a:lnTo>
                    <a:pt x="555" y="1590"/>
                  </a:lnTo>
                  <a:lnTo>
                    <a:pt x="574" y="1572"/>
                  </a:lnTo>
                  <a:lnTo>
                    <a:pt x="555" y="1535"/>
                  </a:lnTo>
                  <a:lnTo>
                    <a:pt x="426" y="1165"/>
                  </a:lnTo>
                  <a:lnTo>
                    <a:pt x="315" y="814"/>
                  </a:lnTo>
                  <a:lnTo>
                    <a:pt x="222" y="444"/>
                  </a:lnTo>
                  <a:lnTo>
                    <a:pt x="149" y="56"/>
                  </a:lnTo>
                  <a:lnTo>
                    <a:pt x="149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3"/>
            <p:cNvSpPr/>
            <p:nvPr/>
          </p:nvSpPr>
          <p:spPr>
            <a:xfrm>
              <a:off x="4337785" y="-1751362"/>
              <a:ext cx="23877" cy="55898"/>
            </a:xfrm>
            <a:custGeom>
              <a:rect b="b" l="l" r="r" t="t"/>
              <a:pathLst>
                <a:path extrusionOk="0" h="1517" w="648">
                  <a:moveTo>
                    <a:pt x="518" y="0"/>
                  </a:moveTo>
                  <a:lnTo>
                    <a:pt x="500" y="37"/>
                  </a:lnTo>
                  <a:lnTo>
                    <a:pt x="333" y="370"/>
                  </a:lnTo>
                  <a:lnTo>
                    <a:pt x="204" y="721"/>
                  </a:lnTo>
                  <a:lnTo>
                    <a:pt x="93" y="1072"/>
                  </a:lnTo>
                  <a:lnTo>
                    <a:pt x="0" y="1424"/>
                  </a:lnTo>
                  <a:lnTo>
                    <a:pt x="0" y="1461"/>
                  </a:lnTo>
                  <a:lnTo>
                    <a:pt x="19" y="1498"/>
                  </a:lnTo>
                  <a:lnTo>
                    <a:pt x="37" y="1516"/>
                  </a:lnTo>
                  <a:lnTo>
                    <a:pt x="74" y="1516"/>
                  </a:lnTo>
                  <a:lnTo>
                    <a:pt x="130" y="1498"/>
                  </a:lnTo>
                  <a:lnTo>
                    <a:pt x="167" y="1479"/>
                  </a:lnTo>
                  <a:lnTo>
                    <a:pt x="167" y="1442"/>
                  </a:lnTo>
                  <a:lnTo>
                    <a:pt x="259" y="1109"/>
                  </a:lnTo>
                  <a:lnTo>
                    <a:pt x="352" y="777"/>
                  </a:lnTo>
                  <a:lnTo>
                    <a:pt x="481" y="444"/>
                  </a:lnTo>
                  <a:lnTo>
                    <a:pt x="629" y="130"/>
                  </a:lnTo>
                  <a:lnTo>
                    <a:pt x="648" y="93"/>
                  </a:lnTo>
                  <a:lnTo>
                    <a:pt x="648" y="5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3"/>
            <p:cNvSpPr/>
            <p:nvPr/>
          </p:nvSpPr>
          <p:spPr>
            <a:xfrm>
              <a:off x="4455625" y="-1934607"/>
              <a:ext cx="327685" cy="348135"/>
            </a:xfrm>
            <a:custGeom>
              <a:rect b="b" l="l" r="r" t="t"/>
              <a:pathLst>
                <a:path extrusionOk="0" h="9448" w="8893">
                  <a:moveTo>
                    <a:pt x="6175" y="0"/>
                  </a:moveTo>
                  <a:lnTo>
                    <a:pt x="5953" y="19"/>
                  </a:lnTo>
                  <a:lnTo>
                    <a:pt x="5695" y="56"/>
                  </a:lnTo>
                  <a:lnTo>
                    <a:pt x="5417" y="111"/>
                  </a:lnTo>
                  <a:lnTo>
                    <a:pt x="4937" y="259"/>
                  </a:lnTo>
                  <a:lnTo>
                    <a:pt x="4475" y="425"/>
                  </a:lnTo>
                  <a:lnTo>
                    <a:pt x="3994" y="610"/>
                  </a:lnTo>
                  <a:lnTo>
                    <a:pt x="3532" y="832"/>
                  </a:lnTo>
                  <a:lnTo>
                    <a:pt x="3070" y="1054"/>
                  </a:lnTo>
                  <a:lnTo>
                    <a:pt x="2626" y="1276"/>
                  </a:lnTo>
                  <a:lnTo>
                    <a:pt x="1794" y="1719"/>
                  </a:lnTo>
                  <a:lnTo>
                    <a:pt x="1073" y="2145"/>
                  </a:lnTo>
                  <a:lnTo>
                    <a:pt x="500" y="2496"/>
                  </a:lnTo>
                  <a:lnTo>
                    <a:pt x="1" y="2829"/>
                  </a:lnTo>
                  <a:lnTo>
                    <a:pt x="2312" y="9447"/>
                  </a:lnTo>
                  <a:lnTo>
                    <a:pt x="2811" y="9299"/>
                  </a:lnTo>
                  <a:lnTo>
                    <a:pt x="3273" y="9114"/>
                  </a:lnTo>
                  <a:lnTo>
                    <a:pt x="3754" y="8911"/>
                  </a:lnTo>
                  <a:lnTo>
                    <a:pt x="4197" y="8671"/>
                  </a:lnTo>
                  <a:lnTo>
                    <a:pt x="4622" y="8430"/>
                  </a:lnTo>
                  <a:lnTo>
                    <a:pt x="5029" y="8171"/>
                  </a:lnTo>
                  <a:lnTo>
                    <a:pt x="5436" y="7894"/>
                  </a:lnTo>
                  <a:lnTo>
                    <a:pt x="5824" y="7598"/>
                  </a:lnTo>
                  <a:lnTo>
                    <a:pt x="6175" y="7303"/>
                  </a:lnTo>
                  <a:lnTo>
                    <a:pt x="6527" y="6988"/>
                  </a:lnTo>
                  <a:lnTo>
                    <a:pt x="6841" y="6692"/>
                  </a:lnTo>
                  <a:lnTo>
                    <a:pt x="7155" y="6378"/>
                  </a:lnTo>
                  <a:lnTo>
                    <a:pt x="7710" y="5787"/>
                  </a:lnTo>
                  <a:lnTo>
                    <a:pt x="8190" y="5232"/>
                  </a:lnTo>
                  <a:lnTo>
                    <a:pt x="8357" y="4992"/>
                  </a:lnTo>
                  <a:lnTo>
                    <a:pt x="8505" y="4751"/>
                  </a:lnTo>
                  <a:lnTo>
                    <a:pt x="8616" y="4511"/>
                  </a:lnTo>
                  <a:lnTo>
                    <a:pt x="8727" y="4252"/>
                  </a:lnTo>
                  <a:lnTo>
                    <a:pt x="8800" y="3993"/>
                  </a:lnTo>
                  <a:lnTo>
                    <a:pt x="8856" y="3716"/>
                  </a:lnTo>
                  <a:lnTo>
                    <a:pt x="8893" y="3457"/>
                  </a:lnTo>
                  <a:lnTo>
                    <a:pt x="8893" y="3180"/>
                  </a:lnTo>
                  <a:lnTo>
                    <a:pt x="8874" y="2903"/>
                  </a:lnTo>
                  <a:lnTo>
                    <a:pt x="8837" y="2644"/>
                  </a:lnTo>
                  <a:lnTo>
                    <a:pt x="8782" y="2367"/>
                  </a:lnTo>
                  <a:lnTo>
                    <a:pt x="8690" y="2108"/>
                  </a:lnTo>
                  <a:lnTo>
                    <a:pt x="8597" y="1867"/>
                  </a:lnTo>
                  <a:lnTo>
                    <a:pt x="8449" y="1609"/>
                  </a:lnTo>
                  <a:lnTo>
                    <a:pt x="8301" y="1387"/>
                  </a:lnTo>
                  <a:lnTo>
                    <a:pt x="8116" y="1165"/>
                  </a:lnTo>
                  <a:lnTo>
                    <a:pt x="7895" y="888"/>
                  </a:lnTo>
                  <a:lnTo>
                    <a:pt x="7654" y="629"/>
                  </a:lnTo>
                  <a:lnTo>
                    <a:pt x="7395" y="407"/>
                  </a:lnTo>
                  <a:lnTo>
                    <a:pt x="7266" y="296"/>
                  </a:lnTo>
                  <a:lnTo>
                    <a:pt x="7118" y="204"/>
                  </a:lnTo>
                  <a:lnTo>
                    <a:pt x="6952" y="130"/>
                  </a:lnTo>
                  <a:lnTo>
                    <a:pt x="6785" y="74"/>
                  </a:lnTo>
                  <a:lnTo>
                    <a:pt x="6601" y="19"/>
                  </a:lnTo>
                  <a:lnTo>
                    <a:pt x="63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3"/>
            <p:cNvSpPr/>
            <p:nvPr/>
          </p:nvSpPr>
          <p:spPr>
            <a:xfrm>
              <a:off x="4471986" y="-1840608"/>
              <a:ext cx="95398" cy="241167"/>
            </a:xfrm>
            <a:custGeom>
              <a:rect b="b" l="l" r="r" t="t"/>
              <a:pathLst>
                <a:path extrusionOk="0" h="6545" w="2589">
                  <a:moveTo>
                    <a:pt x="56" y="0"/>
                  </a:moveTo>
                  <a:lnTo>
                    <a:pt x="37" y="19"/>
                  </a:lnTo>
                  <a:lnTo>
                    <a:pt x="0" y="37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2441" y="6489"/>
                  </a:lnTo>
                  <a:lnTo>
                    <a:pt x="2459" y="6526"/>
                  </a:lnTo>
                  <a:lnTo>
                    <a:pt x="2478" y="6545"/>
                  </a:lnTo>
                  <a:lnTo>
                    <a:pt x="2570" y="6545"/>
                  </a:lnTo>
                  <a:lnTo>
                    <a:pt x="2589" y="6508"/>
                  </a:lnTo>
                  <a:lnTo>
                    <a:pt x="2589" y="6489"/>
                  </a:lnTo>
                  <a:lnTo>
                    <a:pt x="2589" y="6452"/>
                  </a:lnTo>
                  <a:lnTo>
                    <a:pt x="167" y="56"/>
                  </a:lnTo>
                  <a:lnTo>
                    <a:pt x="148" y="19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3"/>
            <p:cNvSpPr/>
            <p:nvPr/>
          </p:nvSpPr>
          <p:spPr>
            <a:xfrm>
              <a:off x="3862999" y="-2029307"/>
              <a:ext cx="222780" cy="167619"/>
            </a:xfrm>
            <a:custGeom>
              <a:rect b="b" l="l" r="r" t="t"/>
              <a:pathLst>
                <a:path extrusionOk="0" h="4549" w="6046">
                  <a:moveTo>
                    <a:pt x="2440" y="0"/>
                  </a:moveTo>
                  <a:lnTo>
                    <a:pt x="2385" y="37"/>
                  </a:lnTo>
                  <a:lnTo>
                    <a:pt x="2329" y="130"/>
                  </a:lnTo>
                  <a:lnTo>
                    <a:pt x="2311" y="185"/>
                  </a:lnTo>
                  <a:lnTo>
                    <a:pt x="2329" y="278"/>
                  </a:lnTo>
                  <a:lnTo>
                    <a:pt x="2385" y="370"/>
                  </a:lnTo>
                  <a:lnTo>
                    <a:pt x="2440" y="463"/>
                  </a:lnTo>
                  <a:lnTo>
                    <a:pt x="2625" y="703"/>
                  </a:lnTo>
                  <a:lnTo>
                    <a:pt x="2829" y="925"/>
                  </a:lnTo>
                  <a:lnTo>
                    <a:pt x="3235" y="1350"/>
                  </a:lnTo>
                  <a:lnTo>
                    <a:pt x="3420" y="1516"/>
                  </a:lnTo>
                  <a:lnTo>
                    <a:pt x="3032" y="1406"/>
                  </a:lnTo>
                  <a:lnTo>
                    <a:pt x="2644" y="1313"/>
                  </a:lnTo>
                  <a:lnTo>
                    <a:pt x="2163" y="1202"/>
                  </a:lnTo>
                  <a:lnTo>
                    <a:pt x="1682" y="1110"/>
                  </a:lnTo>
                  <a:lnTo>
                    <a:pt x="1220" y="1054"/>
                  </a:lnTo>
                  <a:lnTo>
                    <a:pt x="1017" y="1054"/>
                  </a:lnTo>
                  <a:lnTo>
                    <a:pt x="851" y="1073"/>
                  </a:lnTo>
                  <a:lnTo>
                    <a:pt x="721" y="1110"/>
                  </a:lnTo>
                  <a:lnTo>
                    <a:pt x="666" y="1128"/>
                  </a:lnTo>
                  <a:lnTo>
                    <a:pt x="629" y="1165"/>
                  </a:lnTo>
                  <a:lnTo>
                    <a:pt x="573" y="1221"/>
                  </a:lnTo>
                  <a:lnTo>
                    <a:pt x="555" y="1276"/>
                  </a:lnTo>
                  <a:lnTo>
                    <a:pt x="536" y="1332"/>
                  </a:lnTo>
                  <a:lnTo>
                    <a:pt x="555" y="1387"/>
                  </a:lnTo>
                  <a:lnTo>
                    <a:pt x="592" y="1442"/>
                  </a:lnTo>
                  <a:lnTo>
                    <a:pt x="629" y="1479"/>
                  </a:lnTo>
                  <a:lnTo>
                    <a:pt x="740" y="1553"/>
                  </a:lnTo>
                  <a:lnTo>
                    <a:pt x="887" y="1609"/>
                  </a:lnTo>
                  <a:lnTo>
                    <a:pt x="998" y="1646"/>
                  </a:lnTo>
                  <a:lnTo>
                    <a:pt x="1128" y="1683"/>
                  </a:lnTo>
                  <a:lnTo>
                    <a:pt x="961" y="1664"/>
                  </a:lnTo>
                  <a:lnTo>
                    <a:pt x="592" y="1683"/>
                  </a:lnTo>
                  <a:lnTo>
                    <a:pt x="388" y="1701"/>
                  </a:lnTo>
                  <a:lnTo>
                    <a:pt x="203" y="1738"/>
                  </a:lnTo>
                  <a:lnTo>
                    <a:pt x="130" y="1775"/>
                  </a:lnTo>
                  <a:lnTo>
                    <a:pt x="74" y="1812"/>
                  </a:lnTo>
                  <a:lnTo>
                    <a:pt x="19" y="1849"/>
                  </a:lnTo>
                  <a:lnTo>
                    <a:pt x="0" y="1905"/>
                  </a:lnTo>
                  <a:lnTo>
                    <a:pt x="0" y="1960"/>
                  </a:lnTo>
                  <a:lnTo>
                    <a:pt x="19" y="2016"/>
                  </a:lnTo>
                  <a:lnTo>
                    <a:pt x="74" y="2071"/>
                  </a:lnTo>
                  <a:lnTo>
                    <a:pt x="130" y="2108"/>
                  </a:lnTo>
                  <a:lnTo>
                    <a:pt x="296" y="2182"/>
                  </a:lnTo>
                  <a:lnTo>
                    <a:pt x="499" y="2256"/>
                  </a:lnTo>
                  <a:lnTo>
                    <a:pt x="869" y="2330"/>
                  </a:lnTo>
                  <a:lnTo>
                    <a:pt x="1035" y="2348"/>
                  </a:lnTo>
                  <a:lnTo>
                    <a:pt x="887" y="2348"/>
                  </a:lnTo>
                  <a:lnTo>
                    <a:pt x="573" y="2385"/>
                  </a:lnTo>
                  <a:lnTo>
                    <a:pt x="388" y="2404"/>
                  </a:lnTo>
                  <a:lnTo>
                    <a:pt x="222" y="2459"/>
                  </a:lnTo>
                  <a:lnTo>
                    <a:pt x="93" y="2515"/>
                  </a:lnTo>
                  <a:lnTo>
                    <a:pt x="56" y="2552"/>
                  </a:lnTo>
                  <a:lnTo>
                    <a:pt x="37" y="2589"/>
                  </a:lnTo>
                  <a:lnTo>
                    <a:pt x="19" y="2644"/>
                  </a:lnTo>
                  <a:lnTo>
                    <a:pt x="37" y="2681"/>
                  </a:lnTo>
                  <a:lnTo>
                    <a:pt x="56" y="2718"/>
                  </a:lnTo>
                  <a:lnTo>
                    <a:pt x="93" y="2755"/>
                  </a:lnTo>
                  <a:lnTo>
                    <a:pt x="203" y="2829"/>
                  </a:lnTo>
                  <a:lnTo>
                    <a:pt x="333" y="2866"/>
                  </a:lnTo>
                  <a:lnTo>
                    <a:pt x="499" y="2921"/>
                  </a:lnTo>
                  <a:lnTo>
                    <a:pt x="666" y="2940"/>
                  </a:lnTo>
                  <a:lnTo>
                    <a:pt x="980" y="2977"/>
                  </a:lnTo>
                  <a:lnTo>
                    <a:pt x="851" y="2995"/>
                  </a:lnTo>
                  <a:lnTo>
                    <a:pt x="555" y="3069"/>
                  </a:lnTo>
                  <a:lnTo>
                    <a:pt x="407" y="3106"/>
                  </a:lnTo>
                  <a:lnTo>
                    <a:pt x="277" y="3180"/>
                  </a:lnTo>
                  <a:lnTo>
                    <a:pt x="222" y="3217"/>
                  </a:lnTo>
                  <a:lnTo>
                    <a:pt x="166" y="3254"/>
                  </a:lnTo>
                  <a:lnTo>
                    <a:pt x="148" y="3310"/>
                  </a:lnTo>
                  <a:lnTo>
                    <a:pt x="130" y="3365"/>
                  </a:lnTo>
                  <a:lnTo>
                    <a:pt x="148" y="3402"/>
                  </a:lnTo>
                  <a:lnTo>
                    <a:pt x="166" y="3439"/>
                  </a:lnTo>
                  <a:lnTo>
                    <a:pt x="203" y="3476"/>
                  </a:lnTo>
                  <a:lnTo>
                    <a:pt x="259" y="3495"/>
                  </a:lnTo>
                  <a:lnTo>
                    <a:pt x="407" y="3532"/>
                  </a:lnTo>
                  <a:lnTo>
                    <a:pt x="1424" y="3532"/>
                  </a:lnTo>
                  <a:lnTo>
                    <a:pt x="1923" y="3568"/>
                  </a:lnTo>
                  <a:lnTo>
                    <a:pt x="2237" y="3605"/>
                  </a:lnTo>
                  <a:lnTo>
                    <a:pt x="2551" y="3661"/>
                  </a:lnTo>
                  <a:lnTo>
                    <a:pt x="2866" y="3735"/>
                  </a:lnTo>
                  <a:lnTo>
                    <a:pt x="3161" y="3846"/>
                  </a:lnTo>
                  <a:lnTo>
                    <a:pt x="3291" y="3901"/>
                  </a:lnTo>
                  <a:lnTo>
                    <a:pt x="3420" y="3975"/>
                  </a:lnTo>
                  <a:lnTo>
                    <a:pt x="3513" y="4049"/>
                  </a:lnTo>
                  <a:lnTo>
                    <a:pt x="3605" y="4142"/>
                  </a:lnTo>
                  <a:lnTo>
                    <a:pt x="3734" y="4271"/>
                  </a:lnTo>
                  <a:lnTo>
                    <a:pt x="3882" y="4363"/>
                  </a:lnTo>
                  <a:lnTo>
                    <a:pt x="4049" y="4437"/>
                  </a:lnTo>
                  <a:lnTo>
                    <a:pt x="4197" y="4493"/>
                  </a:lnTo>
                  <a:lnTo>
                    <a:pt x="4326" y="4530"/>
                  </a:lnTo>
                  <a:lnTo>
                    <a:pt x="4455" y="4548"/>
                  </a:lnTo>
                  <a:lnTo>
                    <a:pt x="4714" y="4548"/>
                  </a:lnTo>
                  <a:lnTo>
                    <a:pt x="4844" y="4530"/>
                  </a:lnTo>
                  <a:lnTo>
                    <a:pt x="4973" y="4493"/>
                  </a:lnTo>
                  <a:lnTo>
                    <a:pt x="5084" y="4456"/>
                  </a:lnTo>
                  <a:lnTo>
                    <a:pt x="5213" y="4400"/>
                  </a:lnTo>
                  <a:lnTo>
                    <a:pt x="5324" y="4345"/>
                  </a:lnTo>
                  <a:lnTo>
                    <a:pt x="5435" y="4271"/>
                  </a:lnTo>
                  <a:lnTo>
                    <a:pt x="5528" y="4197"/>
                  </a:lnTo>
                  <a:lnTo>
                    <a:pt x="5620" y="4105"/>
                  </a:lnTo>
                  <a:lnTo>
                    <a:pt x="5713" y="3994"/>
                  </a:lnTo>
                  <a:lnTo>
                    <a:pt x="5787" y="3901"/>
                  </a:lnTo>
                  <a:lnTo>
                    <a:pt x="5860" y="3790"/>
                  </a:lnTo>
                  <a:lnTo>
                    <a:pt x="5916" y="3661"/>
                  </a:lnTo>
                  <a:lnTo>
                    <a:pt x="5953" y="3532"/>
                  </a:lnTo>
                  <a:lnTo>
                    <a:pt x="5990" y="3402"/>
                  </a:lnTo>
                  <a:lnTo>
                    <a:pt x="6027" y="3273"/>
                  </a:lnTo>
                  <a:lnTo>
                    <a:pt x="6045" y="3143"/>
                  </a:lnTo>
                  <a:lnTo>
                    <a:pt x="6027" y="2866"/>
                  </a:lnTo>
                  <a:lnTo>
                    <a:pt x="5990" y="2607"/>
                  </a:lnTo>
                  <a:lnTo>
                    <a:pt x="5897" y="2367"/>
                  </a:lnTo>
                  <a:lnTo>
                    <a:pt x="5768" y="2145"/>
                  </a:lnTo>
                  <a:lnTo>
                    <a:pt x="5694" y="2034"/>
                  </a:lnTo>
                  <a:lnTo>
                    <a:pt x="5602" y="1923"/>
                  </a:lnTo>
                  <a:lnTo>
                    <a:pt x="5509" y="1831"/>
                  </a:lnTo>
                  <a:lnTo>
                    <a:pt x="5398" y="1738"/>
                  </a:lnTo>
                  <a:lnTo>
                    <a:pt x="5139" y="1572"/>
                  </a:lnTo>
                  <a:lnTo>
                    <a:pt x="4825" y="1387"/>
                  </a:lnTo>
                  <a:lnTo>
                    <a:pt x="3919" y="851"/>
                  </a:lnTo>
                  <a:lnTo>
                    <a:pt x="3050" y="315"/>
                  </a:lnTo>
                  <a:lnTo>
                    <a:pt x="2792" y="130"/>
                  </a:lnTo>
                  <a:lnTo>
                    <a:pt x="2699" y="74"/>
                  </a:lnTo>
                  <a:lnTo>
                    <a:pt x="2607" y="19"/>
                  </a:lnTo>
                  <a:lnTo>
                    <a:pt x="2514" y="0"/>
                  </a:lnTo>
                  <a:close/>
                </a:path>
              </a:pathLst>
            </a:custGeom>
            <a:solidFill>
              <a:srgbClr val="BC8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3"/>
            <p:cNvSpPr/>
            <p:nvPr/>
          </p:nvSpPr>
          <p:spPr>
            <a:xfrm>
              <a:off x="3899773" y="-1970718"/>
              <a:ext cx="52471" cy="10244"/>
            </a:xfrm>
            <a:custGeom>
              <a:rect b="b" l="l" r="r" t="t"/>
              <a:pathLst>
                <a:path extrusionOk="0" h="278" w="1424">
                  <a:moveTo>
                    <a:pt x="389" y="0"/>
                  </a:moveTo>
                  <a:lnTo>
                    <a:pt x="56" y="19"/>
                  </a:lnTo>
                  <a:lnTo>
                    <a:pt x="37" y="19"/>
                  </a:lnTo>
                  <a:lnTo>
                    <a:pt x="19" y="37"/>
                  </a:lnTo>
                  <a:lnTo>
                    <a:pt x="0" y="93"/>
                  </a:lnTo>
                  <a:lnTo>
                    <a:pt x="19" y="130"/>
                  </a:lnTo>
                  <a:lnTo>
                    <a:pt x="37" y="148"/>
                  </a:lnTo>
                  <a:lnTo>
                    <a:pt x="56" y="148"/>
                  </a:lnTo>
                  <a:lnTo>
                    <a:pt x="389" y="130"/>
                  </a:lnTo>
                  <a:lnTo>
                    <a:pt x="721" y="148"/>
                  </a:lnTo>
                  <a:lnTo>
                    <a:pt x="1036" y="204"/>
                  </a:lnTo>
                  <a:lnTo>
                    <a:pt x="1350" y="278"/>
                  </a:lnTo>
                  <a:lnTo>
                    <a:pt x="1405" y="278"/>
                  </a:lnTo>
                  <a:lnTo>
                    <a:pt x="1424" y="241"/>
                  </a:lnTo>
                  <a:lnTo>
                    <a:pt x="1424" y="185"/>
                  </a:lnTo>
                  <a:lnTo>
                    <a:pt x="1405" y="167"/>
                  </a:lnTo>
                  <a:lnTo>
                    <a:pt x="1387" y="148"/>
                  </a:lnTo>
                  <a:lnTo>
                    <a:pt x="1054" y="74"/>
                  </a:lnTo>
                  <a:lnTo>
                    <a:pt x="721" y="19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3"/>
            <p:cNvSpPr/>
            <p:nvPr/>
          </p:nvSpPr>
          <p:spPr>
            <a:xfrm>
              <a:off x="3893656" y="-1945514"/>
              <a:ext cx="49744" cy="9580"/>
            </a:xfrm>
            <a:custGeom>
              <a:rect b="b" l="l" r="r" t="t"/>
              <a:pathLst>
                <a:path extrusionOk="0" h="260" w="1350">
                  <a:moveTo>
                    <a:pt x="37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19" y="93"/>
                  </a:lnTo>
                  <a:lnTo>
                    <a:pt x="37" y="111"/>
                  </a:lnTo>
                  <a:lnTo>
                    <a:pt x="370" y="111"/>
                  </a:lnTo>
                  <a:lnTo>
                    <a:pt x="684" y="130"/>
                  </a:lnTo>
                  <a:lnTo>
                    <a:pt x="980" y="185"/>
                  </a:lnTo>
                  <a:lnTo>
                    <a:pt x="1276" y="259"/>
                  </a:lnTo>
                  <a:lnTo>
                    <a:pt x="1313" y="259"/>
                  </a:lnTo>
                  <a:lnTo>
                    <a:pt x="1350" y="222"/>
                  </a:lnTo>
                  <a:lnTo>
                    <a:pt x="1331" y="167"/>
                  </a:lnTo>
                  <a:lnTo>
                    <a:pt x="1331" y="148"/>
                  </a:lnTo>
                  <a:lnTo>
                    <a:pt x="1294" y="130"/>
                  </a:lnTo>
                  <a:lnTo>
                    <a:pt x="998" y="56"/>
                  </a:lnTo>
                  <a:lnTo>
                    <a:pt x="684" y="19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3"/>
            <p:cNvSpPr/>
            <p:nvPr/>
          </p:nvSpPr>
          <p:spPr>
            <a:xfrm>
              <a:off x="3894320" y="-1922374"/>
              <a:ext cx="44991" cy="8217"/>
            </a:xfrm>
            <a:custGeom>
              <a:rect b="b" l="l" r="r" t="t"/>
              <a:pathLst>
                <a:path extrusionOk="0" h="223" w="1221">
                  <a:moveTo>
                    <a:pt x="333" y="1"/>
                  </a:moveTo>
                  <a:lnTo>
                    <a:pt x="56" y="19"/>
                  </a:lnTo>
                  <a:lnTo>
                    <a:pt x="19" y="38"/>
                  </a:lnTo>
                  <a:lnTo>
                    <a:pt x="1" y="56"/>
                  </a:lnTo>
                  <a:lnTo>
                    <a:pt x="1" y="93"/>
                  </a:lnTo>
                  <a:lnTo>
                    <a:pt x="19" y="130"/>
                  </a:lnTo>
                  <a:lnTo>
                    <a:pt x="37" y="149"/>
                  </a:lnTo>
                  <a:lnTo>
                    <a:pt x="56" y="149"/>
                  </a:lnTo>
                  <a:lnTo>
                    <a:pt x="333" y="130"/>
                  </a:lnTo>
                  <a:lnTo>
                    <a:pt x="611" y="149"/>
                  </a:lnTo>
                  <a:lnTo>
                    <a:pt x="869" y="167"/>
                  </a:lnTo>
                  <a:lnTo>
                    <a:pt x="1147" y="223"/>
                  </a:lnTo>
                  <a:lnTo>
                    <a:pt x="1202" y="223"/>
                  </a:lnTo>
                  <a:lnTo>
                    <a:pt x="1221" y="186"/>
                  </a:lnTo>
                  <a:lnTo>
                    <a:pt x="1221" y="130"/>
                  </a:lnTo>
                  <a:lnTo>
                    <a:pt x="1202" y="112"/>
                  </a:lnTo>
                  <a:lnTo>
                    <a:pt x="1184" y="112"/>
                  </a:lnTo>
                  <a:lnTo>
                    <a:pt x="906" y="56"/>
                  </a:lnTo>
                  <a:lnTo>
                    <a:pt x="629" y="1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3"/>
            <p:cNvSpPr/>
            <p:nvPr/>
          </p:nvSpPr>
          <p:spPr>
            <a:xfrm>
              <a:off x="3987655" y="-1976872"/>
              <a:ext cx="44991" cy="34121"/>
            </a:xfrm>
            <a:custGeom>
              <a:rect b="b" l="l" r="r" t="t"/>
              <a:pathLst>
                <a:path extrusionOk="0" h="926" w="1221">
                  <a:moveTo>
                    <a:pt x="56" y="1"/>
                  </a:moveTo>
                  <a:lnTo>
                    <a:pt x="19" y="19"/>
                  </a:lnTo>
                  <a:lnTo>
                    <a:pt x="0" y="75"/>
                  </a:lnTo>
                  <a:lnTo>
                    <a:pt x="0" y="93"/>
                  </a:lnTo>
                  <a:lnTo>
                    <a:pt x="19" y="112"/>
                  </a:lnTo>
                  <a:lnTo>
                    <a:pt x="130" y="260"/>
                  </a:lnTo>
                  <a:lnTo>
                    <a:pt x="259" y="371"/>
                  </a:lnTo>
                  <a:lnTo>
                    <a:pt x="388" y="482"/>
                  </a:lnTo>
                  <a:lnTo>
                    <a:pt x="536" y="593"/>
                  </a:lnTo>
                  <a:lnTo>
                    <a:pt x="684" y="685"/>
                  </a:lnTo>
                  <a:lnTo>
                    <a:pt x="832" y="777"/>
                  </a:lnTo>
                  <a:lnTo>
                    <a:pt x="1146" y="925"/>
                  </a:lnTo>
                  <a:lnTo>
                    <a:pt x="1202" y="925"/>
                  </a:lnTo>
                  <a:lnTo>
                    <a:pt x="1220" y="888"/>
                  </a:lnTo>
                  <a:lnTo>
                    <a:pt x="1220" y="833"/>
                  </a:lnTo>
                  <a:lnTo>
                    <a:pt x="1202" y="814"/>
                  </a:lnTo>
                  <a:lnTo>
                    <a:pt x="1183" y="814"/>
                  </a:lnTo>
                  <a:lnTo>
                    <a:pt x="869" y="667"/>
                  </a:lnTo>
                  <a:lnTo>
                    <a:pt x="592" y="482"/>
                  </a:lnTo>
                  <a:lnTo>
                    <a:pt x="333" y="278"/>
                  </a:lnTo>
                  <a:lnTo>
                    <a:pt x="93" y="19"/>
                  </a:lnTo>
                  <a:lnTo>
                    <a:pt x="74" y="19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3"/>
            <p:cNvSpPr/>
            <p:nvPr/>
          </p:nvSpPr>
          <p:spPr>
            <a:xfrm>
              <a:off x="3998563" y="-1957785"/>
              <a:ext cx="39537" cy="69531"/>
            </a:xfrm>
            <a:custGeom>
              <a:rect b="b" l="l" r="r" t="t"/>
              <a:pathLst>
                <a:path extrusionOk="0" h="1887" w="1073">
                  <a:moveTo>
                    <a:pt x="74" y="1"/>
                  </a:moveTo>
                  <a:lnTo>
                    <a:pt x="18" y="19"/>
                  </a:lnTo>
                  <a:lnTo>
                    <a:pt x="0" y="38"/>
                  </a:lnTo>
                  <a:lnTo>
                    <a:pt x="0" y="56"/>
                  </a:lnTo>
                  <a:lnTo>
                    <a:pt x="0" y="333"/>
                  </a:lnTo>
                  <a:lnTo>
                    <a:pt x="55" y="592"/>
                  </a:lnTo>
                  <a:lnTo>
                    <a:pt x="129" y="851"/>
                  </a:lnTo>
                  <a:lnTo>
                    <a:pt x="240" y="1110"/>
                  </a:lnTo>
                  <a:lnTo>
                    <a:pt x="388" y="1332"/>
                  </a:lnTo>
                  <a:lnTo>
                    <a:pt x="555" y="1535"/>
                  </a:lnTo>
                  <a:lnTo>
                    <a:pt x="758" y="1720"/>
                  </a:lnTo>
                  <a:lnTo>
                    <a:pt x="980" y="1868"/>
                  </a:lnTo>
                  <a:lnTo>
                    <a:pt x="1017" y="1886"/>
                  </a:lnTo>
                  <a:lnTo>
                    <a:pt x="1035" y="1868"/>
                  </a:lnTo>
                  <a:lnTo>
                    <a:pt x="1072" y="1849"/>
                  </a:lnTo>
                  <a:lnTo>
                    <a:pt x="1072" y="1794"/>
                  </a:lnTo>
                  <a:lnTo>
                    <a:pt x="1072" y="1775"/>
                  </a:lnTo>
                  <a:lnTo>
                    <a:pt x="1054" y="1757"/>
                  </a:lnTo>
                  <a:lnTo>
                    <a:pt x="832" y="1609"/>
                  </a:lnTo>
                  <a:lnTo>
                    <a:pt x="647" y="1443"/>
                  </a:lnTo>
                  <a:lnTo>
                    <a:pt x="481" y="1258"/>
                  </a:lnTo>
                  <a:lnTo>
                    <a:pt x="351" y="1036"/>
                  </a:lnTo>
                  <a:lnTo>
                    <a:pt x="240" y="814"/>
                  </a:lnTo>
                  <a:lnTo>
                    <a:pt x="166" y="574"/>
                  </a:lnTo>
                  <a:lnTo>
                    <a:pt x="129" y="315"/>
                  </a:lnTo>
                  <a:lnTo>
                    <a:pt x="129" y="56"/>
                  </a:lnTo>
                  <a:lnTo>
                    <a:pt x="129" y="38"/>
                  </a:lnTo>
                  <a:lnTo>
                    <a:pt x="111" y="19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3"/>
            <p:cNvSpPr/>
            <p:nvPr/>
          </p:nvSpPr>
          <p:spPr>
            <a:xfrm>
              <a:off x="3937911" y="-1970718"/>
              <a:ext cx="19124" cy="62014"/>
            </a:xfrm>
            <a:custGeom>
              <a:rect b="b" l="l" r="r" t="t"/>
              <a:pathLst>
                <a:path extrusionOk="0" h="1683" w="519">
                  <a:moveTo>
                    <a:pt x="444" y="0"/>
                  </a:moveTo>
                  <a:lnTo>
                    <a:pt x="426" y="19"/>
                  </a:lnTo>
                  <a:lnTo>
                    <a:pt x="407" y="37"/>
                  </a:lnTo>
                  <a:lnTo>
                    <a:pt x="278" y="204"/>
                  </a:lnTo>
                  <a:lnTo>
                    <a:pt x="167" y="389"/>
                  </a:lnTo>
                  <a:lnTo>
                    <a:pt x="93" y="592"/>
                  </a:lnTo>
                  <a:lnTo>
                    <a:pt x="38" y="795"/>
                  </a:lnTo>
                  <a:lnTo>
                    <a:pt x="19" y="999"/>
                  </a:lnTo>
                  <a:lnTo>
                    <a:pt x="1" y="1221"/>
                  </a:lnTo>
                  <a:lnTo>
                    <a:pt x="38" y="1442"/>
                  </a:lnTo>
                  <a:lnTo>
                    <a:pt x="93" y="1646"/>
                  </a:lnTo>
                  <a:lnTo>
                    <a:pt x="93" y="1664"/>
                  </a:lnTo>
                  <a:lnTo>
                    <a:pt x="112" y="1683"/>
                  </a:lnTo>
                  <a:lnTo>
                    <a:pt x="167" y="1683"/>
                  </a:lnTo>
                  <a:lnTo>
                    <a:pt x="204" y="1664"/>
                  </a:lnTo>
                  <a:lnTo>
                    <a:pt x="204" y="1646"/>
                  </a:lnTo>
                  <a:lnTo>
                    <a:pt x="204" y="1609"/>
                  </a:lnTo>
                  <a:lnTo>
                    <a:pt x="167" y="1424"/>
                  </a:lnTo>
                  <a:lnTo>
                    <a:pt x="130" y="1221"/>
                  </a:lnTo>
                  <a:lnTo>
                    <a:pt x="130" y="1017"/>
                  </a:lnTo>
                  <a:lnTo>
                    <a:pt x="167" y="832"/>
                  </a:lnTo>
                  <a:lnTo>
                    <a:pt x="204" y="647"/>
                  </a:lnTo>
                  <a:lnTo>
                    <a:pt x="278" y="463"/>
                  </a:lnTo>
                  <a:lnTo>
                    <a:pt x="389" y="278"/>
                  </a:lnTo>
                  <a:lnTo>
                    <a:pt x="500" y="111"/>
                  </a:lnTo>
                  <a:lnTo>
                    <a:pt x="518" y="93"/>
                  </a:lnTo>
                  <a:lnTo>
                    <a:pt x="518" y="74"/>
                  </a:lnTo>
                  <a:lnTo>
                    <a:pt x="500" y="19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3"/>
            <p:cNvSpPr/>
            <p:nvPr/>
          </p:nvSpPr>
          <p:spPr>
            <a:xfrm>
              <a:off x="3653850" y="-511576"/>
              <a:ext cx="186706" cy="183279"/>
            </a:xfrm>
            <a:custGeom>
              <a:rect b="b" l="l" r="r" t="t"/>
              <a:pathLst>
                <a:path extrusionOk="0" h="4974" w="5067">
                  <a:moveTo>
                    <a:pt x="2811" y="1"/>
                  </a:moveTo>
                  <a:lnTo>
                    <a:pt x="1" y="3476"/>
                  </a:lnTo>
                  <a:lnTo>
                    <a:pt x="2016" y="4974"/>
                  </a:lnTo>
                  <a:lnTo>
                    <a:pt x="5066" y="1886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rgbClr val="BC8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3"/>
            <p:cNvSpPr/>
            <p:nvPr/>
          </p:nvSpPr>
          <p:spPr>
            <a:xfrm>
              <a:off x="3683844" y="-1098085"/>
              <a:ext cx="674420" cy="680536"/>
            </a:xfrm>
            <a:custGeom>
              <a:rect b="b" l="l" r="r" t="t"/>
              <a:pathLst>
                <a:path extrusionOk="0" h="18469" w="18303">
                  <a:moveTo>
                    <a:pt x="13126" y="0"/>
                  </a:moveTo>
                  <a:lnTo>
                    <a:pt x="0" y="16287"/>
                  </a:lnTo>
                  <a:lnTo>
                    <a:pt x="5102" y="18469"/>
                  </a:lnTo>
                  <a:lnTo>
                    <a:pt x="18302" y="5879"/>
                  </a:lnTo>
                  <a:lnTo>
                    <a:pt x="13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3"/>
            <p:cNvSpPr/>
            <p:nvPr/>
          </p:nvSpPr>
          <p:spPr>
            <a:xfrm>
              <a:off x="3861635" y="-851498"/>
              <a:ext cx="400569" cy="407386"/>
            </a:xfrm>
            <a:custGeom>
              <a:rect b="b" l="l" r="r" t="t"/>
              <a:pathLst>
                <a:path extrusionOk="0" h="11056" w="10871">
                  <a:moveTo>
                    <a:pt x="10741" y="0"/>
                  </a:moveTo>
                  <a:lnTo>
                    <a:pt x="10723" y="19"/>
                  </a:lnTo>
                  <a:lnTo>
                    <a:pt x="10205" y="537"/>
                  </a:lnTo>
                  <a:lnTo>
                    <a:pt x="10186" y="574"/>
                  </a:lnTo>
                  <a:lnTo>
                    <a:pt x="10186" y="611"/>
                  </a:lnTo>
                  <a:lnTo>
                    <a:pt x="10186" y="629"/>
                  </a:lnTo>
                  <a:lnTo>
                    <a:pt x="10205" y="666"/>
                  </a:lnTo>
                  <a:lnTo>
                    <a:pt x="10242" y="685"/>
                  </a:lnTo>
                  <a:lnTo>
                    <a:pt x="10297" y="685"/>
                  </a:lnTo>
                  <a:lnTo>
                    <a:pt x="10334" y="666"/>
                  </a:lnTo>
                  <a:lnTo>
                    <a:pt x="10833" y="148"/>
                  </a:lnTo>
                  <a:lnTo>
                    <a:pt x="10852" y="111"/>
                  </a:lnTo>
                  <a:lnTo>
                    <a:pt x="10870" y="74"/>
                  </a:lnTo>
                  <a:lnTo>
                    <a:pt x="10852" y="56"/>
                  </a:lnTo>
                  <a:lnTo>
                    <a:pt x="10833" y="19"/>
                  </a:lnTo>
                  <a:lnTo>
                    <a:pt x="10815" y="0"/>
                  </a:lnTo>
                  <a:close/>
                  <a:moveTo>
                    <a:pt x="9724" y="1036"/>
                  </a:moveTo>
                  <a:lnTo>
                    <a:pt x="9706" y="1054"/>
                  </a:lnTo>
                  <a:lnTo>
                    <a:pt x="9188" y="1590"/>
                  </a:lnTo>
                  <a:lnTo>
                    <a:pt x="9170" y="1609"/>
                  </a:lnTo>
                  <a:lnTo>
                    <a:pt x="9170" y="1646"/>
                  </a:lnTo>
                  <a:lnTo>
                    <a:pt x="9170" y="1664"/>
                  </a:lnTo>
                  <a:lnTo>
                    <a:pt x="9188" y="1701"/>
                  </a:lnTo>
                  <a:lnTo>
                    <a:pt x="9225" y="1720"/>
                  </a:lnTo>
                  <a:lnTo>
                    <a:pt x="9281" y="1720"/>
                  </a:lnTo>
                  <a:lnTo>
                    <a:pt x="9318" y="1701"/>
                  </a:lnTo>
                  <a:lnTo>
                    <a:pt x="9817" y="1184"/>
                  </a:lnTo>
                  <a:lnTo>
                    <a:pt x="9835" y="1147"/>
                  </a:lnTo>
                  <a:lnTo>
                    <a:pt x="9835" y="1128"/>
                  </a:lnTo>
                  <a:lnTo>
                    <a:pt x="9835" y="1091"/>
                  </a:lnTo>
                  <a:lnTo>
                    <a:pt x="9817" y="1054"/>
                  </a:lnTo>
                  <a:lnTo>
                    <a:pt x="9798" y="1036"/>
                  </a:lnTo>
                  <a:close/>
                  <a:moveTo>
                    <a:pt x="8744" y="2071"/>
                  </a:moveTo>
                  <a:lnTo>
                    <a:pt x="8707" y="2090"/>
                  </a:lnTo>
                  <a:lnTo>
                    <a:pt x="8689" y="2108"/>
                  </a:lnTo>
                  <a:lnTo>
                    <a:pt x="8171" y="2626"/>
                  </a:lnTo>
                  <a:lnTo>
                    <a:pt x="8153" y="2644"/>
                  </a:lnTo>
                  <a:lnTo>
                    <a:pt x="8153" y="2681"/>
                  </a:lnTo>
                  <a:lnTo>
                    <a:pt x="8153" y="2718"/>
                  </a:lnTo>
                  <a:lnTo>
                    <a:pt x="8171" y="2737"/>
                  </a:lnTo>
                  <a:lnTo>
                    <a:pt x="8208" y="2755"/>
                  </a:lnTo>
                  <a:lnTo>
                    <a:pt x="8264" y="2755"/>
                  </a:lnTo>
                  <a:lnTo>
                    <a:pt x="8301" y="2737"/>
                  </a:lnTo>
                  <a:lnTo>
                    <a:pt x="8800" y="2219"/>
                  </a:lnTo>
                  <a:lnTo>
                    <a:pt x="8818" y="2182"/>
                  </a:lnTo>
                  <a:lnTo>
                    <a:pt x="8818" y="2163"/>
                  </a:lnTo>
                  <a:lnTo>
                    <a:pt x="8818" y="2127"/>
                  </a:lnTo>
                  <a:lnTo>
                    <a:pt x="8800" y="2108"/>
                  </a:lnTo>
                  <a:lnTo>
                    <a:pt x="8763" y="2090"/>
                  </a:lnTo>
                  <a:lnTo>
                    <a:pt x="8744" y="2071"/>
                  </a:lnTo>
                  <a:close/>
                  <a:moveTo>
                    <a:pt x="7728" y="3106"/>
                  </a:moveTo>
                  <a:lnTo>
                    <a:pt x="7691" y="3125"/>
                  </a:lnTo>
                  <a:lnTo>
                    <a:pt x="7672" y="3143"/>
                  </a:lnTo>
                  <a:lnTo>
                    <a:pt x="7155" y="3661"/>
                  </a:lnTo>
                  <a:lnTo>
                    <a:pt x="7136" y="3679"/>
                  </a:lnTo>
                  <a:lnTo>
                    <a:pt x="7136" y="3716"/>
                  </a:lnTo>
                  <a:lnTo>
                    <a:pt x="7136" y="3753"/>
                  </a:lnTo>
                  <a:lnTo>
                    <a:pt x="7155" y="3772"/>
                  </a:lnTo>
                  <a:lnTo>
                    <a:pt x="7192" y="3790"/>
                  </a:lnTo>
                  <a:lnTo>
                    <a:pt x="7247" y="3790"/>
                  </a:lnTo>
                  <a:lnTo>
                    <a:pt x="7265" y="3772"/>
                  </a:lnTo>
                  <a:lnTo>
                    <a:pt x="7783" y="3254"/>
                  </a:lnTo>
                  <a:lnTo>
                    <a:pt x="7802" y="3236"/>
                  </a:lnTo>
                  <a:lnTo>
                    <a:pt x="7802" y="3199"/>
                  </a:lnTo>
                  <a:lnTo>
                    <a:pt x="7802" y="3162"/>
                  </a:lnTo>
                  <a:lnTo>
                    <a:pt x="7783" y="3143"/>
                  </a:lnTo>
                  <a:lnTo>
                    <a:pt x="7746" y="3125"/>
                  </a:lnTo>
                  <a:lnTo>
                    <a:pt x="7728" y="3106"/>
                  </a:lnTo>
                  <a:close/>
                  <a:moveTo>
                    <a:pt x="6711" y="4142"/>
                  </a:moveTo>
                  <a:lnTo>
                    <a:pt x="6674" y="4160"/>
                  </a:lnTo>
                  <a:lnTo>
                    <a:pt x="6637" y="4179"/>
                  </a:lnTo>
                  <a:lnTo>
                    <a:pt x="6138" y="4696"/>
                  </a:lnTo>
                  <a:lnTo>
                    <a:pt x="6119" y="4715"/>
                  </a:lnTo>
                  <a:lnTo>
                    <a:pt x="6119" y="4752"/>
                  </a:lnTo>
                  <a:lnTo>
                    <a:pt x="6119" y="4789"/>
                  </a:lnTo>
                  <a:lnTo>
                    <a:pt x="6138" y="4807"/>
                  </a:lnTo>
                  <a:lnTo>
                    <a:pt x="6156" y="4826"/>
                  </a:lnTo>
                  <a:lnTo>
                    <a:pt x="6193" y="4844"/>
                  </a:lnTo>
                  <a:lnTo>
                    <a:pt x="6230" y="4826"/>
                  </a:lnTo>
                  <a:lnTo>
                    <a:pt x="6249" y="4807"/>
                  </a:lnTo>
                  <a:lnTo>
                    <a:pt x="6766" y="4289"/>
                  </a:lnTo>
                  <a:lnTo>
                    <a:pt x="6785" y="4271"/>
                  </a:lnTo>
                  <a:lnTo>
                    <a:pt x="6785" y="4234"/>
                  </a:lnTo>
                  <a:lnTo>
                    <a:pt x="6785" y="4197"/>
                  </a:lnTo>
                  <a:lnTo>
                    <a:pt x="6766" y="4179"/>
                  </a:lnTo>
                  <a:lnTo>
                    <a:pt x="6729" y="4160"/>
                  </a:lnTo>
                  <a:lnTo>
                    <a:pt x="6711" y="4142"/>
                  </a:lnTo>
                  <a:close/>
                  <a:moveTo>
                    <a:pt x="5657" y="5195"/>
                  </a:moveTo>
                  <a:lnTo>
                    <a:pt x="5620" y="5214"/>
                  </a:lnTo>
                  <a:lnTo>
                    <a:pt x="5121" y="5731"/>
                  </a:lnTo>
                  <a:lnTo>
                    <a:pt x="5103" y="5750"/>
                  </a:lnTo>
                  <a:lnTo>
                    <a:pt x="5103" y="5787"/>
                  </a:lnTo>
                  <a:lnTo>
                    <a:pt x="5103" y="5824"/>
                  </a:lnTo>
                  <a:lnTo>
                    <a:pt x="5121" y="5842"/>
                  </a:lnTo>
                  <a:lnTo>
                    <a:pt x="5139" y="5861"/>
                  </a:lnTo>
                  <a:lnTo>
                    <a:pt x="5176" y="5879"/>
                  </a:lnTo>
                  <a:lnTo>
                    <a:pt x="5213" y="5861"/>
                  </a:lnTo>
                  <a:lnTo>
                    <a:pt x="5232" y="5842"/>
                  </a:lnTo>
                  <a:lnTo>
                    <a:pt x="5750" y="5325"/>
                  </a:lnTo>
                  <a:lnTo>
                    <a:pt x="5768" y="5306"/>
                  </a:lnTo>
                  <a:lnTo>
                    <a:pt x="5768" y="5269"/>
                  </a:lnTo>
                  <a:lnTo>
                    <a:pt x="5768" y="5232"/>
                  </a:lnTo>
                  <a:lnTo>
                    <a:pt x="5750" y="5214"/>
                  </a:lnTo>
                  <a:lnTo>
                    <a:pt x="5713" y="5195"/>
                  </a:lnTo>
                  <a:close/>
                  <a:moveTo>
                    <a:pt x="4640" y="6231"/>
                  </a:moveTo>
                  <a:lnTo>
                    <a:pt x="4603" y="6249"/>
                  </a:lnTo>
                  <a:lnTo>
                    <a:pt x="4104" y="6767"/>
                  </a:lnTo>
                  <a:lnTo>
                    <a:pt x="4086" y="6804"/>
                  </a:lnTo>
                  <a:lnTo>
                    <a:pt x="4067" y="6822"/>
                  </a:lnTo>
                  <a:lnTo>
                    <a:pt x="4086" y="6859"/>
                  </a:lnTo>
                  <a:lnTo>
                    <a:pt x="4104" y="6878"/>
                  </a:lnTo>
                  <a:lnTo>
                    <a:pt x="4123" y="6896"/>
                  </a:lnTo>
                  <a:lnTo>
                    <a:pt x="4160" y="6915"/>
                  </a:lnTo>
                  <a:lnTo>
                    <a:pt x="4197" y="6896"/>
                  </a:lnTo>
                  <a:lnTo>
                    <a:pt x="4215" y="6878"/>
                  </a:lnTo>
                  <a:lnTo>
                    <a:pt x="4733" y="6360"/>
                  </a:lnTo>
                  <a:lnTo>
                    <a:pt x="4751" y="6342"/>
                  </a:lnTo>
                  <a:lnTo>
                    <a:pt x="4751" y="6305"/>
                  </a:lnTo>
                  <a:lnTo>
                    <a:pt x="4751" y="6268"/>
                  </a:lnTo>
                  <a:lnTo>
                    <a:pt x="4733" y="6249"/>
                  </a:lnTo>
                  <a:lnTo>
                    <a:pt x="4696" y="6231"/>
                  </a:lnTo>
                  <a:close/>
                  <a:moveTo>
                    <a:pt x="3624" y="7266"/>
                  </a:moveTo>
                  <a:lnTo>
                    <a:pt x="3587" y="7284"/>
                  </a:lnTo>
                  <a:lnTo>
                    <a:pt x="3087" y="7802"/>
                  </a:lnTo>
                  <a:lnTo>
                    <a:pt x="3069" y="7839"/>
                  </a:lnTo>
                  <a:lnTo>
                    <a:pt x="3050" y="7857"/>
                  </a:lnTo>
                  <a:lnTo>
                    <a:pt x="3069" y="7894"/>
                  </a:lnTo>
                  <a:lnTo>
                    <a:pt x="3087" y="7931"/>
                  </a:lnTo>
                  <a:lnTo>
                    <a:pt x="3106" y="7950"/>
                  </a:lnTo>
                  <a:lnTo>
                    <a:pt x="3180" y="7950"/>
                  </a:lnTo>
                  <a:lnTo>
                    <a:pt x="3198" y="7931"/>
                  </a:lnTo>
                  <a:lnTo>
                    <a:pt x="3716" y="7395"/>
                  </a:lnTo>
                  <a:lnTo>
                    <a:pt x="3734" y="7377"/>
                  </a:lnTo>
                  <a:lnTo>
                    <a:pt x="3734" y="7340"/>
                  </a:lnTo>
                  <a:lnTo>
                    <a:pt x="3734" y="7321"/>
                  </a:lnTo>
                  <a:lnTo>
                    <a:pt x="3716" y="7284"/>
                  </a:lnTo>
                  <a:lnTo>
                    <a:pt x="3679" y="7266"/>
                  </a:lnTo>
                  <a:close/>
                  <a:moveTo>
                    <a:pt x="2607" y="8301"/>
                  </a:moveTo>
                  <a:lnTo>
                    <a:pt x="2570" y="8320"/>
                  </a:lnTo>
                  <a:lnTo>
                    <a:pt x="2071" y="8837"/>
                  </a:lnTo>
                  <a:lnTo>
                    <a:pt x="2052" y="8874"/>
                  </a:lnTo>
                  <a:lnTo>
                    <a:pt x="2034" y="8893"/>
                  </a:lnTo>
                  <a:lnTo>
                    <a:pt x="2052" y="8930"/>
                  </a:lnTo>
                  <a:lnTo>
                    <a:pt x="2071" y="8967"/>
                  </a:lnTo>
                  <a:lnTo>
                    <a:pt x="2089" y="8985"/>
                  </a:lnTo>
                  <a:lnTo>
                    <a:pt x="2163" y="8985"/>
                  </a:lnTo>
                  <a:lnTo>
                    <a:pt x="2182" y="8967"/>
                  </a:lnTo>
                  <a:lnTo>
                    <a:pt x="2699" y="8449"/>
                  </a:lnTo>
                  <a:lnTo>
                    <a:pt x="2718" y="8412"/>
                  </a:lnTo>
                  <a:lnTo>
                    <a:pt x="2718" y="8375"/>
                  </a:lnTo>
                  <a:lnTo>
                    <a:pt x="2718" y="8357"/>
                  </a:lnTo>
                  <a:lnTo>
                    <a:pt x="2699" y="8320"/>
                  </a:lnTo>
                  <a:lnTo>
                    <a:pt x="2662" y="8301"/>
                  </a:lnTo>
                  <a:close/>
                  <a:moveTo>
                    <a:pt x="1590" y="9336"/>
                  </a:moveTo>
                  <a:lnTo>
                    <a:pt x="1553" y="9355"/>
                  </a:lnTo>
                  <a:lnTo>
                    <a:pt x="1054" y="9873"/>
                  </a:lnTo>
                  <a:lnTo>
                    <a:pt x="1035" y="9910"/>
                  </a:lnTo>
                  <a:lnTo>
                    <a:pt x="1017" y="9947"/>
                  </a:lnTo>
                  <a:lnTo>
                    <a:pt x="1035" y="9965"/>
                  </a:lnTo>
                  <a:lnTo>
                    <a:pt x="1054" y="10002"/>
                  </a:lnTo>
                  <a:lnTo>
                    <a:pt x="1072" y="10020"/>
                  </a:lnTo>
                  <a:lnTo>
                    <a:pt x="1146" y="10020"/>
                  </a:lnTo>
                  <a:lnTo>
                    <a:pt x="1165" y="10002"/>
                  </a:lnTo>
                  <a:lnTo>
                    <a:pt x="1682" y="9484"/>
                  </a:lnTo>
                  <a:lnTo>
                    <a:pt x="1701" y="9447"/>
                  </a:lnTo>
                  <a:lnTo>
                    <a:pt x="1701" y="9410"/>
                  </a:lnTo>
                  <a:lnTo>
                    <a:pt x="1682" y="9392"/>
                  </a:lnTo>
                  <a:lnTo>
                    <a:pt x="1664" y="9355"/>
                  </a:lnTo>
                  <a:lnTo>
                    <a:pt x="1645" y="9336"/>
                  </a:lnTo>
                  <a:close/>
                  <a:moveTo>
                    <a:pt x="555" y="10372"/>
                  </a:moveTo>
                  <a:lnTo>
                    <a:pt x="536" y="10390"/>
                  </a:lnTo>
                  <a:lnTo>
                    <a:pt x="19" y="10908"/>
                  </a:lnTo>
                  <a:lnTo>
                    <a:pt x="0" y="10945"/>
                  </a:lnTo>
                  <a:lnTo>
                    <a:pt x="0" y="10982"/>
                  </a:lnTo>
                  <a:lnTo>
                    <a:pt x="19" y="11000"/>
                  </a:lnTo>
                  <a:lnTo>
                    <a:pt x="37" y="11037"/>
                  </a:lnTo>
                  <a:lnTo>
                    <a:pt x="56" y="11056"/>
                  </a:lnTo>
                  <a:lnTo>
                    <a:pt x="111" y="11056"/>
                  </a:lnTo>
                  <a:lnTo>
                    <a:pt x="148" y="11037"/>
                  </a:lnTo>
                  <a:lnTo>
                    <a:pt x="647" y="10520"/>
                  </a:lnTo>
                  <a:lnTo>
                    <a:pt x="666" y="10483"/>
                  </a:lnTo>
                  <a:lnTo>
                    <a:pt x="684" y="10464"/>
                  </a:lnTo>
                  <a:lnTo>
                    <a:pt x="666" y="10427"/>
                  </a:lnTo>
                  <a:lnTo>
                    <a:pt x="647" y="10390"/>
                  </a:lnTo>
                  <a:lnTo>
                    <a:pt x="629" y="10372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3"/>
            <p:cNvSpPr/>
            <p:nvPr/>
          </p:nvSpPr>
          <p:spPr>
            <a:xfrm>
              <a:off x="3664757" y="-542233"/>
              <a:ext cx="228934" cy="175099"/>
            </a:xfrm>
            <a:custGeom>
              <a:rect b="b" l="l" r="r" t="t"/>
              <a:pathLst>
                <a:path extrusionOk="0" h="4752" w="6213">
                  <a:moveTo>
                    <a:pt x="1165" y="1"/>
                  </a:moveTo>
                  <a:lnTo>
                    <a:pt x="0" y="1498"/>
                  </a:lnTo>
                  <a:lnTo>
                    <a:pt x="4752" y="4752"/>
                  </a:lnTo>
                  <a:lnTo>
                    <a:pt x="6212" y="3310"/>
                  </a:lnTo>
                  <a:lnTo>
                    <a:pt x="11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3"/>
            <p:cNvSpPr/>
            <p:nvPr/>
          </p:nvSpPr>
          <p:spPr>
            <a:xfrm>
              <a:off x="3426350" y="-468648"/>
              <a:ext cx="317441" cy="226870"/>
            </a:xfrm>
            <a:custGeom>
              <a:rect b="b" l="l" r="r" t="t"/>
              <a:pathLst>
                <a:path extrusionOk="0" h="6157" w="8615">
                  <a:moveTo>
                    <a:pt x="1257" y="0"/>
                  </a:moveTo>
                  <a:lnTo>
                    <a:pt x="998" y="37"/>
                  </a:lnTo>
                  <a:lnTo>
                    <a:pt x="721" y="130"/>
                  </a:lnTo>
                  <a:lnTo>
                    <a:pt x="425" y="277"/>
                  </a:lnTo>
                  <a:lnTo>
                    <a:pt x="222" y="388"/>
                  </a:lnTo>
                  <a:lnTo>
                    <a:pt x="0" y="536"/>
                  </a:lnTo>
                  <a:lnTo>
                    <a:pt x="5897" y="6156"/>
                  </a:lnTo>
                  <a:lnTo>
                    <a:pt x="6267" y="5842"/>
                  </a:lnTo>
                  <a:lnTo>
                    <a:pt x="8541" y="3919"/>
                  </a:lnTo>
                  <a:lnTo>
                    <a:pt x="8596" y="3864"/>
                  </a:lnTo>
                  <a:lnTo>
                    <a:pt x="8615" y="3809"/>
                  </a:lnTo>
                  <a:lnTo>
                    <a:pt x="8615" y="3753"/>
                  </a:lnTo>
                  <a:lnTo>
                    <a:pt x="8596" y="3716"/>
                  </a:lnTo>
                  <a:lnTo>
                    <a:pt x="8559" y="3679"/>
                  </a:lnTo>
                  <a:lnTo>
                    <a:pt x="8504" y="3642"/>
                  </a:lnTo>
                  <a:lnTo>
                    <a:pt x="8375" y="3587"/>
                  </a:lnTo>
                  <a:lnTo>
                    <a:pt x="8208" y="3550"/>
                  </a:lnTo>
                  <a:lnTo>
                    <a:pt x="8060" y="3513"/>
                  </a:lnTo>
                  <a:lnTo>
                    <a:pt x="7912" y="3494"/>
                  </a:lnTo>
                  <a:lnTo>
                    <a:pt x="6933" y="2755"/>
                  </a:lnTo>
                  <a:lnTo>
                    <a:pt x="6859" y="2588"/>
                  </a:lnTo>
                  <a:lnTo>
                    <a:pt x="6674" y="2219"/>
                  </a:lnTo>
                  <a:lnTo>
                    <a:pt x="6544" y="1997"/>
                  </a:lnTo>
                  <a:lnTo>
                    <a:pt x="6396" y="1812"/>
                  </a:lnTo>
                  <a:lnTo>
                    <a:pt x="6249" y="1627"/>
                  </a:lnTo>
                  <a:lnTo>
                    <a:pt x="6156" y="1572"/>
                  </a:lnTo>
                  <a:lnTo>
                    <a:pt x="6082" y="1516"/>
                  </a:lnTo>
                  <a:lnTo>
                    <a:pt x="5990" y="1498"/>
                  </a:lnTo>
                  <a:lnTo>
                    <a:pt x="5916" y="1479"/>
                  </a:lnTo>
                  <a:lnTo>
                    <a:pt x="5823" y="1479"/>
                  </a:lnTo>
                  <a:lnTo>
                    <a:pt x="5749" y="1498"/>
                  </a:lnTo>
                  <a:lnTo>
                    <a:pt x="5602" y="1553"/>
                  </a:lnTo>
                  <a:lnTo>
                    <a:pt x="5454" y="1646"/>
                  </a:lnTo>
                  <a:lnTo>
                    <a:pt x="5324" y="1738"/>
                  </a:lnTo>
                  <a:lnTo>
                    <a:pt x="5232" y="1812"/>
                  </a:lnTo>
                  <a:lnTo>
                    <a:pt x="5158" y="1904"/>
                  </a:lnTo>
                  <a:lnTo>
                    <a:pt x="4770" y="1719"/>
                  </a:lnTo>
                  <a:lnTo>
                    <a:pt x="3919" y="1276"/>
                  </a:lnTo>
                  <a:lnTo>
                    <a:pt x="3420" y="1017"/>
                  </a:lnTo>
                  <a:lnTo>
                    <a:pt x="2958" y="758"/>
                  </a:lnTo>
                  <a:lnTo>
                    <a:pt x="2551" y="536"/>
                  </a:lnTo>
                  <a:lnTo>
                    <a:pt x="2292" y="333"/>
                  </a:lnTo>
                  <a:lnTo>
                    <a:pt x="2108" y="204"/>
                  </a:lnTo>
                  <a:lnTo>
                    <a:pt x="1923" y="111"/>
                  </a:lnTo>
                  <a:lnTo>
                    <a:pt x="1719" y="37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3"/>
            <p:cNvSpPr/>
            <p:nvPr/>
          </p:nvSpPr>
          <p:spPr>
            <a:xfrm>
              <a:off x="3426350" y="-458441"/>
              <a:ext cx="230960" cy="216663"/>
            </a:xfrm>
            <a:custGeom>
              <a:rect b="b" l="l" r="r" t="t"/>
              <a:pathLst>
                <a:path extrusionOk="0" h="5880" w="6268">
                  <a:moveTo>
                    <a:pt x="425" y="0"/>
                  </a:moveTo>
                  <a:lnTo>
                    <a:pt x="222" y="111"/>
                  </a:lnTo>
                  <a:lnTo>
                    <a:pt x="0" y="259"/>
                  </a:lnTo>
                  <a:lnTo>
                    <a:pt x="5897" y="5879"/>
                  </a:lnTo>
                  <a:lnTo>
                    <a:pt x="6267" y="5565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3"/>
            <p:cNvSpPr/>
            <p:nvPr/>
          </p:nvSpPr>
          <p:spPr>
            <a:xfrm>
              <a:off x="3642279" y="-305153"/>
              <a:ext cx="68831" cy="36811"/>
            </a:xfrm>
            <a:custGeom>
              <a:rect b="b" l="l" r="r" t="t"/>
              <a:pathLst>
                <a:path extrusionOk="0" h="999" w="1868">
                  <a:moveTo>
                    <a:pt x="1257" y="0"/>
                  </a:moveTo>
                  <a:lnTo>
                    <a:pt x="1110" y="19"/>
                  </a:lnTo>
                  <a:lnTo>
                    <a:pt x="980" y="37"/>
                  </a:lnTo>
                  <a:lnTo>
                    <a:pt x="851" y="92"/>
                  </a:lnTo>
                  <a:lnTo>
                    <a:pt x="721" y="129"/>
                  </a:lnTo>
                  <a:lnTo>
                    <a:pt x="610" y="203"/>
                  </a:lnTo>
                  <a:lnTo>
                    <a:pt x="499" y="259"/>
                  </a:lnTo>
                  <a:lnTo>
                    <a:pt x="389" y="351"/>
                  </a:lnTo>
                  <a:lnTo>
                    <a:pt x="296" y="444"/>
                  </a:lnTo>
                  <a:lnTo>
                    <a:pt x="204" y="555"/>
                  </a:lnTo>
                  <a:lnTo>
                    <a:pt x="130" y="666"/>
                  </a:lnTo>
                  <a:lnTo>
                    <a:pt x="56" y="795"/>
                  </a:lnTo>
                  <a:lnTo>
                    <a:pt x="0" y="924"/>
                  </a:lnTo>
                  <a:lnTo>
                    <a:pt x="0" y="961"/>
                  </a:lnTo>
                  <a:lnTo>
                    <a:pt x="0" y="980"/>
                  </a:lnTo>
                  <a:lnTo>
                    <a:pt x="37" y="998"/>
                  </a:lnTo>
                  <a:lnTo>
                    <a:pt x="93" y="998"/>
                  </a:lnTo>
                  <a:lnTo>
                    <a:pt x="111" y="980"/>
                  </a:lnTo>
                  <a:lnTo>
                    <a:pt x="130" y="961"/>
                  </a:lnTo>
                  <a:lnTo>
                    <a:pt x="185" y="832"/>
                  </a:lnTo>
                  <a:lnTo>
                    <a:pt x="241" y="721"/>
                  </a:lnTo>
                  <a:lnTo>
                    <a:pt x="315" y="610"/>
                  </a:lnTo>
                  <a:lnTo>
                    <a:pt x="389" y="518"/>
                  </a:lnTo>
                  <a:lnTo>
                    <a:pt x="481" y="425"/>
                  </a:lnTo>
                  <a:lnTo>
                    <a:pt x="573" y="351"/>
                  </a:lnTo>
                  <a:lnTo>
                    <a:pt x="684" y="296"/>
                  </a:lnTo>
                  <a:lnTo>
                    <a:pt x="795" y="240"/>
                  </a:lnTo>
                  <a:lnTo>
                    <a:pt x="906" y="203"/>
                  </a:lnTo>
                  <a:lnTo>
                    <a:pt x="1036" y="166"/>
                  </a:lnTo>
                  <a:lnTo>
                    <a:pt x="1276" y="129"/>
                  </a:lnTo>
                  <a:lnTo>
                    <a:pt x="1535" y="129"/>
                  </a:lnTo>
                  <a:lnTo>
                    <a:pt x="1794" y="166"/>
                  </a:lnTo>
                  <a:lnTo>
                    <a:pt x="1812" y="185"/>
                  </a:lnTo>
                  <a:lnTo>
                    <a:pt x="1831" y="166"/>
                  </a:lnTo>
                  <a:lnTo>
                    <a:pt x="1868" y="129"/>
                  </a:lnTo>
                  <a:lnTo>
                    <a:pt x="1868" y="74"/>
                  </a:lnTo>
                  <a:lnTo>
                    <a:pt x="1849" y="56"/>
                  </a:lnTo>
                  <a:lnTo>
                    <a:pt x="1812" y="56"/>
                  </a:lnTo>
                  <a:lnTo>
                    <a:pt x="1683" y="19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3"/>
            <p:cNvSpPr/>
            <p:nvPr/>
          </p:nvSpPr>
          <p:spPr>
            <a:xfrm>
              <a:off x="3583691" y="-416877"/>
              <a:ext cx="32057" cy="42264"/>
            </a:xfrm>
            <a:custGeom>
              <a:rect b="b" l="l" r="r" t="t"/>
              <a:pathLst>
                <a:path extrusionOk="0" h="1147" w="870">
                  <a:moveTo>
                    <a:pt x="19" y="0"/>
                  </a:moveTo>
                  <a:lnTo>
                    <a:pt x="0" y="56"/>
                  </a:lnTo>
                  <a:lnTo>
                    <a:pt x="0" y="93"/>
                  </a:lnTo>
                  <a:lnTo>
                    <a:pt x="19" y="111"/>
                  </a:lnTo>
                  <a:lnTo>
                    <a:pt x="37" y="111"/>
                  </a:lnTo>
                  <a:lnTo>
                    <a:pt x="222" y="148"/>
                  </a:lnTo>
                  <a:lnTo>
                    <a:pt x="370" y="222"/>
                  </a:lnTo>
                  <a:lnTo>
                    <a:pt x="500" y="314"/>
                  </a:lnTo>
                  <a:lnTo>
                    <a:pt x="592" y="425"/>
                  </a:lnTo>
                  <a:lnTo>
                    <a:pt x="684" y="573"/>
                  </a:lnTo>
                  <a:lnTo>
                    <a:pt x="721" y="721"/>
                  </a:lnTo>
                  <a:lnTo>
                    <a:pt x="740" y="888"/>
                  </a:lnTo>
                  <a:lnTo>
                    <a:pt x="740" y="1072"/>
                  </a:lnTo>
                  <a:lnTo>
                    <a:pt x="740" y="1091"/>
                  </a:lnTo>
                  <a:lnTo>
                    <a:pt x="740" y="1128"/>
                  </a:lnTo>
                  <a:lnTo>
                    <a:pt x="795" y="1146"/>
                  </a:lnTo>
                  <a:lnTo>
                    <a:pt x="832" y="1146"/>
                  </a:lnTo>
                  <a:lnTo>
                    <a:pt x="851" y="1128"/>
                  </a:lnTo>
                  <a:lnTo>
                    <a:pt x="851" y="1091"/>
                  </a:lnTo>
                  <a:lnTo>
                    <a:pt x="869" y="906"/>
                  </a:lnTo>
                  <a:lnTo>
                    <a:pt x="851" y="703"/>
                  </a:lnTo>
                  <a:lnTo>
                    <a:pt x="795" y="518"/>
                  </a:lnTo>
                  <a:lnTo>
                    <a:pt x="703" y="370"/>
                  </a:lnTo>
                  <a:lnTo>
                    <a:pt x="592" y="222"/>
                  </a:lnTo>
                  <a:lnTo>
                    <a:pt x="444" y="111"/>
                  </a:lnTo>
                  <a:lnTo>
                    <a:pt x="27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3"/>
            <p:cNvSpPr/>
            <p:nvPr/>
          </p:nvSpPr>
          <p:spPr>
            <a:xfrm>
              <a:off x="3559150" y="-429147"/>
              <a:ext cx="32757" cy="42264"/>
            </a:xfrm>
            <a:custGeom>
              <a:rect b="b" l="l" r="r" t="t"/>
              <a:pathLst>
                <a:path extrusionOk="0" h="1147" w="889">
                  <a:moveTo>
                    <a:pt x="38" y="0"/>
                  </a:moveTo>
                  <a:lnTo>
                    <a:pt x="1" y="56"/>
                  </a:lnTo>
                  <a:lnTo>
                    <a:pt x="19" y="93"/>
                  </a:lnTo>
                  <a:lnTo>
                    <a:pt x="19" y="111"/>
                  </a:lnTo>
                  <a:lnTo>
                    <a:pt x="56" y="111"/>
                  </a:lnTo>
                  <a:lnTo>
                    <a:pt x="223" y="148"/>
                  </a:lnTo>
                  <a:lnTo>
                    <a:pt x="389" y="222"/>
                  </a:lnTo>
                  <a:lnTo>
                    <a:pt x="500" y="315"/>
                  </a:lnTo>
                  <a:lnTo>
                    <a:pt x="611" y="444"/>
                  </a:lnTo>
                  <a:lnTo>
                    <a:pt x="685" y="574"/>
                  </a:lnTo>
                  <a:lnTo>
                    <a:pt x="740" y="721"/>
                  </a:lnTo>
                  <a:lnTo>
                    <a:pt x="759" y="888"/>
                  </a:lnTo>
                  <a:lnTo>
                    <a:pt x="740" y="1073"/>
                  </a:lnTo>
                  <a:lnTo>
                    <a:pt x="740" y="1091"/>
                  </a:lnTo>
                  <a:lnTo>
                    <a:pt x="759" y="1128"/>
                  </a:lnTo>
                  <a:lnTo>
                    <a:pt x="796" y="1147"/>
                  </a:lnTo>
                  <a:lnTo>
                    <a:pt x="851" y="1147"/>
                  </a:lnTo>
                  <a:lnTo>
                    <a:pt x="870" y="1128"/>
                  </a:lnTo>
                  <a:lnTo>
                    <a:pt x="870" y="1110"/>
                  </a:lnTo>
                  <a:lnTo>
                    <a:pt x="888" y="906"/>
                  </a:lnTo>
                  <a:lnTo>
                    <a:pt x="851" y="703"/>
                  </a:lnTo>
                  <a:lnTo>
                    <a:pt x="814" y="537"/>
                  </a:lnTo>
                  <a:lnTo>
                    <a:pt x="722" y="370"/>
                  </a:lnTo>
                  <a:lnTo>
                    <a:pt x="611" y="222"/>
                  </a:lnTo>
                  <a:lnTo>
                    <a:pt x="463" y="111"/>
                  </a:lnTo>
                  <a:lnTo>
                    <a:pt x="278" y="37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3"/>
            <p:cNvSpPr/>
            <p:nvPr/>
          </p:nvSpPr>
          <p:spPr>
            <a:xfrm>
              <a:off x="3534646" y="-442081"/>
              <a:ext cx="32057" cy="42264"/>
            </a:xfrm>
            <a:custGeom>
              <a:rect b="b" l="l" r="r" t="t"/>
              <a:pathLst>
                <a:path extrusionOk="0" h="1147" w="870">
                  <a:moveTo>
                    <a:pt x="56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19" y="111"/>
                  </a:lnTo>
                  <a:lnTo>
                    <a:pt x="37" y="130"/>
                  </a:lnTo>
                  <a:lnTo>
                    <a:pt x="222" y="167"/>
                  </a:lnTo>
                  <a:lnTo>
                    <a:pt x="370" y="222"/>
                  </a:lnTo>
                  <a:lnTo>
                    <a:pt x="500" y="314"/>
                  </a:lnTo>
                  <a:lnTo>
                    <a:pt x="610" y="444"/>
                  </a:lnTo>
                  <a:lnTo>
                    <a:pt x="684" y="573"/>
                  </a:lnTo>
                  <a:lnTo>
                    <a:pt x="740" y="740"/>
                  </a:lnTo>
                  <a:lnTo>
                    <a:pt x="758" y="906"/>
                  </a:lnTo>
                  <a:lnTo>
                    <a:pt x="740" y="1072"/>
                  </a:lnTo>
                  <a:lnTo>
                    <a:pt x="740" y="1109"/>
                  </a:lnTo>
                  <a:lnTo>
                    <a:pt x="758" y="1128"/>
                  </a:lnTo>
                  <a:lnTo>
                    <a:pt x="795" y="1146"/>
                  </a:lnTo>
                  <a:lnTo>
                    <a:pt x="832" y="1146"/>
                  </a:lnTo>
                  <a:lnTo>
                    <a:pt x="851" y="1128"/>
                  </a:lnTo>
                  <a:lnTo>
                    <a:pt x="869" y="1109"/>
                  </a:lnTo>
                  <a:lnTo>
                    <a:pt x="869" y="906"/>
                  </a:lnTo>
                  <a:lnTo>
                    <a:pt x="851" y="703"/>
                  </a:lnTo>
                  <a:lnTo>
                    <a:pt x="795" y="536"/>
                  </a:lnTo>
                  <a:lnTo>
                    <a:pt x="721" y="370"/>
                  </a:lnTo>
                  <a:lnTo>
                    <a:pt x="592" y="241"/>
                  </a:lnTo>
                  <a:lnTo>
                    <a:pt x="444" y="130"/>
                  </a:lnTo>
                  <a:lnTo>
                    <a:pt x="27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3"/>
            <p:cNvSpPr/>
            <p:nvPr/>
          </p:nvSpPr>
          <p:spPr>
            <a:xfrm>
              <a:off x="4367743" y="-1008839"/>
              <a:ext cx="813409" cy="233687"/>
            </a:xfrm>
            <a:custGeom>
              <a:rect b="b" l="l" r="r" t="t"/>
              <a:pathLst>
                <a:path extrusionOk="0" h="6342" w="22075">
                  <a:moveTo>
                    <a:pt x="5362" y="0"/>
                  </a:moveTo>
                  <a:lnTo>
                    <a:pt x="4937" y="37"/>
                  </a:lnTo>
                  <a:lnTo>
                    <a:pt x="4530" y="92"/>
                  </a:lnTo>
                  <a:lnTo>
                    <a:pt x="4142" y="203"/>
                  </a:lnTo>
                  <a:lnTo>
                    <a:pt x="3754" y="351"/>
                  </a:lnTo>
                  <a:lnTo>
                    <a:pt x="3366" y="536"/>
                  </a:lnTo>
                  <a:lnTo>
                    <a:pt x="2996" y="758"/>
                  </a:lnTo>
                  <a:lnTo>
                    <a:pt x="2645" y="998"/>
                  </a:lnTo>
                  <a:lnTo>
                    <a:pt x="2312" y="1294"/>
                  </a:lnTo>
                  <a:lnTo>
                    <a:pt x="1997" y="1627"/>
                  </a:lnTo>
                  <a:lnTo>
                    <a:pt x="1702" y="1978"/>
                  </a:lnTo>
                  <a:lnTo>
                    <a:pt x="1424" y="2348"/>
                  </a:lnTo>
                  <a:lnTo>
                    <a:pt x="1184" y="2773"/>
                  </a:lnTo>
                  <a:lnTo>
                    <a:pt x="944" y="3198"/>
                  </a:lnTo>
                  <a:lnTo>
                    <a:pt x="740" y="3679"/>
                  </a:lnTo>
                  <a:lnTo>
                    <a:pt x="574" y="4160"/>
                  </a:lnTo>
                  <a:lnTo>
                    <a:pt x="426" y="4677"/>
                  </a:lnTo>
                  <a:lnTo>
                    <a:pt x="1" y="6341"/>
                  </a:lnTo>
                  <a:lnTo>
                    <a:pt x="21168" y="6341"/>
                  </a:lnTo>
                  <a:lnTo>
                    <a:pt x="22000" y="3087"/>
                  </a:lnTo>
                  <a:lnTo>
                    <a:pt x="22056" y="2792"/>
                  </a:lnTo>
                  <a:lnTo>
                    <a:pt x="22074" y="2514"/>
                  </a:lnTo>
                  <a:lnTo>
                    <a:pt x="22056" y="2218"/>
                  </a:lnTo>
                  <a:lnTo>
                    <a:pt x="22019" y="1941"/>
                  </a:lnTo>
                  <a:lnTo>
                    <a:pt x="21945" y="1682"/>
                  </a:lnTo>
                  <a:lnTo>
                    <a:pt x="21834" y="1424"/>
                  </a:lnTo>
                  <a:lnTo>
                    <a:pt x="21705" y="1183"/>
                  </a:lnTo>
                  <a:lnTo>
                    <a:pt x="21557" y="961"/>
                  </a:lnTo>
                  <a:lnTo>
                    <a:pt x="21372" y="758"/>
                  </a:lnTo>
                  <a:lnTo>
                    <a:pt x="21168" y="573"/>
                  </a:lnTo>
                  <a:lnTo>
                    <a:pt x="20947" y="407"/>
                  </a:lnTo>
                  <a:lnTo>
                    <a:pt x="20706" y="277"/>
                  </a:lnTo>
                  <a:lnTo>
                    <a:pt x="20447" y="166"/>
                  </a:lnTo>
                  <a:lnTo>
                    <a:pt x="20170" y="74"/>
                  </a:lnTo>
                  <a:lnTo>
                    <a:pt x="19893" y="18"/>
                  </a:lnTo>
                  <a:lnTo>
                    <a:pt x="19597" y="0"/>
                  </a:lnTo>
                  <a:close/>
                </a:path>
              </a:pathLst>
            </a:cu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3"/>
            <p:cNvSpPr/>
            <p:nvPr/>
          </p:nvSpPr>
          <p:spPr>
            <a:xfrm>
              <a:off x="4559168" y="-1725495"/>
              <a:ext cx="793621" cy="830432"/>
            </a:xfrm>
            <a:custGeom>
              <a:rect b="b" l="l" r="r" t="t"/>
              <a:pathLst>
                <a:path extrusionOk="0" h="22537" w="21538">
                  <a:moveTo>
                    <a:pt x="14957" y="1"/>
                  </a:moveTo>
                  <a:lnTo>
                    <a:pt x="14439" y="19"/>
                  </a:lnTo>
                  <a:lnTo>
                    <a:pt x="13903" y="56"/>
                  </a:lnTo>
                  <a:lnTo>
                    <a:pt x="13367" y="112"/>
                  </a:lnTo>
                  <a:lnTo>
                    <a:pt x="12831" y="186"/>
                  </a:lnTo>
                  <a:lnTo>
                    <a:pt x="12295" y="278"/>
                  </a:lnTo>
                  <a:lnTo>
                    <a:pt x="11758" y="389"/>
                  </a:lnTo>
                  <a:lnTo>
                    <a:pt x="11222" y="537"/>
                  </a:lnTo>
                  <a:lnTo>
                    <a:pt x="10705" y="685"/>
                  </a:lnTo>
                  <a:lnTo>
                    <a:pt x="10187" y="851"/>
                  </a:lnTo>
                  <a:lnTo>
                    <a:pt x="9688" y="1054"/>
                  </a:lnTo>
                  <a:lnTo>
                    <a:pt x="9189" y="1276"/>
                  </a:lnTo>
                  <a:lnTo>
                    <a:pt x="8727" y="1517"/>
                  </a:lnTo>
                  <a:lnTo>
                    <a:pt x="8264" y="1775"/>
                  </a:lnTo>
                  <a:lnTo>
                    <a:pt x="7821" y="2053"/>
                  </a:lnTo>
                  <a:lnTo>
                    <a:pt x="7395" y="2349"/>
                  </a:lnTo>
                  <a:lnTo>
                    <a:pt x="7174" y="2515"/>
                  </a:lnTo>
                  <a:lnTo>
                    <a:pt x="6970" y="2700"/>
                  </a:lnTo>
                  <a:lnTo>
                    <a:pt x="6767" y="2903"/>
                  </a:lnTo>
                  <a:lnTo>
                    <a:pt x="6582" y="3125"/>
                  </a:lnTo>
                  <a:lnTo>
                    <a:pt x="6379" y="3347"/>
                  </a:lnTo>
                  <a:lnTo>
                    <a:pt x="6175" y="3606"/>
                  </a:lnTo>
                  <a:lnTo>
                    <a:pt x="5806" y="4142"/>
                  </a:lnTo>
                  <a:lnTo>
                    <a:pt x="5417" y="4733"/>
                  </a:lnTo>
                  <a:lnTo>
                    <a:pt x="5066" y="5362"/>
                  </a:lnTo>
                  <a:lnTo>
                    <a:pt x="4715" y="6046"/>
                  </a:lnTo>
                  <a:lnTo>
                    <a:pt x="4364" y="6767"/>
                  </a:lnTo>
                  <a:lnTo>
                    <a:pt x="4031" y="7525"/>
                  </a:lnTo>
                  <a:lnTo>
                    <a:pt x="3717" y="8301"/>
                  </a:lnTo>
                  <a:lnTo>
                    <a:pt x="3402" y="9115"/>
                  </a:lnTo>
                  <a:lnTo>
                    <a:pt x="3107" y="9928"/>
                  </a:lnTo>
                  <a:lnTo>
                    <a:pt x="2811" y="10760"/>
                  </a:lnTo>
                  <a:lnTo>
                    <a:pt x="2552" y="11592"/>
                  </a:lnTo>
                  <a:lnTo>
                    <a:pt x="2275" y="12424"/>
                  </a:lnTo>
                  <a:lnTo>
                    <a:pt x="2034" y="13256"/>
                  </a:lnTo>
                  <a:lnTo>
                    <a:pt x="1572" y="14883"/>
                  </a:lnTo>
                  <a:lnTo>
                    <a:pt x="1165" y="16436"/>
                  </a:lnTo>
                  <a:lnTo>
                    <a:pt x="814" y="17859"/>
                  </a:lnTo>
                  <a:lnTo>
                    <a:pt x="537" y="19116"/>
                  </a:lnTo>
                  <a:lnTo>
                    <a:pt x="297" y="20170"/>
                  </a:lnTo>
                  <a:lnTo>
                    <a:pt x="130" y="20965"/>
                  </a:lnTo>
                  <a:lnTo>
                    <a:pt x="1" y="21667"/>
                  </a:lnTo>
                  <a:lnTo>
                    <a:pt x="16805" y="22536"/>
                  </a:lnTo>
                  <a:lnTo>
                    <a:pt x="17046" y="21797"/>
                  </a:lnTo>
                  <a:lnTo>
                    <a:pt x="17711" y="19800"/>
                  </a:lnTo>
                  <a:lnTo>
                    <a:pt x="18136" y="18451"/>
                  </a:lnTo>
                  <a:lnTo>
                    <a:pt x="18599" y="16935"/>
                  </a:lnTo>
                  <a:lnTo>
                    <a:pt x="19098" y="15289"/>
                  </a:lnTo>
                  <a:lnTo>
                    <a:pt x="19597" y="13552"/>
                  </a:lnTo>
                  <a:lnTo>
                    <a:pt x="20078" y="11795"/>
                  </a:lnTo>
                  <a:lnTo>
                    <a:pt x="20521" y="10039"/>
                  </a:lnTo>
                  <a:lnTo>
                    <a:pt x="20725" y="9189"/>
                  </a:lnTo>
                  <a:lnTo>
                    <a:pt x="20909" y="8338"/>
                  </a:lnTo>
                  <a:lnTo>
                    <a:pt x="21076" y="7525"/>
                  </a:lnTo>
                  <a:lnTo>
                    <a:pt x="21224" y="6748"/>
                  </a:lnTo>
                  <a:lnTo>
                    <a:pt x="21335" y="6009"/>
                  </a:lnTo>
                  <a:lnTo>
                    <a:pt x="21446" y="5306"/>
                  </a:lnTo>
                  <a:lnTo>
                    <a:pt x="21501" y="4659"/>
                  </a:lnTo>
                  <a:lnTo>
                    <a:pt x="21538" y="4068"/>
                  </a:lnTo>
                  <a:lnTo>
                    <a:pt x="21538" y="3532"/>
                  </a:lnTo>
                  <a:lnTo>
                    <a:pt x="21501" y="3070"/>
                  </a:lnTo>
                  <a:lnTo>
                    <a:pt x="21483" y="2866"/>
                  </a:lnTo>
                  <a:lnTo>
                    <a:pt x="21446" y="2663"/>
                  </a:lnTo>
                  <a:lnTo>
                    <a:pt x="21390" y="2496"/>
                  </a:lnTo>
                  <a:lnTo>
                    <a:pt x="21335" y="2349"/>
                  </a:lnTo>
                  <a:lnTo>
                    <a:pt x="21168" y="2090"/>
                  </a:lnTo>
                  <a:lnTo>
                    <a:pt x="20983" y="1831"/>
                  </a:lnTo>
                  <a:lnTo>
                    <a:pt x="20762" y="1591"/>
                  </a:lnTo>
                  <a:lnTo>
                    <a:pt x="20503" y="1369"/>
                  </a:lnTo>
                  <a:lnTo>
                    <a:pt x="20207" y="1165"/>
                  </a:lnTo>
                  <a:lnTo>
                    <a:pt x="19893" y="962"/>
                  </a:lnTo>
                  <a:lnTo>
                    <a:pt x="19541" y="796"/>
                  </a:lnTo>
                  <a:lnTo>
                    <a:pt x="19172" y="629"/>
                  </a:lnTo>
                  <a:lnTo>
                    <a:pt x="18765" y="500"/>
                  </a:lnTo>
                  <a:lnTo>
                    <a:pt x="18358" y="370"/>
                  </a:lnTo>
                  <a:lnTo>
                    <a:pt x="17915" y="260"/>
                  </a:lnTo>
                  <a:lnTo>
                    <a:pt x="17452" y="167"/>
                  </a:lnTo>
                  <a:lnTo>
                    <a:pt x="16990" y="93"/>
                  </a:lnTo>
                  <a:lnTo>
                    <a:pt x="16491" y="56"/>
                  </a:lnTo>
                  <a:lnTo>
                    <a:pt x="15992" y="19"/>
                  </a:lnTo>
                  <a:lnTo>
                    <a:pt x="15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3"/>
            <p:cNvSpPr/>
            <p:nvPr/>
          </p:nvSpPr>
          <p:spPr>
            <a:xfrm>
              <a:off x="4293494" y="-777250"/>
              <a:ext cx="140389" cy="517744"/>
            </a:xfrm>
            <a:custGeom>
              <a:rect b="b" l="l" r="r" t="t"/>
              <a:pathLst>
                <a:path extrusionOk="0" h="14051" w="3810">
                  <a:moveTo>
                    <a:pt x="2071" y="1"/>
                  </a:moveTo>
                  <a:lnTo>
                    <a:pt x="1591" y="3217"/>
                  </a:lnTo>
                  <a:lnTo>
                    <a:pt x="1424" y="4364"/>
                  </a:lnTo>
                  <a:lnTo>
                    <a:pt x="1" y="14051"/>
                  </a:lnTo>
                  <a:lnTo>
                    <a:pt x="851" y="14051"/>
                  </a:lnTo>
                  <a:lnTo>
                    <a:pt x="2903" y="4364"/>
                  </a:lnTo>
                  <a:lnTo>
                    <a:pt x="3144" y="3217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3"/>
            <p:cNvSpPr/>
            <p:nvPr/>
          </p:nvSpPr>
          <p:spPr>
            <a:xfrm>
              <a:off x="4416124" y="-777250"/>
              <a:ext cx="141052" cy="517744"/>
            </a:xfrm>
            <a:custGeom>
              <a:rect b="b" l="l" r="r" t="t"/>
              <a:pathLst>
                <a:path extrusionOk="0" h="14051" w="3828">
                  <a:moveTo>
                    <a:pt x="2071" y="1"/>
                  </a:moveTo>
                  <a:lnTo>
                    <a:pt x="1590" y="3217"/>
                  </a:lnTo>
                  <a:lnTo>
                    <a:pt x="1424" y="4364"/>
                  </a:lnTo>
                  <a:lnTo>
                    <a:pt x="0" y="14051"/>
                  </a:lnTo>
                  <a:lnTo>
                    <a:pt x="851" y="14051"/>
                  </a:lnTo>
                  <a:lnTo>
                    <a:pt x="2903" y="4364"/>
                  </a:lnTo>
                  <a:lnTo>
                    <a:pt x="3143" y="3217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3"/>
            <p:cNvSpPr/>
            <p:nvPr/>
          </p:nvSpPr>
          <p:spPr>
            <a:xfrm>
              <a:off x="4619820" y="-1643730"/>
              <a:ext cx="266371" cy="444860"/>
            </a:xfrm>
            <a:custGeom>
              <a:rect b="b" l="l" r="r" t="t"/>
              <a:pathLst>
                <a:path extrusionOk="0" h="12073" w="7229">
                  <a:moveTo>
                    <a:pt x="3106" y="0"/>
                  </a:moveTo>
                  <a:lnTo>
                    <a:pt x="2422" y="5343"/>
                  </a:lnTo>
                  <a:lnTo>
                    <a:pt x="0" y="8818"/>
                  </a:lnTo>
                  <a:lnTo>
                    <a:pt x="148" y="9077"/>
                  </a:lnTo>
                  <a:lnTo>
                    <a:pt x="351" y="9373"/>
                  </a:lnTo>
                  <a:lnTo>
                    <a:pt x="592" y="9743"/>
                  </a:lnTo>
                  <a:lnTo>
                    <a:pt x="906" y="10149"/>
                  </a:lnTo>
                  <a:lnTo>
                    <a:pt x="1257" y="10575"/>
                  </a:lnTo>
                  <a:lnTo>
                    <a:pt x="1664" y="11000"/>
                  </a:lnTo>
                  <a:lnTo>
                    <a:pt x="1867" y="11203"/>
                  </a:lnTo>
                  <a:lnTo>
                    <a:pt x="2089" y="11388"/>
                  </a:lnTo>
                  <a:lnTo>
                    <a:pt x="2311" y="11554"/>
                  </a:lnTo>
                  <a:lnTo>
                    <a:pt x="2533" y="11721"/>
                  </a:lnTo>
                  <a:lnTo>
                    <a:pt x="2773" y="11850"/>
                  </a:lnTo>
                  <a:lnTo>
                    <a:pt x="3013" y="11961"/>
                  </a:lnTo>
                  <a:lnTo>
                    <a:pt x="3235" y="12035"/>
                  </a:lnTo>
                  <a:lnTo>
                    <a:pt x="3476" y="12072"/>
                  </a:lnTo>
                  <a:lnTo>
                    <a:pt x="3716" y="12072"/>
                  </a:lnTo>
                  <a:lnTo>
                    <a:pt x="3956" y="12054"/>
                  </a:lnTo>
                  <a:lnTo>
                    <a:pt x="4197" y="11980"/>
                  </a:lnTo>
                  <a:lnTo>
                    <a:pt x="4437" y="11869"/>
                  </a:lnTo>
                  <a:lnTo>
                    <a:pt x="4677" y="11702"/>
                  </a:lnTo>
                  <a:lnTo>
                    <a:pt x="4899" y="11481"/>
                  </a:lnTo>
                  <a:lnTo>
                    <a:pt x="5121" y="11203"/>
                  </a:lnTo>
                  <a:lnTo>
                    <a:pt x="5343" y="10870"/>
                  </a:lnTo>
                  <a:lnTo>
                    <a:pt x="5546" y="10464"/>
                  </a:lnTo>
                  <a:lnTo>
                    <a:pt x="5749" y="10002"/>
                  </a:lnTo>
                  <a:lnTo>
                    <a:pt x="5916" y="9521"/>
                  </a:lnTo>
                  <a:lnTo>
                    <a:pt x="6064" y="8948"/>
                  </a:lnTo>
                  <a:lnTo>
                    <a:pt x="6230" y="8282"/>
                  </a:lnTo>
                  <a:lnTo>
                    <a:pt x="6360" y="7561"/>
                  </a:lnTo>
                  <a:lnTo>
                    <a:pt x="6489" y="6785"/>
                  </a:lnTo>
                  <a:lnTo>
                    <a:pt x="6618" y="5990"/>
                  </a:lnTo>
                  <a:lnTo>
                    <a:pt x="6840" y="4400"/>
                  </a:lnTo>
                  <a:lnTo>
                    <a:pt x="7007" y="2903"/>
                  </a:lnTo>
                  <a:lnTo>
                    <a:pt x="7136" y="1664"/>
                  </a:lnTo>
                  <a:lnTo>
                    <a:pt x="7228" y="518"/>
                  </a:lnTo>
                  <a:lnTo>
                    <a:pt x="3106" y="0"/>
                  </a:lnTo>
                  <a:close/>
                </a:path>
              </a:pathLst>
            </a:custGeom>
            <a:solidFill>
              <a:srgbClr val="B55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3"/>
            <p:cNvSpPr/>
            <p:nvPr/>
          </p:nvSpPr>
          <p:spPr>
            <a:xfrm>
              <a:off x="4709729" y="-1448251"/>
              <a:ext cx="38174" cy="13007"/>
            </a:xfrm>
            <a:custGeom>
              <a:rect b="b" l="l" r="r" t="t"/>
              <a:pathLst>
                <a:path extrusionOk="0" h="353" w="1036">
                  <a:moveTo>
                    <a:pt x="37" y="1"/>
                  </a:moveTo>
                  <a:lnTo>
                    <a:pt x="19" y="38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19" y="130"/>
                  </a:lnTo>
                  <a:lnTo>
                    <a:pt x="37" y="149"/>
                  </a:lnTo>
                  <a:lnTo>
                    <a:pt x="74" y="167"/>
                  </a:lnTo>
                  <a:lnTo>
                    <a:pt x="925" y="352"/>
                  </a:lnTo>
                  <a:lnTo>
                    <a:pt x="980" y="352"/>
                  </a:lnTo>
                  <a:lnTo>
                    <a:pt x="999" y="334"/>
                  </a:lnTo>
                  <a:lnTo>
                    <a:pt x="1017" y="315"/>
                  </a:lnTo>
                  <a:lnTo>
                    <a:pt x="1036" y="278"/>
                  </a:lnTo>
                  <a:lnTo>
                    <a:pt x="1036" y="241"/>
                  </a:lnTo>
                  <a:lnTo>
                    <a:pt x="1036" y="223"/>
                  </a:lnTo>
                  <a:lnTo>
                    <a:pt x="999" y="186"/>
                  </a:lnTo>
                  <a:lnTo>
                    <a:pt x="980" y="186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862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3"/>
            <p:cNvSpPr/>
            <p:nvPr/>
          </p:nvSpPr>
          <p:spPr>
            <a:xfrm>
              <a:off x="4600032" y="-2002076"/>
              <a:ext cx="557282" cy="746641"/>
            </a:xfrm>
            <a:custGeom>
              <a:rect b="b" l="l" r="r" t="t"/>
              <a:pathLst>
                <a:path extrusionOk="0" h="20263" w="15124">
                  <a:moveTo>
                    <a:pt x="7932" y="1"/>
                  </a:moveTo>
                  <a:lnTo>
                    <a:pt x="7562" y="19"/>
                  </a:lnTo>
                  <a:lnTo>
                    <a:pt x="7081" y="38"/>
                  </a:lnTo>
                  <a:lnTo>
                    <a:pt x="6527" y="93"/>
                  </a:lnTo>
                  <a:lnTo>
                    <a:pt x="5898" y="204"/>
                  </a:lnTo>
                  <a:lnTo>
                    <a:pt x="5196" y="371"/>
                  </a:lnTo>
                  <a:lnTo>
                    <a:pt x="4826" y="463"/>
                  </a:lnTo>
                  <a:lnTo>
                    <a:pt x="4050" y="685"/>
                  </a:lnTo>
                  <a:lnTo>
                    <a:pt x="3329" y="944"/>
                  </a:lnTo>
                  <a:lnTo>
                    <a:pt x="2682" y="1184"/>
                  </a:lnTo>
                  <a:lnTo>
                    <a:pt x="2127" y="1443"/>
                  </a:lnTo>
                  <a:lnTo>
                    <a:pt x="1868" y="1572"/>
                  </a:lnTo>
                  <a:lnTo>
                    <a:pt x="1665" y="1702"/>
                  </a:lnTo>
                  <a:lnTo>
                    <a:pt x="1480" y="1831"/>
                  </a:lnTo>
                  <a:lnTo>
                    <a:pt x="1314" y="1961"/>
                  </a:lnTo>
                  <a:lnTo>
                    <a:pt x="1184" y="2072"/>
                  </a:lnTo>
                  <a:lnTo>
                    <a:pt x="1110" y="2201"/>
                  </a:lnTo>
                  <a:lnTo>
                    <a:pt x="1055" y="2312"/>
                  </a:lnTo>
                  <a:lnTo>
                    <a:pt x="1036" y="2423"/>
                  </a:lnTo>
                  <a:lnTo>
                    <a:pt x="1036" y="2626"/>
                  </a:lnTo>
                  <a:lnTo>
                    <a:pt x="1018" y="2940"/>
                  </a:lnTo>
                  <a:lnTo>
                    <a:pt x="925" y="3902"/>
                  </a:lnTo>
                  <a:lnTo>
                    <a:pt x="870" y="4512"/>
                  </a:lnTo>
                  <a:lnTo>
                    <a:pt x="851" y="5214"/>
                  </a:lnTo>
                  <a:lnTo>
                    <a:pt x="833" y="5972"/>
                  </a:lnTo>
                  <a:lnTo>
                    <a:pt x="851" y="6786"/>
                  </a:lnTo>
                  <a:lnTo>
                    <a:pt x="888" y="7710"/>
                  </a:lnTo>
                  <a:lnTo>
                    <a:pt x="888" y="8653"/>
                  </a:lnTo>
                  <a:lnTo>
                    <a:pt x="888" y="10576"/>
                  </a:lnTo>
                  <a:lnTo>
                    <a:pt x="888" y="10816"/>
                  </a:lnTo>
                  <a:lnTo>
                    <a:pt x="888" y="12054"/>
                  </a:lnTo>
                  <a:lnTo>
                    <a:pt x="870" y="13256"/>
                  </a:lnTo>
                  <a:lnTo>
                    <a:pt x="814" y="14347"/>
                  </a:lnTo>
                  <a:lnTo>
                    <a:pt x="777" y="14846"/>
                  </a:lnTo>
                  <a:lnTo>
                    <a:pt x="740" y="15327"/>
                  </a:lnTo>
                  <a:lnTo>
                    <a:pt x="685" y="15770"/>
                  </a:lnTo>
                  <a:lnTo>
                    <a:pt x="611" y="16159"/>
                  </a:lnTo>
                  <a:lnTo>
                    <a:pt x="537" y="16510"/>
                  </a:lnTo>
                  <a:lnTo>
                    <a:pt x="463" y="16806"/>
                  </a:lnTo>
                  <a:lnTo>
                    <a:pt x="352" y="17046"/>
                  </a:lnTo>
                  <a:lnTo>
                    <a:pt x="260" y="17231"/>
                  </a:lnTo>
                  <a:lnTo>
                    <a:pt x="186" y="17305"/>
                  </a:lnTo>
                  <a:lnTo>
                    <a:pt x="130" y="17360"/>
                  </a:lnTo>
                  <a:lnTo>
                    <a:pt x="75" y="17397"/>
                  </a:lnTo>
                  <a:lnTo>
                    <a:pt x="1" y="17416"/>
                  </a:lnTo>
                  <a:lnTo>
                    <a:pt x="14088" y="20263"/>
                  </a:lnTo>
                  <a:lnTo>
                    <a:pt x="14143" y="20004"/>
                  </a:lnTo>
                  <a:lnTo>
                    <a:pt x="14291" y="19227"/>
                  </a:lnTo>
                  <a:lnTo>
                    <a:pt x="14495" y="18007"/>
                  </a:lnTo>
                  <a:lnTo>
                    <a:pt x="14606" y="17268"/>
                  </a:lnTo>
                  <a:lnTo>
                    <a:pt x="14717" y="16436"/>
                  </a:lnTo>
                  <a:lnTo>
                    <a:pt x="14883" y="14957"/>
                  </a:lnTo>
                  <a:lnTo>
                    <a:pt x="14957" y="14162"/>
                  </a:lnTo>
                  <a:lnTo>
                    <a:pt x="15012" y="13330"/>
                  </a:lnTo>
                  <a:lnTo>
                    <a:pt x="15068" y="12461"/>
                  </a:lnTo>
                  <a:lnTo>
                    <a:pt x="15105" y="11574"/>
                  </a:lnTo>
                  <a:lnTo>
                    <a:pt x="15123" y="10668"/>
                  </a:lnTo>
                  <a:lnTo>
                    <a:pt x="15123" y="9744"/>
                  </a:lnTo>
                  <a:lnTo>
                    <a:pt x="15123" y="9060"/>
                  </a:lnTo>
                  <a:lnTo>
                    <a:pt x="15105" y="8394"/>
                  </a:lnTo>
                  <a:lnTo>
                    <a:pt x="15068" y="7710"/>
                  </a:lnTo>
                  <a:lnTo>
                    <a:pt x="15031" y="7008"/>
                  </a:lnTo>
                  <a:lnTo>
                    <a:pt x="14957" y="6324"/>
                  </a:lnTo>
                  <a:lnTo>
                    <a:pt x="14883" y="5640"/>
                  </a:lnTo>
                  <a:lnTo>
                    <a:pt x="14790" y="4955"/>
                  </a:lnTo>
                  <a:lnTo>
                    <a:pt x="14698" y="4271"/>
                  </a:lnTo>
                  <a:lnTo>
                    <a:pt x="14643" y="4050"/>
                  </a:lnTo>
                  <a:lnTo>
                    <a:pt x="14569" y="3846"/>
                  </a:lnTo>
                  <a:lnTo>
                    <a:pt x="14458" y="3624"/>
                  </a:lnTo>
                  <a:lnTo>
                    <a:pt x="14328" y="3421"/>
                  </a:lnTo>
                  <a:lnTo>
                    <a:pt x="14180" y="3218"/>
                  </a:lnTo>
                  <a:lnTo>
                    <a:pt x="14014" y="3033"/>
                  </a:lnTo>
                  <a:lnTo>
                    <a:pt x="13811" y="2829"/>
                  </a:lnTo>
                  <a:lnTo>
                    <a:pt x="13607" y="2645"/>
                  </a:lnTo>
                  <a:lnTo>
                    <a:pt x="13385" y="2460"/>
                  </a:lnTo>
                  <a:lnTo>
                    <a:pt x="13145" y="2293"/>
                  </a:lnTo>
                  <a:lnTo>
                    <a:pt x="12627" y="1942"/>
                  </a:lnTo>
                  <a:lnTo>
                    <a:pt x="12073" y="1609"/>
                  </a:lnTo>
                  <a:lnTo>
                    <a:pt x="11481" y="1295"/>
                  </a:lnTo>
                  <a:lnTo>
                    <a:pt x="10834" y="981"/>
                  </a:lnTo>
                  <a:lnTo>
                    <a:pt x="10261" y="722"/>
                  </a:lnTo>
                  <a:lnTo>
                    <a:pt x="9503" y="408"/>
                  </a:lnTo>
                  <a:lnTo>
                    <a:pt x="8930" y="204"/>
                  </a:lnTo>
                  <a:lnTo>
                    <a:pt x="8431" y="38"/>
                  </a:lnTo>
                  <a:lnTo>
                    <a:pt x="8209" y="19"/>
                  </a:lnTo>
                  <a:lnTo>
                    <a:pt x="79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3"/>
            <p:cNvSpPr/>
            <p:nvPr/>
          </p:nvSpPr>
          <p:spPr>
            <a:xfrm>
              <a:off x="4776497" y="-2002076"/>
              <a:ext cx="201666" cy="92008"/>
            </a:xfrm>
            <a:custGeom>
              <a:rect b="b" l="l" r="r" t="t"/>
              <a:pathLst>
                <a:path extrusionOk="0" h="2497" w="5473">
                  <a:moveTo>
                    <a:pt x="3143" y="1"/>
                  </a:moveTo>
                  <a:lnTo>
                    <a:pt x="2773" y="19"/>
                  </a:lnTo>
                  <a:lnTo>
                    <a:pt x="2292" y="38"/>
                  </a:lnTo>
                  <a:lnTo>
                    <a:pt x="1738" y="93"/>
                  </a:lnTo>
                  <a:lnTo>
                    <a:pt x="1109" y="204"/>
                  </a:lnTo>
                  <a:lnTo>
                    <a:pt x="407" y="371"/>
                  </a:lnTo>
                  <a:lnTo>
                    <a:pt x="37" y="463"/>
                  </a:lnTo>
                  <a:lnTo>
                    <a:pt x="0" y="777"/>
                  </a:lnTo>
                  <a:lnTo>
                    <a:pt x="0" y="925"/>
                  </a:lnTo>
                  <a:lnTo>
                    <a:pt x="0" y="1092"/>
                  </a:lnTo>
                  <a:lnTo>
                    <a:pt x="0" y="1277"/>
                  </a:lnTo>
                  <a:lnTo>
                    <a:pt x="37" y="1443"/>
                  </a:lnTo>
                  <a:lnTo>
                    <a:pt x="92" y="1609"/>
                  </a:lnTo>
                  <a:lnTo>
                    <a:pt x="148" y="1757"/>
                  </a:lnTo>
                  <a:lnTo>
                    <a:pt x="240" y="1905"/>
                  </a:lnTo>
                  <a:lnTo>
                    <a:pt x="351" y="2053"/>
                  </a:lnTo>
                  <a:lnTo>
                    <a:pt x="499" y="2182"/>
                  </a:lnTo>
                  <a:lnTo>
                    <a:pt x="666" y="2275"/>
                  </a:lnTo>
                  <a:lnTo>
                    <a:pt x="869" y="2367"/>
                  </a:lnTo>
                  <a:lnTo>
                    <a:pt x="1109" y="2441"/>
                  </a:lnTo>
                  <a:lnTo>
                    <a:pt x="1387" y="2478"/>
                  </a:lnTo>
                  <a:lnTo>
                    <a:pt x="1682" y="2497"/>
                  </a:lnTo>
                  <a:lnTo>
                    <a:pt x="2015" y="2478"/>
                  </a:lnTo>
                  <a:lnTo>
                    <a:pt x="2348" y="2441"/>
                  </a:lnTo>
                  <a:lnTo>
                    <a:pt x="2662" y="2386"/>
                  </a:lnTo>
                  <a:lnTo>
                    <a:pt x="2958" y="2312"/>
                  </a:lnTo>
                  <a:lnTo>
                    <a:pt x="3235" y="2201"/>
                  </a:lnTo>
                  <a:lnTo>
                    <a:pt x="3513" y="2090"/>
                  </a:lnTo>
                  <a:lnTo>
                    <a:pt x="3771" y="1979"/>
                  </a:lnTo>
                  <a:lnTo>
                    <a:pt x="4030" y="1850"/>
                  </a:lnTo>
                  <a:lnTo>
                    <a:pt x="4252" y="1702"/>
                  </a:lnTo>
                  <a:lnTo>
                    <a:pt x="4474" y="1554"/>
                  </a:lnTo>
                  <a:lnTo>
                    <a:pt x="4881" y="1258"/>
                  </a:lnTo>
                  <a:lnTo>
                    <a:pt x="5195" y="981"/>
                  </a:lnTo>
                  <a:lnTo>
                    <a:pt x="5472" y="722"/>
                  </a:lnTo>
                  <a:lnTo>
                    <a:pt x="4714" y="408"/>
                  </a:lnTo>
                  <a:lnTo>
                    <a:pt x="4141" y="204"/>
                  </a:lnTo>
                  <a:lnTo>
                    <a:pt x="3642" y="38"/>
                  </a:lnTo>
                  <a:lnTo>
                    <a:pt x="3420" y="19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3"/>
            <p:cNvSpPr/>
            <p:nvPr/>
          </p:nvSpPr>
          <p:spPr>
            <a:xfrm>
              <a:off x="4753983" y="-1943488"/>
              <a:ext cx="216000" cy="57961"/>
            </a:xfrm>
            <a:custGeom>
              <a:rect b="b" l="l" r="r" t="t"/>
              <a:pathLst>
                <a:path extrusionOk="0" h="1573" w="5862">
                  <a:moveTo>
                    <a:pt x="5769" y="1"/>
                  </a:moveTo>
                  <a:lnTo>
                    <a:pt x="5085" y="445"/>
                  </a:lnTo>
                  <a:lnTo>
                    <a:pt x="4734" y="648"/>
                  </a:lnTo>
                  <a:lnTo>
                    <a:pt x="4382" y="851"/>
                  </a:lnTo>
                  <a:lnTo>
                    <a:pt x="4013" y="1018"/>
                  </a:lnTo>
                  <a:lnTo>
                    <a:pt x="3643" y="1166"/>
                  </a:lnTo>
                  <a:lnTo>
                    <a:pt x="3273" y="1295"/>
                  </a:lnTo>
                  <a:lnTo>
                    <a:pt x="2866" y="1387"/>
                  </a:lnTo>
                  <a:lnTo>
                    <a:pt x="2515" y="1443"/>
                  </a:lnTo>
                  <a:lnTo>
                    <a:pt x="2145" y="1461"/>
                  </a:lnTo>
                  <a:lnTo>
                    <a:pt x="1776" y="1443"/>
                  </a:lnTo>
                  <a:lnTo>
                    <a:pt x="1406" y="1387"/>
                  </a:lnTo>
                  <a:lnTo>
                    <a:pt x="1055" y="1295"/>
                  </a:lnTo>
                  <a:lnTo>
                    <a:pt x="888" y="1221"/>
                  </a:lnTo>
                  <a:lnTo>
                    <a:pt x="722" y="1147"/>
                  </a:lnTo>
                  <a:lnTo>
                    <a:pt x="556" y="1073"/>
                  </a:lnTo>
                  <a:lnTo>
                    <a:pt x="408" y="962"/>
                  </a:lnTo>
                  <a:lnTo>
                    <a:pt x="260" y="870"/>
                  </a:lnTo>
                  <a:lnTo>
                    <a:pt x="112" y="740"/>
                  </a:lnTo>
                  <a:lnTo>
                    <a:pt x="75" y="722"/>
                  </a:lnTo>
                  <a:lnTo>
                    <a:pt x="19" y="740"/>
                  </a:lnTo>
                  <a:lnTo>
                    <a:pt x="1" y="777"/>
                  </a:lnTo>
                  <a:lnTo>
                    <a:pt x="1" y="796"/>
                  </a:lnTo>
                  <a:lnTo>
                    <a:pt x="19" y="814"/>
                  </a:lnTo>
                  <a:lnTo>
                    <a:pt x="167" y="944"/>
                  </a:lnTo>
                  <a:lnTo>
                    <a:pt x="315" y="1055"/>
                  </a:lnTo>
                  <a:lnTo>
                    <a:pt x="463" y="1147"/>
                  </a:lnTo>
                  <a:lnTo>
                    <a:pt x="630" y="1239"/>
                  </a:lnTo>
                  <a:lnTo>
                    <a:pt x="796" y="1313"/>
                  </a:lnTo>
                  <a:lnTo>
                    <a:pt x="962" y="1387"/>
                  </a:lnTo>
                  <a:lnTo>
                    <a:pt x="1314" y="1480"/>
                  </a:lnTo>
                  <a:lnTo>
                    <a:pt x="1665" y="1554"/>
                  </a:lnTo>
                  <a:lnTo>
                    <a:pt x="2035" y="1572"/>
                  </a:lnTo>
                  <a:lnTo>
                    <a:pt x="2404" y="1572"/>
                  </a:lnTo>
                  <a:lnTo>
                    <a:pt x="2774" y="1535"/>
                  </a:lnTo>
                  <a:lnTo>
                    <a:pt x="3199" y="1443"/>
                  </a:lnTo>
                  <a:lnTo>
                    <a:pt x="3606" y="1313"/>
                  </a:lnTo>
                  <a:lnTo>
                    <a:pt x="3994" y="1166"/>
                  </a:lnTo>
                  <a:lnTo>
                    <a:pt x="4382" y="981"/>
                  </a:lnTo>
                  <a:lnTo>
                    <a:pt x="4752" y="777"/>
                  </a:lnTo>
                  <a:lnTo>
                    <a:pt x="5122" y="555"/>
                  </a:lnTo>
                  <a:lnTo>
                    <a:pt x="5843" y="93"/>
                  </a:lnTo>
                  <a:lnTo>
                    <a:pt x="5861" y="75"/>
                  </a:lnTo>
                  <a:lnTo>
                    <a:pt x="5861" y="56"/>
                  </a:lnTo>
                  <a:lnTo>
                    <a:pt x="5843" y="19"/>
                  </a:lnTo>
                  <a:lnTo>
                    <a:pt x="5806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3"/>
            <p:cNvSpPr/>
            <p:nvPr/>
          </p:nvSpPr>
          <p:spPr>
            <a:xfrm>
              <a:off x="4515577" y="-1638976"/>
              <a:ext cx="631492" cy="560672"/>
            </a:xfrm>
            <a:custGeom>
              <a:rect b="b" l="l" r="r" t="t"/>
              <a:pathLst>
                <a:path extrusionOk="0" h="15216" w="17138">
                  <a:moveTo>
                    <a:pt x="17119" y="1"/>
                  </a:moveTo>
                  <a:lnTo>
                    <a:pt x="3180" y="722"/>
                  </a:lnTo>
                  <a:lnTo>
                    <a:pt x="3162" y="962"/>
                  </a:lnTo>
                  <a:lnTo>
                    <a:pt x="3106" y="1498"/>
                  </a:lnTo>
                  <a:lnTo>
                    <a:pt x="2995" y="2311"/>
                  </a:lnTo>
                  <a:lnTo>
                    <a:pt x="2921" y="2811"/>
                  </a:lnTo>
                  <a:lnTo>
                    <a:pt x="2829" y="3347"/>
                  </a:lnTo>
                  <a:lnTo>
                    <a:pt x="2700" y="3901"/>
                  </a:lnTo>
                  <a:lnTo>
                    <a:pt x="2570" y="4511"/>
                  </a:lnTo>
                  <a:lnTo>
                    <a:pt x="2404" y="5121"/>
                  </a:lnTo>
                  <a:lnTo>
                    <a:pt x="2219" y="5768"/>
                  </a:lnTo>
                  <a:lnTo>
                    <a:pt x="1997" y="6397"/>
                  </a:lnTo>
                  <a:lnTo>
                    <a:pt x="1757" y="7044"/>
                  </a:lnTo>
                  <a:lnTo>
                    <a:pt x="1480" y="7673"/>
                  </a:lnTo>
                  <a:lnTo>
                    <a:pt x="1165" y="8283"/>
                  </a:lnTo>
                  <a:lnTo>
                    <a:pt x="999" y="8579"/>
                  </a:lnTo>
                  <a:lnTo>
                    <a:pt x="814" y="8874"/>
                  </a:lnTo>
                  <a:lnTo>
                    <a:pt x="629" y="9152"/>
                  </a:lnTo>
                  <a:lnTo>
                    <a:pt x="444" y="9429"/>
                  </a:lnTo>
                  <a:lnTo>
                    <a:pt x="296" y="9632"/>
                  </a:lnTo>
                  <a:lnTo>
                    <a:pt x="185" y="9817"/>
                  </a:lnTo>
                  <a:lnTo>
                    <a:pt x="111" y="10020"/>
                  </a:lnTo>
                  <a:lnTo>
                    <a:pt x="38" y="10205"/>
                  </a:lnTo>
                  <a:lnTo>
                    <a:pt x="1" y="10390"/>
                  </a:lnTo>
                  <a:lnTo>
                    <a:pt x="1" y="10575"/>
                  </a:lnTo>
                  <a:lnTo>
                    <a:pt x="1" y="10760"/>
                  </a:lnTo>
                  <a:lnTo>
                    <a:pt x="38" y="10945"/>
                  </a:lnTo>
                  <a:lnTo>
                    <a:pt x="93" y="11130"/>
                  </a:lnTo>
                  <a:lnTo>
                    <a:pt x="167" y="11296"/>
                  </a:lnTo>
                  <a:lnTo>
                    <a:pt x="259" y="11462"/>
                  </a:lnTo>
                  <a:lnTo>
                    <a:pt x="370" y="11629"/>
                  </a:lnTo>
                  <a:lnTo>
                    <a:pt x="500" y="11795"/>
                  </a:lnTo>
                  <a:lnTo>
                    <a:pt x="666" y="11943"/>
                  </a:lnTo>
                  <a:lnTo>
                    <a:pt x="814" y="12110"/>
                  </a:lnTo>
                  <a:lnTo>
                    <a:pt x="999" y="12257"/>
                  </a:lnTo>
                  <a:lnTo>
                    <a:pt x="1202" y="12405"/>
                  </a:lnTo>
                  <a:lnTo>
                    <a:pt x="1424" y="12553"/>
                  </a:lnTo>
                  <a:lnTo>
                    <a:pt x="1886" y="12831"/>
                  </a:lnTo>
                  <a:lnTo>
                    <a:pt x="2404" y="13089"/>
                  </a:lnTo>
                  <a:lnTo>
                    <a:pt x="2958" y="13348"/>
                  </a:lnTo>
                  <a:lnTo>
                    <a:pt x="3569" y="13588"/>
                  </a:lnTo>
                  <a:lnTo>
                    <a:pt x="4197" y="13810"/>
                  </a:lnTo>
                  <a:lnTo>
                    <a:pt x="4863" y="14014"/>
                  </a:lnTo>
                  <a:lnTo>
                    <a:pt x="5547" y="14199"/>
                  </a:lnTo>
                  <a:lnTo>
                    <a:pt x="6231" y="14383"/>
                  </a:lnTo>
                  <a:lnTo>
                    <a:pt x="6952" y="14531"/>
                  </a:lnTo>
                  <a:lnTo>
                    <a:pt x="7654" y="14679"/>
                  </a:lnTo>
                  <a:lnTo>
                    <a:pt x="8375" y="14809"/>
                  </a:lnTo>
                  <a:lnTo>
                    <a:pt x="9078" y="14920"/>
                  </a:lnTo>
                  <a:lnTo>
                    <a:pt x="9762" y="15012"/>
                  </a:lnTo>
                  <a:lnTo>
                    <a:pt x="10427" y="15086"/>
                  </a:lnTo>
                  <a:lnTo>
                    <a:pt x="11074" y="15141"/>
                  </a:lnTo>
                  <a:lnTo>
                    <a:pt x="11684" y="15178"/>
                  </a:lnTo>
                  <a:lnTo>
                    <a:pt x="12276" y="15215"/>
                  </a:lnTo>
                  <a:lnTo>
                    <a:pt x="12812" y="15215"/>
                  </a:lnTo>
                  <a:lnTo>
                    <a:pt x="13293" y="15197"/>
                  </a:lnTo>
                  <a:lnTo>
                    <a:pt x="13736" y="15160"/>
                  </a:lnTo>
                  <a:lnTo>
                    <a:pt x="14106" y="15123"/>
                  </a:lnTo>
                  <a:lnTo>
                    <a:pt x="14420" y="15049"/>
                  </a:lnTo>
                  <a:lnTo>
                    <a:pt x="14661" y="14957"/>
                  </a:lnTo>
                  <a:lnTo>
                    <a:pt x="14809" y="14883"/>
                  </a:lnTo>
                  <a:lnTo>
                    <a:pt x="14938" y="14790"/>
                  </a:lnTo>
                  <a:lnTo>
                    <a:pt x="15067" y="14661"/>
                  </a:lnTo>
                  <a:lnTo>
                    <a:pt x="15178" y="14531"/>
                  </a:lnTo>
                  <a:lnTo>
                    <a:pt x="15308" y="14383"/>
                  </a:lnTo>
                  <a:lnTo>
                    <a:pt x="15419" y="14217"/>
                  </a:lnTo>
                  <a:lnTo>
                    <a:pt x="15530" y="14051"/>
                  </a:lnTo>
                  <a:lnTo>
                    <a:pt x="15640" y="13847"/>
                  </a:lnTo>
                  <a:lnTo>
                    <a:pt x="15825" y="13422"/>
                  </a:lnTo>
                  <a:lnTo>
                    <a:pt x="16010" y="12960"/>
                  </a:lnTo>
                  <a:lnTo>
                    <a:pt x="16158" y="12424"/>
                  </a:lnTo>
                  <a:lnTo>
                    <a:pt x="16306" y="11869"/>
                  </a:lnTo>
                  <a:lnTo>
                    <a:pt x="16435" y="11278"/>
                  </a:lnTo>
                  <a:lnTo>
                    <a:pt x="16565" y="10649"/>
                  </a:lnTo>
                  <a:lnTo>
                    <a:pt x="16657" y="10002"/>
                  </a:lnTo>
                  <a:lnTo>
                    <a:pt x="16750" y="9336"/>
                  </a:lnTo>
                  <a:lnTo>
                    <a:pt x="16824" y="8652"/>
                  </a:lnTo>
                  <a:lnTo>
                    <a:pt x="16898" y="7968"/>
                  </a:lnTo>
                  <a:lnTo>
                    <a:pt x="17009" y="6582"/>
                  </a:lnTo>
                  <a:lnTo>
                    <a:pt x="17082" y="4974"/>
                  </a:lnTo>
                  <a:lnTo>
                    <a:pt x="17138" y="3458"/>
                  </a:lnTo>
                  <a:lnTo>
                    <a:pt x="17138" y="2071"/>
                  </a:lnTo>
                  <a:lnTo>
                    <a:pt x="17138" y="980"/>
                  </a:lnTo>
                  <a:lnTo>
                    <a:pt x="171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3"/>
            <p:cNvSpPr/>
            <p:nvPr/>
          </p:nvSpPr>
          <p:spPr>
            <a:xfrm>
              <a:off x="4635480" y="-1924400"/>
              <a:ext cx="510927" cy="118575"/>
            </a:xfrm>
            <a:custGeom>
              <a:rect b="b" l="l" r="r" t="t"/>
              <a:pathLst>
                <a:path extrusionOk="0" h="3218" w="13866">
                  <a:moveTo>
                    <a:pt x="204" y="0"/>
                  </a:moveTo>
                  <a:lnTo>
                    <a:pt x="148" y="93"/>
                  </a:lnTo>
                  <a:lnTo>
                    <a:pt x="111" y="167"/>
                  </a:lnTo>
                  <a:lnTo>
                    <a:pt x="93" y="241"/>
                  </a:lnTo>
                  <a:lnTo>
                    <a:pt x="74" y="315"/>
                  </a:lnTo>
                  <a:lnTo>
                    <a:pt x="74" y="463"/>
                  </a:lnTo>
                  <a:lnTo>
                    <a:pt x="56" y="703"/>
                  </a:lnTo>
                  <a:lnTo>
                    <a:pt x="0" y="1406"/>
                  </a:lnTo>
                  <a:lnTo>
                    <a:pt x="555" y="1646"/>
                  </a:lnTo>
                  <a:lnTo>
                    <a:pt x="1146" y="1868"/>
                  </a:lnTo>
                  <a:lnTo>
                    <a:pt x="1978" y="2145"/>
                  </a:lnTo>
                  <a:lnTo>
                    <a:pt x="2829" y="2385"/>
                  </a:lnTo>
                  <a:lnTo>
                    <a:pt x="3698" y="2570"/>
                  </a:lnTo>
                  <a:lnTo>
                    <a:pt x="4585" y="2737"/>
                  </a:lnTo>
                  <a:lnTo>
                    <a:pt x="5454" y="2884"/>
                  </a:lnTo>
                  <a:lnTo>
                    <a:pt x="6341" y="2995"/>
                  </a:lnTo>
                  <a:lnTo>
                    <a:pt x="7229" y="3088"/>
                  </a:lnTo>
                  <a:lnTo>
                    <a:pt x="8116" y="3143"/>
                  </a:lnTo>
                  <a:lnTo>
                    <a:pt x="8819" y="3180"/>
                  </a:lnTo>
                  <a:lnTo>
                    <a:pt x="9540" y="3199"/>
                  </a:lnTo>
                  <a:lnTo>
                    <a:pt x="10260" y="3217"/>
                  </a:lnTo>
                  <a:lnTo>
                    <a:pt x="10981" y="3199"/>
                  </a:lnTo>
                  <a:lnTo>
                    <a:pt x="11702" y="3180"/>
                  </a:lnTo>
                  <a:lnTo>
                    <a:pt x="12423" y="3125"/>
                  </a:lnTo>
                  <a:lnTo>
                    <a:pt x="13144" y="3069"/>
                  </a:lnTo>
                  <a:lnTo>
                    <a:pt x="13865" y="2995"/>
                  </a:lnTo>
                  <a:lnTo>
                    <a:pt x="13736" y="2163"/>
                  </a:lnTo>
                  <a:lnTo>
                    <a:pt x="13662" y="1923"/>
                  </a:lnTo>
                  <a:lnTo>
                    <a:pt x="13570" y="1683"/>
                  </a:lnTo>
                  <a:lnTo>
                    <a:pt x="12479" y="1794"/>
                  </a:lnTo>
                  <a:lnTo>
                    <a:pt x="11388" y="1849"/>
                  </a:lnTo>
                  <a:lnTo>
                    <a:pt x="10501" y="1868"/>
                  </a:lnTo>
                  <a:lnTo>
                    <a:pt x="9613" y="1868"/>
                  </a:lnTo>
                  <a:lnTo>
                    <a:pt x="8726" y="1831"/>
                  </a:lnTo>
                  <a:lnTo>
                    <a:pt x="7839" y="1794"/>
                  </a:lnTo>
                  <a:lnTo>
                    <a:pt x="6951" y="1701"/>
                  </a:lnTo>
                  <a:lnTo>
                    <a:pt x="6082" y="1609"/>
                  </a:lnTo>
                  <a:lnTo>
                    <a:pt x="5195" y="1461"/>
                  </a:lnTo>
                  <a:lnTo>
                    <a:pt x="4326" y="1313"/>
                  </a:lnTo>
                  <a:lnTo>
                    <a:pt x="3272" y="1091"/>
                  </a:lnTo>
                  <a:lnTo>
                    <a:pt x="2736" y="962"/>
                  </a:lnTo>
                  <a:lnTo>
                    <a:pt x="2219" y="832"/>
                  </a:lnTo>
                  <a:lnTo>
                    <a:pt x="1683" y="666"/>
                  </a:lnTo>
                  <a:lnTo>
                    <a:pt x="1183" y="481"/>
                  </a:lnTo>
                  <a:lnTo>
                    <a:pt x="684" y="259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3"/>
            <p:cNvSpPr/>
            <p:nvPr/>
          </p:nvSpPr>
          <p:spPr>
            <a:xfrm>
              <a:off x="4630690" y="-1781357"/>
              <a:ext cx="526624" cy="119239"/>
            </a:xfrm>
            <a:custGeom>
              <a:rect b="b" l="l" r="r" t="t"/>
              <a:pathLst>
                <a:path extrusionOk="0" h="3236" w="14292">
                  <a:moveTo>
                    <a:pt x="1" y="1"/>
                  </a:moveTo>
                  <a:lnTo>
                    <a:pt x="19" y="796"/>
                  </a:lnTo>
                  <a:lnTo>
                    <a:pt x="38" y="1517"/>
                  </a:lnTo>
                  <a:lnTo>
                    <a:pt x="518" y="1720"/>
                  </a:lnTo>
                  <a:lnTo>
                    <a:pt x="999" y="1905"/>
                  </a:lnTo>
                  <a:lnTo>
                    <a:pt x="1831" y="2164"/>
                  </a:lnTo>
                  <a:lnTo>
                    <a:pt x="2700" y="2404"/>
                  </a:lnTo>
                  <a:lnTo>
                    <a:pt x="3550" y="2607"/>
                  </a:lnTo>
                  <a:lnTo>
                    <a:pt x="4438" y="2774"/>
                  </a:lnTo>
                  <a:lnTo>
                    <a:pt x="5325" y="2903"/>
                  </a:lnTo>
                  <a:lnTo>
                    <a:pt x="6194" y="3014"/>
                  </a:lnTo>
                  <a:lnTo>
                    <a:pt x="7081" y="3107"/>
                  </a:lnTo>
                  <a:lnTo>
                    <a:pt x="7969" y="3181"/>
                  </a:lnTo>
                  <a:lnTo>
                    <a:pt x="8745" y="3217"/>
                  </a:lnTo>
                  <a:lnTo>
                    <a:pt x="9540" y="3236"/>
                  </a:lnTo>
                  <a:lnTo>
                    <a:pt x="10335" y="3236"/>
                  </a:lnTo>
                  <a:lnTo>
                    <a:pt x="11130" y="3217"/>
                  </a:lnTo>
                  <a:lnTo>
                    <a:pt x="11925" y="3181"/>
                  </a:lnTo>
                  <a:lnTo>
                    <a:pt x="12720" y="3125"/>
                  </a:lnTo>
                  <a:lnTo>
                    <a:pt x="13496" y="3051"/>
                  </a:lnTo>
                  <a:lnTo>
                    <a:pt x="14291" y="2940"/>
                  </a:lnTo>
                  <a:lnTo>
                    <a:pt x="14273" y="2275"/>
                  </a:lnTo>
                  <a:lnTo>
                    <a:pt x="14236" y="1609"/>
                  </a:lnTo>
                  <a:lnTo>
                    <a:pt x="13478" y="1702"/>
                  </a:lnTo>
                  <a:lnTo>
                    <a:pt x="12738" y="1776"/>
                  </a:lnTo>
                  <a:lnTo>
                    <a:pt x="11980" y="1831"/>
                  </a:lnTo>
                  <a:lnTo>
                    <a:pt x="11241" y="1868"/>
                  </a:lnTo>
                  <a:lnTo>
                    <a:pt x="10354" y="1905"/>
                  </a:lnTo>
                  <a:lnTo>
                    <a:pt x="9466" y="1886"/>
                  </a:lnTo>
                  <a:lnTo>
                    <a:pt x="8579" y="1868"/>
                  </a:lnTo>
                  <a:lnTo>
                    <a:pt x="7691" y="1812"/>
                  </a:lnTo>
                  <a:lnTo>
                    <a:pt x="6804" y="1739"/>
                  </a:lnTo>
                  <a:lnTo>
                    <a:pt x="5935" y="1628"/>
                  </a:lnTo>
                  <a:lnTo>
                    <a:pt x="5048" y="1498"/>
                  </a:lnTo>
                  <a:lnTo>
                    <a:pt x="4179" y="1332"/>
                  </a:lnTo>
                  <a:lnTo>
                    <a:pt x="3107" y="1110"/>
                  </a:lnTo>
                  <a:lnTo>
                    <a:pt x="2571" y="981"/>
                  </a:lnTo>
                  <a:lnTo>
                    <a:pt x="2034" y="851"/>
                  </a:lnTo>
                  <a:lnTo>
                    <a:pt x="1498" y="685"/>
                  </a:lnTo>
                  <a:lnTo>
                    <a:pt x="981" y="481"/>
                  </a:lnTo>
                  <a:lnTo>
                    <a:pt x="482" y="260"/>
                  </a:lnTo>
                  <a:lnTo>
                    <a:pt x="241" y="1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3"/>
            <p:cNvSpPr/>
            <p:nvPr/>
          </p:nvSpPr>
          <p:spPr>
            <a:xfrm>
              <a:off x="4629326" y="-1630796"/>
              <a:ext cx="527288" cy="112422"/>
            </a:xfrm>
            <a:custGeom>
              <a:rect b="b" l="l" r="r" t="t"/>
              <a:pathLst>
                <a:path extrusionOk="0" h="3051" w="14310">
                  <a:moveTo>
                    <a:pt x="93" y="0"/>
                  </a:moveTo>
                  <a:lnTo>
                    <a:pt x="93" y="500"/>
                  </a:lnTo>
                  <a:lnTo>
                    <a:pt x="75" y="721"/>
                  </a:lnTo>
                  <a:lnTo>
                    <a:pt x="1" y="1424"/>
                  </a:lnTo>
                  <a:lnTo>
                    <a:pt x="93" y="1461"/>
                  </a:lnTo>
                  <a:lnTo>
                    <a:pt x="426" y="1609"/>
                  </a:lnTo>
                  <a:lnTo>
                    <a:pt x="759" y="1720"/>
                  </a:lnTo>
                  <a:lnTo>
                    <a:pt x="1591" y="1997"/>
                  </a:lnTo>
                  <a:lnTo>
                    <a:pt x="2460" y="2219"/>
                  </a:lnTo>
                  <a:lnTo>
                    <a:pt x="3329" y="2422"/>
                  </a:lnTo>
                  <a:lnTo>
                    <a:pt x="4197" y="2589"/>
                  </a:lnTo>
                  <a:lnTo>
                    <a:pt x="5085" y="2736"/>
                  </a:lnTo>
                  <a:lnTo>
                    <a:pt x="5954" y="2847"/>
                  </a:lnTo>
                  <a:lnTo>
                    <a:pt x="6841" y="2921"/>
                  </a:lnTo>
                  <a:lnTo>
                    <a:pt x="7728" y="2995"/>
                  </a:lnTo>
                  <a:lnTo>
                    <a:pt x="8523" y="3032"/>
                  </a:lnTo>
                  <a:lnTo>
                    <a:pt x="9300" y="3051"/>
                  </a:lnTo>
                  <a:lnTo>
                    <a:pt x="10095" y="3051"/>
                  </a:lnTo>
                  <a:lnTo>
                    <a:pt x="10890" y="3032"/>
                  </a:lnTo>
                  <a:lnTo>
                    <a:pt x="11685" y="2995"/>
                  </a:lnTo>
                  <a:lnTo>
                    <a:pt x="12480" y="2940"/>
                  </a:lnTo>
                  <a:lnTo>
                    <a:pt x="13256" y="2866"/>
                  </a:lnTo>
                  <a:lnTo>
                    <a:pt x="14051" y="2773"/>
                  </a:lnTo>
                  <a:lnTo>
                    <a:pt x="14254" y="2736"/>
                  </a:lnTo>
                  <a:lnTo>
                    <a:pt x="14310" y="1387"/>
                  </a:lnTo>
                  <a:lnTo>
                    <a:pt x="14051" y="1424"/>
                  </a:lnTo>
                  <a:lnTo>
                    <a:pt x="13293" y="1516"/>
                  </a:lnTo>
                  <a:lnTo>
                    <a:pt x="12535" y="1609"/>
                  </a:lnTo>
                  <a:lnTo>
                    <a:pt x="11759" y="1664"/>
                  </a:lnTo>
                  <a:lnTo>
                    <a:pt x="11001" y="1701"/>
                  </a:lnTo>
                  <a:lnTo>
                    <a:pt x="10113" y="1720"/>
                  </a:lnTo>
                  <a:lnTo>
                    <a:pt x="9226" y="1720"/>
                  </a:lnTo>
                  <a:lnTo>
                    <a:pt x="8338" y="1683"/>
                  </a:lnTo>
                  <a:lnTo>
                    <a:pt x="7451" y="1627"/>
                  </a:lnTo>
                  <a:lnTo>
                    <a:pt x="6564" y="1553"/>
                  </a:lnTo>
                  <a:lnTo>
                    <a:pt x="5695" y="1442"/>
                  </a:lnTo>
                  <a:lnTo>
                    <a:pt x="4807" y="1313"/>
                  </a:lnTo>
                  <a:lnTo>
                    <a:pt x="3939" y="1165"/>
                  </a:lnTo>
                  <a:lnTo>
                    <a:pt x="3236" y="1017"/>
                  </a:lnTo>
                  <a:lnTo>
                    <a:pt x="2534" y="851"/>
                  </a:lnTo>
                  <a:lnTo>
                    <a:pt x="1831" y="666"/>
                  </a:lnTo>
                  <a:lnTo>
                    <a:pt x="1480" y="573"/>
                  </a:lnTo>
                  <a:lnTo>
                    <a:pt x="1129" y="444"/>
                  </a:lnTo>
                  <a:lnTo>
                    <a:pt x="611" y="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3"/>
            <p:cNvSpPr/>
            <p:nvPr/>
          </p:nvSpPr>
          <p:spPr>
            <a:xfrm>
              <a:off x="4602096" y="-1491142"/>
              <a:ext cx="544975" cy="117175"/>
            </a:xfrm>
            <a:custGeom>
              <a:rect b="b" l="l" r="r" t="t"/>
              <a:pathLst>
                <a:path extrusionOk="0" h="3180" w="14790">
                  <a:moveTo>
                    <a:pt x="333" y="0"/>
                  </a:moveTo>
                  <a:lnTo>
                    <a:pt x="185" y="647"/>
                  </a:lnTo>
                  <a:lnTo>
                    <a:pt x="0" y="1331"/>
                  </a:lnTo>
                  <a:lnTo>
                    <a:pt x="315" y="1479"/>
                  </a:lnTo>
                  <a:lnTo>
                    <a:pt x="666" y="1627"/>
                  </a:lnTo>
                  <a:lnTo>
                    <a:pt x="1221" y="1849"/>
                  </a:lnTo>
                  <a:lnTo>
                    <a:pt x="2052" y="2108"/>
                  </a:lnTo>
                  <a:lnTo>
                    <a:pt x="2921" y="2348"/>
                  </a:lnTo>
                  <a:lnTo>
                    <a:pt x="3790" y="2551"/>
                  </a:lnTo>
                  <a:lnTo>
                    <a:pt x="4659" y="2718"/>
                  </a:lnTo>
                  <a:lnTo>
                    <a:pt x="5546" y="2847"/>
                  </a:lnTo>
                  <a:lnTo>
                    <a:pt x="6434" y="2958"/>
                  </a:lnTo>
                  <a:lnTo>
                    <a:pt x="7303" y="3051"/>
                  </a:lnTo>
                  <a:lnTo>
                    <a:pt x="8190" y="3106"/>
                  </a:lnTo>
                  <a:lnTo>
                    <a:pt x="8985" y="3161"/>
                  </a:lnTo>
                  <a:lnTo>
                    <a:pt x="9798" y="3180"/>
                  </a:lnTo>
                  <a:lnTo>
                    <a:pt x="10612" y="3180"/>
                  </a:lnTo>
                  <a:lnTo>
                    <a:pt x="11407" y="3161"/>
                  </a:lnTo>
                  <a:lnTo>
                    <a:pt x="12220" y="3125"/>
                  </a:lnTo>
                  <a:lnTo>
                    <a:pt x="13015" y="3051"/>
                  </a:lnTo>
                  <a:lnTo>
                    <a:pt x="13829" y="2977"/>
                  </a:lnTo>
                  <a:lnTo>
                    <a:pt x="14624" y="2866"/>
                  </a:lnTo>
                  <a:lnTo>
                    <a:pt x="14642" y="2866"/>
                  </a:lnTo>
                  <a:lnTo>
                    <a:pt x="14661" y="2570"/>
                  </a:lnTo>
                  <a:lnTo>
                    <a:pt x="14790" y="1498"/>
                  </a:lnTo>
                  <a:lnTo>
                    <a:pt x="14716" y="1516"/>
                  </a:lnTo>
                  <a:lnTo>
                    <a:pt x="13903" y="1627"/>
                  </a:lnTo>
                  <a:lnTo>
                    <a:pt x="13089" y="1701"/>
                  </a:lnTo>
                  <a:lnTo>
                    <a:pt x="12276" y="1775"/>
                  </a:lnTo>
                  <a:lnTo>
                    <a:pt x="11462" y="1812"/>
                  </a:lnTo>
                  <a:lnTo>
                    <a:pt x="10575" y="1830"/>
                  </a:lnTo>
                  <a:lnTo>
                    <a:pt x="9688" y="1830"/>
                  </a:lnTo>
                  <a:lnTo>
                    <a:pt x="8800" y="1812"/>
                  </a:lnTo>
                  <a:lnTo>
                    <a:pt x="7913" y="1756"/>
                  </a:lnTo>
                  <a:lnTo>
                    <a:pt x="7025" y="1683"/>
                  </a:lnTo>
                  <a:lnTo>
                    <a:pt x="6157" y="1572"/>
                  </a:lnTo>
                  <a:lnTo>
                    <a:pt x="5269" y="1442"/>
                  </a:lnTo>
                  <a:lnTo>
                    <a:pt x="4400" y="1276"/>
                  </a:lnTo>
                  <a:lnTo>
                    <a:pt x="3494" y="1091"/>
                  </a:lnTo>
                  <a:lnTo>
                    <a:pt x="3032" y="980"/>
                  </a:lnTo>
                  <a:lnTo>
                    <a:pt x="2570" y="869"/>
                  </a:lnTo>
                  <a:lnTo>
                    <a:pt x="2108" y="740"/>
                  </a:lnTo>
                  <a:lnTo>
                    <a:pt x="1646" y="592"/>
                  </a:lnTo>
                  <a:lnTo>
                    <a:pt x="1202" y="425"/>
                  </a:lnTo>
                  <a:lnTo>
                    <a:pt x="777" y="241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3"/>
            <p:cNvSpPr/>
            <p:nvPr/>
          </p:nvSpPr>
          <p:spPr>
            <a:xfrm>
              <a:off x="4551688" y="-1367186"/>
              <a:ext cx="580422" cy="136962"/>
            </a:xfrm>
            <a:custGeom>
              <a:rect b="b" l="l" r="r" t="t"/>
              <a:pathLst>
                <a:path extrusionOk="0" h="3717" w="15752">
                  <a:moveTo>
                    <a:pt x="629" y="1"/>
                  </a:moveTo>
                  <a:lnTo>
                    <a:pt x="333" y="629"/>
                  </a:lnTo>
                  <a:lnTo>
                    <a:pt x="0" y="1221"/>
                  </a:lnTo>
                  <a:lnTo>
                    <a:pt x="278" y="1406"/>
                  </a:lnTo>
                  <a:lnTo>
                    <a:pt x="536" y="1572"/>
                  </a:lnTo>
                  <a:lnTo>
                    <a:pt x="832" y="1739"/>
                  </a:lnTo>
                  <a:lnTo>
                    <a:pt x="1110" y="1887"/>
                  </a:lnTo>
                  <a:lnTo>
                    <a:pt x="1405" y="2034"/>
                  </a:lnTo>
                  <a:lnTo>
                    <a:pt x="1701" y="2164"/>
                  </a:lnTo>
                  <a:lnTo>
                    <a:pt x="2311" y="2386"/>
                  </a:lnTo>
                  <a:lnTo>
                    <a:pt x="3162" y="2663"/>
                  </a:lnTo>
                  <a:lnTo>
                    <a:pt x="4012" y="2885"/>
                  </a:lnTo>
                  <a:lnTo>
                    <a:pt x="4881" y="3088"/>
                  </a:lnTo>
                  <a:lnTo>
                    <a:pt x="5750" y="3255"/>
                  </a:lnTo>
                  <a:lnTo>
                    <a:pt x="6637" y="3402"/>
                  </a:lnTo>
                  <a:lnTo>
                    <a:pt x="7525" y="3513"/>
                  </a:lnTo>
                  <a:lnTo>
                    <a:pt x="8393" y="3587"/>
                  </a:lnTo>
                  <a:lnTo>
                    <a:pt x="9281" y="3661"/>
                  </a:lnTo>
                  <a:lnTo>
                    <a:pt x="10057" y="3698"/>
                  </a:lnTo>
                  <a:lnTo>
                    <a:pt x="10852" y="3717"/>
                  </a:lnTo>
                  <a:lnTo>
                    <a:pt x="11629" y="3717"/>
                  </a:lnTo>
                  <a:lnTo>
                    <a:pt x="12424" y="3698"/>
                  </a:lnTo>
                  <a:lnTo>
                    <a:pt x="13200" y="3661"/>
                  </a:lnTo>
                  <a:lnTo>
                    <a:pt x="13995" y="3606"/>
                  </a:lnTo>
                  <a:lnTo>
                    <a:pt x="14771" y="3532"/>
                  </a:lnTo>
                  <a:lnTo>
                    <a:pt x="15548" y="3439"/>
                  </a:lnTo>
                  <a:lnTo>
                    <a:pt x="15659" y="2755"/>
                  </a:lnTo>
                  <a:lnTo>
                    <a:pt x="15751" y="2071"/>
                  </a:lnTo>
                  <a:lnTo>
                    <a:pt x="15585" y="2090"/>
                  </a:lnTo>
                  <a:lnTo>
                    <a:pt x="14827" y="2182"/>
                  </a:lnTo>
                  <a:lnTo>
                    <a:pt x="14069" y="2256"/>
                  </a:lnTo>
                  <a:lnTo>
                    <a:pt x="13311" y="2330"/>
                  </a:lnTo>
                  <a:lnTo>
                    <a:pt x="12553" y="2367"/>
                  </a:lnTo>
                  <a:lnTo>
                    <a:pt x="12128" y="2367"/>
                  </a:lnTo>
                  <a:lnTo>
                    <a:pt x="11296" y="2386"/>
                  </a:lnTo>
                  <a:lnTo>
                    <a:pt x="10464" y="2367"/>
                  </a:lnTo>
                  <a:lnTo>
                    <a:pt x="9632" y="2330"/>
                  </a:lnTo>
                  <a:lnTo>
                    <a:pt x="8800" y="2275"/>
                  </a:lnTo>
                  <a:lnTo>
                    <a:pt x="7968" y="2201"/>
                  </a:lnTo>
                  <a:lnTo>
                    <a:pt x="7136" y="2090"/>
                  </a:lnTo>
                  <a:lnTo>
                    <a:pt x="6323" y="1979"/>
                  </a:lnTo>
                  <a:lnTo>
                    <a:pt x="5491" y="1831"/>
                  </a:lnTo>
                  <a:lnTo>
                    <a:pt x="4862" y="1702"/>
                  </a:lnTo>
                  <a:lnTo>
                    <a:pt x="4215" y="1554"/>
                  </a:lnTo>
                  <a:lnTo>
                    <a:pt x="3568" y="1387"/>
                  </a:lnTo>
                  <a:lnTo>
                    <a:pt x="2940" y="1203"/>
                  </a:lnTo>
                  <a:lnTo>
                    <a:pt x="2626" y="1092"/>
                  </a:lnTo>
                  <a:lnTo>
                    <a:pt x="2311" y="981"/>
                  </a:lnTo>
                  <a:lnTo>
                    <a:pt x="2015" y="851"/>
                  </a:lnTo>
                  <a:lnTo>
                    <a:pt x="1720" y="703"/>
                  </a:lnTo>
                  <a:lnTo>
                    <a:pt x="1424" y="555"/>
                  </a:lnTo>
                  <a:lnTo>
                    <a:pt x="1147" y="389"/>
                  </a:lnTo>
                  <a:lnTo>
                    <a:pt x="888" y="204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3"/>
            <p:cNvSpPr/>
            <p:nvPr/>
          </p:nvSpPr>
          <p:spPr>
            <a:xfrm>
              <a:off x="4484256" y="-524509"/>
              <a:ext cx="192123" cy="173036"/>
            </a:xfrm>
            <a:custGeom>
              <a:rect b="b" l="l" r="r" t="t"/>
              <a:pathLst>
                <a:path extrusionOk="0" h="4696" w="5214">
                  <a:moveTo>
                    <a:pt x="3624" y="0"/>
                  </a:moveTo>
                  <a:lnTo>
                    <a:pt x="0" y="204"/>
                  </a:lnTo>
                  <a:lnTo>
                    <a:pt x="2718" y="4696"/>
                  </a:lnTo>
                  <a:lnTo>
                    <a:pt x="5213" y="4400"/>
                  </a:lnTo>
                  <a:lnTo>
                    <a:pt x="3624" y="0"/>
                  </a:lnTo>
                  <a:close/>
                </a:path>
              </a:pathLst>
            </a:custGeom>
            <a:solidFill>
              <a:srgbClr val="BC8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3"/>
            <p:cNvSpPr/>
            <p:nvPr/>
          </p:nvSpPr>
          <p:spPr>
            <a:xfrm>
              <a:off x="4375260" y="-376012"/>
              <a:ext cx="313388" cy="134235"/>
            </a:xfrm>
            <a:custGeom>
              <a:rect b="b" l="l" r="r" t="t"/>
              <a:pathLst>
                <a:path extrusionOk="0" h="3643" w="8505">
                  <a:moveTo>
                    <a:pt x="8356" y="0"/>
                  </a:moveTo>
                  <a:lnTo>
                    <a:pt x="8282" y="19"/>
                  </a:lnTo>
                  <a:lnTo>
                    <a:pt x="8153" y="74"/>
                  </a:lnTo>
                  <a:lnTo>
                    <a:pt x="8005" y="148"/>
                  </a:lnTo>
                  <a:lnTo>
                    <a:pt x="7876" y="241"/>
                  </a:lnTo>
                  <a:lnTo>
                    <a:pt x="7746" y="333"/>
                  </a:lnTo>
                  <a:lnTo>
                    <a:pt x="6545" y="463"/>
                  </a:lnTo>
                  <a:lnTo>
                    <a:pt x="6378" y="407"/>
                  </a:lnTo>
                  <a:lnTo>
                    <a:pt x="5972" y="259"/>
                  </a:lnTo>
                  <a:lnTo>
                    <a:pt x="5731" y="185"/>
                  </a:lnTo>
                  <a:lnTo>
                    <a:pt x="5491" y="148"/>
                  </a:lnTo>
                  <a:lnTo>
                    <a:pt x="5269" y="130"/>
                  </a:lnTo>
                  <a:lnTo>
                    <a:pt x="5158" y="148"/>
                  </a:lnTo>
                  <a:lnTo>
                    <a:pt x="5066" y="167"/>
                  </a:lnTo>
                  <a:lnTo>
                    <a:pt x="4992" y="204"/>
                  </a:lnTo>
                  <a:lnTo>
                    <a:pt x="4918" y="241"/>
                  </a:lnTo>
                  <a:lnTo>
                    <a:pt x="4862" y="296"/>
                  </a:lnTo>
                  <a:lnTo>
                    <a:pt x="4807" y="370"/>
                  </a:lnTo>
                  <a:lnTo>
                    <a:pt x="4733" y="518"/>
                  </a:lnTo>
                  <a:lnTo>
                    <a:pt x="4696" y="684"/>
                  </a:lnTo>
                  <a:lnTo>
                    <a:pt x="4659" y="832"/>
                  </a:lnTo>
                  <a:lnTo>
                    <a:pt x="4659" y="962"/>
                  </a:lnTo>
                  <a:lnTo>
                    <a:pt x="4659" y="1073"/>
                  </a:lnTo>
                  <a:lnTo>
                    <a:pt x="4252" y="1202"/>
                  </a:lnTo>
                  <a:lnTo>
                    <a:pt x="3328" y="1479"/>
                  </a:lnTo>
                  <a:lnTo>
                    <a:pt x="2792" y="1627"/>
                  </a:lnTo>
                  <a:lnTo>
                    <a:pt x="2274" y="1775"/>
                  </a:lnTo>
                  <a:lnTo>
                    <a:pt x="1830" y="1868"/>
                  </a:lnTo>
                  <a:lnTo>
                    <a:pt x="1498" y="1923"/>
                  </a:lnTo>
                  <a:lnTo>
                    <a:pt x="1294" y="1942"/>
                  </a:lnTo>
                  <a:lnTo>
                    <a:pt x="1073" y="1997"/>
                  </a:lnTo>
                  <a:lnTo>
                    <a:pt x="888" y="2089"/>
                  </a:lnTo>
                  <a:lnTo>
                    <a:pt x="703" y="2219"/>
                  </a:lnTo>
                  <a:lnTo>
                    <a:pt x="518" y="2367"/>
                  </a:lnTo>
                  <a:lnTo>
                    <a:pt x="370" y="2589"/>
                  </a:lnTo>
                  <a:lnTo>
                    <a:pt x="222" y="2847"/>
                  </a:lnTo>
                  <a:lnTo>
                    <a:pt x="111" y="3162"/>
                  </a:lnTo>
                  <a:lnTo>
                    <a:pt x="56" y="3384"/>
                  </a:lnTo>
                  <a:lnTo>
                    <a:pt x="0" y="3642"/>
                  </a:lnTo>
                  <a:lnTo>
                    <a:pt x="8134" y="3642"/>
                  </a:lnTo>
                  <a:lnTo>
                    <a:pt x="8190" y="3162"/>
                  </a:lnTo>
                  <a:lnTo>
                    <a:pt x="8504" y="204"/>
                  </a:lnTo>
                  <a:lnTo>
                    <a:pt x="8504" y="111"/>
                  </a:lnTo>
                  <a:lnTo>
                    <a:pt x="8486" y="56"/>
                  </a:lnTo>
                  <a:lnTo>
                    <a:pt x="8449" y="19"/>
                  </a:lnTo>
                  <a:lnTo>
                    <a:pt x="84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3"/>
            <p:cNvSpPr/>
            <p:nvPr/>
          </p:nvSpPr>
          <p:spPr>
            <a:xfrm>
              <a:off x="4375260" y="-259536"/>
              <a:ext cx="301781" cy="17760"/>
            </a:xfrm>
            <a:custGeom>
              <a:rect b="b" l="l" r="r" t="t"/>
              <a:pathLst>
                <a:path extrusionOk="0" h="482" w="8190">
                  <a:moveTo>
                    <a:pt x="111" y="1"/>
                  </a:moveTo>
                  <a:lnTo>
                    <a:pt x="56" y="223"/>
                  </a:lnTo>
                  <a:lnTo>
                    <a:pt x="0" y="481"/>
                  </a:lnTo>
                  <a:lnTo>
                    <a:pt x="8134" y="481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3"/>
            <p:cNvSpPr/>
            <p:nvPr/>
          </p:nvSpPr>
          <p:spPr>
            <a:xfrm>
              <a:off x="4649077" y="-331721"/>
              <a:ext cx="34121" cy="70858"/>
            </a:xfrm>
            <a:custGeom>
              <a:rect b="b" l="l" r="r" t="t"/>
              <a:pathLst>
                <a:path extrusionOk="0" h="1923" w="926">
                  <a:moveTo>
                    <a:pt x="833" y="0"/>
                  </a:moveTo>
                  <a:lnTo>
                    <a:pt x="722" y="74"/>
                  </a:lnTo>
                  <a:lnTo>
                    <a:pt x="593" y="166"/>
                  </a:lnTo>
                  <a:lnTo>
                    <a:pt x="500" y="259"/>
                  </a:lnTo>
                  <a:lnTo>
                    <a:pt x="389" y="351"/>
                  </a:lnTo>
                  <a:lnTo>
                    <a:pt x="315" y="462"/>
                  </a:lnTo>
                  <a:lnTo>
                    <a:pt x="223" y="573"/>
                  </a:lnTo>
                  <a:lnTo>
                    <a:pt x="167" y="684"/>
                  </a:lnTo>
                  <a:lnTo>
                    <a:pt x="112" y="813"/>
                  </a:lnTo>
                  <a:lnTo>
                    <a:pt x="56" y="943"/>
                  </a:lnTo>
                  <a:lnTo>
                    <a:pt x="38" y="1072"/>
                  </a:lnTo>
                  <a:lnTo>
                    <a:pt x="19" y="1202"/>
                  </a:lnTo>
                  <a:lnTo>
                    <a:pt x="1" y="1331"/>
                  </a:lnTo>
                  <a:lnTo>
                    <a:pt x="19" y="1479"/>
                  </a:lnTo>
                  <a:lnTo>
                    <a:pt x="38" y="1608"/>
                  </a:lnTo>
                  <a:lnTo>
                    <a:pt x="75" y="1756"/>
                  </a:lnTo>
                  <a:lnTo>
                    <a:pt x="130" y="1886"/>
                  </a:lnTo>
                  <a:lnTo>
                    <a:pt x="149" y="1923"/>
                  </a:lnTo>
                  <a:lnTo>
                    <a:pt x="204" y="1923"/>
                  </a:lnTo>
                  <a:lnTo>
                    <a:pt x="241" y="1886"/>
                  </a:lnTo>
                  <a:lnTo>
                    <a:pt x="241" y="1849"/>
                  </a:lnTo>
                  <a:lnTo>
                    <a:pt x="241" y="1830"/>
                  </a:lnTo>
                  <a:lnTo>
                    <a:pt x="186" y="1701"/>
                  </a:lnTo>
                  <a:lnTo>
                    <a:pt x="149" y="1571"/>
                  </a:lnTo>
                  <a:lnTo>
                    <a:pt x="130" y="1442"/>
                  </a:lnTo>
                  <a:lnTo>
                    <a:pt x="130" y="1331"/>
                  </a:lnTo>
                  <a:lnTo>
                    <a:pt x="130" y="1202"/>
                  </a:lnTo>
                  <a:lnTo>
                    <a:pt x="149" y="1072"/>
                  </a:lnTo>
                  <a:lnTo>
                    <a:pt x="186" y="961"/>
                  </a:lnTo>
                  <a:lnTo>
                    <a:pt x="223" y="850"/>
                  </a:lnTo>
                  <a:lnTo>
                    <a:pt x="278" y="740"/>
                  </a:lnTo>
                  <a:lnTo>
                    <a:pt x="352" y="629"/>
                  </a:lnTo>
                  <a:lnTo>
                    <a:pt x="500" y="425"/>
                  </a:lnTo>
                  <a:lnTo>
                    <a:pt x="685" y="259"/>
                  </a:lnTo>
                  <a:lnTo>
                    <a:pt x="907" y="111"/>
                  </a:lnTo>
                  <a:lnTo>
                    <a:pt x="925" y="93"/>
                  </a:lnTo>
                  <a:lnTo>
                    <a:pt x="925" y="74"/>
                  </a:lnTo>
                  <a:lnTo>
                    <a:pt x="925" y="19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3"/>
            <p:cNvSpPr/>
            <p:nvPr/>
          </p:nvSpPr>
          <p:spPr>
            <a:xfrm>
              <a:off x="4511487" y="-335811"/>
              <a:ext cx="50444" cy="19787"/>
            </a:xfrm>
            <a:custGeom>
              <a:rect b="b" l="l" r="r" t="t"/>
              <a:pathLst>
                <a:path extrusionOk="0" h="537" w="1369">
                  <a:moveTo>
                    <a:pt x="555" y="0"/>
                  </a:moveTo>
                  <a:lnTo>
                    <a:pt x="389" y="19"/>
                  </a:lnTo>
                  <a:lnTo>
                    <a:pt x="204" y="74"/>
                  </a:lnTo>
                  <a:lnTo>
                    <a:pt x="19" y="185"/>
                  </a:lnTo>
                  <a:lnTo>
                    <a:pt x="1" y="204"/>
                  </a:lnTo>
                  <a:lnTo>
                    <a:pt x="1" y="222"/>
                  </a:lnTo>
                  <a:lnTo>
                    <a:pt x="1" y="277"/>
                  </a:lnTo>
                  <a:lnTo>
                    <a:pt x="38" y="296"/>
                  </a:lnTo>
                  <a:lnTo>
                    <a:pt x="93" y="296"/>
                  </a:lnTo>
                  <a:lnTo>
                    <a:pt x="241" y="204"/>
                  </a:lnTo>
                  <a:lnTo>
                    <a:pt x="389" y="148"/>
                  </a:lnTo>
                  <a:lnTo>
                    <a:pt x="555" y="111"/>
                  </a:lnTo>
                  <a:lnTo>
                    <a:pt x="703" y="130"/>
                  </a:lnTo>
                  <a:lnTo>
                    <a:pt x="870" y="185"/>
                  </a:lnTo>
                  <a:lnTo>
                    <a:pt x="999" y="259"/>
                  </a:lnTo>
                  <a:lnTo>
                    <a:pt x="1128" y="370"/>
                  </a:lnTo>
                  <a:lnTo>
                    <a:pt x="1258" y="499"/>
                  </a:lnTo>
                  <a:lnTo>
                    <a:pt x="1276" y="518"/>
                  </a:lnTo>
                  <a:lnTo>
                    <a:pt x="1295" y="536"/>
                  </a:lnTo>
                  <a:lnTo>
                    <a:pt x="1332" y="518"/>
                  </a:lnTo>
                  <a:lnTo>
                    <a:pt x="1369" y="481"/>
                  </a:lnTo>
                  <a:lnTo>
                    <a:pt x="1369" y="462"/>
                  </a:lnTo>
                  <a:lnTo>
                    <a:pt x="1350" y="444"/>
                  </a:lnTo>
                  <a:lnTo>
                    <a:pt x="1221" y="277"/>
                  </a:lnTo>
                  <a:lnTo>
                    <a:pt x="1073" y="167"/>
                  </a:lnTo>
                  <a:lnTo>
                    <a:pt x="925" y="74"/>
                  </a:lnTo>
                  <a:lnTo>
                    <a:pt x="740" y="19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3"/>
            <p:cNvSpPr/>
            <p:nvPr/>
          </p:nvSpPr>
          <p:spPr>
            <a:xfrm>
              <a:off x="4485619" y="-328331"/>
              <a:ext cx="50444" cy="19787"/>
            </a:xfrm>
            <a:custGeom>
              <a:rect b="b" l="l" r="r" t="t"/>
              <a:pathLst>
                <a:path extrusionOk="0" h="537" w="1369">
                  <a:moveTo>
                    <a:pt x="573" y="1"/>
                  </a:moveTo>
                  <a:lnTo>
                    <a:pt x="388" y="19"/>
                  </a:lnTo>
                  <a:lnTo>
                    <a:pt x="203" y="74"/>
                  </a:lnTo>
                  <a:lnTo>
                    <a:pt x="19" y="185"/>
                  </a:lnTo>
                  <a:lnTo>
                    <a:pt x="0" y="204"/>
                  </a:lnTo>
                  <a:lnTo>
                    <a:pt x="0" y="241"/>
                  </a:lnTo>
                  <a:lnTo>
                    <a:pt x="0" y="278"/>
                  </a:lnTo>
                  <a:lnTo>
                    <a:pt x="37" y="315"/>
                  </a:lnTo>
                  <a:lnTo>
                    <a:pt x="56" y="315"/>
                  </a:lnTo>
                  <a:lnTo>
                    <a:pt x="93" y="296"/>
                  </a:lnTo>
                  <a:lnTo>
                    <a:pt x="240" y="204"/>
                  </a:lnTo>
                  <a:lnTo>
                    <a:pt x="407" y="148"/>
                  </a:lnTo>
                  <a:lnTo>
                    <a:pt x="555" y="130"/>
                  </a:lnTo>
                  <a:lnTo>
                    <a:pt x="721" y="148"/>
                  </a:lnTo>
                  <a:lnTo>
                    <a:pt x="869" y="185"/>
                  </a:lnTo>
                  <a:lnTo>
                    <a:pt x="998" y="259"/>
                  </a:lnTo>
                  <a:lnTo>
                    <a:pt x="1128" y="370"/>
                  </a:lnTo>
                  <a:lnTo>
                    <a:pt x="1257" y="518"/>
                  </a:lnTo>
                  <a:lnTo>
                    <a:pt x="1276" y="537"/>
                  </a:lnTo>
                  <a:lnTo>
                    <a:pt x="1294" y="537"/>
                  </a:lnTo>
                  <a:lnTo>
                    <a:pt x="1331" y="518"/>
                  </a:lnTo>
                  <a:lnTo>
                    <a:pt x="1368" y="500"/>
                  </a:lnTo>
                  <a:lnTo>
                    <a:pt x="1368" y="463"/>
                  </a:lnTo>
                  <a:lnTo>
                    <a:pt x="1350" y="444"/>
                  </a:lnTo>
                  <a:lnTo>
                    <a:pt x="1220" y="296"/>
                  </a:lnTo>
                  <a:lnTo>
                    <a:pt x="1072" y="167"/>
                  </a:lnTo>
                  <a:lnTo>
                    <a:pt x="924" y="74"/>
                  </a:lnTo>
                  <a:lnTo>
                    <a:pt x="740" y="19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3"/>
            <p:cNvSpPr/>
            <p:nvPr/>
          </p:nvSpPr>
          <p:spPr>
            <a:xfrm>
              <a:off x="4459052" y="-320851"/>
              <a:ext cx="50444" cy="19787"/>
            </a:xfrm>
            <a:custGeom>
              <a:rect b="b" l="l" r="r" t="t"/>
              <a:pathLst>
                <a:path extrusionOk="0" h="537" w="1369">
                  <a:moveTo>
                    <a:pt x="555" y="1"/>
                  </a:moveTo>
                  <a:lnTo>
                    <a:pt x="370" y="38"/>
                  </a:lnTo>
                  <a:lnTo>
                    <a:pt x="204" y="93"/>
                  </a:lnTo>
                  <a:lnTo>
                    <a:pt x="19" y="204"/>
                  </a:lnTo>
                  <a:lnTo>
                    <a:pt x="0" y="223"/>
                  </a:lnTo>
                  <a:lnTo>
                    <a:pt x="0" y="241"/>
                  </a:lnTo>
                  <a:lnTo>
                    <a:pt x="0" y="297"/>
                  </a:lnTo>
                  <a:lnTo>
                    <a:pt x="37" y="315"/>
                  </a:lnTo>
                  <a:lnTo>
                    <a:pt x="93" y="315"/>
                  </a:lnTo>
                  <a:lnTo>
                    <a:pt x="240" y="223"/>
                  </a:lnTo>
                  <a:lnTo>
                    <a:pt x="388" y="149"/>
                  </a:lnTo>
                  <a:lnTo>
                    <a:pt x="555" y="130"/>
                  </a:lnTo>
                  <a:lnTo>
                    <a:pt x="703" y="149"/>
                  </a:lnTo>
                  <a:lnTo>
                    <a:pt x="869" y="204"/>
                  </a:lnTo>
                  <a:lnTo>
                    <a:pt x="998" y="278"/>
                  </a:lnTo>
                  <a:lnTo>
                    <a:pt x="1128" y="389"/>
                  </a:lnTo>
                  <a:lnTo>
                    <a:pt x="1239" y="518"/>
                  </a:lnTo>
                  <a:lnTo>
                    <a:pt x="1276" y="537"/>
                  </a:lnTo>
                  <a:lnTo>
                    <a:pt x="1331" y="537"/>
                  </a:lnTo>
                  <a:lnTo>
                    <a:pt x="1368" y="500"/>
                  </a:lnTo>
                  <a:lnTo>
                    <a:pt x="1368" y="482"/>
                  </a:lnTo>
                  <a:lnTo>
                    <a:pt x="1350" y="463"/>
                  </a:lnTo>
                  <a:lnTo>
                    <a:pt x="1220" y="297"/>
                  </a:lnTo>
                  <a:lnTo>
                    <a:pt x="1072" y="167"/>
                  </a:lnTo>
                  <a:lnTo>
                    <a:pt x="906" y="93"/>
                  </a:lnTo>
                  <a:lnTo>
                    <a:pt x="740" y="1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3"/>
            <p:cNvSpPr/>
            <p:nvPr/>
          </p:nvSpPr>
          <p:spPr>
            <a:xfrm>
              <a:off x="4108885" y="-1278603"/>
              <a:ext cx="989834" cy="815435"/>
            </a:xfrm>
            <a:custGeom>
              <a:rect b="b" l="l" r="r" t="t"/>
              <a:pathLst>
                <a:path extrusionOk="0" h="22130" w="26863">
                  <a:moveTo>
                    <a:pt x="6527" y="0"/>
                  </a:moveTo>
                  <a:lnTo>
                    <a:pt x="5991" y="19"/>
                  </a:lnTo>
                  <a:lnTo>
                    <a:pt x="5473" y="37"/>
                  </a:lnTo>
                  <a:lnTo>
                    <a:pt x="4974" y="74"/>
                  </a:lnTo>
                  <a:lnTo>
                    <a:pt x="4475" y="111"/>
                  </a:lnTo>
                  <a:lnTo>
                    <a:pt x="4013" y="185"/>
                  </a:lnTo>
                  <a:lnTo>
                    <a:pt x="3569" y="259"/>
                  </a:lnTo>
                  <a:lnTo>
                    <a:pt x="3125" y="351"/>
                  </a:lnTo>
                  <a:lnTo>
                    <a:pt x="2718" y="444"/>
                  </a:lnTo>
                  <a:lnTo>
                    <a:pt x="2349" y="573"/>
                  </a:lnTo>
                  <a:lnTo>
                    <a:pt x="1979" y="721"/>
                  </a:lnTo>
                  <a:lnTo>
                    <a:pt x="1646" y="869"/>
                  </a:lnTo>
                  <a:lnTo>
                    <a:pt x="1350" y="1035"/>
                  </a:lnTo>
                  <a:lnTo>
                    <a:pt x="1073" y="1239"/>
                  </a:lnTo>
                  <a:lnTo>
                    <a:pt x="814" y="1442"/>
                  </a:lnTo>
                  <a:lnTo>
                    <a:pt x="592" y="1664"/>
                  </a:lnTo>
                  <a:lnTo>
                    <a:pt x="408" y="1923"/>
                  </a:lnTo>
                  <a:lnTo>
                    <a:pt x="260" y="2182"/>
                  </a:lnTo>
                  <a:lnTo>
                    <a:pt x="130" y="2477"/>
                  </a:lnTo>
                  <a:lnTo>
                    <a:pt x="56" y="2773"/>
                  </a:lnTo>
                  <a:lnTo>
                    <a:pt x="1" y="3106"/>
                  </a:lnTo>
                  <a:lnTo>
                    <a:pt x="1" y="3272"/>
                  </a:lnTo>
                  <a:lnTo>
                    <a:pt x="1" y="3457"/>
                  </a:lnTo>
                  <a:lnTo>
                    <a:pt x="19" y="3661"/>
                  </a:lnTo>
                  <a:lnTo>
                    <a:pt x="56" y="3864"/>
                  </a:lnTo>
                  <a:lnTo>
                    <a:pt x="167" y="4345"/>
                  </a:lnTo>
                  <a:lnTo>
                    <a:pt x="334" y="4862"/>
                  </a:lnTo>
                  <a:lnTo>
                    <a:pt x="537" y="5454"/>
                  </a:lnTo>
                  <a:lnTo>
                    <a:pt x="777" y="6082"/>
                  </a:lnTo>
                  <a:lnTo>
                    <a:pt x="1055" y="6748"/>
                  </a:lnTo>
                  <a:lnTo>
                    <a:pt x="1369" y="7469"/>
                  </a:lnTo>
                  <a:lnTo>
                    <a:pt x="1720" y="8208"/>
                  </a:lnTo>
                  <a:lnTo>
                    <a:pt x="2090" y="8966"/>
                  </a:lnTo>
                  <a:lnTo>
                    <a:pt x="2903" y="10575"/>
                  </a:lnTo>
                  <a:lnTo>
                    <a:pt x="3772" y="12202"/>
                  </a:lnTo>
                  <a:lnTo>
                    <a:pt x="4678" y="13847"/>
                  </a:lnTo>
                  <a:lnTo>
                    <a:pt x="5602" y="15455"/>
                  </a:lnTo>
                  <a:lnTo>
                    <a:pt x="6471" y="16971"/>
                  </a:lnTo>
                  <a:lnTo>
                    <a:pt x="7303" y="18376"/>
                  </a:lnTo>
                  <a:lnTo>
                    <a:pt x="8043" y="19615"/>
                  </a:lnTo>
                  <a:lnTo>
                    <a:pt x="9170" y="21445"/>
                  </a:lnTo>
                  <a:lnTo>
                    <a:pt x="9596" y="22129"/>
                  </a:lnTo>
                  <a:lnTo>
                    <a:pt x="15123" y="21833"/>
                  </a:lnTo>
                  <a:lnTo>
                    <a:pt x="10280" y="9207"/>
                  </a:lnTo>
                  <a:lnTo>
                    <a:pt x="10280" y="9207"/>
                  </a:lnTo>
                  <a:lnTo>
                    <a:pt x="10742" y="9281"/>
                  </a:lnTo>
                  <a:lnTo>
                    <a:pt x="11980" y="9502"/>
                  </a:lnTo>
                  <a:lnTo>
                    <a:pt x="12812" y="9613"/>
                  </a:lnTo>
                  <a:lnTo>
                    <a:pt x="13755" y="9743"/>
                  </a:lnTo>
                  <a:lnTo>
                    <a:pt x="14809" y="9872"/>
                  </a:lnTo>
                  <a:lnTo>
                    <a:pt x="15900" y="9965"/>
                  </a:lnTo>
                  <a:lnTo>
                    <a:pt x="17046" y="10039"/>
                  </a:lnTo>
                  <a:lnTo>
                    <a:pt x="18174" y="10094"/>
                  </a:lnTo>
                  <a:lnTo>
                    <a:pt x="19301" y="10094"/>
                  </a:lnTo>
                  <a:lnTo>
                    <a:pt x="19856" y="10076"/>
                  </a:lnTo>
                  <a:lnTo>
                    <a:pt x="20392" y="10039"/>
                  </a:lnTo>
                  <a:lnTo>
                    <a:pt x="20910" y="9983"/>
                  </a:lnTo>
                  <a:lnTo>
                    <a:pt x="21390" y="9909"/>
                  </a:lnTo>
                  <a:lnTo>
                    <a:pt x="21871" y="9835"/>
                  </a:lnTo>
                  <a:lnTo>
                    <a:pt x="22315" y="9724"/>
                  </a:lnTo>
                  <a:lnTo>
                    <a:pt x="22721" y="9595"/>
                  </a:lnTo>
                  <a:lnTo>
                    <a:pt x="23091" y="9447"/>
                  </a:lnTo>
                  <a:lnTo>
                    <a:pt x="23424" y="9281"/>
                  </a:lnTo>
                  <a:lnTo>
                    <a:pt x="23738" y="9096"/>
                  </a:lnTo>
                  <a:lnTo>
                    <a:pt x="24034" y="8855"/>
                  </a:lnTo>
                  <a:lnTo>
                    <a:pt x="24311" y="8634"/>
                  </a:lnTo>
                  <a:lnTo>
                    <a:pt x="24570" y="8393"/>
                  </a:lnTo>
                  <a:lnTo>
                    <a:pt x="24810" y="8153"/>
                  </a:lnTo>
                  <a:lnTo>
                    <a:pt x="25032" y="7931"/>
                  </a:lnTo>
                  <a:lnTo>
                    <a:pt x="25236" y="7691"/>
                  </a:lnTo>
                  <a:lnTo>
                    <a:pt x="25420" y="7450"/>
                  </a:lnTo>
                  <a:lnTo>
                    <a:pt x="25605" y="7210"/>
                  </a:lnTo>
                  <a:lnTo>
                    <a:pt x="25901" y="6748"/>
                  </a:lnTo>
                  <a:lnTo>
                    <a:pt x="26160" y="6304"/>
                  </a:lnTo>
                  <a:lnTo>
                    <a:pt x="26363" y="5861"/>
                  </a:lnTo>
                  <a:lnTo>
                    <a:pt x="26530" y="5454"/>
                  </a:lnTo>
                  <a:lnTo>
                    <a:pt x="26641" y="5084"/>
                  </a:lnTo>
                  <a:lnTo>
                    <a:pt x="26733" y="4733"/>
                  </a:lnTo>
                  <a:lnTo>
                    <a:pt x="26788" y="4419"/>
                  </a:lnTo>
                  <a:lnTo>
                    <a:pt x="26825" y="4160"/>
                  </a:lnTo>
                  <a:lnTo>
                    <a:pt x="26862" y="3790"/>
                  </a:lnTo>
                  <a:lnTo>
                    <a:pt x="26862" y="3642"/>
                  </a:lnTo>
                  <a:lnTo>
                    <a:pt x="25735" y="3328"/>
                  </a:lnTo>
                  <a:lnTo>
                    <a:pt x="24441" y="2977"/>
                  </a:lnTo>
                  <a:lnTo>
                    <a:pt x="22758" y="2533"/>
                  </a:lnTo>
                  <a:lnTo>
                    <a:pt x="20762" y="2052"/>
                  </a:lnTo>
                  <a:lnTo>
                    <a:pt x="19671" y="1812"/>
                  </a:lnTo>
                  <a:lnTo>
                    <a:pt x="18543" y="1553"/>
                  </a:lnTo>
                  <a:lnTo>
                    <a:pt x="17360" y="1313"/>
                  </a:lnTo>
                  <a:lnTo>
                    <a:pt x="16158" y="1072"/>
                  </a:lnTo>
                  <a:lnTo>
                    <a:pt x="14920" y="851"/>
                  </a:lnTo>
                  <a:lnTo>
                    <a:pt x="13681" y="647"/>
                  </a:lnTo>
                  <a:lnTo>
                    <a:pt x="12443" y="462"/>
                  </a:lnTo>
                  <a:lnTo>
                    <a:pt x="11204" y="296"/>
                  </a:lnTo>
                  <a:lnTo>
                    <a:pt x="9984" y="167"/>
                  </a:lnTo>
                  <a:lnTo>
                    <a:pt x="8801" y="74"/>
                  </a:lnTo>
                  <a:lnTo>
                    <a:pt x="7636" y="19"/>
                  </a:lnTo>
                  <a:lnTo>
                    <a:pt x="70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3"/>
            <p:cNvSpPr/>
            <p:nvPr/>
          </p:nvSpPr>
          <p:spPr>
            <a:xfrm>
              <a:off x="4110949" y="-1184604"/>
              <a:ext cx="121302" cy="23177"/>
            </a:xfrm>
            <a:custGeom>
              <a:rect b="b" l="l" r="r" t="t"/>
              <a:pathLst>
                <a:path extrusionOk="0" h="629" w="3292">
                  <a:moveTo>
                    <a:pt x="3217" y="0"/>
                  </a:moveTo>
                  <a:lnTo>
                    <a:pt x="3180" y="19"/>
                  </a:lnTo>
                  <a:lnTo>
                    <a:pt x="2995" y="111"/>
                  </a:lnTo>
                  <a:lnTo>
                    <a:pt x="2810" y="185"/>
                  </a:lnTo>
                  <a:lnTo>
                    <a:pt x="2625" y="259"/>
                  </a:lnTo>
                  <a:lnTo>
                    <a:pt x="2441" y="333"/>
                  </a:lnTo>
                  <a:lnTo>
                    <a:pt x="2256" y="389"/>
                  </a:lnTo>
                  <a:lnTo>
                    <a:pt x="2052" y="426"/>
                  </a:lnTo>
                  <a:lnTo>
                    <a:pt x="1868" y="444"/>
                  </a:lnTo>
                  <a:lnTo>
                    <a:pt x="1664" y="463"/>
                  </a:lnTo>
                  <a:lnTo>
                    <a:pt x="1276" y="463"/>
                  </a:lnTo>
                  <a:lnTo>
                    <a:pt x="1073" y="444"/>
                  </a:lnTo>
                  <a:lnTo>
                    <a:pt x="888" y="407"/>
                  </a:lnTo>
                  <a:lnTo>
                    <a:pt x="684" y="370"/>
                  </a:lnTo>
                  <a:lnTo>
                    <a:pt x="499" y="315"/>
                  </a:lnTo>
                  <a:lnTo>
                    <a:pt x="315" y="241"/>
                  </a:lnTo>
                  <a:lnTo>
                    <a:pt x="130" y="167"/>
                  </a:lnTo>
                  <a:lnTo>
                    <a:pt x="93" y="148"/>
                  </a:lnTo>
                  <a:lnTo>
                    <a:pt x="56" y="167"/>
                  </a:lnTo>
                  <a:lnTo>
                    <a:pt x="19" y="204"/>
                  </a:lnTo>
                  <a:lnTo>
                    <a:pt x="0" y="222"/>
                  </a:lnTo>
                  <a:lnTo>
                    <a:pt x="0" y="259"/>
                  </a:lnTo>
                  <a:lnTo>
                    <a:pt x="19" y="278"/>
                  </a:lnTo>
                  <a:lnTo>
                    <a:pt x="37" y="315"/>
                  </a:lnTo>
                  <a:lnTo>
                    <a:pt x="241" y="389"/>
                  </a:lnTo>
                  <a:lnTo>
                    <a:pt x="444" y="463"/>
                  </a:lnTo>
                  <a:lnTo>
                    <a:pt x="629" y="518"/>
                  </a:lnTo>
                  <a:lnTo>
                    <a:pt x="851" y="573"/>
                  </a:lnTo>
                  <a:lnTo>
                    <a:pt x="1054" y="610"/>
                  </a:lnTo>
                  <a:lnTo>
                    <a:pt x="1257" y="629"/>
                  </a:lnTo>
                  <a:lnTo>
                    <a:pt x="1664" y="629"/>
                  </a:lnTo>
                  <a:lnTo>
                    <a:pt x="1868" y="610"/>
                  </a:lnTo>
                  <a:lnTo>
                    <a:pt x="2089" y="592"/>
                  </a:lnTo>
                  <a:lnTo>
                    <a:pt x="2293" y="536"/>
                  </a:lnTo>
                  <a:lnTo>
                    <a:pt x="2496" y="500"/>
                  </a:lnTo>
                  <a:lnTo>
                    <a:pt x="2681" y="426"/>
                  </a:lnTo>
                  <a:lnTo>
                    <a:pt x="2884" y="352"/>
                  </a:lnTo>
                  <a:lnTo>
                    <a:pt x="3069" y="259"/>
                  </a:lnTo>
                  <a:lnTo>
                    <a:pt x="3254" y="148"/>
                  </a:lnTo>
                  <a:lnTo>
                    <a:pt x="3291" y="130"/>
                  </a:lnTo>
                  <a:lnTo>
                    <a:pt x="3291" y="93"/>
                  </a:lnTo>
                  <a:lnTo>
                    <a:pt x="3291" y="74"/>
                  </a:lnTo>
                  <a:lnTo>
                    <a:pt x="3291" y="37"/>
                  </a:lnTo>
                  <a:lnTo>
                    <a:pt x="3273" y="19"/>
                  </a:lnTo>
                  <a:lnTo>
                    <a:pt x="323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3"/>
            <p:cNvSpPr/>
            <p:nvPr/>
          </p:nvSpPr>
          <p:spPr>
            <a:xfrm>
              <a:off x="4371169" y="-1153283"/>
              <a:ext cx="658760" cy="626076"/>
            </a:xfrm>
            <a:custGeom>
              <a:rect b="b" l="l" r="r" t="t"/>
              <a:pathLst>
                <a:path extrusionOk="0" h="16991" w="17878">
                  <a:moveTo>
                    <a:pt x="1220" y="1"/>
                  </a:moveTo>
                  <a:lnTo>
                    <a:pt x="1202" y="19"/>
                  </a:lnTo>
                  <a:lnTo>
                    <a:pt x="1184" y="38"/>
                  </a:lnTo>
                  <a:lnTo>
                    <a:pt x="1165" y="75"/>
                  </a:lnTo>
                  <a:lnTo>
                    <a:pt x="1165" y="93"/>
                  </a:lnTo>
                  <a:lnTo>
                    <a:pt x="1165" y="130"/>
                  </a:lnTo>
                  <a:lnTo>
                    <a:pt x="1202" y="149"/>
                  </a:lnTo>
                  <a:lnTo>
                    <a:pt x="1220" y="167"/>
                  </a:lnTo>
                  <a:lnTo>
                    <a:pt x="1387" y="204"/>
                  </a:lnTo>
                  <a:lnTo>
                    <a:pt x="1535" y="278"/>
                  </a:lnTo>
                  <a:lnTo>
                    <a:pt x="1683" y="371"/>
                  </a:lnTo>
                  <a:lnTo>
                    <a:pt x="1831" y="481"/>
                  </a:lnTo>
                  <a:lnTo>
                    <a:pt x="1886" y="500"/>
                  </a:lnTo>
                  <a:lnTo>
                    <a:pt x="1923" y="481"/>
                  </a:lnTo>
                  <a:lnTo>
                    <a:pt x="1941" y="463"/>
                  </a:lnTo>
                  <a:lnTo>
                    <a:pt x="1960" y="426"/>
                  </a:lnTo>
                  <a:lnTo>
                    <a:pt x="1960" y="407"/>
                  </a:lnTo>
                  <a:lnTo>
                    <a:pt x="1960" y="371"/>
                  </a:lnTo>
                  <a:lnTo>
                    <a:pt x="1941" y="352"/>
                  </a:lnTo>
                  <a:lnTo>
                    <a:pt x="1775" y="223"/>
                  </a:lnTo>
                  <a:lnTo>
                    <a:pt x="1609" y="130"/>
                  </a:lnTo>
                  <a:lnTo>
                    <a:pt x="1442" y="56"/>
                  </a:lnTo>
                  <a:lnTo>
                    <a:pt x="1257" y="1"/>
                  </a:lnTo>
                  <a:close/>
                  <a:moveTo>
                    <a:pt x="499" y="38"/>
                  </a:moveTo>
                  <a:lnTo>
                    <a:pt x="407" y="93"/>
                  </a:lnTo>
                  <a:lnTo>
                    <a:pt x="333" y="149"/>
                  </a:lnTo>
                  <a:lnTo>
                    <a:pt x="259" y="204"/>
                  </a:lnTo>
                  <a:lnTo>
                    <a:pt x="204" y="278"/>
                  </a:lnTo>
                  <a:lnTo>
                    <a:pt x="148" y="352"/>
                  </a:lnTo>
                  <a:lnTo>
                    <a:pt x="111" y="444"/>
                  </a:lnTo>
                  <a:lnTo>
                    <a:pt x="37" y="666"/>
                  </a:lnTo>
                  <a:lnTo>
                    <a:pt x="37" y="703"/>
                  </a:lnTo>
                  <a:lnTo>
                    <a:pt x="37" y="722"/>
                  </a:lnTo>
                  <a:lnTo>
                    <a:pt x="74" y="759"/>
                  </a:lnTo>
                  <a:lnTo>
                    <a:pt x="111" y="759"/>
                  </a:lnTo>
                  <a:lnTo>
                    <a:pt x="167" y="740"/>
                  </a:lnTo>
                  <a:lnTo>
                    <a:pt x="204" y="703"/>
                  </a:lnTo>
                  <a:lnTo>
                    <a:pt x="259" y="518"/>
                  </a:lnTo>
                  <a:lnTo>
                    <a:pt x="333" y="389"/>
                  </a:lnTo>
                  <a:lnTo>
                    <a:pt x="444" y="278"/>
                  </a:lnTo>
                  <a:lnTo>
                    <a:pt x="555" y="204"/>
                  </a:lnTo>
                  <a:lnTo>
                    <a:pt x="592" y="186"/>
                  </a:lnTo>
                  <a:lnTo>
                    <a:pt x="610" y="149"/>
                  </a:lnTo>
                  <a:lnTo>
                    <a:pt x="610" y="112"/>
                  </a:lnTo>
                  <a:lnTo>
                    <a:pt x="610" y="93"/>
                  </a:lnTo>
                  <a:lnTo>
                    <a:pt x="592" y="56"/>
                  </a:lnTo>
                  <a:lnTo>
                    <a:pt x="555" y="38"/>
                  </a:lnTo>
                  <a:close/>
                  <a:moveTo>
                    <a:pt x="2385" y="851"/>
                  </a:moveTo>
                  <a:lnTo>
                    <a:pt x="2367" y="870"/>
                  </a:lnTo>
                  <a:lnTo>
                    <a:pt x="2330" y="870"/>
                  </a:lnTo>
                  <a:lnTo>
                    <a:pt x="2311" y="907"/>
                  </a:lnTo>
                  <a:lnTo>
                    <a:pt x="2293" y="925"/>
                  </a:lnTo>
                  <a:lnTo>
                    <a:pt x="2293" y="962"/>
                  </a:lnTo>
                  <a:lnTo>
                    <a:pt x="2311" y="999"/>
                  </a:lnTo>
                  <a:lnTo>
                    <a:pt x="2496" y="1276"/>
                  </a:lnTo>
                  <a:lnTo>
                    <a:pt x="2681" y="1591"/>
                  </a:lnTo>
                  <a:lnTo>
                    <a:pt x="2718" y="1628"/>
                  </a:lnTo>
                  <a:lnTo>
                    <a:pt x="2755" y="1646"/>
                  </a:lnTo>
                  <a:lnTo>
                    <a:pt x="2810" y="1628"/>
                  </a:lnTo>
                  <a:lnTo>
                    <a:pt x="2829" y="1609"/>
                  </a:lnTo>
                  <a:lnTo>
                    <a:pt x="2847" y="1591"/>
                  </a:lnTo>
                  <a:lnTo>
                    <a:pt x="2847" y="1554"/>
                  </a:lnTo>
                  <a:lnTo>
                    <a:pt x="2829" y="1517"/>
                  </a:lnTo>
                  <a:lnTo>
                    <a:pt x="2644" y="1184"/>
                  </a:lnTo>
                  <a:lnTo>
                    <a:pt x="2441" y="888"/>
                  </a:lnTo>
                  <a:lnTo>
                    <a:pt x="2422" y="870"/>
                  </a:lnTo>
                  <a:lnTo>
                    <a:pt x="2385" y="851"/>
                  </a:lnTo>
                  <a:close/>
                  <a:moveTo>
                    <a:pt x="17766" y="962"/>
                  </a:moveTo>
                  <a:lnTo>
                    <a:pt x="17729" y="981"/>
                  </a:lnTo>
                  <a:lnTo>
                    <a:pt x="17711" y="999"/>
                  </a:lnTo>
                  <a:lnTo>
                    <a:pt x="17711" y="1036"/>
                  </a:lnTo>
                  <a:lnTo>
                    <a:pt x="17674" y="1221"/>
                  </a:lnTo>
                  <a:lnTo>
                    <a:pt x="17618" y="1443"/>
                  </a:lnTo>
                  <a:lnTo>
                    <a:pt x="17544" y="1739"/>
                  </a:lnTo>
                  <a:lnTo>
                    <a:pt x="17544" y="1757"/>
                  </a:lnTo>
                  <a:lnTo>
                    <a:pt x="17544" y="1794"/>
                  </a:lnTo>
                  <a:lnTo>
                    <a:pt x="17581" y="1812"/>
                  </a:lnTo>
                  <a:lnTo>
                    <a:pt x="17600" y="1831"/>
                  </a:lnTo>
                  <a:lnTo>
                    <a:pt x="17618" y="1831"/>
                  </a:lnTo>
                  <a:lnTo>
                    <a:pt x="17674" y="1812"/>
                  </a:lnTo>
                  <a:lnTo>
                    <a:pt x="17711" y="1776"/>
                  </a:lnTo>
                  <a:lnTo>
                    <a:pt x="17785" y="1480"/>
                  </a:lnTo>
                  <a:lnTo>
                    <a:pt x="17840" y="1258"/>
                  </a:lnTo>
                  <a:lnTo>
                    <a:pt x="17877" y="1055"/>
                  </a:lnTo>
                  <a:lnTo>
                    <a:pt x="17877" y="1018"/>
                  </a:lnTo>
                  <a:lnTo>
                    <a:pt x="17859" y="999"/>
                  </a:lnTo>
                  <a:lnTo>
                    <a:pt x="17822" y="962"/>
                  </a:lnTo>
                  <a:close/>
                  <a:moveTo>
                    <a:pt x="93" y="1313"/>
                  </a:moveTo>
                  <a:lnTo>
                    <a:pt x="56" y="1332"/>
                  </a:lnTo>
                  <a:lnTo>
                    <a:pt x="19" y="1350"/>
                  </a:lnTo>
                  <a:lnTo>
                    <a:pt x="19" y="1387"/>
                  </a:lnTo>
                  <a:lnTo>
                    <a:pt x="0" y="1406"/>
                  </a:lnTo>
                  <a:lnTo>
                    <a:pt x="56" y="1757"/>
                  </a:lnTo>
                  <a:lnTo>
                    <a:pt x="130" y="2145"/>
                  </a:lnTo>
                  <a:lnTo>
                    <a:pt x="148" y="2182"/>
                  </a:lnTo>
                  <a:lnTo>
                    <a:pt x="204" y="2201"/>
                  </a:lnTo>
                  <a:lnTo>
                    <a:pt x="259" y="2201"/>
                  </a:lnTo>
                  <a:lnTo>
                    <a:pt x="278" y="2164"/>
                  </a:lnTo>
                  <a:lnTo>
                    <a:pt x="296" y="2145"/>
                  </a:lnTo>
                  <a:lnTo>
                    <a:pt x="296" y="2108"/>
                  </a:lnTo>
                  <a:lnTo>
                    <a:pt x="222" y="1739"/>
                  </a:lnTo>
                  <a:lnTo>
                    <a:pt x="167" y="1406"/>
                  </a:lnTo>
                  <a:lnTo>
                    <a:pt x="167" y="1369"/>
                  </a:lnTo>
                  <a:lnTo>
                    <a:pt x="148" y="1350"/>
                  </a:lnTo>
                  <a:lnTo>
                    <a:pt x="111" y="1332"/>
                  </a:lnTo>
                  <a:lnTo>
                    <a:pt x="93" y="1313"/>
                  </a:lnTo>
                  <a:close/>
                  <a:moveTo>
                    <a:pt x="3088" y="2127"/>
                  </a:moveTo>
                  <a:lnTo>
                    <a:pt x="3051" y="2145"/>
                  </a:lnTo>
                  <a:lnTo>
                    <a:pt x="3014" y="2164"/>
                  </a:lnTo>
                  <a:lnTo>
                    <a:pt x="2995" y="2182"/>
                  </a:lnTo>
                  <a:lnTo>
                    <a:pt x="2995" y="2219"/>
                  </a:lnTo>
                  <a:lnTo>
                    <a:pt x="2995" y="2256"/>
                  </a:lnTo>
                  <a:lnTo>
                    <a:pt x="3291" y="2922"/>
                  </a:lnTo>
                  <a:lnTo>
                    <a:pt x="3328" y="2959"/>
                  </a:lnTo>
                  <a:lnTo>
                    <a:pt x="3402" y="2959"/>
                  </a:lnTo>
                  <a:lnTo>
                    <a:pt x="3420" y="2940"/>
                  </a:lnTo>
                  <a:lnTo>
                    <a:pt x="3439" y="2922"/>
                  </a:lnTo>
                  <a:lnTo>
                    <a:pt x="3457" y="2885"/>
                  </a:lnTo>
                  <a:lnTo>
                    <a:pt x="3439" y="2848"/>
                  </a:lnTo>
                  <a:lnTo>
                    <a:pt x="3162" y="2182"/>
                  </a:lnTo>
                  <a:lnTo>
                    <a:pt x="3143" y="2145"/>
                  </a:lnTo>
                  <a:lnTo>
                    <a:pt x="3106" y="2127"/>
                  </a:lnTo>
                  <a:close/>
                  <a:moveTo>
                    <a:pt x="17341" y="2349"/>
                  </a:moveTo>
                  <a:lnTo>
                    <a:pt x="17323" y="2367"/>
                  </a:lnTo>
                  <a:lnTo>
                    <a:pt x="17304" y="2404"/>
                  </a:lnTo>
                  <a:lnTo>
                    <a:pt x="17138" y="2718"/>
                  </a:lnTo>
                  <a:lnTo>
                    <a:pt x="16953" y="3033"/>
                  </a:lnTo>
                  <a:lnTo>
                    <a:pt x="16953" y="3070"/>
                  </a:lnTo>
                  <a:lnTo>
                    <a:pt x="16953" y="3088"/>
                  </a:lnTo>
                  <a:lnTo>
                    <a:pt x="16971" y="3125"/>
                  </a:lnTo>
                  <a:lnTo>
                    <a:pt x="16990" y="3144"/>
                  </a:lnTo>
                  <a:lnTo>
                    <a:pt x="17027" y="3162"/>
                  </a:lnTo>
                  <a:lnTo>
                    <a:pt x="17064" y="3144"/>
                  </a:lnTo>
                  <a:lnTo>
                    <a:pt x="17101" y="3125"/>
                  </a:lnTo>
                  <a:lnTo>
                    <a:pt x="17286" y="2811"/>
                  </a:lnTo>
                  <a:lnTo>
                    <a:pt x="17452" y="2478"/>
                  </a:lnTo>
                  <a:lnTo>
                    <a:pt x="17452" y="2441"/>
                  </a:lnTo>
                  <a:lnTo>
                    <a:pt x="17452" y="2404"/>
                  </a:lnTo>
                  <a:lnTo>
                    <a:pt x="17433" y="2386"/>
                  </a:lnTo>
                  <a:lnTo>
                    <a:pt x="17415" y="2367"/>
                  </a:lnTo>
                  <a:lnTo>
                    <a:pt x="17378" y="2349"/>
                  </a:lnTo>
                  <a:close/>
                  <a:moveTo>
                    <a:pt x="407" y="2737"/>
                  </a:moveTo>
                  <a:lnTo>
                    <a:pt x="370" y="2755"/>
                  </a:lnTo>
                  <a:lnTo>
                    <a:pt x="333" y="2755"/>
                  </a:lnTo>
                  <a:lnTo>
                    <a:pt x="315" y="2792"/>
                  </a:lnTo>
                  <a:lnTo>
                    <a:pt x="315" y="2811"/>
                  </a:lnTo>
                  <a:lnTo>
                    <a:pt x="315" y="2848"/>
                  </a:lnTo>
                  <a:lnTo>
                    <a:pt x="536" y="3550"/>
                  </a:lnTo>
                  <a:lnTo>
                    <a:pt x="555" y="3587"/>
                  </a:lnTo>
                  <a:lnTo>
                    <a:pt x="610" y="3606"/>
                  </a:lnTo>
                  <a:lnTo>
                    <a:pt x="647" y="3606"/>
                  </a:lnTo>
                  <a:lnTo>
                    <a:pt x="666" y="3587"/>
                  </a:lnTo>
                  <a:lnTo>
                    <a:pt x="684" y="3550"/>
                  </a:lnTo>
                  <a:lnTo>
                    <a:pt x="703" y="3532"/>
                  </a:lnTo>
                  <a:lnTo>
                    <a:pt x="684" y="3495"/>
                  </a:lnTo>
                  <a:lnTo>
                    <a:pt x="481" y="2811"/>
                  </a:lnTo>
                  <a:lnTo>
                    <a:pt x="463" y="2774"/>
                  </a:lnTo>
                  <a:lnTo>
                    <a:pt x="426" y="2755"/>
                  </a:lnTo>
                  <a:lnTo>
                    <a:pt x="407" y="2737"/>
                  </a:lnTo>
                  <a:close/>
                  <a:moveTo>
                    <a:pt x="3624" y="3476"/>
                  </a:moveTo>
                  <a:lnTo>
                    <a:pt x="3587" y="3495"/>
                  </a:lnTo>
                  <a:lnTo>
                    <a:pt x="3568" y="3532"/>
                  </a:lnTo>
                  <a:lnTo>
                    <a:pt x="3568" y="3550"/>
                  </a:lnTo>
                  <a:lnTo>
                    <a:pt x="3568" y="3587"/>
                  </a:lnTo>
                  <a:lnTo>
                    <a:pt x="3679" y="3809"/>
                  </a:lnTo>
                  <a:lnTo>
                    <a:pt x="3790" y="3975"/>
                  </a:lnTo>
                  <a:lnTo>
                    <a:pt x="3883" y="4086"/>
                  </a:lnTo>
                  <a:lnTo>
                    <a:pt x="4030" y="4197"/>
                  </a:lnTo>
                  <a:lnTo>
                    <a:pt x="4123" y="4197"/>
                  </a:lnTo>
                  <a:lnTo>
                    <a:pt x="4160" y="4160"/>
                  </a:lnTo>
                  <a:lnTo>
                    <a:pt x="4160" y="4123"/>
                  </a:lnTo>
                  <a:lnTo>
                    <a:pt x="4160" y="4105"/>
                  </a:lnTo>
                  <a:lnTo>
                    <a:pt x="4141" y="4068"/>
                  </a:lnTo>
                  <a:lnTo>
                    <a:pt x="4123" y="4049"/>
                  </a:lnTo>
                  <a:lnTo>
                    <a:pt x="3994" y="3957"/>
                  </a:lnTo>
                  <a:lnTo>
                    <a:pt x="3920" y="3883"/>
                  </a:lnTo>
                  <a:lnTo>
                    <a:pt x="3827" y="3735"/>
                  </a:lnTo>
                  <a:lnTo>
                    <a:pt x="3735" y="3513"/>
                  </a:lnTo>
                  <a:lnTo>
                    <a:pt x="3716" y="3495"/>
                  </a:lnTo>
                  <a:lnTo>
                    <a:pt x="3679" y="3476"/>
                  </a:lnTo>
                  <a:close/>
                  <a:moveTo>
                    <a:pt x="16565" y="3587"/>
                  </a:moveTo>
                  <a:lnTo>
                    <a:pt x="16546" y="3606"/>
                  </a:lnTo>
                  <a:lnTo>
                    <a:pt x="16287" y="3865"/>
                  </a:lnTo>
                  <a:lnTo>
                    <a:pt x="16028" y="4105"/>
                  </a:lnTo>
                  <a:lnTo>
                    <a:pt x="16010" y="4123"/>
                  </a:lnTo>
                  <a:lnTo>
                    <a:pt x="15992" y="4160"/>
                  </a:lnTo>
                  <a:lnTo>
                    <a:pt x="16010" y="4197"/>
                  </a:lnTo>
                  <a:lnTo>
                    <a:pt x="16010" y="4216"/>
                  </a:lnTo>
                  <a:lnTo>
                    <a:pt x="16047" y="4253"/>
                  </a:lnTo>
                  <a:lnTo>
                    <a:pt x="16084" y="4253"/>
                  </a:lnTo>
                  <a:lnTo>
                    <a:pt x="16139" y="4234"/>
                  </a:lnTo>
                  <a:lnTo>
                    <a:pt x="16417" y="3994"/>
                  </a:lnTo>
                  <a:lnTo>
                    <a:pt x="16657" y="3717"/>
                  </a:lnTo>
                  <a:lnTo>
                    <a:pt x="16676" y="3680"/>
                  </a:lnTo>
                  <a:lnTo>
                    <a:pt x="16676" y="3661"/>
                  </a:lnTo>
                  <a:lnTo>
                    <a:pt x="16676" y="3624"/>
                  </a:lnTo>
                  <a:lnTo>
                    <a:pt x="16657" y="3606"/>
                  </a:lnTo>
                  <a:lnTo>
                    <a:pt x="16620" y="3587"/>
                  </a:lnTo>
                  <a:close/>
                  <a:moveTo>
                    <a:pt x="4715" y="4327"/>
                  </a:moveTo>
                  <a:lnTo>
                    <a:pt x="4678" y="4345"/>
                  </a:lnTo>
                  <a:lnTo>
                    <a:pt x="4678" y="4382"/>
                  </a:lnTo>
                  <a:lnTo>
                    <a:pt x="4659" y="4401"/>
                  </a:lnTo>
                  <a:lnTo>
                    <a:pt x="4678" y="4438"/>
                  </a:lnTo>
                  <a:lnTo>
                    <a:pt x="4696" y="4475"/>
                  </a:lnTo>
                  <a:lnTo>
                    <a:pt x="4733" y="4475"/>
                  </a:lnTo>
                  <a:lnTo>
                    <a:pt x="5047" y="4586"/>
                  </a:lnTo>
                  <a:lnTo>
                    <a:pt x="5435" y="4678"/>
                  </a:lnTo>
                  <a:lnTo>
                    <a:pt x="5454" y="4678"/>
                  </a:lnTo>
                  <a:lnTo>
                    <a:pt x="5509" y="4659"/>
                  </a:lnTo>
                  <a:lnTo>
                    <a:pt x="5528" y="4623"/>
                  </a:lnTo>
                  <a:lnTo>
                    <a:pt x="5528" y="4586"/>
                  </a:lnTo>
                  <a:lnTo>
                    <a:pt x="5528" y="4549"/>
                  </a:lnTo>
                  <a:lnTo>
                    <a:pt x="5509" y="4530"/>
                  </a:lnTo>
                  <a:lnTo>
                    <a:pt x="5472" y="4512"/>
                  </a:lnTo>
                  <a:lnTo>
                    <a:pt x="5103" y="4419"/>
                  </a:lnTo>
                  <a:lnTo>
                    <a:pt x="4770" y="4327"/>
                  </a:lnTo>
                  <a:close/>
                  <a:moveTo>
                    <a:pt x="6138" y="4659"/>
                  </a:moveTo>
                  <a:lnTo>
                    <a:pt x="6120" y="4678"/>
                  </a:lnTo>
                  <a:lnTo>
                    <a:pt x="6101" y="4696"/>
                  </a:lnTo>
                  <a:lnTo>
                    <a:pt x="6083" y="4733"/>
                  </a:lnTo>
                  <a:lnTo>
                    <a:pt x="6083" y="4770"/>
                  </a:lnTo>
                  <a:lnTo>
                    <a:pt x="6101" y="4789"/>
                  </a:lnTo>
                  <a:lnTo>
                    <a:pt x="6120" y="4807"/>
                  </a:lnTo>
                  <a:lnTo>
                    <a:pt x="6138" y="4826"/>
                  </a:lnTo>
                  <a:lnTo>
                    <a:pt x="6859" y="4955"/>
                  </a:lnTo>
                  <a:lnTo>
                    <a:pt x="6877" y="4955"/>
                  </a:lnTo>
                  <a:lnTo>
                    <a:pt x="6933" y="4937"/>
                  </a:lnTo>
                  <a:lnTo>
                    <a:pt x="6970" y="4881"/>
                  </a:lnTo>
                  <a:lnTo>
                    <a:pt x="6951" y="4844"/>
                  </a:lnTo>
                  <a:lnTo>
                    <a:pt x="6951" y="4826"/>
                  </a:lnTo>
                  <a:lnTo>
                    <a:pt x="6914" y="4789"/>
                  </a:lnTo>
                  <a:lnTo>
                    <a:pt x="6896" y="4789"/>
                  </a:lnTo>
                  <a:lnTo>
                    <a:pt x="6175" y="4659"/>
                  </a:lnTo>
                  <a:close/>
                  <a:moveTo>
                    <a:pt x="15474" y="4493"/>
                  </a:moveTo>
                  <a:lnTo>
                    <a:pt x="15437" y="4512"/>
                  </a:lnTo>
                  <a:lnTo>
                    <a:pt x="15123" y="4659"/>
                  </a:lnTo>
                  <a:lnTo>
                    <a:pt x="14790" y="4807"/>
                  </a:lnTo>
                  <a:lnTo>
                    <a:pt x="14771" y="4807"/>
                  </a:lnTo>
                  <a:lnTo>
                    <a:pt x="14753" y="4844"/>
                  </a:lnTo>
                  <a:lnTo>
                    <a:pt x="14734" y="4881"/>
                  </a:lnTo>
                  <a:lnTo>
                    <a:pt x="14753" y="4900"/>
                  </a:lnTo>
                  <a:lnTo>
                    <a:pt x="14771" y="4955"/>
                  </a:lnTo>
                  <a:lnTo>
                    <a:pt x="14845" y="4955"/>
                  </a:lnTo>
                  <a:lnTo>
                    <a:pt x="15197" y="4826"/>
                  </a:lnTo>
                  <a:lnTo>
                    <a:pt x="15529" y="4659"/>
                  </a:lnTo>
                  <a:lnTo>
                    <a:pt x="15548" y="4623"/>
                  </a:lnTo>
                  <a:lnTo>
                    <a:pt x="15566" y="4604"/>
                  </a:lnTo>
                  <a:lnTo>
                    <a:pt x="15566" y="4567"/>
                  </a:lnTo>
                  <a:lnTo>
                    <a:pt x="15548" y="4530"/>
                  </a:lnTo>
                  <a:lnTo>
                    <a:pt x="15529" y="4512"/>
                  </a:lnTo>
                  <a:lnTo>
                    <a:pt x="15511" y="4493"/>
                  </a:lnTo>
                  <a:close/>
                  <a:moveTo>
                    <a:pt x="832" y="4123"/>
                  </a:moveTo>
                  <a:lnTo>
                    <a:pt x="795" y="4142"/>
                  </a:lnTo>
                  <a:lnTo>
                    <a:pt x="777" y="4179"/>
                  </a:lnTo>
                  <a:lnTo>
                    <a:pt x="777" y="4197"/>
                  </a:lnTo>
                  <a:lnTo>
                    <a:pt x="777" y="4234"/>
                  </a:lnTo>
                  <a:lnTo>
                    <a:pt x="1036" y="4918"/>
                  </a:lnTo>
                  <a:lnTo>
                    <a:pt x="1073" y="4955"/>
                  </a:lnTo>
                  <a:lnTo>
                    <a:pt x="1128" y="4974"/>
                  </a:lnTo>
                  <a:lnTo>
                    <a:pt x="1147" y="4955"/>
                  </a:lnTo>
                  <a:lnTo>
                    <a:pt x="1184" y="4937"/>
                  </a:lnTo>
                  <a:lnTo>
                    <a:pt x="1202" y="4918"/>
                  </a:lnTo>
                  <a:lnTo>
                    <a:pt x="1202" y="4881"/>
                  </a:lnTo>
                  <a:lnTo>
                    <a:pt x="1202" y="4844"/>
                  </a:lnTo>
                  <a:lnTo>
                    <a:pt x="943" y="4179"/>
                  </a:lnTo>
                  <a:lnTo>
                    <a:pt x="925" y="4142"/>
                  </a:lnTo>
                  <a:lnTo>
                    <a:pt x="888" y="4123"/>
                  </a:lnTo>
                  <a:close/>
                  <a:moveTo>
                    <a:pt x="7580" y="4881"/>
                  </a:moveTo>
                  <a:lnTo>
                    <a:pt x="7543" y="4900"/>
                  </a:lnTo>
                  <a:lnTo>
                    <a:pt x="7525" y="4937"/>
                  </a:lnTo>
                  <a:lnTo>
                    <a:pt x="7525" y="4955"/>
                  </a:lnTo>
                  <a:lnTo>
                    <a:pt x="7525" y="4992"/>
                  </a:lnTo>
                  <a:lnTo>
                    <a:pt x="7525" y="5029"/>
                  </a:lnTo>
                  <a:lnTo>
                    <a:pt x="7561" y="5048"/>
                  </a:lnTo>
                  <a:lnTo>
                    <a:pt x="7580" y="5048"/>
                  </a:lnTo>
                  <a:lnTo>
                    <a:pt x="8319" y="5140"/>
                  </a:lnTo>
                  <a:lnTo>
                    <a:pt x="8356" y="5140"/>
                  </a:lnTo>
                  <a:lnTo>
                    <a:pt x="8375" y="5122"/>
                  </a:lnTo>
                  <a:lnTo>
                    <a:pt x="8393" y="5085"/>
                  </a:lnTo>
                  <a:lnTo>
                    <a:pt x="8412" y="5066"/>
                  </a:lnTo>
                  <a:lnTo>
                    <a:pt x="8393" y="5029"/>
                  </a:lnTo>
                  <a:lnTo>
                    <a:pt x="8393" y="4992"/>
                  </a:lnTo>
                  <a:lnTo>
                    <a:pt x="8356" y="4974"/>
                  </a:lnTo>
                  <a:lnTo>
                    <a:pt x="8338" y="4974"/>
                  </a:lnTo>
                  <a:lnTo>
                    <a:pt x="7617" y="4881"/>
                  </a:lnTo>
                  <a:close/>
                  <a:moveTo>
                    <a:pt x="14106" y="4992"/>
                  </a:moveTo>
                  <a:lnTo>
                    <a:pt x="13847" y="5029"/>
                  </a:lnTo>
                  <a:lnTo>
                    <a:pt x="13570" y="5066"/>
                  </a:lnTo>
                  <a:lnTo>
                    <a:pt x="13403" y="5066"/>
                  </a:lnTo>
                  <a:lnTo>
                    <a:pt x="13366" y="5085"/>
                  </a:lnTo>
                  <a:lnTo>
                    <a:pt x="13348" y="5103"/>
                  </a:lnTo>
                  <a:lnTo>
                    <a:pt x="13329" y="5140"/>
                  </a:lnTo>
                  <a:lnTo>
                    <a:pt x="13311" y="5159"/>
                  </a:lnTo>
                  <a:lnTo>
                    <a:pt x="13329" y="5196"/>
                  </a:lnTo>
                  <a:lnTo>
                    <a:pt x="13348" y="5214"/>
                  </a:lnTo>
                  <a:lnTo>
                    <a:pt x="13366" y="5233"/>
                  </a:lnTo>
                  <a:lnTo>
                    <a:pt x="13588" y="5233"/>
                  </a:lnTo>
                  <a:lnTo>
                    <a:pt x="13866" y="5196"/>
                  </a:lnTo>
                  <a:lnTo>
                    <a:pt x="14143" y="5159"/>
                  </a:lnTo>
                  <a:lnTo>
                    <a:pt x="14161" y="5140"/>
                  </a:lnTo>
                  <a:lnTo>
                    <a:pt x="14198" y="5122"/>
                  </a:lnTo>
                  <a:lnTo>
                    <a:pt x="14198" y="5085"/>
                  </a:lnTo>
                  <a:lnTo>
                    <a:pt x="14198" y="5048"/>
                  </a:lnTo>
                  <a:lnTo>
                    <a:pt x="14198" y="5029"/>
                  </a:lnTo>
                  <a:lnTo>
                    <a:pt x="14161" y="4992"/>
                  </a:lnTo>
                  <a:close/>
                  <a:moveTo>
                    <a:pt x="9059" y="5029"/>
                  </a:moveTo>
                  <a:lnTo>
                    <a:pt x="9022" y="5048"/>
                  </a:lnTo>
                  <a:lnTo>
                    <a:pt x="8985" y="5048"/>
                  </a:lnTo>
                  <a:lnTo>
                    <a:pt x="8966" y="5085"/>
                  </a:lnTo>
                  <a:lnTo>
                    <a:pt x="8966" y="5122"/>
                  </a:lnTo>
                  <a:lnTo>
                    <a:pt x="8966" y="5140"/>
                  </a:lnTo>
                  <a:lnTo>
                    <a:pt x="8985" y="5177"/>
                  </a:lnTo>
                  <a:lnTo>
                    <a:pt x="9003" y="5196"/>
                  </a:lnTo>
                  <a:lnTo>
                    <a:pt x="9040" y="5196"/>
                  </a:lnTo>
                  <a:lnTo>
                    <a:pt x="9761" y="5251"/>
                  </a:lnTo>
                  <a:lnTo>
                    <a:pt x="9798" y="5251"/>
                  </a:lnTo>
                  <a:lnTo>
                    <a:pt x="9835" y="5233"/>
                  </a:lnTo>
                  <a:lnTo>
                    <a:pt x="9854" y="5214"/>
                  </a:lnTo>
                  <a:lnTo>
                    <a:pt x="9854" y="5177"/>
                  </a:lnTo>
                  <a:lnTo>
                    <a:pt x="9854" y="5140"/>
                  </a:lnTo>
                  <a:lnTo>
                    <a:pt x="9835" y="5122"/>
                  </a:lnTo>
                  <a:lnTo>
                    <a:pt x="9817" y="5103"/>
                  </a:lnTo>
                  <a:lnTo>
                    <a:pt x="9780" y="5085"/>
                  </a:lnTo>
                  <a:lnTo>
                    <a:pt x="9059" y="5029"/>
                  </a:lnTo>
                  <a:close/>
                  <a:moveTo>
                    <a:pt x="10464" y="5122"/>
                  </a:moveTo>
                  <a:lnTo>
                    <a:pt x="10445" y="5140"/>
                  </a:lnTo>
                  <a:lnTo>
                    <a:pt x="10427" y="5177"/>
                  </a:lnTo>
                  <a:lnTo>
                    <a:pt x="10408" y="5196"/>
                  </a:lnTo>
                  <a:lnTo>
                    <a:pt x="10427" y="5233"/>
                  </a:lnTo>
                  <a:lnTo>
                    <a:pt x="10427" y="5270"/>
                  </a:lnTo>
                  <a:lnTo>
                    <a:pt x="10464" y="5288"/>
                  </a:lnTo>
                  <a:lnTo>
                    <a:pt x="10501" y="5288"/>
                  </a:lnTo>
                  <a:lnTo>
                    <a:pt x="11222" y="5307"/>
                  </a:lnTo>
                  <a:lnTo>
                    <a:pt x="11259" y="5307"/>
                  </a:lnTo>
                  <a:lnTo>
                    <a:pt x="11277" y="5288"/>
                  </a:lnTo>
                  <a:lnTo>
                    <a:pt x="11296" y="5251"/>
                  </a:lnTo>
                  <a:lnTo>
                    <a:pt x="11314" y="5214"/>
                  </a:lnTo>
                  <a:lnTo>
                    <a:pt x="11296" y="5196"/>
                  </a:lnTo>
                  <a:lnTo>
                    <a:pt x="11277" y="5159"/>
                  </a:lnTo>
                  <a:lnTo>
                    <a:pt x="11259" y="5140"/>
                  </a:lnTo>
                  <a:lnTo>
                    <a:pt x="11222" y="5140"/>
                  </a:lnTo>
                  <a:lnTo>
                    <a:pt x="10501" y="5122"/>
                  </a:lnTo>
                  <a:close/>
                  <a:moveTo>
                    <a:pt x="12682" y="5122"/>
                  </a:moveTo>
                  <a:lnTo>
                    <a:pt x="11943" y="5140"/>
                  </a:lnTo>
                  <a:lnTo>
                    <a:pt x="11924" y="5140"/>
                  </a:lnTo>
                  <a:lnTo>
                    <a:pt x="11887" y="5159"/>
                  </a:lnTo>
                  <a:lnTo>
                    <a:pt x="11869" y="5196"/>
                  </a:lnTo>
                  <a:lnTo>
                    <a:pt x="11869" y="5214"/>
                  </a:lnTo>
                  <a:lnTo>
                    <a:pt x="11869" y="5251"/>
                  </a:lnTo>
                  <a:lnTo>
                    <a:pt x="11887" y="5288"/>
                  </a:lnTo>
                  <a:lnTo>
                    <a:pt x="11924" y="5307"/>
                  </a:lnTo>
                  <a:lnTo>
                    <a:pt x="11961" y="5307"/>
                  </a:lnTo>
                  <a:lnTo>
                    <a:pt x="12682" y="5288"/>
                  </a:lnTo>
                  <a:lnTo>
                    <a:pt x="12719" y="5270"/>
                  </a:lnTo>
                  <a:lnTo>
                    <a:pt x="12738" y="5251"/>
                  </a:lnTo>
                  <a:lnTo>
                    <a:pt x="12756" y="5233"/>
                  </a:lnTo>
                  <a:lnTo>
                    <a:pt x="12756" y="5196"/>
                  </a:lnTo>
                  <a:lnTo>
                    <a:pt x="12756" y="5159"/>
                  </a:lnTo>
                  <a:lnTo>
                    <a:pt x="12738" y="5140"/>
                  </a:lnTo>
                  <a:lnTo>
                    <a:pt x="12701" y="5122"/>
                  </a:lnTo>
                  <a:close/>
                  <a:moveTo>
                    <a:pt x="1368" y="5473"/>
                  </a:moveTo>
                  <a:lnTo>
                    <a:pt x="1331" y="5491"/>
                  </a:lnTo>
                  <a:lnTo>
                    <a:pt x="1313" y="5528"/>
                  </a:lnTo>
                  <a:lnTo>
                    <a:pt x="1313" y="5565"/>
                  </a:lnTo>
                  <a:lnTo>
                    <a:pt x="1313" y="5584"/>
                  </a:lnTo>
                  <a:lnTo>
                    <a:pt x="1590" y="6268"/>
                  </a:lnTo>
                  <a:lnTo>
                    <a:pt x="1627" y="6305"/>
                  </a:lnTo>
                  <a:lnTo>
                    <a:pt x="1701" y="6305"/>
                  </a:lnTo>
                  <a:lnTo>
                    <a:pt x="1738" y="6286"/>
                  </a:lnTo>
                  <a:lnTo>
                    <a:pt x="1757" y="6249"/>
                  </a:lnTo>
                  <a:lnTo>
                    <a:pt x="1757" y="6231"/>
                  </a:lnTo>
                  <a:lnTo>
                    <a:pt x="1757" y="6194"/>
                  </a:lnTo>
                  <a:lnTo>
                    <a:pt x="1479" y="5528"/>
                  </a:lnTo>
                  <a:lnTo>
                    <a:pt x="1461" y="5491"/>
                  </a:lnTo>
                  <a:lnTo>
                    <a:pt x="1424" y="5473"/>
                  </a:lnTo>
                  <a:close/>
                  <a:moveTo>
                    <a:pt x="1960" y="6804"/>
                  </a:moveTo>
                  <a:lnTo>
                    <a:pt x="1923" y="6822"/>
                  </a:lnTo>
                  <a:lnTo>
                    <a:pt x="1904" y="6841"/>
                  </a:lnTo>
                  <a:lnTo>
                    <a:pt x="1886" y="6859"/>
                  </a:lnTo>
                  <a:lnTo>
                    <a:pt x="1886" y="6896"/>
                  </a:lnTo>
                  <a:lnTo>
                    <a:pt x="1886" y="6933"/>
                  </a:lnTo>
                  <a:lnTo>
                    <a:pt x="2108" y="7433"/>
                  </a:lnTo>
                  <a:lnTo>
                    <a:pt x="2182" y="7599"/>
                  </a:lnTo>
                  <a:lnTo>
                    <a:pt x="2219" y="7636"/>
                  </a:lnTo>
                  <a:lnTo>
                    <a:pt x="2256" y="7654"/>
                  </a:lnTo>
                  <a:lnTo>
                    <a:pt x="2293" y="7636"/>
                  </a:lnTo>
                  <a:lnTo>
                    <a:pt x="2311" y="7617"/>
                  </a:lnTo>
                  <a:lnTo>
                    <a:pt x="2330" y="7599"/>
                  </a:lnTo>
                  <a:lnTo>
                    <a:pt x="2348" y="7562"/>
                  </a:lnTo>
                  <a:lnTo>
                    <a:pt x="2330" y="7525"/>
                  </a:lnTo>
                  <a:lnTo>
                    <a:pt x="2256" y="7377"/>
                  </a:lnTo>
                  <a:lnTo>
                    <a:pt x="2034" y="6859"/>
                  </a:lnTo>
                  <a:lnTo>
                    <a:pt x="2015" y="6841"/>
                  </a:lnTo>
                  <a:lnTo>
                    <a:pt x="1997" y="6822"/>
                  </a:lnTo>
                  <a:lnTo>
                    <a:pt x="1960" y="6804"/>
                  </a:lnTo>
                  <a:close/>
                  <a:moveTo>
                    <a:pt x="2515" y="8154"/>
                  </a:moveTo>
                  <a:lnTo>
                    <a:pt x="2478" y="8172"/>
                  </a:lnTo>
                  <a:lnTo>
                    <a:pt x="2478" y="8190"/>
                  </a:lnTo>
                  <a:lnTo>
                    <a:pt x="2459" y="8227"/>
                  </a:lnTo>
                  <a:lnTo>
                    <a:pt x="2478" y="8264"/>
                  </a:lnTo>
                  <a:lnTo>
                    <a:pt x="2552" y="8449"/>
                  </a:lnTo>
                  <a:lnTo>
                    <a:pt x="2755" y="8930"/>
                  </a:lnTo>
                  <a:lnTo>
                    <a:pt x="2792" y="8967"/>
                  </a:lnTo>
                  <a:lnTo>
                    <a:pt x="2829" y="8985"/>
                  </a:lnTo>
                  <a:lnTo>
                    <a:pt x="2866" y="8967"/>
                  </a:lnTo>
                  <a:lnTo>
                    <a:pt x="2884" y="8948"/>
                  </a:lnTo>
                  <a:lnTo>
                    <a:pt x="2903" y="8930"/>
                  </a:lnTo>
                  <a:lnTo>
                    <a:pt x="2921" y="8893"/>
                  </a:lnTo>
                  <a:lnTo>
                    <a:pt x="2903" y="8875"/>
                  </a:lnTo>
                  <a:lnTo>
                    <a:pt x="2699" y="8394"/>
                  </a:lnTo>
                  <a:lnTo>
                    <a:pt x="2625" y="8190"/>
                  </a:lnTo>
                  <a:lnTo>
                    <a:pt x="2607" y="8172"/>
                  </a:lnTo>
                  <a:lnTo>
                    <a:pt x="2570" y="8154"/>
                  </a:lnTo>
                  <a:close/>
                  <a:moveTo>
                    <a:pt x="3088" y="9485"/>
                  </a:moveTo>
                  <a:lnTo>
                    <a:pt x="3051" y="9503"/>
                  </a:lnTo>
                  <a:lnTo>
                    <a:pt x="3051" y="9540"/>
                  </a:lnTo>
                  <a:lnTo>
                    <a:pt x="3032" y="9577"/>
                  </a:lnTo>
                  <a:lnTo>
                    <a:pt x="3051" y="9596"/>
                  </a:lnTo>
                  <a:lnTo>
                    <a:pt x="3328" y="10261"/>
                  </a:lnTo>
                  <a:lnTo>
                    <a:pt x="3365" y="10298"/>
                  </a:lnTo>
                  <a:lnTo>
                    <a:pt x="3402" y="10317"/>
                  </a:lnTo>
                  <a:lnTo>
                    <a:pt x="3439" y="10317"/>
                  </a:lnTo>
                  <a:lnTo>
                    <a:pt x="3476" y="10298"/>
                  </a:lnTo>
                  <a:lnTo>
                    <a:pt x="3494" y="10261"/>
                  </a:lnTo>
                  <a:lnTo>
                    <a:pt x="3494" y="10243"/>
                  </a:lnTo>
                  <a:lnTo>
                    <a:pt x="3476" y="10206"/>
                  </a:lnTo>
                  <a:lnTo>
                    <a:pt x="3199" y="9540"/>
                  </a:lnTo>
                  <a:lnTo>
                    <a:pt x="3180" y="9503"/>
                  </a:lnTo>
                  <a:lnTo>
                    <a:pt x="3143" y="9485"/>
                  </a:lnTo>
                  <a:close/>
                  <a:moveTo>
                    <a:pt x="3698" y="10816"/>
                  </a:moveTo>
                  <a:lnTo>
                    <a:pt x="3661" y="10834"/>
                  </a:lnTo>
                  <a:lnTo>
                    <a:pt x="3642" y="10853"/>
                  </a:lnTo>
                  <a:lnTo>
                    <a:pt x="3624" y="10871"/>
                  </a:lnTo>
                  <a:lnTo>
                    <a:pt x="3605" y="10908"/>
                  </a:lnTo>
                  <a:lnTo>
                    <a:pt x="3624" y="10945"/>
                  </a:lnTo>
                  <a:lnTo>
                    <a:pt x="3920" y="11611"/>
                  </a:lnTo>
                  <a:lnTo>
                    <a:pt x="3938" y="11648"/>
                  </a:lnTo>
                  <a:lnTo>
                    <a:pt x="4030" y="11648"/>
                  </a:lnTo>
                  <a:lnTo>
                    <a:pt x="4049" y="11629"/>
                  </a:lnTo>
                  <a:lnTo>
                    <a:pt x="4067" y="11611"/>
                  </a:lnTo>
                  <a:lnTo>
                    <a:pt x="4067" y="11574"/>
                  </a:lnTo>
                  <a:lnTo>
                    <a:pt x="4067" y="11537"/>
                  </a:lnTo>
                  <a:lnTo>
                    <a:pt x="3772" y="10871"/>
                  </a:lnTo>
                  <a:lnTo>
                    <a:pt x="3753" y="10834"/>
                  </a:lnTo>
                  <a:lnTo>
                    <a:pt x="3735" y="10834"/>
                  </a:lnTo>
                  <a:lnTo>
                    <a:pt x="3698" y="10816"/>
                  </a:lnTo>
                  <a:close/>
                  <a:moveTo>
                    <a:pt x="4271" y="12147"/>
                  </a:moveTo>
                  <a:lnTo>
                    <a:pt x="4252" y="12165"/>
                  </a:lnTo>
                  <a:lnTo>
                    <a:pt x="4215" y="12184"/>
                  </a:lnTo>
                  <a:lnTo>
                    <a:pt x="4197" y="12202"/>
                  </a:lnTo>
                  <a:lnTo>
                    <a:pt x="4197" y="12239"/>
                  </a:lnTo>
                  <a:lnTo>
                    <a:pt x="4197" y="12276"/>
                  </a:lnTo>
                  <a:lnTo>
                    <a:pt x="4493" y="12942"/>
                  </a:lnTo>
                  <a:lnTo>
                    <a:pt x="4530" y="12979"/>
                  </a:lnTo>
                  <a:lnTo>
                    <a:pt x="4567" y="12997"/>
                  </a:lnTo>
                  <a:lnTo>
                    <a:pt x="4604" y="12979"/>
                  </a:lnTo>
                  <a:lnTo>
                    <a:pt x="4622" y="12960"/>
                  </a:lnTo>
                  <a:lnTo>
                    <a:pt x="4641" y="12942"/>
                  </a:lnTo>
                  <a:lnTo>
                    <a:pt x="4659" y="12905"/>
                  </a:lnTo>
                  <a:lnTo>
                    <a:pt x="4641" y="12868"/>
                  </a:lnTo>
                  <a:lnTo>
                    <a:pt x="4363" y="12202"/>
                  </a:lnTo>
                  <a:lnTo>
                    <a:pt x="4345" y="12184"/>
                  </a:lnTo>
                  <a:lnTo>
                    <a:pt x="4308" y="12165"/>
                  </a:lnTo>
                  <a:lnTo>
                    <a:pt x="4271" y="12147"/>
                  </a:lnTo>
                  <a:close/>
                  <a:moveTo>
                    <a:pt x="4825" y="13496"/>
                  </a:moveTo>
                  <a:lnTo>
                    <a:pt x="4807" y="13515"/>
                  </a:lnTo>
                  <a:lnTo>
                    <a:pt x="4788" y="13552"/>
                  </a:lnTo>
                  <a:lnTo>
                    <a:pt x="4770" y="13570"/>
                  </a:lnTo>
                  <a:lnTo>
                    <a:pt x="4788" y="13607"/>
                  </a:lnTo>
                  <a:lnTo>
                    <a:pt x="5084" y="14273"/>
                  </a:lnTo>
                  <a:lnTo>
                    <a:pt x="5103" y="14310"/>
                  </a:lnTo>
                  <a:lnTo>
                    <a:pt x="5158" y="14328"/>
                  </a:lnTo>
                  <a:lnTo>
                    <a:pt x="5195" y="14310"/>
                  </a:lnTo>
                  <a:lnTo>
                    <a:pt x="5214" y="14291"/>
                  </a:lnTo>
                  <a:lnTo>
                    <a:pt x="5232" y="14273"/>
                  </a:lnTo>
                  <a:lnTo>
                    <a:pt x="5232" y="14236"/>
                  </a:lnTo>
                  <a:lnTo>
                    <a:pt x="5232" y="14199"/>
                  </a:lnTo>
                  <a:lnTo>
                    <a:pt x="4936" y="13533"/>
                  </a:lnTo>
                  <a:lnTo>
                    <a:pt x="4918" y="13515"/>
                  </a:lnTo>
                  <a:lnTo>
                    <a:pt x="4899" y="13496"/>
                  </a:lnTo>
                  <a:close/>
                  <a:moveTo>
                    <a:pt x="5417" y="14827"/>
                  </a:moveTo>
                  <a:lnTo>
                    <a:pt x="5380" y="14846"/>
                  </a:lnTo>
                  <a:lnTo>
                    <a:pt x="5362" y="14883"/>
                  </a:lnTo>
                  <a:lnTo>
                    <a:pt x="5362" y="14901"/>
                  </a:lnTo>
                  <a:lnTo>
                    <a:pt x="5362" y="14938"/>
                  </a:lnTo>
                  <a:lnTo>
                    <a:pt x="5657" y="15604"/>
                  </a:lnTo>
                  <a:lnTo>
                    <a:pt x="5694" y="15641"/>
                  </a:lnTo>
                  <a:lnTo>
                    <a:pt x="5731" y="15659"/>
                  </a:lnTo>
                  <a:lnTo>
                    <a:pt x="5768" y="15659"/>
                  </a:lnTo>
                  <a:lnTo>
                    <a:pt x="5805" y="15622"/>
                  </a:lnTo>
                  <a:lnTo>
                    <a:pt x="5824" y="15604"/>
                  </a:lnTo>
                  <a:lnTo>
                    <a:pt x="5824" y="15567"/>
                  </a:lnTo>
                  <a:lnTo>
                    <a:pt x="5824" y="15548"/>
                  </a:lnTo>
                  <a:lnTo>
                    <a:pt x="5528" y="14864"/>
                  </a:lnTo>
                  <a:lnTo>
                    <a:pt x="5509" y="14846"/>
                  </a:lnTo>
                  <a:lnTo>
                    <a:pt x="5472" y="14827"/>
                  </a:lnTo>
                  <a:close/>
                  <a:moveTo>
                    <a:pt x="5990" y="16158"/>
                  </a:moveTo>
                  <a:lnTo>
                    <a:pt x="5972" y="16177"/>
                  </a:lnTo>
                  <a:lnTo>
                    <a:pt x="5953" y="16214"/>
                  </a:lnTo>
                  <a:lnTo>
                    <a:pt x="5953" y="16251"/>
                  </a:lnTo>
                  <a:lnTo>
                    <a:pt x="5953" y="16269"/>
                  </a:lnTo>
                  <a:lnTo>
                    <a:pt x="6249" y="16935"/>
                  </a:lnTo>
                  <a:lnTo>
                    <a:pt x="6286" y="16972"/>
                  </a:lnTo>
                  <a:lnTo>
                    <a:pt x="6323" y="16990"/>
                  </a:lnTo>
                  <a:lnTo>
                    <a:pt x="6360" y="16990"/>
                  </a:lnTo>
                  <a:lnTo>
                    <a:pt x="6378" y="16972"/>
                  </a:lnTo>
                  <a:lnTo>
                    <a:pt x="6397" y="16935"/>
                  </a:lnTo>
                  <a:lnTo>
                    <a:pt x="6415" y="16898"/>
                  </a:lnTo>
                  <a:lnTo>
                    <a:pt x="6397" y="16879"/>
                  </a:lnTo>
                  <a:lnTo>
                    <a:pt x="6101" y="16214"/>
                  </a:lnTo>
                  <a:lnTo>
                    <a:pt x="6083" y="16177"/>
                  </a:lnTo>
                  <a:lnTo>
                    <a:pt x="6064" y="16158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3"/>
            <p:cNvSpPr/>
            <p:nvPr/>
          </p:nvSpPr>
          <p:spPr>
            <a:xfrm>
              <a:off x="4429758" y="-508849"/>
              <a:ext cx="254800" cy="70895"/>
            </a:xfrm>
            <a:custGeom>
              <a:rect b="b" l="l" r="r" t="t"/>
              <a:pathLst>
                <a:path extrusionOk="0" h="1924" w="6915">
                  <a:moveTo>
                    <a:pt x="6508" y="0"/>
                  </a:moveTo>
                  <a:lnTo>
                    <a:pt x="0" y="222"/>
                  </a:lnTo>
                  <a:lnTo>
                    <a:pt x="666" y="1923"/>
                  </a:lnTo>
                  <a:lnTo>
                    <a:pt x="6914" y="1720"/>
                  </a:lnTo>
                  <a:lnTo>
                    <a:pt x="65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3"/>
            <p:cNvSpPr/>
            <p:nvPr/>
          </p:nvSpPr>
          <p:spPr>
            <a:xfrm>
              <a:off x="4156567" y="-1004786"/>
              <a:ext cx="159439" cy="299791"/>
            </a:xfrm>
            <a:custGeom>
              <a:rect b="b" l="l" r="r" t="t"/>
              <a:pathLst>
                <a:path extrusionOk="0" h="8136" w="4327">
                  <a:moveTo>
                    <a:pt x="38" y="1"/>
                  </a:moveTo>
                  <a:lnTo>
                    <a:pt x="1" y="56"/>
                  </a:lnTo>
                  <a:lnTo>
                    <a:pt x="1" y="93"/>
                  </a:lnTo>
                  <a:lnTo>
                    <a:pt x="1" y="130"/>
                  </a:lnTo>
                  <a:lnTo>
                    <a:pt x="482" y="1147"/>
                  </a:lnTo>
                  <a:lnTo>
                    <a:pt x="962" y="2164"/>
                  </a:lnTo>
                  <a:lnTo>
                    <a:pt x="1461" y="3162"/>
                  </a:lnTo>
                  <a:lnTo>
                    <a:pt x="1979" y="4160"/>
                  </a:lnTo>
                  <a:lnTo>
                    <a:pt x="2515" y="5159"/>
                  </a:lnTo>
                  <a:lnTo>
                    <a:pt x="3051" y="6157"/>
                  </a:lnTo>
                  <a:lnTo>
                    <a:pt x="3606" y="7137"/>
                  </a:lnTo>
                  <a:lnTo>
                    <a:pt x="4161" y="8098"/>
                  </a:lnTo>
                  <a:lnTo>
                    <a:pt x="4197" y="8135"/>
                  </a:lnTo>
                  <a:lnTo>
                    <a:pt x="4290" y="8135"/>
                  </a:lnTo>
                  <a:lnTo>
                    <a:pt x="4308" y="8117"/>
                  </a:lnTo>
                  <a:lnTo>
                    <a:pt x="4327" y="8080"/>
                  </a:lnTo>
                  <a:lnTo>
                    <a:pt x="4327" y="8043"/>
                  </a:lnTo>
                  <a:lnTo>
                    <a:pt x="4308" y="8024"/>
                  </a:lnTo>
                  <a:lnTo>
                    <a:pt x="3754" y="7044"/>
                  </a:lnTo>
                  <a:lnTo>
                    <a:pt x="3199" y="6065"/>
                  </a:lnTo>
                  <a:lnTo>
                    <a:pt x="2645" y="5085"/>
                  </a:lnTo>
                  <a:lnTo>
                    <a:pt x="2127" y="4087"/>
                  </a:lnTo>
                  <a:lnTo>
                    <a:pt x="1609" y="3088"/>
                  </a:lnTo>
                  <a:lnTo>
                    <a:pt x="1110" y="2071"/>
                  </a:lnTo>
                  <a:lnTo>
                    <a:pt x="630" y="1055"/>
                  </a:lnTo>
                  <a:lnTo>
                    <a:pt x="149" y="38"/>
                  </a:lnTo>
                  <a:lnTo>
                    <a:pt x="130" y="19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3"/>
            <p:cNvSpPr/>
            <p:nvPr/>
          </p:nvSpPr>
          <p:spPr>
            <a:xfrm>
              <a:off x="4416124" y="-1111055"/>
              <a:ext cx="78375" cy="178526"/>
            </a:xfrm>
            <a:custGeom>
              <a:rect b="b" l="l" r="r" t="t"/>
              <a:pathLst>
                <a:path extrusionOk="0" h="4845" w="2127">
                  <a:moveTo>
                    <a:pt x="37" y="1"/>
                  </a:moveTo>
                  <a:lnTo>
                    <a:pt x="0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518" y="1277"/>
                  </a:lnTo>
                  <a:lnTo>
                    <a:pt x="1036" y="2441"/>
                  </a:lnTo>
                  <a:lnTo>
                    <a:pt x="1498" y="3606"/>
                  </a:lnTo>
                  <a:lnTo>
                    <a:pt x="1960" y="4789"/>
                  </a:lnTo>
                  <a:lnTo>
                    <a:pt x="1979" y="4826"/>
                  </a:lnTo>
                  <a:lnTo>
                    <a:pt x="1997" y="4845"/>
                  </a:lnTo>
                  <a:lnTo>
                    <a:pt x="2071" y="4845"/>
                  </a:lnTo>
                  <a:lnTo>
                    <a:pt x="2089" y="4826"/>
                  </a:lnTo>
                  <a:lnTo>
                    <a:pt x="2108" y="4808"/>
                  </a:lnTo>
                  <a:lnTo>
                    <a:pt x="2126" y="4771"/>
                  </a:lnTo>
                  <a:lnTo>
                    <a:pt x="2126" y="4752"/>
                  </a:lnTo>
                  <a:lnTo>
                    <a:pt x="1664" y="3550"/>
                  </a:lnTo>
                  <a:lnTo>
                    <a:pt x="1184" y="2367"/>
                  </a:lnTo>
                  <a:lnTo>
                    <a:pt x="684" y="1203"/>
                  </a:lnTo>
                  <a:lnTo>
                    <a:pt x="148" y="3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13"/>
            <p:cNvSpPr/>
            <p:nvPr/>
          </p:nvSpPr>
          <p:spPr>
            <a:xfrm>
              <a:off x="4452898" y="-1070154"/>
              <a:ext cx="10944" cy="43627"/>
            </a:xfrm>
            <a:custGeom>
              <a:rect b="b" l="l" r="r" t="t"/>
              <a:pathLst>
                <a:path extrusionOk="0" h="1184" w="297">
                  <a:moveTo>
                    <a:pt x="204" y="0"/>
                  </a:moveTo>
                  <a:lnTo>
                    <a:pt x="186" y="19"/>
                  </a:lnTo>
                  <a:lnTo>
                    <a:pt x="149" y="37"/>
                  </a:lnTo>
                  <a:lnTo>
                    <a:pt x="149" y="74"/>
                  </a:lnTo>
                  <a:lnTo>
                    <a:pt x="1" y="1072"/>
                  </a:lnTo>
                  <a:lnTo>
                    <a:pt x="1" y="1109"/>
                  </a:lnTo>
                  <a:lnTo>
                    <a:pt x="19" y="1146"/>
                  </a:lnTo>
                  <a:lnTo>
                    <a:pt x="56" y="1183"/>
                  </a:lnTo>
                  <a:lnTo>
                    <a:pt x="93" y="1183"/>
                  </a:lnTo>
                  <a:lnTo>
                    <a:pt x="130" y="1165"/>
                  </a:lnTo>
                  <a:lnTo>
                    <a:pt x="149" y="1146"/>
                  </a:lnTo>
                  <a:lnTo>
                    <a:pt x="149" y="1128"/>
                  </a:lnTo>
                  <a:lnTo>
                    <a:pt x="297" y="111"/>
                  </a:lnTo>
                  <a:lnTo>
                    <a:pt x="297" y="74"/>
                  </a:lnTo>
                  <a:lnTo>
                    <a:pt x="297" y="56"/>
                  </a:lnTo>
                  <a:lnTo>
                    <a:pt x="241" y="19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13"/>
            <p:cNvSpPr/>
            <p:nvPr/>
          </p:nvSpPr>
          <p:spPr>
            <a:xfrm>
              <a:off x="4552351" y="-1716615"/>
              <a:ext cx="635619" cy="487087"/>
            </a:xfrm>
            <a:custGeom>
              <a:rect b="b" l="l" r="r" t="t"/>
              <a:pathLst>
                <a:path extrusionOk="0" h="13219" w="17250">
                  <a:moveTo>
                    <a:pt x="16916" y="0"/>
                  </a:moveTo>
                  <a:lnTo>
                    <a:pt x="11703" y="813"/>
                  </a:lnTo>
                  <a:lnTo>
                    <a:pt x="11703" y="1923"/>
                  </a:lnTo>
                  <a:lnTo>
                    <a:pt x="11703" y="3069"/>
                  </a:lnTo>
                  <a:lnTo>
                    <a:pt x="11666" y="4418"/>
                  </a:lnTo>
                  <a:lnTo>
                    <a:pt x="11611" y="5805"/>
                  </a:lnTo>
                  <a:lnTo>
                    <a:pt x="11574" y="6470"/>
                  </a:lnTo>
                  <a:lnTo>
                    <a:pt x="11537" y="7099"/>
                  </a:lnTo>
                  <a:lnTo>
                    <a:pt x="11481" y="7654"/>
                  </a:lnTo>
                  <a:lnTo>
                    <a:pt x="11426" y="8134"/>
                  </a:lnTo>
                  <a:lnTo>
                    <a:pt x="11352" y="8504"/>
                  </a:lnTo>
                  <a:lnTo>
                    <a:pt x="11296" y="8652"/>
                  </a:lnTo>
                  <a:lnTo>
                    <a:pt x="11259" y="8763"/>
                  </a:lnTo>
                  <a:lnTo>
                    <a:pt x="11222" y="8818"/>
                  </a:lnTo>
                  <a:lnTo>
                    <a:pt x="11185" y="8855"/>
                  </a:lnTo>
                  <a:lnTo>
                    <a:pt x="11056" y="8948"/>
                  </a:lnTo>
                  <a:lnTo>
                    <a:pt x="10871" y="9040"/>
                  </a:lnTo>
                  <a:lnTo>
                    <a:pt x="10631" y="9133"/>
                  </a:lnTo>
                  <a:lnTo>
                    <a:pt x="10354" y="9207"/>
                  </a:lnTo>
                  <a:lnTo>
                    <a:pt x="10039" y="9299"/>
                  </a:lnTo>
                  <a:lnTo>
                    <a:pt x="9300" y="9447"/>
                  </a:lnTo>
                  <a:lnTo>
                    <a:pt x="8431" y="9595"/>
                  </a:lnTo>
                  <a:lnTo>
                    <a:pt x="7488" y="9743"/>
                  </a:lnTo>
                  <a:lnTo>
                    <a:pt x="6471" y="9854"/>
                  </a:lnTo>
                  <a:lnTo>
                    <a:pt x="5454" y="9965"/>
                  </a:lnTo>
                  <a:lnTo>
                    <a:pt x="3439" y="10168"/>
                  </a:lnTo>
                  <a:lnTo>
                    <a:pt x="1702" y="10297"/>
                  </a:lnTo>
                  <a:lnTo>
                    <a:pt x="1" y="10408"/>
                  </a:lnTo>
                  <a:lnTo>
                    <a:pt x="260" y="11795"/>
                  </a:lnTo>
                  <a:lnTo>
                    <a:pt x="685" y="11887"/>
                  </a:lnTo>
                  <a:lnTo>
                    <a:pt x="1831" y="12146"/>
                  </a:lnTo>
                  <a:lnTo>
                    <a:pt x="2626" y="12312"/>
                  </a:lnTo>
                  <a:lnTo>
                    <a:pt x="3550" y="12497"/>
                  </a:lnTo>
                  <a:lnTo>
                    <a:pt x="4549" y="12664"/>
                  </a:lnTo>
                  <a:lnTo>
                    <a:pt x="5639" y="12830"/>
                  </a:lnTo>
                  <a:lnTo>
                    <a:pt x="6767" y="12978"/>
                  </a:lnTo>
                  <a:lnTo>
                    <a:pt x="7932" y="13107"/>
                  </a:lnTo>
                  <a:lnTo>
                    <a:pt x="8523" y="13144"/>
                  </a:lnTo>
                  <a:lnTo>
                    <a:pt x="9096" y="13181"/>
                  </a:lnTo>
                  <a:lnTo>
                    <a:pt x="9670" y="13200"/>
                  </a:lnTo>
                  <a:lnTo>
                    <a:pt x="10243" y="13218"/>
                  </a:lnTo>
                  <a:lnTo>
                    <a:pt x="10816" y="13200"/>
                  </a:lnTo>
                  <a:lnTo>
                    <a:pt x="11352" y="13181"/>
                  </a:lnTo>
                  <a:lnTo>
                    <a:pt x="11888" y="13144"/>
                  </a:lnTo>
                  <a:lnTo>
                    <a:pt x="12406" y="13089"/>
                  </a:lnTo>
                  <a:lnTo>
                    <a:pt x="12905" y="13015"/>
                  </a:lnTo>
                  <a:lnTo>
                    <a:pt x="13385" y="12922"/>
                  </a:lnTo>
                  <a:lnTo>
                    <a:pt x="13829" y="12793"/>
                  </a:lnTo>
                  <a:lnTo>
                    <a:pt x="14254" y="12645"/>
                  </a:lnTo>
                  <a:lnTo>
                    <a:pt x="14439" y="12571"/>
                  </a:lnTo>
                  <a:lnTo>
                    <a:pt x="14642" y="12460"/>
                  </a:lnTo>
                  <a:lnTo>
                    <a:pt x="14827" y="12349"/>
                  </a:lnTo>
                  <a:lnTo>
                    <a:pt x="14994" y="12238"/>
                  </a:lnTo>
                  <a:lnTo>
                    <a:pt x="15160" y="12091"/>
                  </a:lnTo>
                  <a:lnTo>
                    <a:pt x="15327" y="11943"/>
                  </a:lnTo>
                  <a:lnTo>
                    <a:pt x="15474" y="11795"/>
                  </a:lnTo>
                  <a:lnTo>
                    <a:pt x="15622" y="11628"/>
                  </a:lnTo>
                  <a:lnTo>
                    <a:pt x="15752" y="11443"/>
                  </a:lnTo>
                  <a:lnTo>
                    <a:pt x="15881" y="11259"/>
                  </a:lnTo>
                  <a:lnTo>
                    <a:pt x="16121" y="10852"/>
                  </a:lnTo>
                  <a:lnTo>
                    <a:pt x="16325" y="10427"/>
                  </a:lnTo>
                  <a:lnTo>
                    <a:pt x="16510" y="9965"/>
                  </a:lnTo>
                  <a:lnTo>
                    <a:pt x="16676" y="9484"/>
                  </a:lnTo>
                  <a:lnTo>
                    <a:pt x="16805" y="8966"/>
                  </a:lnTo>
                  <a:lnTo>
                    <a:pt x="16916" y="8449"/>
                  </a:lnTo>
                  <a:lnTo>
                    <a:pt x="17009" y="7912"/>
                  </a:lnTo>
                  <a:lnTo>
                    <a:pt x="17083" y="7358"/>
                  </a:lnTo>
                  <a:lnTo>
                    <a:pt x="17157" y="6803"/>
                  </a:lnTo>
                  <a:lnTo>
                    <a:pt x="17194" y="6249"/>
                  </a:lnTo>
                  <a:lnTo>
                    <a:pt x="17231" y="5694"/>
                  </a:lnTo>
                  <a:lnTo>
                    <a:pt x="17249" y="5139"/>
                  </a:lnTo>
                  <a:lnTo>
                    <a:pt x="17249" y="4603"/>
                  </a:lnTo>
                  <a:lnTo>
                    <a:pt x="17231" y="3568"/>
                  </a:lnTo>
                  <a:lnTo>
                    <a:pt x="17175" y="2607"/>
                  </a:lnTo>
                  <a:lnTo>
                    <a:pt x="17120" y="1738"/>
                  </a:lnTo>
                  <a:lnTo>
                    <a:pt x="17046" y="1035"/>
                  </a:lnTo>
                  <a:lnTo>
                    <a:pt x="16990" y="481"/>
                  </a:lnTo>
                  <a:lnTo>
                    <a:pt x="16916" y="0"/>
                  </a:lnTo>
                  <a:close/>
                </a:path>
              </a:pathLst>
            </a:custGeom>
            <a:solidFill>
              <a:srgbClr val="BC8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3"/>
            <p:cNvSpPr/>
            <p:nvPr/>
          </p:nvSpPr>
          <p:spPr>
            <a:xfrm>
              <a:off x="4965859" y="-1393053"/>
              <a:ext cx="59988" cy="25241"/>
            </a:xfrm>
            <a:custGeom>
              <a:rect b="b" l="l" r="r" t="t"/>
              <a:pathLst>
                <a:path extrusionOk="0" h="685" w="1628">
                  <a:moveTo>
                    <a:pt x="74" y="0"/>
                  </a:moveTo>
                  <a:lnTo>
                    <a:pt x="37" y="19"/>
                  </a:lnTo>
                  <a:lnTo>
                    <a:pt x="0" y="74"/>
                  </a:lnTo>
                  <a:lnTo>
                    <a:pt x="0" y="93"/>
                  </a:lnTo>
                  <a:lnTo>
                    <a:pt x="19" y="130"/>
                  </a:lnTo>
                  <a:lnTo>
                    <a:pt x="37" y="148"/>
                  </a:lnTo>
                  <a:lnTo>
                    <a:pt x="74" y="167"/>
                  </a:lnTo>
                  <a:lnTo>
                    <a:pt x="444" y="259"/>
                  </a:lnTo>
                  <a:lnTo>
                    <a:pt x="795" y="370"/>
                  </a:lnTo>
                  <a:lnTo>
                    <a:pt x="1165" y="518"/>
                  </a:lnTo>
                  <a:lnTo>
                    <a:pt x="1498" y="666"/>
                  </a:lnTo>
                  <a:lnTo>
                    <a:pt x="1535" y="684"/>
                  </a:lnTo>
                  <a:lnTo>
                    <a:pt x="1572" y="666"/>
                  </a:lnTo>
                  <a:lnTo>
                    <a:pt x="1627" y="629"/>
                  </a:lnTo>
                  <a:lnTo>
                    <a:pt x="1627" y="610"/>
                  </a:lnTo>
                  <a:lnTo>
                    <a:pt x="1627" y="573"/>
                  </a:lnTo>
                  <a:lnTo>
                    <a:pt x="1609" y="536"/>
                  </a:lnTo>
                  <a:lnTo>
                    <a:pt x="1590" y="518"/>
                  </a:lnTo>
                  <a:lnTo>
                    <a:pt x="1239" y="352"/>
                  </a:lnTo>
                  <a:lnTo>
                    <a:pt x="869" y="222"/>
                  </a:lnTo>
                  <a:lnTo>
                    <a:pt x="500" y="9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3"/>
            <p:cNvSpPr/>
            <p:nvPr/>
          </p:nvSpPr>
          <p:spPr>
            <a:xfrm>
              <a:off x="4985610" y="-1403260"/>
              <a:ext cx="57261" cy="20450"/>
            </a:xfrm>
            <a:custGeom>
              <a:rect b="b" l="l" r="r" t="t"/>
              <a:pathLst>
                <a:path extrusionOk="0" h="555" w="1554">
                  <a:moveTo>
                    <a:pt x="1479" y="0"/>
                  </a:moveTo>
                  <a:lnTo>
                    <a:pt x="1110" y="56"/>
                  </a:lnTo>
                  <a:lnTo>
                    <a:pt x="758" y="148"/>
                  </a:lnTo>
                  <a:lnTo>
                    <a:pt x="407" y="259"/>
                  </a:lnTo>
                  <a:lnTo>
                    <a:pt x="56" y="407"/>
                  </a:lnTo>
                  <a:lnTo>
                    <a:pt x="19" y="425"/>
                  </a:lnTo>
                  <a:lnTo>
                    <a:pt x="1" y="444"/>
                  </a:lnTo>
                  <a:lnTo>
                    <a:pt x="1" y="481"/>
                  </a:lnTo>
                  <a:lnTo>
                    <a:pt x="19" y="499"/>
                  </a:lnTo>
                  <a:lnTo>
                    <a:pt x="74" y="536"/>
                  </a:lnTo>
                  <a:lnTo>
                    <a:pt x="93" y="555"/>
                  </a:lnTo>
                  <a:lnTo>
                    <a:pt x="130" y="536"/>
                  </a:lnTo>
                  <a:lnTo>
                    <a:pt x="463" y="407"/>
                  </a:lnTo>
                  <a:lnTo>
                    <a:pt x="795" y="314"/>
                  </a:lnTo>
                  <a:lnTo>
                    <a:pt x="1128" y="222"/>
                  </a:lnTo>
                  <a:lnTo>
                    <a:pt x="1479" y="166"/>
                  </a:lnTo>
                  <a:lnTo>
                    <a:pt x="1516" y="166"/>
                  </a:lnTo>
                  <a:lnTo>
                    <a:pt x="1535" y="129"/>
                  </a:lnTo>
                  <a:lnTo>
                    <a:pt x="1553" y="74"/>
                  </a:lnTo>
                  <a:lnTo>
                    <a:pt x="1553" y="56"/>
                  </a:lnTo>
                  <a:lnTo>
                    <a:pt x="1535" y="19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3"/>
            <p:cNvSpPr/>
            <p:nvPr/>
          </p:nvSpPr>
          <p:spPr>
            <a:xfrm>
              <a:off x="4937928" y="-1914194"/>
              <a:ext cx="279341" cy="316815"/>
            </a:xfrm>
            <a:custGeom>
              <a:rect b="b" l="l" r="r" t="t"/>
              <a:pathLst>
                <a:path extrusionOk="0" h="8598" w="7581">
                  <a:moveTo>
                    <a:pt x="2718" y="1"/>
                  </a:moveTo>
                  <a:lnTo>
                    <a:pt x="2441" y="38"/>
                  </a:lnTo>
                  <a:lnTo>
                    <a:pt x="2163" y="93"/>
                  </a:lnTo>
                  <a:lnTo>
                    <a:pt x="1886" y="186"/>
                  </a:lnTo>
                  <a:lnTo>
                    <a:pt x="1720" y="260"/>
                  </a:lnTo>
                  <a:lnTo>
                    <a:pt x="1553" y="334"/>
                  </a:lnTo>
                  <a:lnTo>
                    <a:pt x="1405" y="426"/>
                  </a:lnTo>
                  <a:lnTo>
                    <a:pt x="1239" y="518"/>
                  </a:lnTo>
                  <a:lnTo>
                    <a:pt x="1091" y="648"/>
                  </a:lnTo>
                  <a:lnTo>
                    <a:pt x="962" y="759"/>
                  </a:lnTo>
                  <a:lnTo>
                    <a:pt x="814" y="907"/>
                  </a:lnTo>
                  <a:lnTo>
                    <a:pt x="684" y="1055"/>
                  </a:lnTo>
                  <a:lnTo>
                    <a:pt x="574" y="1239"/>
                  </a:lnTo>
                  <a:lnTo>
                    <a:pt x="463" y="1424"/>
                  </a:lnTo>
                  <a:lnTo>
                    <a:pt x="370" y="1628"/>
                  </a:lnTo>
                  <a:lnTo>
                    <a:pt x="278" y="1831"/>
                  </a:lnTo>
                  <a:lnTo>
                    <a:pt x="204" y="2071"/>
                  </a:lnTo>
                  <a:lnTo>
                    <a:pt x="130" y="2330"/>
                  </a:lnTo>
                  <a:lnTo>
                    <a:pt x="74" y="2607"/>
                  </a:lnTo>
                  <a:lnTo>
                    <a:pt x="37" y="2885"/>
                  </a:lnTo>
                  <a:lnTo>
                    <a:pt x="0" y="3365"/>
                  </a:lnTo>
                  <a:lnTo>
                    <a:pt x="0" y="3846"/>
                  </a:lnTo>
                  <a:lnTo>
                    <a:pt x="0" y="4345"/>
                  </a:lnTo>
                  <a:lnTo>
                    <a:pt x="19" y="4807"/>
                  </a:lnTo>
                  <a:lnTo>
                    <a:pt x="37" y="5288"/>
                  </a:lnTo>
                  <a:lnTo>
                    <a:pt x="93" y="5732"/>
                  </a:lnTo>
                  <a:lnTo>
                    <a:pt x="185" y="6582"/>
                  </a:lnTo>
                  <a:lnTo>
                    <a:pt x="315" y="7303"/>
                  </a:lnTo>
                  <a:lnTo>
                    <a:pt x="426" y="7876"/>
                  </a:lnTo>
                  <a:lnTo>
                    <a:pt x="537" y="8375"/>
                  </a:lnTo>
                  <a:lnTo>
                    <a:pt x="7543" y="8597"/>
                  </a:lnTo>
                  <a:lnTo>
                    <a:pt x="7580" y="8080"/>
                  </a:lnTo>
                  <a:lnTo>
                    <a:pt x="7580" y="7562"/>
                  </a:lnTo>
                  <a:lnTo>
                    <a:pt x="7543" y="7063"/>
                  </a:lnTo>
                  <a:lnTo>
                    <a:pt x="7488" y="6564"/>
                  </a:lnTo>
                  <a:lnTo>
                    <a:pt x="7414" y="6065"/>
                  </a:lnTo>
                  <a:lnTo>
                    <a:pt x="7321" y="5584"/>
                  </a:lnTo>
                  <a:lnTo>
                    <a:pt x="7192" y="5122"/>
                  </a:lnTo>
                  <a:lnTo>
                    <a:pt x="7062" y="4660"/>
                  </a:lnTo>
                  <a:lnTo>
                    <a:pt x="6915" y="4216"/>
                  </a:lnTo>
                  <a:lnTo>
                    <a:pt x="6748" y="3772"/>
                  </a:lnTo>
                  <a:lnTo>
                    <a:pt x="6582" y="3365"/>
                  </a:lnTo>
                  <a:lnTo>
                    <a:pt x="6415" y="2977"/>
                  </a:lnTo>
                  <a:lnTo>
                    <a:pt x="6064" y="2238"/>
                  </a:lnTo>
                  <a:lnTo>
                    <a:pt x="5713" y="1591"/>
                  </a:lnTo>
                  <a:lnTo>
                    <a:pt x="5547" y="1350"/>
                  </a:lnTo>
                  <a:lnTo>
                    <a:pt x="5380" y="1129"/>
                  </a:lnTo>
                  <a:lnTo>
                    <a:pt x="5195" y="925"/>
                  </a:lnTo>
                  <a:lnTo>
                    <a:pt x="4992" y="740"/>
                  </a:lnTo>
                  <a:lnTo>
                    <a:pt x="4770" y="574"/>
                  </a:lnTo>
                  <a:lnTo>
                    <a:pt x="4548" y="426"/>
                  </a:lnTo>
                  <a:lnTo>
                    <a:pt x="4308" y="297"/>
                  </a:lnTo>
                  <a:lnTo>
                    <a:pt x="4049" y="186"/>
                  </a:lnTo>
                  <a:lnTo>
                    <a:pt x="3790" y="112"/>
                  </a:lnTo>
                  <a:lnTo>
                    <a:pt x="3531" y="38"/>
                  </a:lnTo>
                  <a:lnTo>
                    <a:pt x="3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3"/>
            <p:cNvSpPr/>
            <p:nvPr/>
          </p:nvSpPr>
          <p:spPr>
            <a:xfrm>
              <a:off x="4954289" y="-1638276"/>
              <a:ext cx="258891" cy="10907"/>
            </a:xfrm>
            <a:custGeom>
              <a:rect b="b" l="l" r="r" t="t"/>
              <a:pathLst>
                <a:path extrusionOk="0" h="296" w="7026">
                  <a:moveTo>
                    <a:pt x="37" y="0"/>
                  </a:moveTo>
                  <a:lnTo>
                    <a:pt x="19" y="19"/>
                  </a:lnTo>
                  <a:lnTo>
                    <a:pt x="0" y="74"/>
                  </a:lnTo>
                  <a:lnTo>
                    <a:pt x="19" y="129"/>
                  </a:lnTo>
                  <a:lnTo>
                    <a:pt x="37" y="148"/>
                  </a:lnTo>
                  <a:lnTo>
                    <a:pt x="74" y="166"/>
                  </a:lnTo>
                  <a:lnTo>
                    <a:pt x="6951" y="296"/>
                  </a:lnTo>
                  <a:lnTo>
                    <a:pt x="6988" y="296"/>
                  </a:lnTo>
                  <a:lnTo>
                    <a:pt x="7007" y="277"/>
                  </a:lnTo>
                  <a:lnTo>
                    <a:pt x="7025" y="222"/>
                  </a:lnTo>
                  <a:lnTo>
                    <a:pt x="7007" y="166"/>
                  </a:lnTo>
                  <a:lnTo>
                    <a:pt x="6988" y="148"/>
                  </a:lnTo>
                  <a:lnTo>
                    <a:pt x="6951" y="14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3"/>
            <p:cNvSpPr/>
            <p:nvPr/>
          </p:nvSpPr>
          <p:spPr>
            <a:xfrm>
              <a:off x="4160657" y="-1329711"/>
              <a:ext cx="623349" cy="107668"/>
            </a:xfrm>
            <a:custGeom>
              <a:rect b="b" l="l" r="r" t="t"/>
              <a:pathLst>
                <a:path extrusionOk="0" h="2922" w="16917">
                  <a:moveTo>
                    <a:pt x="1" y="1"/>
                  </a:moveTo>
                  <a:lnTo>
                    <a:pt x="352" y="1609"/>
                  </a:lnTo>
                  <a:lnTo>
                    <a:pt x="16916" y="2922"/>
                  </a:lnTo>
                  <a:lnTo>
                    <a:pt x="16916" y="2922"/>
                  </a:lnTo>
                  <a:lnTo>
                    <a:pt x="16565" y="12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3"/>
            <p:cNvSpPr/>
            <p:nvPr/>
          </p:nvSpPr>
          <p:spPr>
            <a:xfrm>
              <a:off x="4142270" y="-1613072"/>
              <a:ext cx="450313" cy="342645"/>
            </a:xfrm>
            <a:custGeom>
              <a:rect b="b" l="l" r="r" t="t"/>
              <a:pathLst>
                <a:path extrusionOk="0" h="9299" w="12221">
                  <a:moveTo>
                    <a:pt x="611" y="0"/>
                  </a:moveTo>
                  <a:lnTo>
                    <a:pt x="444" y="56"/>
                  </a:lnTo>
                  <a:lnTo>
                    <a:pt x="297" y="129"/>
                  </a:lnTo>
                  <a:lnTo>
                    <a:pt x="186" y="240"/>
                  </a:lnTo>
                  <a:lnTo>
                    <a:pt x="93" y="370"/>
                  </a:lnTo>
                  <a:lnTo>
                    <a:pt x="38" y="518"/>
                  </a:lnTo>
                  <a:lnTo>
                    <a:pt x="1" y="666"/>
                  </a:lnTo>
                  <a:lnTo>
                    <a:pt x="19" y="850"/>
                  </a:lnTo>
                  <a:lnTo>
                    <a:pt x="1313" y="7986"/>
                  </a:lnTo>
                  <a:lnTo>
                    <a:pt x="1332" y="8097"/>
                  </a:lnTo>
                  <a:lnTo>
                    <a:pt x="1387" y="8208"/>
                  </a:lnTo>
                  <a:lnTo>
                    <a:pt x="1461" y="8301"/>
                  </a:lnTo>
                  <a:lnTo>
                    <a:pt x="1535" y="8393"/>
                  </a:lnTo>
                  <a:lnTo>
                    <a:pt x="1628" y="8449"/>
                  </a:lnTo>
                  <a:lnTo>
                    <a:pt x="1739" y="8504"/>
                  </a:lnTo>
                  <a:lnTo>
                    <a:pt x="1849" y="8541"/>
                  </a:lnTo>
                  <a:lnTo>
                    <a:pt x="1960" y="8578"/>
                  </a:lnTo>
                  <a:lnTo>
                    <a:pt x="11222" y="9299"/>
                  </a:lnTo>
                  <a:lnTo>
                    <a:pt x="11333" y="9299"/>
                  </a:lnTo>
                  <a:lnTo>
                    <a:pt x="11444" y="9281"/>
                  </a:lnTo>
                  <a:lnTo>
                    <a:pt x="11537" y="9262"/>
                  </a:lnTo>
                  <a:lnTo>
                    <a:pt x="11647" y="9225"/>
                  </a:lnTo>
                  <a:lnTo>
                    <a:pt x="11740" y="9188"/>
                  </a:lnTo>
                  <a:lnTo>
                    <a:pt x="11832" y="9133"/>
                  </a:lnTo>
                  <a:lnTo>
                    <a:pt x="11906" y="9059"/>
                  </a:lnTo>
                  <a:lnTo>
                    <a:pt x="11980" y="8985"/>
                  </a:lnTo>
                  <a:lnTo>
                    <a:pt x="12054" y="8911"/>
                  </a:lnTo>
                  <a:lnTo>
                    <a:pt x="12110" y="8818"/>
                  </a:lnTo>
                  <a:lnTo>
                    <a:pt x="12147" y="8726"/>
                  </a:lnTo>
                  <a:lnTo>
                    <a:pt x="12184" y="8633"/>
                  </a:lnTo>
                  <a:lnTo>
                    <a:pt x="12221" y="8523"/>
                  </a:lnTo>
                  <a:lnTo>
                    <a:pt x="12221" y="8412"/>
                  </a:lnTo>
                  <a:lnTo>
                    <a:pt x="12221" y="8301"/>
                  </a:lnTo>
                  <a:lnTo>
                    <a:pt x="12221" y="8190"/>
                  </a:lnTo>
                  <a:lnTo>
                    <a:pt x="11000" y="1497"/>
                  </a:lnTo>
                  <a:lnTo>
                    <a:pt x="10963" y="1350"/>
                  </a:lnTo>
                  <a:lnTo>
                    <a:pt x="10890" y="1202"/>
                  </a:lnTo>
                  <a:lnTo>
                    <a:pt x="10797" y="1091"/>
                  </a:lnTo>
                  <a:lnTo>
                    <a:pt x="10705" y="980"/>
                  </a:lnTo>
                  <a:lnTo>
                    <a:pt x="10575" y="887"/>
                  </a:lnTo>
                  <a:lnTo>
                    <a:pt x="10446" y="813"/>
                  </a:lnTo>
                  <a:lnTo>
                    <a:pt x="10298" y="758"/>
                  </a:lnTo>
                  <a:lnTo>
                    <a:pt x="10150" y="74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3"/>
            <p:cNvSpPr/>
            <p:nvPr/>
          </p:nvSpPr>
          <p:spPr>
            <a:xfrm>
              <a:off x="4114339" y="-1615136"/>
              <a:ext cx="450313" cy="342682"/>
            </a:xfrm>
            <a:custGeom>
              <a:rect b="b" l="l" r="r" t="t"/>
              <a:pathLst>
                <a:path extrusionOk="0" h="9300" w="12221">
                  <a:moveTo>
                    <a:pt x="592" y="1"/>
                  </a:moveTo>
                  <a:lnTo>
                    <a:pt x="444" y="38"/>
                  </a:lnTo>
                  <a:lnTo>
                    <a:pt x="297" y="130"/>
                  </a:lnTo>
                  <a:lnTo>
                    <a:pt x="186" y="222"/>
                  </a:lnTo>
                  <a:lnTo>
                    <a:pt x="93" y="352"/>
                  </a:lnTo>
                  <a:lnTo>
                    <a:pt x="19" y="500"/>
                  </a:lnTo>
                  <a:lnTo>
                    <a:pt x="1" y="666"/>
                  </a:lnTo>
                  <a:lnTo>
                    <a:pt x="1" y="833"/>
                  </a:lnTo>
                  <a:lnTo>
                    <a:pt x="1313" y="7968"/>
                  </a:lnTo>
                  <a:lnTo>
                    <a:pt x="1332" y="8098"/>
                  </a:lnTo>
                  <a:lnTo>
                    <a:pt x="1387" y="8209"/>
                  </a:lnTo>
                  <a:lnTo>
                    <a:pt x="1461" y="8301"/>
                  </a:lnTo>
                  <a:lnTo>
                    <a:pt x="1535" y="8375"/>
                  </a:lnTo>
                  <a:lnTo>
                    <a:pt x="1628" y="8449"/>
                  </a:lnTo>
                  <a:lnTo>
                    <a:pt x="1720" y="8505"/>
                  </a:lnTo>
                  <a:lnTo>
                    <a:pt x="1831" y="8542"/>
                  </a:lnTo>
                  <a:lnTo>
                    <a:pt x="1960" y="8560"/>
                  </a:lnTo>
                  <a:lnTo>
                    <a:pt x="11222" y="9300"/>
                  </a:lnTo>
                  <a:lnTo>
                    <a:pt x="11333" y="9300"/>
                  </a:lnTo>
                  <a:lnTo>
                    <a:pt x="11444" y="9281"/>
                  </a:lnTo>
                  <a:lnTo>
                    <a:pt x="11537" y="9263"/>
                  </a:lnTo>
                  <a:lnTo>
                    <a:pt x="11648" y="9226"/>
                  </a:lnTo>
                  <a:lnTo>
                    <a:pt x="11740" y="9189"/>
                  </a:lnTo>
                  <a:lnTo>
                    <a:pt x="11832" y="9133"/>
                  </a:lnTo>
                  <a:lnTo>
                    <a:pt x="11906" y="9059"/>
                  </a:lnTo>
                  <a:lnTo>
                    <a:pt x="11980" y="8985"/>
                  </a:lnTo>
                  <a:lnTo>
                    <a:pt x="12054" y="8911"/>
                  </a:lnTo>
                  <a:lnTo>
                    <a:pt x="12110" y="8819"/>
                  </a:lnTo>
                  <a:lnTo>
                    <a:pt x="12147" y="8726"/>
                  </a:lnTo>
                  <a:lnTo>
                    <a:pt x="12184" y="8634"/>
                  </a:lnTo>
                  <a:lnTo>
                    <a:pt x="12202" y="8523"/>
                  </a:lnTo>
                  <a:lnTo>
                    <a:pt x="12221" y="8412"/>
                  </a:lnTo>
                  <a:lnTo>
                    <a:pt x="12221" y="8301"/>
                  </a:lnTo>
                  <a:lnTo>
                    <a:pt x="12202" y="8190"/>
                  </a:lnTo>
                  <a:lnTo>
                    <a:pt x="11000" y="1498"/>
                  </a:lnTo>
                  <a:lnTo>
                    <a:pt x="10945" y="1350"/>
                  </a:lnTo>
                  <a:lnTo>
                    <a:pt x="10890" y="1202"/>
                  </a:lnTo>
                  <a:lnTo>
                    <a:pt x="10797" y="1073"/>
                  </a:lnTo>
                  <a:lnTo>
                    <a:pt x="10705" y="962"/>
                  </a:lnTo>
                  <a:lnTo>
                    <a:pt x="10575" y="869"/>
                  </a:lnTo>
                  <a:lnTo>
                    <a:pt x="10446" y="814"/>
                  </a:lnTo>
                  <a:lnTo>
                    <a:pt x="10298" y="759"/>
                  </a:lnTo>
                  <a:lnTo>
                    <a:pt x="10150" y="740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3"/>
            <p:cNvSpPr/>
            <p:nvPr/>
          </p:nvSpPr>
          <p:spPr>
            <a:xfrm>
              <a:off x="4301011" y="-1463211"/>
              <a:ext cx="73584" cy="77011"/>
            </a:xfrm>
            <a:custGeom>
              <a:rect b="b" l="l" r="r" t="t"/>
              <a:pathLst>
                <a:path extrusionOk="0" h="2090" w="1997">
                  <a:moveTo>
                    <a:pt x="703" y="0"/>
                  </a:moveTo>
                  <a:lnTo>
                    <a:pt x="518" y="56"/>
                  </a:lnTo>
                  <a:lnTo>
                    <a:pt x="370" y="130"/>
                  </a:lnTo>
                  <a:lnTo>
                    <a:pt x="222" y="259"/>
                  </a:lnTo>
                  <a:lnTo>
                    <a:pt x="130" y="407"/>
                  </a:lnTo>
                  <a:lnTo>
                    <a:pt x="56" y="573"/>
                  </a:lnTo>
                  <a:lnTo>
                    <a:pt x="0" y="758"/>
                  </a:lnTo>
                  <a:lnTo>
                    <a:pt x="0" y="962"/>
                  </a:lnTo>
                  <a:lnTo>
                    <a:pt x="56" y="1183"/>
                  </a:lnTo>
                  <a:lnTo>
                    <a:pt x="130" y="1387"/>
                  </a:lnTo>
                  <a:lnTo>
                    <a:pt x="222" y="1572"/>
                  </a:lnTo>
                  <a:lnTo>
                    <a:pt x="370" y="1738"/>
                  </a:lnTo>
                  <a:lnTo>
                    <a:pt x="518" y="1867"/>
                  </a:lnTo>
                  <a:lnTo>
                    <a:pt x="703" y="1978"/>
                  </a:lnTo>
                  <a:lnTo>
                    <a:pt x="888" y="2052"/>
                  </a:lnTo>
                  <a:lnTo>
                    <a:pt x="1091" y="2089"/>
                  </a:lnTo>
                  <a:lnTo>
                    <a:pt x="1294" y="2089"/>
                  </a:lnTo>
                  <a:lnTo>
                    <a:pt x="1479" y="2034"/>
                  </a:lnTo>
                  <a:lnTo>
                    <a:pt x="1627" y="1960"/>
                  </a:lnTo>
                  <a:lnTo>
                    <a:pt x="1775" y="1849"/>
                  </a:lnTo>
                  <a:lnTo>
                    <a:pt x="1867" y="1701"/>
                  </a:lnTo>
                  <a:lnTo>
                    <a:pt x="1941" y="1516"/>
                  </a:lnTo>
                  <a:lnTo>
                    <a:pt x="1997" y="1331"/>
                  </a:lnTo>
                  <a:lnTo>
                    <a:pt x="1997" y="1128"/>
                  </a:lnTo>
                  <a:lnTo>
                    <a:pt x="1960" y="906"/>
                  </a:lnTo>
                  <a:lnTo>
                    <a:pt x="1867" y="721"/>
                  </a:lnTo>
                  <a:lnTo>
                    <a:pt x="1775" y="536"/>
                  </a:lnTo>
                  <a:lnTo>
                    <a:pt x="1627" y="370"/>
                  </a:lnTo>
                  <a:lnTo>
                    <a:pt x="1479" y="222"/>
                  </a:lnTo>
                  <a:lnTo>
                    <a:pt x="1294" y="111"/>
                  </a:lnTo>
                  <a:lnTo>
                    <a:pt x="1109" y="37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3"/>
            <p:cNvSpPr/>
            <p:nvPr/>
          </p:nvSpPr>
          <p:spPr>
            <a:xfrm>
              <a:off x="4515577" y="-1564727"/>
              <a:ext cx="53171" cy="269797"/>
            </a:xfrm>
            <a:custGeom>
              <a:rect b="b" l="l" r="r" t="t"/>
              <a:pathLst>
                <a:path extrusionOk="0" h="7322" w="1443">
                  <a:moveTo>
                    <a:pt x="75" y="1"/>
                  </a:moveTo>
                  <a:lnTo>
                    <a:pt x="38" y="19"/>
                  </a:lnTo>
                  <a:lnTo>
                    <a:pt x="19" y="38"/>
                  </a:lnTo>
                  <a:lnTo>
                    <a:pt x="1" y="56"/>
                  </a:lnTo>
                  <a:lnTo>
                    <a:pt x="1" y="93"/>
                  </a:lnTo>
                  <a:lnTo>
                    <a:pt x="1276" y="7266"/>
                  </a:lnTo>
                  <a:lnTo>
                    <a:pt x="1276" y="7284"/>
                  </a:lnTo>
                  <a:lnTo>
                    <a:pt x="1313" y="7321"/>
                  </a:lnTo>
                  <a:lnTo>
                    <a:pt x="1406" y="7321"/>
                  </a:lnTo>
                  <a:lnTo>
                    <a:pt x="1424" y="7284"/>
                  </a:lnTo>
                  <a:lnTo>
                    <a:pt x="1443" y="7266"/>
                  </a:lnTo>
                  <a:lnTo>
                    <a:pt x="1443" y="7229"/>
                  </a:lnTo>
                  <a:lnTo>
                    <a:pt x="167" y="75"/>
                  </a:lnTo>
                  <a:lnTo>
                    <a:pt x="148" y="38"/>
                  </a:lnTo>
                  <a:lnTo>
                    <a:pt x="130" y="1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3"/>
            <p:cNvSpPr/>
            <p:nvPr/>
          </p:nvSpPr>
          <p:spPr>
            <a:xfrm>
              <a:off x="4788068" y="-2107645"/>
              <a:ext cx="158739" cy="173073"/>
            </a:xfrm>
            <a:custGeom>
              <a:rect b="b" l="l" r="r" t="t"/>
              <a:pathLst>
                <a:path extrusionOk="0" h="4697" w="4308">
                  <a:moveTo>
                    <a:pt x="4308" y="0"/>
                  </a:moveTo>
                  <a:lnTo>
                    <a:pt x="1239" y="296"/>
                  </a:lnTo>
                  <a:lnTo>
                    <a:pt x="962" y="1017"/>
                  </a:lnTo>
                  <a:lnTo>
                    <a:pt x="592" y="2071"/>
                  </a:lnTo>
                  <a:lnTo>
                    <a:pt x="0" y="3661"/>
                  </a:lnTo>
                  <a:lnTo>
                    <a:pt x="56" y="3864"/>
                  </a:lnTo>
                  <a:lnTo>
                    <a:pt x="130" y="4049"/>
                  </a:lnTo>
                  <a:lnTo>
                    <a:pt x="222" y="4197"/>
                  </a:lnTo>
                  <a:lnTo>
                    <a:pt x="333" y="4326"/>
                  </a:lnTo>
                  <a:lnTo>
                    <a:pt x="444" y="4437"/>
                  </a:lnTo>
                  <a:lnTo>
                    <a:pt x="573" y="4530"/>
                  </a:lnTo>
                  <a:lnTo>
                    <a:pt x="721" y="4585"/>
                  </a:lnTo>
                  <a:lnTo>
                    <a:pt x="869" y="4641"/>
                  </a:lnTo>
                  <a:lnTo>
                    <a:pt x="1036" y="4678"/>
                  </a:lnTo>
                  <a:lnTo>
                    <a:pt x="1202" y="4696"/>
                  </a:lnTo>
                  <a:lnTo>
                    <a:pt x="1572" y="4696"/>
                  </a:lnTo>
                  <a:lnTo>
                    <a:pt x="1941" y="4641"/>
                  </a:lnTo>
                  <a:lnTo>
                    <a:pt x="2311" y="4548"/>
                  </a:lnTo>
                  <a:lnTo>
                    <a:pt x="2681" y="4419"/>
                  </a:lnTo>
                  <a:lnTo>
                    <a:pt x="3032" y="4289"/>
                  </a:lnTo>
                  <a:lnTo>
                    <a:pt x="3365" y="4142"/>
                  </a:lnTo>
                  <a:lnTo>
                    <a:pt x="3661" y="3994"/>
                  </a:lnTo>
                  <a:lnTo>
                    <a:pt x="4086" y="3772"/>
                  </a:lnTo>
                  <a:lnTo>
                    <a:pt x="4252" y="3679"/>
                  </a:lnTo>
                  <a:lnTo>
                    <a:pt x="4197" y="3254"/>
                  </a:lnTo>
                  <a:lnTo>
                    <a:pt x="4141" y="2829"/>
                  </a:lnTo>
                  <a:lnTo>
                    <a:pt x="4123" y="2404"/>
                  </a:lnTo>
                  <a:lnTo>
                    <a:pt x="4123" y="1942"/>
                  </a:lnTo>
                  <a:lnTo>
                    <a:pt x="4123" y="1479"/>
                  </a:lnTo>
                  <a:lnTo>
                    <a:pt x="4160" y="999"/>
                  </a:lnTo>
                  <a:lnTo>
                    <a:pt x="4215" y="500"/>
                  </a:lnTo>
                  <a:lnTo>
                    <a:pt x="4308" y="0"/>
                  </a:lnTo>
                  <a:close/>
                </a:path>
              </a:pathLst>
            </a:custGeom>
            <a:solidFill>
              <a:srgbClr val="BC8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3"/>
            <p:cNvSpPr/>
            <p:nvPr/>
          </p:nvSpPr>
          <p:spPr>
            <a:xfrm>
              <a:off x="4804428" y="-2070171"/>
              <a:ext cx="113085" cy="55898"/>
            </a:xfrm>
            <a:custGeom>
              <a:rect b="b" l="l" r="r" t="t"/>
              <a:pathLst>
                <a:path extrusionOk="0" h="1517" w="3069">
                  <a:moveTo>
                    <a:pt x="518" y="0"/>
                  </a:moveTo>
                  <a:lnTo>
                    <a:pt x="0" y="1461"/>
                  </a:lnTo>
                  <a:lnTo>
                    <a:pt x="74" y="1479"/>
                  </a:lnTo>
                  <a:lnTo>
                    <a:pt x="185" y="1516"/>
                  </a:lnTo>
                  <a:lnTo>
                    <a:pt x="573" y="1516"/>
                  </a:lnTo>
                  <a:lnTo>
                    <a:pt x="739" y="1479"/>
                  </a:lnTo>
                  <a:lnTo>
                    <a:pt x="924" y="1442"/>
                  </a:lnTo>
                  <a:lnTo>
                    <a:pt x="1128" y="1387"/>
                  </a:lnTo>
                  <a:lnTo>
                    <a:pt x="1331" y="1313"/>
                  </a:lnTo>
                  <a:lnTo>
                    <a:pt x="1553" y="1202"/>
                  </a:lnTo>
                  <a:lnTo>
                    <a:pt x="1775" y="1073"/>
                  </a:lnTo>
                  <a:lnTo>
                    <a:pt x="2015" y="925"/>
                  </a:lnTo>
                  <a:lnTo>
                    <a:pt x="2274" y="740"/>
                  </a:lnTo>
                  <a:lnTo>
                    <a:pt x="2533" y="536"/>
                  </a:lnTo>
                  <a:lnTo>
                    <a:pt x="2792" y="315"/>
                  </a:lnTo>
                  <a:lnTo>
                    <a:pt x="3069" y="37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3"/>
            <p:cNvSpPr/>
            <p:nvPr/>
          </p:nvSpPr>
          <p:spPr>
            <a:xfrm>
              <a:off x="4739686" y="-2401250"/>
              <a:ext cx="283431" cy="288184"/>
            </a:xfrm>
            <a:custGeom>
              <a:rect b="b" l="l" r="r" t="t"/>
              <a:pathLst>
                <a:path extrusionOk="0" h="7821" w="7692">
                  <a:moveTo>
                    <a:pt x="1443" y="1"/>
                  </a:moveTo>
                  <a:lnTo>
                    <a:pt x="1387" y="19"/>
                  </a:lnTo>
                  <a:lnTo>
                    <a:pt x="1350" y="19"/>
                  </a:lnTo>
                  <a:lnTo>
                    <a:pt x="1276" y="93"/>
                  </a:lnTo>
                  <a:lnTo>
                    <a:pt x="1221" y="185"/>
                  </a:lnTo>
                  <a:lnTo>
                    <a:pt x="1165" y="296"/>
                  </a:lnTo>
                  <a:lnTo>
                    <a:pt x="1147" y="444"/>
                  </a:lnTo>
                  <a:lnTo>
                    <a:pt x="1147" y="592"/>
                  </a:lnTo>
                  <a:lnTo>
                    <a:pt x="1147" y="943"/>
                  </a:lnTo>
                  <a:lnTo>
                    <a:pt x="1184" y="1276"/>
                  </a:lnTo>
                  <a:lnTo>
                    <a:pt x="1221" y="1572"/>
                  </a:lnTo>
                  <a:lnTo>
                    <a:pt x="1276" y="1868"/>
                  </a:lnTo>
                  <a:lnTo>
                    <a:pt x="1165" y="1683"/>
                  </a:lnTo>
                  <a:lnTo>
                    <a:pt x="1036" y="1535"/>
                  </a:lnTo>
                  <a:lnTo>
                    <a:pt x="870" y="1350"/>
                  </a:lnTo>
                  <a:lnTo>
                    <a:pt x="777" y="1276"/>
                  </a:lnTo>
                  <a:lnTo>
                    <a:pt x="685" y="1202"/>
                  </a:lnTo>
                  <a:lnTo>
                    <a:pt x="592" y="1165"/>
                  </a:lnTo>
                  <a:lnTo>
                    <a:pt x="481" y="1128"/>
                  </a:lnTo>
                  <a:lnTo>
                    <a:pt x="389" y="1110"/>
                  </a:lnTo>
                  <a:lnTo>
                    <a:pt x="297" y="1128"/>
                  </a:lnTo>
                  <a:lnTo>
                    <a:pt x="204" y="1184"/>
                  </a:lnTo>
                  <a:lnTo>
                    <a:pt x="112" y="1258"/>
                  </a:lnTo>
                  <a:lnTo>
                    <a:pt x="56" y="1313"/>
                  </a:lnTo>
                  <a:lnTo>
                    <a:pt x="38" y="1369"/>
                  </a:lnTo>
                  <a:lnTo>
                    <a:pt x="1" y="1517"/>
                  </a:lnTo>
                  <a:lnTo>
                    <a:pt x="1" y="1664"/>
                  </a:lnTo>
                  <a:lnTo>
                    <a:pt x="19" y="1831"/>
                  </a:lnTo>
                  <a:lnTo>
                    <a:pt x="75" y="2016"/>
                  </a:lnTo>
                  <a:lnTo>
                    <a:pt x="149" y="2201"/>
                  </a:lnTo>
                  <a:lnTo>
                    <a:pt x="315" y="2589"/>
                  </a:lnTo>
                  <a:lnTo>
                    <a:pt x="518" y="2922"/>
                  </a:lnTo>
                  <a:lnTo>
                    <a:pt x="685" y="3217"/>
                  </a:lnTo>
                  <a:lnTo>
                    <a:pt x="888" y="3495"/>
                  </a:lnTo>
                  <a:lnTo>
                    <a:pt x="814" y="3532"/>
                  </a:lnTo>
                  <a:lnTo>
                    <a:pt x="759" y="3569"/>
                  </a:lnTo>
                  <a:lnTo>
                    <a:pt x="703" y="3643"/>
                  </a:lnTo>
                  <a:lnTo>
                    <a:pt x="666" y="3716"/>
                  </a:lnTo>
                  <a:lnTo>
                    <a:pt x="648" y="3827"/>
                  </a:lnTo>
                  <a:lnTo>
                    <a:pt x="666" y="3957"/>
                  </a:lnTo>
                  <a:lnTo>
                    <a:pt x="685" y="4012"/>
                  </a:lnTo>
                  <a:lnTo>
                    <a:pt x="740" y="4086"/>
                  </a:lnTo>
                  <a:lnTo>
                    <a:pt x="1147" y="4678"/>
                  </a:lnTo>
                  <a:lnTo>
                    <a:pt x="1350" y="4955"/>
                  </a:lnTo>
                  <a:lnTo>
                    <a:pt x="5196" y="7821"/>
                  </a:lnTo>
                  <a:lnTo>
                    <a:pt x="5380" y="7802"/>
                  </a:lnTo>
                  <a:lnTo>
                    <a:pt x="5565" y="7765"/>
                  </a:lnTo>
                  <a:lnTo>
                    <a:pt x="5806" y="7673"/>
                  </a:lnTo>
                  <a:lnTo>
                    <a:pt x="5935" y="7617"/>
                  </a:lnTo>
                  <a:lnTo>
                    <a:pt x="6083" y="7543"/>
                  </a:lnTo>
                  <a:lnTo>
                    <a:pt x="6212" y="7432"/>
                  </a:lnTo>
                  <a:lnTo>
                    <a:pt x="6342" y="7321"/>
                  </a:lnTo>
                  <a:lnTo>
                    <a:pt x="6471" y="7192"/>
                  </a:lnTo>
                  <a:lnTo>
                    <a:pt x="6601" y="7026"/>
                  </a:lnTo>
                  <a:lnTo>
                    <a:pt x="6712" y="6841"/>
                  </a:lnTo>
                  <a:lnTo>
                    <a:pt x="6822" y="6637"/>
                  </a:lnTo>
                  <a:lnTo>
                    <a:pt x="6970" y="6231"/>
                  </a:lnTo>
                  <a:lnTo>
                    <a:pt x="7081" y="5898"/>
                  </a:lnTo>
                  <a:lnTo>
                    <a:pt x="7118" y="5639"/>
                  </a:lnTo>
                  <a:lnTo>
                    <a:pt x="7118" y="5417"/>
                  </a:lnTo>
                  <a:lnTo>
                    <a:pt x="7100" y="5269"/>
                  </a:lnTo>
                  <a:lnTo>
                    <a:pt x="7081" y="5177"/>
                  </a:lnTo>
                  <a:lnTo>
                    <a:pt x="7044" y="5103"/>
                  </a:lnTo>
                  <a:lnTo>
                    <a:pt x="7081" y="5121"/>
                  </a:lnTo>
                  <a:lnTo>
                    <a:pt x="7118" y="5140"/>
                  </a:lnTo>
                  <a:lnTo>
                    <a:pt x="7192" y="5140"/>
                  </a:lnTo>
                  <a:lnTo>
                    <a:pt x="7266" y="5121"/>
                  </a:lnTo>
                  <a:lnTo>
                    <a:pt x="7359" y="5066"/>
                  </a:lnTo>
                  <a:lnTo>
                    <a:pt x="7469" y="4955"/>
                  </a:lnTo>
                  <a:lnTo>
                    <a:pt x="7599" y="4789"/>
                  </a:lnTo>
                  <a:lnTo>
                    <a:pt x="7636" y="4678"/>
                  </a:lnTo>
                  <a:lnTo>
                    <a:pt x="7673" y="4604"/>
                  </a:lnTo>
                  <a:lnTo>
                    <a:pt x="7691" y="4530"/>
                  </a:lnTo>
                  <a:lnTo>
                    <a:pt x="7673" y="4456"/>
                  </a:lnTo>
                  <a:lnTo>
                    <a:pt x="7673" y="4401"/>
                  </a:lnTo>
                  <a:lnTo>
                    <a:pt x="7636" y="4345"/>
                  </a:lnTo>
                  <a:lnTo>
                    <a:pt x="7562" y="4271"/>
                  </a:lnTo>
                  <a:lnTo>
                    <a:pt x="7469" y="4216"/>
                  </a:lnTo>
                  <a:lnTo>
                    <a:pt x="7377" y="4179"/>
                  </a:lnTo>
                  <a:lnTo>
                    <a:pt x="7266" y="4160"/>
                  </a:lnTo>
                  <a:lnTo>
                    <a:pt x="7340" y="4142"/>
                  </a:lnTo>
                  <a:lnTo>
                    <a:pt x="7396" y="4105"/>
                  </a:lnTo>
                  <a:lnTo>
                    <a:pt x="7469" y="4068"/>
                  </a:lnTo>
                  <a:lnTo>
                    <a:pt x="7525" y="3994"/>
                  </a:lnTo>
                  <a:lnTo>
                    <a:pt x="7580" y="3901"/>
                  </a:lnTo>
                  <a:lnTo>
                    <a:pt x="7599" y="3753"/>
                  </a:lnTo>
                  <a:lnTo>
                    <a:pt x="7562" y="3569"/>
                  </a:lnTo>
                  <a:lnTo>
                    <a:pt x="7525" y="3495"/>
                  </a:lnTo>
                  <a:lnTo>
                    <a:pt x="7488" y="3421"/>
                  </a:lnTo>
                  <a:lnTo>
                    <a:pt x="7432" y="3365"/>
                  </a:lnTo>
                  <a:lnTo>
                    <a:pt x="7359" y="3310"/>
                  </a:lnTo>
                  <a:lnTo>
                    <a:pt x="7285" y="3291"/>
                  </a:lnTo>
                  <a:lnTo>
                    <a:pt x="7211" y="3273"/>
                  </a:lnTo>
                  <a:lnTo>
                    <a:pt x="7044" y="3254"/>
                  </a:lnTo>
                  <a:lnTo>
                    <a:pt x="6896" y="3273"/>
                  </a:lnTo>
                  <a:lnTo>
                    <a:pt x="6748" y="3310"/>
                  </a:lnTo>
                  <a:lnTo>
                    <a:pt x="6619" y="3347"/>
                  </a:lnTo>
                  <a:lnTo>
                    <a:pt x="6490" y="3143"/>
                  </a:lnTo>
                  <a:lnTo>
                    <a:pt x="6323" y="2940"/>
                  </a:lnTo>
                  <a:lnTo>
                    <a:pt x="6138" y="2774"/>
                  </a:lnTo>
                  <a:lnTo>
                    <a:pt x="5935" y="2626"/>
                  </a:lnTo>
                  <a:lnTo>
                    <a:pt x="5713" y="2496"/>
                  </a:lnTo>
                  <a:lnTo>
                    <a:pt x="5491" y="2385"/>
                  </a:lnTo>
                  <a:lnTo>
                    <a:pt x="5251" y="2275"/>
                  </a:lnTo>
                  <a:lnTo>
                    <a:pt x="5029" y="2201"/>
                  </a:lnTo>
                  <a:lnTo>
                    <a:pt x="4586" y="2071"/>
                  </a:lnTo>
                  <a:lnTo>
                    <a:pt x="4216" y="1997"/>
                  </a:lnTo>
                  <a:lnTo>
                    <a:pt x="3883" y="1942"/>
                  </a:lnTo>
                  <a:lnTo>
                    <a:pt x="3865" y="1812"/>
                  </a:lnTo>
                  <a:lnTo>
                    <a:pt x="3828" y="1664"/>
                  </a:lnTo>
                  <a:lnTo>
                    <a:pt x="3772" y="1480"/>
                  </a:lnTo>
                  <a:lnTo>
                    <a:pt x="3680" y="1295"/>
                  </a:lnTo>
                  <a:lnTo>
                    <a:pt x="3606" y="1184"/>
                  </a:lnTo>
                  <a:lnTo>
                    <a:pt x="3532" y="1091"/>
                  </a:lnTo>
                  <a:lnTo>
                    <a:pt x="3439" y="1017"/>
                  </a:lnTo>
                  <a:lnTo>
                    <a:pt x="3328" y="925"/>
                  </a:lnTo>
                  <a:lnTo>
                    <a:pt x="3199" y="851"/>
                  </a:lnTo>
                  <a:lnTo>
                    <a:pt x="3051" y="796"/>
                  </a:lnTo>
                  <a:lnTo>
                    <a:pt x="2922" y="759"/>
                  </a:lnTo>
                  <a:lnTo>
                    <a:pt x="2792" y="759"/>
                  </a:lnTo>
                  <a:lnTo>
                    <a:pt x="2700" y="777"/>
                  </a:lnTo>
                  <a:lnTo>
                    <a:pt x="2626" y="814"/>
                  </a:lnTo>
                  <a:lnTo>
                    <a:pt x="2570" y="888"/>
                  </a:lnTo>
                  <a:lnTo>
                    <a:pt x="2533" y="962"/>
                  </a:lnTo>
                  <a:lnTo>
                    <a:pt x="2496" y="1054"/>
                  </a:lnTo>
                  <a:lnTo>
                    <a:pt x="2478" y="1147"/>
                  </a:lnTo>
                  <a:lnTo>
                    <a:pt x="2460" y="1332"/>
                  </a:lnTo>
                  <a:lnTo>
                    <a:pt x="2478" y="1517"/>
                  </a:lnTo>
                  <a:lnTo>
                    <a:pt x="2496" y="1701"/>
                  </a:lnTo>
                  <a:lnTo>
                    <a:pt x="2423" y="1443"/>
                  </a:lnTo>
                  <a:lnTo>
                    <a:pt x="2312" y="1165"/>
                  </a:lnTo>
                  <a:lnTo>
                    <a:pt x="2182" y="851"/>
                  </a:lnTo>
                  <a:lnTo>
                    <a:pt x="2034" y="537"/>
                  </a:lnTo>
                  <a:lnTo>
                    <a:pt x="1942" y="389"/>
                  </a:lnTo>
                  <a:lnTo>
                    <a:pt x="1849" y="259"/>
                  </a:lnTo>
                  <a:lnTo>
                    <a:pt x="1757" y="167"/>
                  </a:lnTo>
                  <a:lnTo>
                    <a:pt x="1665" y="75"/>
                  </a:lnTo>
                  <a:lnTo>
                    <a:pt x="1554" y="19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3"/>
            <p:cNvSpPr/>
            <p:nvPr/>
          </p:nvSpPr>
          <p:spPr>
            <a:xfrm>
              <a:off x="4775134" y="-2294980"/>
              <a:ext cx="198240" cy="249347"/>
            </a:xfrm>
            <a:custGeom>
              <a:rect b="b" l="l" r="r" t="t"/>
              <a:pathLst>
                <a:path extrusionOk="0" h="6767" w="5380">
                  <a:moveTo>
                    <a:pt x="2255" y="1"/>
                  </a:moveTo>
                  <a:lnTo>
                    <a:pt x="1978" y="38"/>
                  </a:lnTo>
                  <a:lnTo>
                    <a:pt x="1719" y="93"/>
                  </a:lnTo>
                  <a:lnTo>
                    <a:pt x="1442" y="167"/>
                  </a:lnTo>
                  <a:lnTo>
                    <a:pt x="1202" y="278"/>
                  </a:lnTo>
                  <a:lnTo>
                    <a:pt x="961" y="407"/>
                  </a:lnTo>
                  <a:lnTo>
                    <a:pt x="721" y="555"/>
                  </a:lnTo>
                  <a:lnTo>
                    <a:pt x="647" y="611"/>
                  </a:lnTo>
                  <a:lnTo>
                    <a:pt x="592" y="703"/>
                  </a:lnTo>
                  <a:lnTo>
                    <a:pt x="536" y="796"/>
                  </a:lnTo>
                  <a:lnTo>
                    <a:pt x="499" y="906"/>
                  </a:lnTo>
                  <a:lnTo>
                    <a:pt x="462" y="1017"/>
                  </a:lnTo>
                  <a:lnTo>
                    <a:pt x="425" y="1258"/>
                  </a:lnTo>
                  <a:lnTo>
                    <a:pt x="407" y="1535"/>
                  </a:lnTo>
                  <a:lnTo>
                    <a:pt x="388" y="1868"/>
                  </a:lnTo>
                  <a:lnTo>
                    <a:pt x="370" y="2219"/>
                  </a:lnTo>
                  <a:lnTo>
                    <a:pt x="333" y="2626"/>
                  </a:lnTo>
                  <a:lnTo>
                    <a:pt x="240" y="3069"/>
                  </a:lnTo>
                  <a:lnTo>
                    <a:pt x="93" y="3790"/>
                  </a:lnTo>
                  <a:lnTo>
                    <a:pt x="37" y="4123"/>
                  </a:lnTo>
                  <a:lnTo>
                    <a:pt x="19" y="4456"/>
                  </a:lnTo>
                  <a:lnTo>
                    <a:pt x="0" y="4752"/>
                  </a:lnTo>
                  <a:lnTo>
                    <a:pt x="0" y="5029"/>
                  </a:lnTo>
                  <a:lnTo>
                    <a:pt x="37" y="5306"/>
                  </a:lnTo>
                  <a:lnTo>
                    <a:pt x="93" y="5547"/>
                  </a:lnTo>
                  <a:lnTo>
                    <a:pt x="166" y="5769"/>
                  </a:lnTo>
                  <a:lnTo>
                    <a:pt x="296" y="5972"/>
                  </a:lnTo>
                  <a:lnTo>
                    <a:pt x="444" y="6157"/>
                  </a:lnTo>
                  <a:lnTo>
                    <a:pt x="629" y="6323"/>
                  </a:lnTo>
                  <a:lnTo>
                    <a:pt x="850" y="6471"/>
                  </a:lnTo>
                  <a:lnTo>
                    <a:pt x="1109" y="6582"/>
                  </a:lnTo>
                  <a:lnTo>
                    <a:pt x="1405" y="6674"/>
                  </a:lnTo>
                  <a:lnTo>
                    <a:pt x="1756" y="6730"/>
                  </a:lnTo>
                  <a:lnTo>
                    <a:pt x="2034" y="6767"/>
                  </a:lnTo>
                  <a:lnTo>
                    <a:pt x="2329" y="6767"/>
                  </a:lnTo>
                  <a:lnTo>
                    <a:pt x="2607" y="6748"/>
                  </a:lnTo>
                  <a:lnTo>
                    <a:pt x="2884" y="6693"/>
                  </a:lnTo>
                  <a:lnTo>
                    <a:pt x="3143" y="6600"/>
                  </a:lnTo>
                  <a:lnTo>
                    <a:pt x="3402" y="6490"/>
                  </a:lnTo>
                  <a:lnTo>
                    <a:pt x="3642" y="6342"/>
                  </a:lnTo>
                  <a:lnTo>
                    <a:pt x="3864" y="6157"/>
                  </a:lnTo>
                  <a:lnTo>
                    <a:pt x="4326" y="5676"/>
                  </a:lnTo>
                  <a:lnTo>
                    <a:pt x="4511" y="5454"/>
                  </a:lnTo>
                  <a:lnTo>
                    <a:pt x="4659" y="5251"/>
                  </a:lnTo>
                  <a:lnTo>
                    <a:pt x="4751" y="5103"/>
                  </a:lnTo>
                  <a:lnTo>
                    <a:pt x="4844" y="4955"/>
                  </a:lnTo>
                  <a:lnTo>
                    <a:pt x="4918" y="4789"/>
                  </a:lnTo>
                  <a:lnTo>
                    <a:pt x="4973" y="4604"/>
                  </a:lnTo>
                  <a:lnTo>
                    <a:pt x="5047" y="4271"/>
                  </a:lnTo>
                  <a:lnTo>
                    <a:pt x="5121" y="3938"/>
                  </a:lnTo>
                  <a:lnTo>
                    <a:pt x="5213" y="3532"/>
                  </a:lnTo>
                  <a:lnTo>
                    <a:pt x="5306" y="3088"/>
                  </a:lnTo>
                  <a:lnTo>
                    <a:pt x="5343" y="2848"/>
                  </a:lnTo>
                  <a:lnTo>
                    <a:pt x="5380" y="2607"/>
                  </a:lnTo>
                  <a:lnTo>
                    <a:pt x="5380" y="2237"/>
                  </a:lnTo>
                  <a:lnTo>
                    <a:pt x="5380" y="2053"/>
                  </a:lnTo>
                  <a:lnTo>
                    <a:pt x="5361" y="1886"/>
                  </a:lnTo>
                  <a:lnTo>
                    <a:pt x="5324" y="1701"/>
                  </a:lnTo>
                  <a:lnTo>
                    <a:pt x="5269" y="1535"/>
                  </a:lnTo>
                  <a:lnTo>
                    <a:pt x="5195" y="1369"/>
                  </a:lnTo>
                  <a:lnTo>
                    <a:pt x="5121" y="1202"/>
                  </a:lnTo>
                  <a:lnTo>
                    <a:pt x="5010" y="1036"/>
                  </a:lnTo>
                  <a:lnTo>
                    <a:pt x="4899" y="888"/>
                  </a:lnTo>
                  <a:lnTo>
                    <a:pt x="4751" y="740"/>
                  </a:lnTo>
                  <a:lnTo>
                    <a:pt x="4585" y="611"/>
                  </a:lnTo>
                  <a:lnTo>
                    <a:pt x="4381" y="481"/>
                  </a:lnTo>
                  <a:lnTo>
                    <a:pt x="4160" y="370"/>
                  </a:lnTo>
                  <a:lnTo>
                    <a:pt x="3919" y="278"/>
                  </a:lnTo>
                  <a:lnTo>
                    <a:pt x="3642" y="185"/>
                  </a:lnTo>
                  <a:lnTo>
                    <a:pt x="3494" y="148"/>
                  </a:lnTo>
                  <a:lnTo>
                    <a:pt x="3420" y="130"/>
                  </a:lnTo>
                  <a:lnTo>
                    <a:pt x="3328" y="111"/>
                  </a:lnTo>
                  <a:lnTo>
                    <a:pt x="3291" y="93"/>
                  </a:lnTo>
                  <a:lnTo>
                    <a:pt x="3217" y="75"/>
                  </a:lnTo>
                  <a:lnTo>
                    <a:pt x="2810" y="19"/>
                  </a:lnTo>
                  <a:lnTo>
                    <a:pt x="2533" y="1"/>
                  </a:lnTo>
                  <a:close/>
                </a:path>
              </a:pathLst>
            </a:custGeom>
            <a:solidFill>
              <a:srgbClr val="BC8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3"/>
            <p:cNvSpPr/>
            <p:nvPr/>
          </p:nvSpPr>
          <p:spPr>
            <a:xfrm>
              <a:off x="4783277" y="-2306551"/>
              <a:ext cx="197613" cy="151259"/>
            </a:xfrm>
            <a:custGeom>
              <a:rect b="b" l="l" r="r" t="t"/>
              <a:pathLst>
                <a:path extrusionOk="0" h="4105" w="5363">
                  <a:moveTo>
                    <a:pt x="2256" y="0"/>
                  </a:moveTo>
                  <a:lnTo>
                    <a:pt x="1924" y="19"/>
                  </a:lnTo>
                  <a:lnTo>
                    <a:pt x="1609" y="56"/>
                  </a:lnTo>
                  <a:lnTo>
                    <a:pt x="1332" y="111"/>
                  </a:lnTo>
                  <a:lnTo>
                    <a:pt x="1092" y="204"/>
                  </a:lnTo>
                  <a:lnTo>
                    <a:pt x="870" y="296"/>
                  </a:lnTo>
                  <a:lnTo>
                    <a:pt x="685" y="389"/>
                  </a:lnTo>
                  <a:lnTo>
                    <a:pt x="537" y="499"/>
                  </a:lnTo>
                  <a:lnTo>
                    <a:pt x="408" y="610"/>
                  </a:lnTo>
                  <a:lnTo>
                    <a:pt x="297" y="740"/>
                  </a:lnTo>
                  <a:lnTo>
                    <a:pt x="204" y="851"/>
                  </a:lnTo>
                  <a:lnTo>
                    <a:pt x="75" y="1036"/>
                  </a:lnTo>
                  <a:lnTo>
                    <a:pt x="19" y="1183"/>
                  </a:lnTo>
                  <a:lnTo>
                    <a:pt x="1" y="1239"/>
                  </a:lnTo>
                  <a:lnTo>
                    <a:pt x="1" y="1313"/>
                  </a:lnTo>
                  <a:lnTo>
                    <a:pt x="19" y="1498"/>
                  </a:lnTo>
                  <a:lnTo>
                    <a:pt x="38" y="1590"/>
                  </a:lnTo>
                  <a:lnTo>
                    <a:pt x="56" y="1683"/>
                  </a:lnTo>
                  <a:lnTo>
                    <a:pt x="93" y="1757"/>
                  </a:lnTo>
                  <a:lnTo>
                    <a:pt x="130" y="1775"/>
                  </a:lnTo>
                  <a:lnTo>
                    <a:pt x="167" y="1775"/>
                  </a:lnTo>
                  <a:lnTo>
                    <a:pt x="204" y="1757"/>
                  </a:lnTo>
                  <a:lnTo>
                    <a:pt x="278" y="1664"/>
                  </a:lnTo>
                  <a:lnTo>
                    <a:pt x="500" y="1387"/>
                  </a:lnTo>
                  <a:lnTo>
                    <a:pt x="629" y="1220"/>
                  </a:lnTo>
                  <a:lnTo>
                    <a:pt x="740" y="1091"/>
                  </a:lnTo>
                  <a:lnTo>
                    <a:pt x="851" y="999"/>
                  </a:lnTo>
                  <a:lnTo>
                    <a:pt x="907" y="980"/>
                  </a:lnTo>
                  <a:lnTo>
                    <a:pt x="962" y="980"/>
                  </a:lnTo>
                  <a:lnTo>
                    <a:pt x="1055" y="999"/>
                  </a:lnTo>
                  <a:lnTo>
                    <a:pt x="1129" y="1054"/>
                  </a:lnTo>
                  <a:lnTo>
                    <a:pt x="1258" y="1183"/>
                  </a:lnTo>
                  <a:lnTo>
                    <a:pt x="1313" y="1257"/>
                  </a:lnTo>
                  <a:lnTo>
                    <a:pt x="1406" y="1331"/>
                  </a:lnTo>
                  <a:lnTo>
                    <a:pt x="1498" y="1387"/>
                  </a:lnTo>
                  <a:lnTo>
                    <a:pt x="1628" y="1424"/>
                  </a:lnTo>
                  <a:lnTo>
                    <a:pt x="1757" y="1424"/>
                  </a:lnTo>
                  <a:lnTo>
                    <a:pt x="1850" y="1387"/>
                  </a:lnTo>
                  <a:lnTo>
                    <a:pt x="2053" y="1257"/>
                  </a:lnTo>
                  <a:lnTo>
                    <a:pt x="2164" y="1202"/>
                  </a:lnTo>
                  <a:lnTo>
                    <a:pt x="2238" y="1183"/>
                  </a:lnTo>
                  <a:lnTo>
                    <a:pt x="2423" y="1183"/>
                  </a:lnTo>
                  <a:lnTo>
                    <a:pt x="2534" y="1202"/>
                  </a:lnTo>
                  <a:lnTo>
                    <a:pt x="2663" y="1239"/>
                  </a:lnTo>
                  <a:lnTo>
                    <a:pt x="2811" y="1276"/>
                  </a:lnTo>
                  <a:lnTo>
                    <a:pt x="2940" y="1331"/>
                  </a:lnTo>
                  <a:lnTo>
                    <a:pt x="3051" y="1405"/>
                  </a:lnTo>
                  <a:lnTo>
                    <a:pt x="3107" y="1479"/>
                  </a:lnTo>
                  <a:lnTo>
                    <a:pt x="3162" y="1553"/>
                  </a:lnTo>
                  <a:lnTo>
                    <a:pt x="3181" y="1627"/>
                  </a:lnTo>
                  <a:lnTo>
                    <a:pt x="3199" y="1720"/>
                  </a:lnTo>
                  <a:lnTo>
                    <a:pt x="3181" y="1904"/>
                  </a:lnTo>
                  <a:lnTo>
                    <a:pt x="3144" y="2108"/>
                  </a:lnTo>
                  <a:lnTo>
                    <a:pt x="3144" y="2200"/>
                  </a:lnTo>
                  <a:lnTo>
                    <a:pt x="3144" y="2293"/>
                  </a:lnTo>
                  <a:lnTo>
                    <a:pt x="3162" y="2404"/>
                  </a:lnTo>
                  <a:lnTo>
                    <a:pt x="3181" y="2515"/>
                  </a:lnTo>
                  <a:lnTo>
                    <a:pt x="3255" y="2607"/>
                  </a:lnTo>
                  <a:lnTo>
                    <a:pt x="3329" y="2718"/>
                  </a:lnTo>
                  <a:lnTo>
                    <a:pt x="3421" y="2829"/>
                  </a:lnTo>
                  <a:lnTo>
                    <a:pt x="3476" y="2921"/>
                  </a:lnTo>
                  <a:lnTo>
                    <a:pt x="3513" y="3032"/>
                  </a:lnTo>
                  <a:lnTo>
                    <a:pt x="3532" y="3143"/>
                  </a:lnTo>
                  <a:lnTo>
                    <a:pt x="3550" y="3254"/>
                  </a:lnTo>
                  <a:lnTo>
                    <a:pt x="3532" y="3346"/>
                  </a:lnTo>
                  <a:lnTo>
                    <a:pt x="3495" y="3550"/>
                  </a:lnTo>
                  <a:lnTo>
                    <a:pt x="3476" y="3735"/>
                  </a:lnTo>
                  <a:lnTo>
                    <a:pt x="3476" y="3809"/>
                  </a:lnTo>
                  <a:lnTo>
                    <a:pt x="3476" y="3883"/>
                  </a:lnTo>
                  <a:lnTo>
                    <a:pt x="3495" y="3957"/>
                  </a:lnTo>
                  <a:lnTo>
                    <a:pt x="3532" y="4012"/>
                  </a:lnTo>
                  <a:lnTo>
                    <a:pt x="3606" y="4049"/>
                  </a:lnTo>
                  <a:lnTo>
                    <a:pt x="3680" y="4067"/>
                  </a:lnTo>
                  <a:lnTo>
                    <a:pt x="3920" y="4104"/>
                  </a:lnTo>
                  <a:lnTo>
                    <a:pt x="4160" y="4104"/>
                  </a:lnTo>
                  <a:lnTo>
                    <a:pt x="4419" y="4086"/>
                  </a:lnTo>
                  <a:lnTo>
                    <a:pt x="4549" y="4049"/>
                  </a:lnTo>
                  <a:lnTo>
                    <a:pt x="4678" y="3993"/>
                  </a:lnTo>
                  <a:lnTo>
                    <a:pt x="4789" y="3938"/>
                  </a:lnTo>
                  <a:lnTo>
                    <a:pt x="4900" y="3864"/>
                  </a:lnTo>
                  <a:lnTo>
                    <a:pt x="5011" y="3772"/>
                  </a:lnTo>
                  <a:lnTo>
                    <a:pt x="5103" y="3661"/>
                  </a:lnTo>
                  <a:lnTo>
                    <a:pt x="5196" y="3531"/>
                  </a:lnTo>
                  <a:lnTo>
                    <a:pt x="5251" y="3383"/>
                  </a:lnTo>
                  <a:lnTo>
                    <a:pt x="5307" y="3217"/>
                  </a:lnTo>
                  <a:lnTo>
                    <a:pt x="5344" y="3032"/>
                  </a:lnTo>
                  <a:lnTo>
                    <a:pt x="5362" y="2829"/>
                  </a:lnTo>
                  <a:lnTo>
                    <a:pt x="5344" y="2588"/>
                  </a:lnTo>
                  <a:lnTo>
                    <a:pt x="5307" y="2348"/>
                  </a:lnTo>
                  <a:lnTo>
                    <a:pt x="5251" y="2108"/>
                  </a:lnTo>
                  <a:lnTo>
                    <a:pt x="5159" y="1849"/>
                  </a:lnTo>
                  <a:lnTo>
                    <a:pt x="5048" y="1590"/>
                  </a:lnTo>
                  <a:lnTo>
                    <a:pt x="4918" y="1350"/>
                  </a:lnTo>
                  <a:lnTo>
                    <a:pt x="4734" y="1110"/>
                  </a:lnTo>
                  <a:lnTo>
                    <a:pt x="4549" y="888"/>
                  </a:lnTo>
                  <a:lnTo>
                    <a:pt x="4308" y="666"/>
                  </a:lnTo>
                  <a:lnTo>
                    <a:pt x="4050" y="481"/>
                  </a:lnTo>
                  <a:lnTo>
                    <a:pt x="3772" y="315"/>
                  </a:lnTo>
                  <a:lnTo>
                    <a:pt x="3439" y="185"/>
                  </a:lnTo>
                  <a:lnTo>
                    <a:pt x="3273" y="130"/>
                  </a:lnTo>
                  <a:lnTo>
                    <a:pt x="3088" y="74"/>
                  </a:lnTo>
                  <a:lnTo>
                    <a:pt x="2885" y="37"/>
                  </a:lnTo>
                  <a:lnTo>
                    <a:pt x="2682" y="19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3"/>
            <p:cNvSpPr/>
            <p:nvPr/>
          </p:nvSpPr>
          <p:spPr>
            <a:xfrm>
              <a:off x="4811908" y="-2196891"/>
              <a:ext cx="27267" cy="41601"/>
            </a:xfrm>
            <a:custGeom>
              <a:rect b="b" l="l" r="r" t="t"/>
              <a:pathLst>
                <a:path extrusionOk="0" h="1129" w="740">
                  <a:moveTo>
                    <a:pt x="647" y="1"/>
                  </a:moveTo>
                  <a:lnTo>
                    <a:pt x="610" y="38"/>
                  </a:lnTo>
                  <a:lnTo>
                    <a:pt x="37" y="666"/>
                  </a:lnTo>
                  <a:lnTo>
                    <a:pt x="19" y="685"/>
                  </a:lnTo>
                  <a:lnTo>
                    <a:pt x="0" y="722"/>
                  </a:lnTo>
                  <a:lnTo>
                    <a:pt x="19" y="759"/>
                  </a:lnTo>
                  <a:lnTo>
                    <a:pt x="37" y="777"/>
                  </a:lnTo>
                  <a:lnTo>
                    <a:pt x="167" y="925"/>
                  </a:lnTo>
                  <a:lnTo>
                    <a:pt x="296" y="1091"/>
                  </a:lnTo>
                  <a:lnTo>
                    <a:pt x="315" y="1128"/>
                  </a:lnTo>
                  <a:lnTo>
                    <a:pt x="407" y="1128"/>
                  </a:lnTo>
                  <a:lnTo>
                    <a:pt x="444" y="1073"/>
                  </a:lnTo>
                  <a:lnTo>
                    <a:pt x="444" y="1054"/>
                  </a:lnTo>
                  <a:lnTo>
                    <a:pt x="426" y="1017"/>
                  </a:lnTo>
                  <a:lnTo>
                    <a:pt x="296" y="833"/>
                  </a:lnTo>
                  <a:lnTo>
                    <a:pt x="198" y="722"/>
                  </a:lnTo>
                  <a:lnTo>
                    <a:pt x="721" y="149"/>
                  </a:lnTo>
                  <a:lnTo>
                    <a:pt x="740" y="112"/>
                  </a:lnTo>
                  <a:lnTo>
                    <a:pt x="740" y="75"/>
                  </a:lnTo>
                  <a:lnTo>
                    <a:pt x="721" y="38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3"/>
            <p:cNvSpPr/>
            <p:nvPr/>
          </p:nvSpPr>
          <p:spPr>
            <a:xfrm>
              <a:off x="4848683" y="-2189374"/>
              <a:ext cx="10944" cy="14334"/>
            </a:xfrm>
            <a:custGeom>
              <a:rect b="b" l="l" r="r" t="t"/>
              <a:pathLst>
                <a:path extrusionOk="0" h="389" w="297">
                  <a:moveTo>
                    <a:pt x="149" y="0"/>
                  </a:moveTo>
                  <a:lnTo>
                    <a:pt x="93" y="19"/>
                  </a:lnTo>
                  <a:lnTo>
                    <a:pt x="56" y="56"/>
                  </a:lnTo>
                  <a:lnTo>
                    <a:pt x="19" y="111"/>
                  </a:lnTo>
                  <a:lnTo>
                    <a:pt x="1" y="185"/>
                  </a:lnTo>
                  <a:lnTo>
                    <a:pt x="1" y="259"/>
                  </a:lnTo>
                  <a:lnTo>
                    <a:pt x="38" y="333"/>
                  </a:lnTo>
                  <a:lnTo>
                    <a:pt x="75" y="370"/>
                  </a:lnTo>
                  <a:lnTo>
                    <a:pt x="130" y="388"/>
                  </a:lnTo>
                  <a:lnTo>
                    <a:pt x="204" y="370"/>
                  </a:lnTo>
                  <a:lnTo>
                    <a:pt x="241" y="333"/>
                  </a:lnTo>
                  <a:lnTo>
                    <a:pt x="278" y="277"/>
                  </a:lnTo>
                  <a:lnTo>
                    <a:pt x="296" y="203"/>
                  </a:lnTo>
                  <a:lnTo>
                    <a:pt x="278" y="129"/>
                  </a:lnTo>
                  <a:lnTo>
                    <a:pt x="259" y="56"/>
                  </a:lnTo>
                  <a:lnTo>
                    <a:pt x="204" y="1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3"/>
            <p:cNvSpPr/>
            <p:nvPr/>
          </p:nvSpPr>
          <p:spPr>
            <a:xfrm>
              <a:off x="4801001" y="-2195528"/>
              <a:ext cx="10944" cy="15034"/>
            </a:xfrm>
            <a:custGeom>
              <a:rect b="b" l="l" r="r" t="t"/>
              <a:pathLst>
                <a:path extrusionOk="0" h="408" w="297">
                  <a:moveTo>
                    <a:pt x="148" y="1"/>
                  </a:moveTo>
                  <a:lnTo>
                    <a:pt x="93" y="19"/>
                  </a:lnTo>
                  <a:lnTo>
                    <a:pt x="56" y="56"/>
                  </a:lnTo>
                  <a:lnTo>
                    <a:pt x="19" y="130"/>
                  </a:lnTo>
                  <a:lnTo>
                    <a:pt x="1" y="204"/>
                  </a:lnTo>
                  <a:lnTo>
                    <a:pt x="1" y="278"/>
                  </a:lnTo>
                  <a:lnTo>
                    <a:pt x="38" y="333"/>
                  </a:lnTo>
                  <a:lnTo>
                    <a:pt x="75" y="389"/>
                  </a:lnTo>
                  <a:lnTo>
                    <a:pt x="130" y="407"/>
                  </a:lnTo>
                  <a:lnTo>
                    <a:pt x="185" y="389"/>
                  </a:lnTo>
                  <a:lnTo>
                    <a:pt x="241" y="352"/>
                  </a:lnTo>
                  <a:lnTo>
                    <a:pt x="278" y="278"/>
                  </a:lnTo>
                  <a:lnTo>
                    <a:pt x="296" y="204"/>
                  </a:lnTo>
                  <a:lnTo>
                    <a:pt x="278" y="130"/>
                  </a:lnTo>
                  <a:lnTo>
                    <a:pt x="259" y="75"/>
                  </a:lnTo>
                  <a:lnTo>
                    <a:pt x="204" y="19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41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3"/>
            <p:cNvSpPr/>
            <p:nvPr/>
          </p:nvSpPr>
          <p:spPr>
            <a:xfrm>
              <a:off x="4857526" y="-2164870"/>
              <a:ext cx="27967" cy="15034"/>
            </a:xfrm>
            <a:custGeom>
              <a:rect b="b" l="l" r="r" t="t"/>
              <a:pathLst>
                <a:path extrusionOk="0" h="408" w="759">
                  <a:moveTo>
                    <a:pt x="260" y="1"/>
                  </a:moveTo>
                  <a:lnTo>
                    <a:pt x="149" y="19"/>
                  </a:lnTo>
                  <a:lnTo>
                    <a:pt x="56" y="75"/>
                  </a:lnTo>
                  <a:lnTo>
                    <a:pt x="19" y="112"/>
                  </a:lnTo>
                  <a:lnTo>
                    <a:pt x="1" y="148"/>
                  </a:lnTo>
                  <a:lnTo>
                    <a:pt x="1" y="185"/>
                  </a:lnTo>
                  <a:lnTo>
                    <a:pt x="19" y="222"/>
                  </a:lnTo>
                  <a:lnTo>
                    <a:pt x="93" y="296"/>
                  </a:lnTo>
                  <a:lnTo>
                    <a:pt x="204" y="352"/>
                  </a:lnTo>
                  <a:lnTo>
                    <a:pt x="352" y="407"/>
                  </a:lnTo>
                  <a:lnTo>
                    <a:pt x="500" y="407"/>
                  </a:lnTo>
                  <a:lnTo>
                    <a:pt x="630" y="389"/>
                  </a:lnTo>
                  <a:lnTo>
                    <a:pt x="722" y="333"/>
                  </a:lnTo>
                  <a:lnTo>
                    <a:pt x="740" y="296"/>
                  </a:lnTo>
                  <a:lnTo>
                    <a:pt x="759" y="259"/>
                  </a:lnTo>
                  <a:lnTo>
                    <a:pt x="759" y="222"/>
                  </a:lnTo>
                  <a:lnTo>
                    <a:pt x="740" y="185"/>
                  </a:lnTo>
                  <a:lnTo>
                    <a:pt x="667" y="112"/>
                  </a:lnTo>
                  <a:lnTo>
                    <a:pt x="556" y="38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3"/>
            <p:cNvSpPr/>
            <p:nvPr/>
          </p:nvSpPr>
          <p:spPr>
            <a:xfrm>
              <a:off x="4779887" y="-2173714"/>
              <a:ext cx="25904" cy="14997"/>
            </a:xfrm>
            <a:custGeom>
              <a:rect b="b" l="l" r="r" t="t"/>
              <a:pathLst>
                <a:path extrusionOk="0" h="407" w="703">
                  <a:moveTo>
                    <a:pt x="185" y="0"/>
                  </a:moveTo>
                  <a:lnTo>
                    <a:pt x="56" y="37"/>
                  </a:lnTo>
                  <a:lnTo>
                    <a:pt x="0" y="278"/>
                  </a:lnTo>
                  <a:lnTo>
                    <a:pt x="56" y="333"/>
                  </a:lnTo>
                  <a:lnTo>
                    <a:pt x="130" y="352"/>
                  </a:lnTo>
                  <a:lnTo>
                    <a:pt x="296" y="407"/>
                  </a:lnTo>
                  <a:lnTo>
                    <a:pt x="444" y="407"/>
                  </a:lnTo>
                  <a:lnTo>
                    <a:pt x="574" y="388"/>
                  </a:lnTo>
                  <a:lnTo>
                    <a:pt x="648" y="333"/>
                  </a:lnTo>
                  <a:lnTo>
                    <a:pt x="684" y="315"/>
                  </a:lnTo>
                  <a:lnTo>
                    <a:pt x="703" y="278"/>
                  </a:lnTo>
                  <a:lnTo>
                    <a:pt x="703" y="222"/>
                  </a:lnTo>
                  <a:lnTo>
                    <a:pt x="684" y="185"/>
                  </a:lnTo>
                  <a:lnTo>
                    <a:pt x="611" y="111"/>
                  </a:lnTo>
                  <a:lnTo>
                    <a:pt x="500" y="56"/>
                  </a:lnTo>
                  <a:lnTo>
                    <a:pt x="352" y="1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3"/>
            <p:cNvSpPr/>
            <p:nvPr/>
          </p:nvSpPr>
          <p:spPr>
            <a:xfrm>
              <a:off x="4848683" y="-2217305"/>
              <a:ext cx="32757" cy="25241"/>
            </a:xfrm>
            <a:custGeom>
              <a:rect b="b" l="l" r="r" t="t"/>
              <a:pathLst>
                <a:path extrusionOk="0" h="685" w="889">
                  <a:moveTo>
                    <a:pt x="278" y="0"/>
                  </a:moveTo>
                  <a:lnTo>
                    <a:pt x="149" y="19"/>
                  </a:lnTo>
                  <a:lnTo>
                    <a:pt x="93" y="37"/>
                  </a:lnTo>
                  <a:lnTo>
                    <a:pt x="38" y="74"/>
                  </a:lnTo>
                  <a:lnTo>
                    <a:pt x="1" y="148"/>
                  </a:lnTo>
                  <a:lnTo>
                    <a:pt x="1" y="203"/>
                  </a:lnTo>
                  <a:lnTo>
                    <a:pt x="19" y="277"/>
                  </a:lnTo>
                  <a:lnTo>
                    <a:pt x="75" y="333"/>
                  </a:lnTo>
                  <a:lnTo>
                    <a:pt x="130" y="351"/>
                  </a:lnTo>
                  <a:lnTo>
                    <a:pt x="204" y="370"/>
                  </a:lnTo>
                  <a:lnTo>
                    <a:pt x="296" y="351"/>
                  </a:lnTo>
                  <a:lnTo>
                    <a:pt x="407" y="370"/>
                  </a:lnTo>
                  <a:lnTo>
                    <a:pt x="444" y="407"/>
                  </a:lnTo>
                  <a:lnTo>
                    <a:pt x="481" y="425"/>
                  </a:lnTo>
                  <a:lnTo>
                    <a:pt x="518" y="481"/>
                  </a:lnTo>
                  <a:lnTo>
                    <a:pt x="537" y="518"/>
                  </a:lnTo>
                  <a:lnTo>
                    <a:pt x="555" y="592"/>
                  </a:lnTo>
                  <a:lnTo>
                    <a:pt x="592" y="647"/>
                  </a:lnTo>
                  <a:lnTo>
                    <a:pt x="648" y="666"/>
                  </a:lnTo>
                  <a:lnTo>
                    <a:pt x="722" y="684"/>
                  </a:lnTo>
                  <a:lnTo>
                    <a:pt x="796" y="666"/>
                  </a:lnTo>
                  <a:lnTo>
                    <a:pt x="851" y="610"/>
                  </a:lnTo>
                  <a:lnTo>
                    <a:pt x="870" y="555"/>
                  </a:lnTo>
                  <a:lnTo>
                    <a:pt x="888" y="481"/>
                  </a:lnTo>
                  <a:lnTo>
                    <a:pt x="851" y="370"/>
                  </a:lnTo>
                  <a:lnTo>
                    <a:pt x="777" y="259"/>
                  </a:lnTo>
                  <a:lnTo>
                    <a:pt x="703" y="166"/>
                  </a:lnTo>
                  <a:lnTo>
                    <a:pt x="611" y="93"/>
                  </a:lnTo>
                  <a:lnTo>
                    <a:pt x="518" y="56"/>
                  </a:lnTo>
                  <a:lnTo>
                    <a:pt x="407" y="19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3"/>
            <p:cNvSpPr/>
            <p:nvPr/>
          </p:nvSpPr>
          <p:spPr>
            <a:xfrm>
              <a:off x="4791458" y="-2224122"/>
              <a:ext cx="33421" cy="18424"/>
            </a:xfrm>
            <a:custGeom>
              <a:rect b="b" l="l" r="r" t="t"/>
              <a:pathLst>
                <a:path extrusionOk="0" h="500" w="907">
                  <a:moveTo>
                    <a:pt x="518" y="0"/>
                  </a:moveTo>
                  <a:lnTo>
                    <a:pt x="426" y="19"/>
                  </a:lnTo>
                  <a:lnTo>
                    <a:pt x="334" y="37"/>
                  </a:lnTo>
                  <a:lnTo>
                    <a:pt x="241" y="74"/>
                  </a:lnTo>
                  <a:lnTo>
                    <a:pt x="149" y="111"/>
                  </a:lnTo>
                  <a:lnTo>
                    <a:pt x="75" y="185"/>
                  </a:lnTo>
                  <a:lnTo>
                    <a:pt x="19" y="241"/>
                  </a:lnTo>
                  <a:lnTo>
                    <a:pt x="1" y="296"/>
                  </a:lnTo>
                  <a:lnTo>
                    <a:pt x="19" y="370"/>
                  </a:lnTo>
                  <a:lnTo>
                    <a:pt x="56" y="425"/>
                  </a:lnTo>
                  <a:lnTo>
                    <a:pt x="93" y="481"/>
                  </a:lnTo>
                  <a:lnTo>
                    <a:pt x="149" y="499"/>
                  </a:lnTo>
                  <a:lnTo>
                    <a:pt x="223" y="499"/>
                  </a:lnTo>
                  <a:lnTo>
                    <a:pt x="278" y="462"/>
                  </a:lnTo>
                  <a:lnTo>
                    <a:pt x="370" y="388"/>
                  </a:lnTo>
                  <a:lnTo>
                    <a:pt x="463" y="370"/>
                  </a:lnTo>
                  <a:lnTo>
                    <a:pt x="555" y="351"/>
                  </a:lnTo>
                  <a:lnTo>
                    <a:pt x="666" y="388"/>
                  </a:lnTo>
                  <a:lnTo>
                    <a:pt x="740" y="407"/>
                  </a:lnTo>
                  <a:lnTo>
                    <a:pt x="796" y="388"/>
                  </a:lnTo>
                  <a:lnTo>
                    <a:pt x="851" y="351"/>
                  </a:lnTo>
                  <a:lnTo>
                    <a:pt x="888" y="296"/>
                  </a:lnTo>
                  <a:lnTo>
                    <a:pt x="907" y="241"/>
                  </a:lnTo>
                  <a:lnTo>
                    <a:pt x="907" y="167"/>
                  </a:lnTo>
                  <a:lnTo>
                    <a:pt x="870" y="111"/>
                  </a:lnTo>
                  <a:lnTo>
                    <a:pt x="814" y="74"/>
                  </a:lnTo>
                  <a:lnTo>
                    <a:pt x="703" y="37"/>
                  </a:lnTo>
                  <a:lnTo>
                    <a:pt x="611" y="19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3"/>
            <p:cNvSpPr/>
            <p:nvPr/>
          </p:nvSpPr>
          <p:spPr>
            <a:xfrm>
              <a:off x="4931812" y="-2125369"/>
              <a:ext cx="26604" cy="23877"/>
            </a:xfrm>
            <a:custGeom>
              <a:rect b="b" l="l" r="r" t="t"/>
              <a:pathLst>
                <a:path extrusionOk="0" h="648" w="722">
                  <a:moveTo>
                    <a:pt x="721" y="1"/>
                  </a:moveTo>
                  <a:lnTo>
                    <a:pt x="555" y="75"/>
                  </a:lnTo>
                  <a:lnTo>
                    <a:pt x="388" y="112"/>
                  </a:lnTo>
                  <a:lnTo>
                    <a:pt x="203" y="13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74" y="278"/>
                  </a:lnTo>
                  <a:lnTo>
                    <a:pt x="166" y="426"/>
                  </a:lnTo>
                  <a:lnTo>
                    <a:pt x="277" y="555"/>
                  </a:lnTo>
                  <a:lnTo>
                    <a:pt x="407" y="648"/>
                  </a:lnTo>
                  <a:lnTo>
                    <a:pt x="499" y="500"/>
                  </a:lnTo>
                  <a:lnTo>
                    <a:pt x="592" y="352"/>
                  </a:lnTo>
                  <a:lnTo>
                    <a:pt x="666" y="18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3"/>
            <p:cNvSpPr/>
            <p:nvPr/>
          </p:nvSpPr>
          <p:spPr>
            <a:xfrm>
              <a:off x="4803728" y="-2141693"/>
              <a:ext cx="51144" cy="34747"/>
            </a:xfrm>
            <a:custGeom>
              <a:rect b="b" l="l" r="r" t="t"/>
              <a:pathLst>
                <a:path extrusionOk="0" h="943" w="1388">
                  <a:moveTo>
                    <a:pt x="1" y="0"/>
                  </a:moveTo>
                  <a:lnTo>
                    <a:pt x="1" y="130"/>
                  </a:lnTo>
                  <a:lnTo>
                    <a:pt x="19" y="277"/>
                  </a:lnTo>
                  <a:lnTo>
                    <a:pt x="37" y="425"/>
                  </a:lnTo>
                  <a:lnTo>
                    <a:pt x="111" y="592"/>
                  </a:lnTo>
                  <a:lnTo>
                    <a:pt x="148" y="684"/>
                  </a:lnTo>
                  <a:lnTo>
                    <a:pt x="204" y="740"/>
                  </a:lnTo>
                  <a:lnTo>
                    <a:pt x="259" y="814"/>
                  </a:lnTo>
                  <a:lnTo>
                    <a:pt x="333" y="869"/>
                  </a:lnTo>
                  <a:lnTo>
                    <a:pt x="407" y="906"/>
                  </a:lnTo>
                  <a:lnTo>
                    <a:pt x="518" y="924"/>
                  </a:lnTo>
                  <a:lnTo>
                    <a:pt x="629" y="943"/>
                  </a:lnTo>
                  <a:lnTo>
                    <a:pt x="740" y="924"/>
                  </a:lnTo>
                  <a:lnTo>
                    <a:pt x="832" y="888"/>
                  </a:lnTo>
                  <a:lnTo>
                    <a:pt x="925" y="851"/>
                  </a:lnTo>
                  <a:lnTo>
                    <a:pt x="1017" y="777"/>
                  </a:lnTo>
                  <a:lnTo>
                    <a:pt x="1073" y="703"/>
                  </a:lnTo>
                  <a:lnTo>
                    <a:pt x="1202" y="555"/>
                  </a:lnTo>
                  <a:lnTo>
                    <a:pt x="1276" y="370"/>
                  </a:lnTo>
                  <a:lnTo>
                    <a:pt x="1350" y="222"/>
                  </a:lnTo>
                  <a:lnTo>
                    <a:pt x="1387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3"/>
            <p:cNvSpPr/>
            <p:nvPr/>
          </p:nvSpPr>
          <p:spPr>
            <a:xfrm>
              <a:off x="4815298" y="-2098802"/>
              <a:ext cx="18424" cy="7554"/>
            </a:xfrm>
            <a:custGeom>
              <a:rect b="b" l="l" r="r" t="t"/>
              <a:pathLst>
                <a:path extrusionOk="0" h="205" w="500">
                  <a:moveTo>
                    <a:pt x="75" y="1"/>
                  </a:moveTo>
                  <a:lnTo>
                    <a:pt x="38" y="19"/>
                  </a:lnTo>
                  <a:lnTo>
                    <a:pt x="19" y="56"/>
                  </a:lnTo>
                  <a:lnTo>
                    <a:pt x="1" y="93"/>
                  </a:lnTo>
                  <a:lnTo>
                    <a:pt x="19" y="112"/>
                  </a:lnTo>
                  <a:lnTo>
                    <a:pt x="38" y="130"/>
                  </a:lnTo>
                  <a:lnTo>
                    <a:pt x="149" y="186"/>
                  </a:lnTo>
                  <a:lnTo>
                    <a:pt x="260" y="204"/>
                  </a:lnTo>
                  <a:lnTo>
                    <a:pt x="371" y="186"/>
                  </a:lnTo>
                  <a:lnTo>
                    <a:pt x="481" y="149"/>
                  </a:lnTo>
                  <a:lnTo>
                    <a:pt x="500" y="130"/>
                  </a:lnTo>
                  <a:lnTo>
                    <a:pt x="500" y="93"/>
                  </a:lnTo>
                  <a:lnTo>
                    <a:pt x="500" y="56"/>
                  </a:lnTo>
                  <a:lnTo>
                    <a:pt x="444" y="19"/>
                  </a:lnTo>
                  <a:lnTo>
                    <a:pt x="426" y="19"/>
                  </a:lnTo>
                  <a:lnTo>
                    <a:pt x="408" y="38"/>
                  </a:lnTo>
                  <a:lnTo>
                    <a:pt x="334" y="75"/>
                  </a:lnTo>
                  <a:lnTo>
                    <a:pt x="241" y="75"/>
                  </a:lnTo>
                  <a:lnTo>
                    <a:pt x="167" y="56"/>
                  </a:lnTo>
                  <a:lnTo>
                    <a:pt x="93" y="19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3"/>
            <p:cNvSpPr/>
            <p:nvPr/>
          </p:nvSpPr>
          <p:spPr>
            <a:xfrm>
              <a:off x="4910661" y="-2203008"/>
              <a:ext cx="76348" cy="86555"/>
            </a:xfrm>
            <a:custGeom>
              <a:rect b="b" l="l" r="r" t="t"/>
              <a:pathLst>
                <a:path extrusionOk="0" h="2349" w="2072">
                  <a:moveTo>
                    <a:pt x="1387" y="0"/>
                  </a:moveTo>
                  <a:lnTo>
                    <a:pt x="1221" y="37"/>
                  </a:lnTo>
                  <a:lnTo>
                    <a:pt x="1055" y="93"/>
                  </a:lnTo>
                  <a:lnTo>
                    <a:pt x="888" y="204"/>
                  </a:lnTo>
                  <a:lnTo>
                    <a:pt x="722" y="315"/>
                  </a:lnTo>
                  <a:lnTo>
                    <a:pt x="574" y="444"/>
                  </a:lnTo>
                  <a:lnTo>
                    <a:pt x="315" y="703"/>
                  </a:lnTo>
                  <a:lnTo>
                    <a:pt x="223" y="814"/>
                  </a:lnTo>
                  <a:lnTo>
                    <a:pt x="167" y="906"/>
                  </a:lnTo>
                  <a:lnTo>
                    <a:pt x="112" y="1017"/>
                  </a:lnTo>
                  <a:lnTo>
                    <a:pt x="56" y="1128"/>
                  </a:lnTo>
                  <a:lnTo>
                    <a:pt x="38" y="1257"/>
                  </a:lnTo>
                  <a:lnTo>
                    <a:pt x="19" y="1387"/>
                  </a:lnTo>
                  <a:lnTo>
                    <a:pt x="1" y="1498"/>
                  </a:lnTo>
                  <a:lnTo>
                    <a:pt x="19" y="1627"/>
                  </a:lnTo>
                  <a:lnTo>
                    <a:pt x="38" y="1738"/>
                  </a:lnTo>
                  <a:lnTo>
                    <a:pt x="75" y="1831"/>
                  </a:lnTo>
                  <a:lnTo>
                    <a:pt x="130" y="1923"/>
                  </a:lnTo>
                  <a:lnTo>
                    <a:pt x="186" y="2015"/>
                  </a:lnTo>
                  <a:lnTo>
                    <a:pt x="260" y="2108"/>
                  </a:lnTo>
                  <a:lnTo>
                    <a:pt x="352" y="2182"/>
                  </a:lnTo>
                  <a:lnTo>
                    <a:pt x="463" y="2256"/>
                  </a:lnTo>
                  <a:lnTo>
                    <a:pt x="593" y="2293"/>
                  </a:lnTo>
                  <a:lnTo>
                    <a:pt x="740" y="2330"/>
                  </a:lnTo>
                  <a:lnTo>
                    <a:pt x="870" y="2348"/>
                  </a:lnTo>
                  <a:lnTo>
                    <a:pt x="981" y="2348"/>
                  </a:lnTo>
                  <a:lnTo>
                    <a:pt x="1110" y="2330"/>
                  </a:lnTo>
                  <a:lnTo>
                    <a:pt x="1221" y="2293"/>
                  </a:lnTo>
                  <a:lnTo>
                    <a:pt x="1332" y="2237"/>
                  </a:lnTo>
                  <a:lnTo>
                    <a:pt x="1424" y="2182"/>
                  </a:lnTo>
                  <a:lnTo>
                    <a:pt x="1517" y="2108"/>
                  </a:lnTo>
                  <a:lnTo>
                    <a:pt x="1665" y="1941"/>
                  </a:lnTo>
                  <a:lnTo>
                    <a:pt x="1813" y="1738"/>
                  </a:lnTo>
                  <a:lnTo>
                    <a:pt x="1905" y="1535"/>
                  </a:lnTo>
                  <a:lnTo>
                    <a:pt x="1979" y="1313"/>
                  </a:lnTo>
                  <a:lnTo>
                    <a:pt x="2035" y="1110"/>
                  </a:lnTo>
                  <a:lnTo>
                    <a:pt x="2053" y="906"/>
                  </a:lnTo>
                  <a:lnTo>
                    <a:pt x="2072" y="721"/>
                  </a:lnTo>
                  <a:lnTo>
                    <a:pt x="2035" y="536"/>
                  </a:lnTo>
                  <a:lnTo>
                    <a:pt x="1979" y="370"/>
                  </a:lnTo>
                  <a:lnTo>
                    <a:pt x="1942" y="296"/>
                  </a:lnTo>
                  <a:lnTo>
                    <a:pt x="1887" y="222"/>
                  </a:lnTo>
                  <a:lnTo>
                    <a:pt x="1813" y="167"/>
                  </a:lnTo>
                  <a:lnTo>
                    <a:pt x="1739" y="111"/>
                  </a:lnTo>
                  <a:lnTo>
                    <a:pt x="1646" y="56"/>
                  </a:lnTo>
                  <a:lnTo>
                    <a:pt x="1535" y="19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BC8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3"/>
            <p:cNvSpPr/>
            <p:nvPr/>
          </p:nvSpPr>
          <p:spPr>
            <a:xfrm>
              <a:off x="4933838" y="-2185984"/>
              <a:ext cx="38174" cy="46354"/>
            </a:xfrm>
            <a:custGeom>
              <a:rect b="b" l="l" r="r" t="t"/>
              <a:pathLst>
                <a:path extrusionOk="0" h="1258" w="1036">
                  <a:moveTo>
                    <a:pt x="740" y="0"/>
                  </a:moveTo>
                  <a:lnTo>
                    <a:pt x="648" y="19"/>
                  </a:lnTo>
                  <a:lnTo>
                    <a:pt x="555" y="56"/>
                  </a:lnTo>
                  <a:lnTo>
                    <a:pt x="481" y="93"/>
                  </a:lnTo>
                  <a:lnTo>
                    <a:pt x="333" y="222"/>
                  </a:lnTo>
                  <a:lnTo>
                    <a:pt x="241" y="315"/>
                  </a:lnTo>
                  <a:lnTo>
                    <a:pt x="167" y="426"/>
                  </a:lnTo>
                  <a:lnTo>
                    <a:pt x="111" y="537"/>
                  </a:lnTo>
                  <a:lnTo>
                    <a:pt x="74" y="666"/>
                  </a:lnTo>
                  <a:lnTo>
                    <a:pt x="19" y="925"/>
                  </a:lnTo>
                  <a:lnTo>
                    <a:pt x="1" y="1184"/>
                  </a:lnTo>
                  <a:lnTo>
                    <a:pt x="1" y="1202"/>
                  </a:lnTo>
                  <a:lnTo>
                    <a:pt x="19" y="1239"/>
                  </a:lnTo>
                  <a:lnTo>
                    <a:pt x="74" y="1258"/>
                  </a:lnTo>
                  <a:lnTo>
                    <a:pt x="111" y="1239"/>
                  </a:lnTo>
                  <a:lnTo>
                    <a:pt x="130" y="1221"/>
                  </a:lnTo>
                  <a:lnTo>
                    <a:pt x="148" y="1184"/>
                  </a:lnTo>
                  <a:lnTo>
                    <a:pt x="148" y="999"/>
                  </a:lnTo>
                  <a:lnTo>
                    <a:pt x="185" y="832"/>
                  </a:lnTo>
                  <a:lnTo>
                    <a:pt x="222" y="648"/>
                  </a:lnTo>
                  <a:lnTo>
                    <a:pt x="296" y="481"/>
                  </a:lnTo>
                  <a:lnTo>
                    <a:pt x="407" y="333"/>
                  </a:lnTo>
                  <a:lnTo>
                    <a:pt x="481" y="278"/>
                  </a:lnTo>
                  <a:lnTo>
                    <a:pt x="555" y="204"/>
                  </a:lnTo>
                  <a:lnTo>
                    <a:pt x="648" y="167"/>
                  </a:lnTo>
                  <a:lnTo>
                    <a:pt x="740" y="148"/>
                  </a:lnTo>
                  <a:lnTo>
                    <a:pt x="832" y="148"/>
                  </a:lnTo>
                  <a:lnTo>
                    <a:pt x="925" y="167"/>
                  </a:lnTo>
                  <a:lnTo>
                    <a:pt x="962" y="185"/>
                  </a:lnTo>
                  <a:lnTo>
                    <a:pt x="980" y="167"/>
                  </a:lnTo>
                  <a:lnTo>
                    <a:pt x="1017" y="148"/>
                  </a:lnTo>
                  <a:lnTo>
                    <a:pt x="1036" y="93"/>
                  </a:lnTo>
                  <a:lnTo>
                    <a:pt x="1017" y="74"/>
                  </a:lnTo>
                  <a:lnTo>
                    <a:pt x="999" y="56"/>
                  </a:lnTo>
                  <a:lnTo>
                    <a:pt x="906" y="19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3"/>
            <p:cNvSpPr/>
            <p:nvPr/>
          </p:nvSpPr>
          <p:spPr>
            <a:xfrm>
              <a:off x="4749930" y="-1990469"/>
              <a:ext cx="209146" cy="250010"/>
            </a:xfrm>
            <a:custGeom>
              <a:rect b="b" l="l" r="r" t="t"/>
              <a:pathLst>
                <a:path extrusionOk="0" h="6785" w="5676">
                  <a:moveTo>
                    <a:pt x="832" y="0"/>
                  </a:moveTo>
                  <a:lnTo>
                    <a:pt x="777" y="19"/>
                  </a:lnTo>
                  <a:lnTo>
                    <a:pt x="740" y="37"/>
                  </a:lnTo>
                  <a:lnTo>
                    <a:pt x="721" y="56"/>
                  </a:lnTo>
                  <a:lnTo>
                    <a:pt x="499" y="925"/>
                  </a:lnTo>
                  <a:lnTo>
                    <a:pt x="314" y="1793"/>
                  </a:lnTo>
                  <a:lnTo>
                    <a:pt x="185" y="2662"/>
                  </a:lnTo>
                  <a:lnTo>
                    <a:pt x="74" y="3550"/>
                  </a:lnTo>
                  <a:lnTo>
                    <a:pt x="19" y="4215"/>
                  </a:lnTo>
                  <a:lnTo>
                    <a:pt x="0" y="4585"/>
                  </a:lnTo>
                  <a:lnTo>
                    <a:pt x="0" y="4936"/>
                  </a:lnTo>
                  <a:lnTo>
                    <a:pt x="19" y="5288"/>
                  </a:lnTo>
                  <a:lnTo>
                    <a:pt x="56" y="5472"/>
                  </a:lnTo>
                  <a:lnTo>
                    <a:pt x="92" y="5639"/>
                  </a:lnTo>
                  <a:lnTo>
                    <a:pt x="148" y="5805"/>
                  </a:lnTo>
                  <a:lnTo>
                    <a:pt x="203" y="5953"/>
                  </a:lnTo>
                  <a:lnTo>
                    <a:pt x="277" y="6101"/>
                  </a:lnTo>
                  <a:lnTo>
                    <a:pt x="370" y="6249"/>
                  </a:lnTo>
                  <a:lnTo>
                    <a:pt x="462" y="6378"/>
                  </a:lnTo>
                  <a:lnTo>
                    <a:pt x="573" y="6471"/>
                  </a:lnTo>
                  <a:lnTo>
                    <a:pt x="684" y="6563"/>
                  </a:lnTo>
                  <a:lnTo>
                    <a:pt x="813" y="6637"/>
                  </a:lnTo>
                  <a:lnTo>
                    <a:pt x="943" y="6693"/>
                  </a:lnTo>
                  <a:lnTo>
                    <a:pt x="1091" y="6748"/>
                  </a:lnTo>
                  <a:lnTo>
                    <a:pt x="1220" y="6766"/>
                  </a:lnTo>
                  <a:lnTo>
                    <a:pt x="1368" y="6785"/>
                  </a:lnTo>
                  <a:lnTo>
                    <a:pt x="1664" y="6785"/>
                  </a:lnTo>
                  <a:lnTo>
                    <a:pt x="1812" y="6766"/>
                  </a:lnTo>
                  <a:lnTo>
                    <a:pt x="1941" y="6730"/>
                  </a:lnTo>
                  <a:lnTo>
                    <a:pt x="2089" y="6674"/>
                  </a:lnTo>
                  <a:lnTo>
                    <a:pt x="2237" y="6619"/>
                  </a:lnTo>
                  <a:lnTo>
                    <a:pt x="2366" y="6563"/>
                  </a:lnTo>
                  <a:lnTo>
                    <a:pt x="2496" y="6489"/>
                  </a:lnTo>
                  <a:lnTo>
                    <a:pt x="2644" y="6378"/>
                  </a:lnTo>
                  <a:lnTo>
                    <a:pt x="2792" y="6249"/>
                  </a:lnTo>
                  <a:lnTo>
                    <a:pt x="2921" y="6119"/>
                  </a:lnTo>
                  <a:lnTo>
                    <a:pt x="3050" y="5972"/>
                  </a:lnTo>
                  <a:lnTo>
                    <a:pt x="3291" y="5676"/>
                  </a:lnTo>
                  <a:lnTo>
                    <a:pt x="3494" y="5361"/>
                  </a:lnTo>
                  <a:lnTo>
                    <a:pt x="3679" y="5029"/>
                  </a:lnTo>
                  <a:lnTo>
                    <a:pt x="3864" y="4677"/>
                  </a:lnTo>
                  <a:lnTo>
                    <a:pt x="4178" y="3993"/>
                  </a:lnTo>
                  <a:lnTo>
                    <a:pt x="4585" y="3106"/>
                  </a:lnTo>
                  <a:lnTo>
                    <a:pt x="4973" y="2182"/>
                  </a:lnTo>
                  <a:lnTo>
                    <a:pt x="5324" y="1257"/>
                  </a:lnTo>
                  <a:lnTo>
                    <a:pt x="5676" y="333"/>
                  </a:lnTo>
                  <a:lnTo>
                    <a:pt x="5676" y="315"/>
                  </a:lnTo>
                  <a:lnTo>
                    <a:pt x="5676" y="278"/>
                  </a:lnTo>
                  <a:lnTo>
                    <a:pt x="5620" y="241"/>
                  </a:lnTo>
                  <a:lnTo>
                    <a:pt x="5565" y="259"/>
                  </a:lnTo>
                  <a:lnTo>
                    <a:pt x="5546" y="278"/>
                  </a:lnTo>
                  <a:lnTo>
                    <a:pt x="5528" y="296"/>
                  </a:lnTo>
                  <a:lnTo>
                    <a:pt x="4955" y="1775"/>
                  </a:lnTo>
                  <a:lnTo>
                    <a:pt x="4659" y="2514"/>
                  </a:lnTo>
                  <a:lnTo>
                    <a:pt x="4363" y="3235"/>
                  </a:lnTo>
                  <a:lnTo>
                    <a:pt x="4067" y="3919"/>
                  </a:lnTo>
                  <a:lnTo>
                    <a:pt x="3734" y="4585"/>
                  </a:lnTo>
                  <a:lnTo>
                    <a:pt x="3568" y="4918"/>
                  </a:lnTo>
                  <a:lnTo>
                    <a:pt x="3365" y="5251"/>
                  </a:lnTo>
                  <a:lnTo>
                    <a:pt x="3161" y="5546"/>
                  </a:lnTo>
                  <a:lnTo>
                    <a:pt x="2939" y="5842"/>
                  </a:lnTo>
                  <a:lnTo>
                    <a:pt x="2829" y="5972"/>
                  </a:lnTo>
                  <a:lnTo>
                    <a:pt x="2718" y="6082"/>
                  </a:lnTo>
                  <a:lnTo>
                    <a:pt x="2570" y="6193"/>
                  </a:lnTo>
                  <a:lnTo>
                    <a:pt x="2440" y="6304"/>
                  </a:lnTo>
                  <a:lnTo>
                    <a:pt x="2292" y="6397"/>
                  </a:lnTo>
                  <a:lnTo>
                    <a:pt x="2126" y="6471"/>
                  </a:lnTo>
                  <a:lnTo>
                    <a:pt x="1960" y="6545"/>
                  </a:lnTo>
                  <a:lnTo>
                    <a:pt x="1793" y="6600"/>
                  </a:lnTo>
                  <a:lnTo>
                    <a:pt x="1627" y="6637"/>
                  </a:lnTo>
                  <a:lnTo>
                    <a:pt x="1461" y="6656"/>
                  </a:lnTo>
                  <a:lnTo>
                    <a:pt x="1313" y="6637"/>
                  </a:lnTo>
                  <a:lnTo>
                    <a:pt x="1146" y="6619"/>
                  </a:lnTo>
                  <a:lnTo>
                    <a:pt x="980" y="6563"/>
                  </a:lnTo>
                  <a:lnTo>
                    <a:pt x="832" y="6489"/>
                  </a:lnTo>
                  <a:lnTo>
                    <a:pt x="684" y="6378"/>
                  </a:lnTo>
                  <a:lnTo>
                    <a:pt x="555" y="6230"/>
                  </a:lnTo>
                  <a:lnTo>
                    <a:pt x="462" y="6101"/>
                  </a:lnTo>
                  <a:lnTo>
                    <a:pt x="388" y="5972"/>
                  </a:lnTo>
                  <a:lnTo>
                    <a:pt x="314" y="5824"/>
                  </a:lnTo>
                  <a:lnTo>
                    <a:pt x="259" y="5657"/>
                  </a:lnTo>
                  <a:lnTo>
                    <a:pt x="222" y="5509"/>
                  </a:lnTo>
                  <a:lnTo>
                    <a:pt x="185" y="5325"/>
                  </a:lnTo>
                  <a:lnTo>
                    <a:pt x="166" y="4992"/>
                  </a:lnTo>
                  <a:lnTo>
                    <a:pt x="166" y="4640"/>
                  </a:lnTo>
                  <a:lnTo>
                    <a:pt x="185" y="4289"/>
                  </a:lnTo>
                  <a:lnTo>
                    <a:pt x="240" y="3642"/>
                  </a:lnTo>
                  <a:lnTo>
                    <a:pt x="277" y="3199"/>
                  </a:lnTo>
                  <a:lnTo>
                    <a:pt x="333" y="2755"/>
                  </a:lnTo>
                  <a:lnTo>
                    <a:pt x="481" y="1867"/>
                  </a:lnTo>
                  <a:lnTo>
                    <a:pt x="647" y="980"/>
                  </a:lnTo>
                  <a:lnTo>
                    <a:pt x="887" y="111"/>
                  </a:lnTo>
                  <a:lnTo>
                    <a:pt x="887" y="74"/>
                  </a:lnTo>
                  <a:lnTo>
                    <a:pt x="869" y="37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8" name="Google Shape;1868;p13"/>
          <p:cNvGrpSpPr/>
          <p:nvPr/>
        </p:nvGrpSpPr>
        <p:grpSpPr>
          <a:xfrm>
            <a:off x="360622" y="2336205"/>
            <a:ext cx="963520" cy="2432289"/>
            <a:chOff x="9807258" y="1237900"/>
            <a:chExt cx="1110815" cy="2794450"/>
          </a:xfrm>
        </p:grpSpPr>
        <p:sp>
          <p:nvSpPr>
            <p:cNvPr id="1869" name="Google Shape;1869;p13"/>
            <p:cNvSpPr/>
            <p:nvPr/>
          </p:nvSpPr>
          <p:spPr>
            <a:xfrm>
              <a:off x="9807258" y="3940550"/>
              <a:ext cx="1034100" cy="918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70" name="Google Shape;1870;p13"/>
            <p:cNvSpPr/>
            <p:nvPr/>
          </p:nvSpPr>
          <p:spPr>
            <a:xfrm>
              <a:off x="9972070" y="1546464"/>
              <a:ext cx="442561" cy="512252"/>
            </a:xfrm>
            <a:custGeom>
              <a:rect b="b" l="l" r="r" t="t"/>
              <a:pathLst>
                <a:path extrusionOk="0" h="13995" w="12091">
                  <a:moveTo>
                    <a:pt x="5398" y="0"/>
                  </a:moveTo>
                  <a:lnTo>
                    <a:pt x="4770" y="240"/>
                  </a:lnTo>
                  <a:lnTo>
                    <a:pt x="3291" y="813"/>
                  </a:lnTo>
                  <a:lnTo>
                    <a:pt x="2422" y="1165"/>
                  </a:lnTo>
                  <a:lnTo>
                    <a:pt x="1590" y="1516"/>
                  </a:lnTo>
                  <a:lnTo>
                    <a:pt x="851" y="1849"/>
                  </a:lnTo>
                  <a:lnTo>
                    <a:pt x="536" y="2015"/>
                  </a:lnTo>
                  <a:lnTo>
                    <a:pt x="278" y="2163"/>
                  </a:lnTo>
                  <a:lnTo>
                    <a:pt x="185" y="2237"/>
                  </a:lnTo>
                  <a:lnTo>
                    <a:pt x="111" y="2329"/>
                  </a:lnTo>
                  <a:lnTo>
                    <a:pt x="56" y="2477"/>
                  </a:lnTo>
                  <a:lnTo>
                    <a:pt x="19" y="2625"/>
                  </a:lnTo>
                  <a:lnTo>
                    <a:pt x="0" y="2810"/>
                  </a:lnTo>
                  <a:lnTo>
                    <a:pt x="0" y="3032"/>
                  </a:lnTo>
                  <a:lnTo>
                    <a:pt x="0" y="3254"/>
                  </a:lnTo>
                  <a:lnTo>
                    <a:pt x="19" y="3513"/>
                  </a:lnTo>
                  <a:lnTo>
                    <a:pt x="74" y="4067"/>
                  </a:lnTo>
                  <a:lnTo>
                    <a:pt x="185" y="4714"/>
                  </a:lnTo>
                  <a:lnTo>
                    <a:pt x="333" y="5380"/>
                  </a:lnTo>
                  <a:lnTo>
                    <a:pt x="499" y="6101"/>
                  </a:lnTo>
                  <a:lnTo>
                    <a:pt x="684" y="6859"/>
                  </a:lnTo>
                  <a:lnTo>
                    <a:pt x="906" y="7617"/>
                  </a:lnTo>
                  <a:lnTo>
                    <a:pt x="1350" y="9114"/>
                  </a:lnTo>
                  <a:lnTo>
                    <a:pt x="1775" y="10519"/>
                  </a:lnTo>
                  <a:lnTo>
                    <a:pt x="2145" y="11739"/>
                  </a:lnTo>
                  <a:lnTo>
                    <a:pt x="2367" y="12460"/>
                  </a:lnTo>
                  <a:lnTo>
                    <a:pt x="2515" y="12941"/>
                  </a:lnTo>
                  <a:lnTo>
                    <a:pt x="2570" y="13089"/>
                  </a:lnTo>
                  <a:lnTo>
                    <a:pt x="2662" y="13218"/>
                  </a:lnTo>
                  <a:lnTo>
                    <a:pt x="2792" y="13329"/>
                  </a:lnTo>
                  <a:lnTo>
                    <a:pt x="2958" y="13440"/>
                  </a:lnTo>
                  <a:lnTo>
                    <a:pt x="3162" y="13533"/>
                  </a:lnTo>
                  <a:lnTo>
                    <a:pt x="3383" y="13625"/>
                  </a:lnTo>
                  <a:lnTo>
                    <a:pt x="3624" y="13699"/>
                  </a:lnTo>
                  <a:lnTo>
                    <a:pt x="3901" y="13773"/>
                  </a:lnTo>
                  <a:lnTo>
                    <a:pt x="4197" y="13828"/>
                  </a:lnTo>
                  <a:lnTo>
                    <a:pt x="4511" y="13884"/>
                  </a:lnTo>
                  <a:lnTo>
                    <a:pt x="5177" y="13958"/>
                  </a:lnTo>
                  <a:lnTo>
                    <a:pt x="5879" y="13995"/>
                  </a:lnTo>
                  <a:lnTo>
                    <a:pt x="6803" y="13995"/>
                  </a:lnTo>
                  <a:lnTo>
                    <a:pt x="7488" y="13976"/>
                  </a:lnTo>
                  <a:lnTo>
                    <a:pt x="8135" y="13921"/>
                  </a:lnTo>
                  <a:lnTo>
                    <a:pt x="8726" y="13847"/>
                  </a:lnTo>
                  <a:lnTo>
                    <a:pt x="9244" y="13754"/>
                  </a:lnTo>
                  <a:lnTo>
                    <a:pt x="9429" y="13699"/>
                  </a:lnTo>
                  <a:lnTo>
                    <a:pt x="9743" y="13588"/>
                  </a:lnTo>
                  <a:lnTo>
                    <a:pt x="9872" y="13533"/>
                  </a:lnTo>
                  <a:lnTo>
                    <a:pt x="9983" y="13477"/>
                  </a:lnTo>
                  <a:lnTo>
                    <a:pt x="10076" y="13422"/>
                  </a:lnTo>
                  <a:lnTo>
                    <a:pt x="10131" y="13348"/>
                  </a:lnTo>
                  <a:lnTo>
                    <a:pt x="10168" y="13292"/>
                  </a:lnTo>
                  <a:lnTo>
                    <a:pt x="10168" y="13218"/>
                  </a:lnTo>
                  <a:lnTo>
                    <a:pt x="10150" y="12664"/>
                  </a:lnTo>
                  <a:lnTo>
                    <a:pt x="10131" y="12146"/>
                  </a:lnTo>
                  <a:lnTo>
                    <a:pt x="10150" y="11628"/>
                  </a:lnTo>
                  <a:lnTo>
                    <a:pt x="10168" y="11148"/>
                  </a:lnTo>
                  <a:lnTo>
                    <a:pt x="10187" y="10981"/>
                  </a:lnTo>
                  <a:lnTo>
                    <a:pt x="10261" y="10334"/>
                  </a:lnTo>
                  <a:lnTo>
                    <a:pt x="10371" y="9743"/>
                  </a:lnTo>
                  <a:lnTo>
                    <a:pt x="10408" y="9576"/>
                  </a:lnTo>
                  <a:lnTo>
                    <a:pt x="10501" y="9096"/>
                  </a:lnTo>
                  <a:lnTo>
                    <a:pt x="10630" y="8652"/>
                  </a:lnTo>
                  <a:lnTo>
                    <a:pt x="10760" y="8227"/>
                  </a:lnTo>
                  <a:lnTo>
                    <a:pt x="10889" y="7820"/>
                  </a:lnTo>
                  <a:lnTo>
                    <a:pt x="10945" y="7654"/>
                  </a:lnTo>
                  <a:lnTo>
                    <a:pt x="11185" y="7044"/>
                  </a:lnTo>
                  <a:lnTo>
                    <a:pt x="11425" y="6471"/>
                  </a:lnTo>
                  <a:lnTo>
                    <a:pt x="11629" y="5953"/>
                  </a:lnTo>
                  <a:lnTo>
                    <a:pt x="11813" y="5472"/>
                  </a:lnTo>
                  <a:lnTo>
                    <a:pt x="11961" y="5010"/>
                  </a:lnTo>
                  <a:lnTo>
                    <a:pt x="12017" y="4807"/>
                  </a:lnTo>
                  <a:lnTo>
                    <a:pt x="12072" y="4603"/>
                  </a:lnTo>
                  <a:lnTo>
                    <a:pt x="12091" y="4400"/>
                  </a:lnTo>
                  <a:lnTo>
                    <a:pt x="12091" y="4215"/>
                  </a:lnTo>
                  <a:lnTo>
                    <a:pt x="12091" y="4012"/>
                  </a:lnTo>
                  <a:lnTo>
                    <a:pt x="12054" y="3827"/>
                  </a:lnTo>
                  <a:lnTo>
                    <a:pt x="12017" y="3697"/>
                  </a:lnTo>
                  <a:lnTo>
                    <a:pt x="11943" y="3550"/>
                  </a:lnTo>
                  <a:lnTo>
                    <a:pt x="11850" y="3402"/>
                  </a:lnTo>
                  <a:lnTo>
                    <a:pt x="11721" y="3254"/>
                  </a:lnTo>
                  <a:lnTo>
                    <a:pt x="11592" y="3087"/>
                  </a:lnTo>
                  <a:lnTo>
                    <a:pt x="11444" y="2939"/>
                  </a:lnTo>
                  <a:lnTo>
                    <a:pt x="11092" y="2607"/>
                  </a:lnTo>
                  <a:lnTo>
                    <a:pt x="10704" y="2292"/>
                  </a:lnTo>
                  <a:lnTo>
                    <a:pt x="10298" y="1997"/>
                  </a:lnTo>
                  <a:lnTo>
                    <a:pt x="9872" y="1701"/>
                  </a:lnTo>
                  <a:lnTo>
                    <a:pt x="9466" y="1424"/>
                  </a:lnTo>
                  <a:lnTo>
                    <a:pt x="9336" y="1350"/>
                  </a:lnTo>
                  <a:lnTo>
                    <a:pt x="8874" y="1054"/>
                  </a:lnTo>
                  <a:lnTo>
                    <a:pt x="8504" y="850"/>
                  </a:lnTo>
                  <a:lnTo>
                    <a:pt x="8153" y="647"/>
                  </a:lnTo>
                  <a:lnTo>
                    <a:pt x="53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3"/>
            <p:cNvSpPr/>
            <p:nvPr/>
          </p:nvSpPr>
          <p:spPr>
            <a:xfrm>
              <a:off x="10028915" y="1975451"/>
              <a:ext cx="346479" cy="216577"/>
            </a:xfrm>
            <a:custGeom>
              <a:rect b="b" l="l" r="r" t="t"/>
              <a:pathLst>
                <a:path extrusionOk="0" h="5917" w="9466">
                  <a:moveTo>
                    <a:pt x="573" y="1"/>
                  </a:moveTo>
                  <a:lnTo>
                    <a:pt x="573" y="93"/>
                  </a:lnTo>
                  <a:lnTo>
                    <a:pt x="610" y="334"/>
                  </a:lnTo>
                  <a:lnTo>
                    <a:pt x="629" y="740"/>
                  </a:lnTo>
                  <a:lnTo>
                    <a:pt x="610" y="1276"/>
                  </a:lnTo>
                  <a:lnTo>
                    <a:pt x="610" y="1591"/>
                  </a:lnTo>
                  <a:lnTo>
                    <a:pt x="573" y="1942"/>
                  </a:lnTo>
                  <a:lnTo>
                    <a:pt x="536" y="2330"/>
                  </a:lnTo>
                  <a:lnTo>
                    <a:pt x="462" y="2737"/>
                  </a:lnTo>
                  <a:lnTo>
                    <a:pt x="388" y="3181"/>
                  </a:lnTo>
                  <a:lnTo>
                    <a:pt x="278" y="3643"/>
                  </a:lnTo>
                  <a:lnTo>
                    <a:pt x="148" y="4123"/>
                  </a:lnTo>
                  <a:lnTo>
                    <a:pt x="0" y="4641"/>
                  </a:lnTo>
                  <a:lnTo>
                    <a:pt x="167" y="4770"/>
                  </a:lnTo>
                  <a:lnTo>
                    <a:pt x="370" y="4900"/>
                  </a:lnTo>
                  <a:lnTo>
                    <a:pt x="647" y="5066"/>
                  </a:lnTo>
                  <a:lnTo>
                    <a:pt x="1017" y="5251"/>
                  </a:lnTo>
                  <a:lnTo>
                    <a:pt x="1442" y="5436"/>
                  </a:lnTo>
                  <a:lnTo>
                    <a:pt x="1941" y="5602"/>
                  </a:lnTo>
                  <a:lnTo>
                    <a:pt x="2219" y="5676"/>
                  </a:lnTo>
                  <a:lnTo>
                    <a:pt x="2514" y="5750"/>
                  </a:lnTo>
                  <a:lnTo>
                    <a:pt x="2829" y="5806"/>
                  </a:lnTo>
                  <a:lnTo>
                    <a:pt x="3161" y="5861"/>
                  </a:lnTo>
                  <a:lnTo>
                    <a:pt x="3513" y="5898"/>
                  </a:lnTo>
                  <a:lnTo>
                    <a:pt x="3882" y="5917"/>
                  </a:lnTo>
                  <a:lnTo>
                    <a:pt x="4252" y="5917"/>
                  </a:lnTo>
                  <a:lnTo>
                    <a:pt x="4659" y="5898"/>
                  </a:lnTo>
                  <a:lnTo>
                    <a:pt x="5066" y="5861"/>
                  </a:lnTo>
                  <a:lnTo>
                    <a:pt x="5491" y="5806"/>
                  </a:lnTo>
                  <a:lnTo>
                    <a:pt x="5935" y="5713"/>
                  </a:lnTo>
                  <a:lnTo>
                    <a:pt x="6397" y="5602"/>
                  </a:lnTo>
                  <a:lnTo>
                    <a:pt x="6877" y="5473"/>
                  </a:lnTo>
                  <a:lnTo>
                    <a:pt x="7358" y="5307"/>
                  </a:lnTo>
                  <a:lnTo>
                    <a:pt x="7876" y="5103"/>
                  </a:lnTo>
                  <a:lnTo>
                    <a:pt x="8393" y="4881"/>
                  </a:lnTo>
                  <a:lnTo>
                    <a:pt x="8929" y="4623"/>
                  </a:lnTo>
                  <a:lnTo>
                    <a:pt x="9466" y="4327"/>
                  </a:lnTo>
                  <a:lnTo>
                    <a:pt x="8948" y="2607"/>
                  </a:lnTo>
                  <a:lnTo>
                    <a:pt x="8911" y="2441"/>
                  </a:lnTo>
                  <a:lnTo>
                    <a:pt x="8615" y="1498"/>
                  </a:lnTo>
                  <a:lnTo>
                    <a:pt x="7229" y="1239"/>
                  </a:lnTo>
                  <a:lnTo>
                    <a:pt x="7025" y="1202"/>
                  </a:lnTo>
                  <a:lnTo>
                    <a:pt x="5842" y="981"/>
                  </a:lnTo>
                  <a:lnTo>
                    <a:pt x="5676" y="944"/>
                  </a:lnTo>
                  <a:lnTo>
                    <a:pt x="592" y="19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3"/>
            <p:cNvSpPr/>
            <p:nvPr/>
          </p:nvSpPr>
          <p:spPr>
            <a:xfrm>
              <a:off x="10101974" y="1586361"/>
              <a:ext cx="168555" cy="232133"/>
            </a:xfrm>
            <a:custGeom>
              <a:rect b="b" l="l" r="r" t="t"/>
              <a:pathLst>
                <a:path extrusionOk="0" h="6342" w="4605">
                  <a:moveTo>
                    <a:pt x="389" y="1"/>
                  </a:moveTo>
                  <a:lnTo>
                    <a:pt x="75" y="19"/>
                  </a:lnTo>
                  <a:lnTo>
                    <a:pt x="38" y="38"/>
                  </a:lnTo>
                  <a:lnTo>
                    <a:pt x="19" y="56"/>
                  </a:lnTo>
                  <a:lnTo>
                    <a:pt x="1" y="112"/>
                  </a:lnTo>
                  <a:lnTo>
                    <a:pt x="1" y="149"/>
                  </a:lnTo>
                  <a:lnTo>
                    <a:pt x="19" y="167"/>
                  </a:lnTo>
                  <a:lnTo>
                    <a:pt x="38" y="186"/>
                  </a:lnTo>
                  <a:lnTo>
                    <a:pt x="75" y="186"/>
                  </a:lnTo>
                  <a:lnTo>
                    <a:pt x="389" y="167"/>
                  </a:lnTo>
                  <a:lnTo>
                    <a:pt x="703" y="167"/>
                  </a:lnTo>
                  <a:lnTo>
                    <a:pt x="1018" y="186"/>
                  </a:lnTo>
                  <a:lnTo>
                    <a:pt x="1332" y="241"/>
                  </a:lnTo>
                  <a:lnTo>
                    <a:pt x="1646" y="297"/>
                  </a:lnTo>
                  <a:lnTo>
                    <a:pt x="1942" y="408"/>
                  </a:lnTo>
                  <a:lnTo>
                    <a:pt x="2238" y="518"/>
                  </a:lnTo>
                  <a:lnTo>
                    <a:pt x="2515" y="666"/>
                  </a:lnTo>
                  <a:lnTo>
                    <a:pt x="2774" y="814"/>
                  </a:lnTo>
                  <a:lnTo>
                    <a:pt x="3033" y="999"/>
                  </a:lnTo>
                  <a:lnTo>
                    <a:pt x="3273" y="1202"/>
                  </a:lnTo>
                  <a:lnTo>
                    <a:pt x="3513" y="1424"/>
                  </a:lnTo>
                  <a:lnTo>
                    <a:pt x="3717" y="1665"/>
                  </a:lnTo>
                  <a:lnTo>
                    <a:pt x="3902" y="1923"/>
                  </a:lnTo>
                  <a:lnTo>
                    <a:pt x="4049" y="2182"/>
                  </a:lnTo>
                  <a:lnTo>
                    <a:pt x="4197" y="2478"/>
                  </a:lnTo>
                  <a:lnTo>
                    <a:pt x="4290" y="2755"/>
                  </a:lnTo>
                  <a:lnTo>
                    <a:pt x="4364" y="3014"/>
                  </a:lnTo>
                  <a:lnTo>
                    <a:pt x="4419" y="3291"/>
                  </a:lnTo>
                  <a:lnTo>
                    <a:pt x="4419" y="3587"/>
                  </a:lnTo>
                  <a:lnTo>
                    <a:pt x="4419" y="3865"/>
                  </a:lnTo>
                  <a:lnTo>
                    <a:pt x="4382" y="4142"/>
                  </a:lnTo>
                  <a:lnTo>
                    <a:pt x="4327" y="4419"/>
                  </a:lnTo>
                  <a:lnTo>
                    <a:pt x="4234" y="4678"/>
                  </a:lnTo>
                  <a:lnTo>
                    <a:pt x="4123" y="4918"/>
                  </a:lnTo>
                  <a:lnTo>
                    <a:pt x="3994" y="5159"/>
                  </a:lnTo>
                  <a:lnTo>
                    <a:pt x="3828" y="5399"/>
                  </a:lnTo>
                  <a:lnTo>
                    <a:pt x="3643" y="5602"/>
                  </a:lnTo>
                  <a:lnTo>
                    <a:pt x="3439" y="5787"/>
                  </a:lnTo>
                  <a:lnTo>
                    <a:pt x="3218" y="5935"/>
                  </a:lnTo>
                  <a:lnTo>
                    <a:pt x="2959" y="6065"/>
                  </a:lnTo>
                  <a:lnTo>
                    <a:pt x="2681" y="6175"/>
                  </a:lnTo>
                  <a:lnTo>
                    <a:pt x="2644" y="6194"/>
                  </a:lnTo>
                  <a:lnTo>
                    <a:pt x="2626" y="6212"/>
                  </a:lnTo>
                  <a:lnTo>
                    <a:pt x="2626" y="6286"/>
                  </a:lnTo>
                  <a:lnTo>
                    <a:pt x="2663" y="6323"/>
                  </a:lnTo>
                  <a:lnTo>
                    <a:pt x="2700" y="6342"/>
                  </a:lnTo>
                  <a:lnTo>
                    <a:pt x="2718" y="6342"/>
                  </a:lnTo>
                  <a:lnTo>
                    <a:pt x="2940" y="6249"/>
                  </a:lnTo>
                  <a:lnTo>
                    <a:pt x="3144" y="6157"/>
                  </a:lnTo>
                  <a:lnTo>
                    <a:pt x="3328" y="6046"/>
                  </a:lnTo>
                  <a:lnTo>
                    <a:pt x="3513" y="5935"/>
                  </a:lnTo>
                  <a:lnTo>
                    <a:pt x="3680" y="5787"/>
                  </a:lnTo>
                  <a:lnTo>
                    <a:pt x="3828" y="5639"/>
                  </a:lnTo>
                  <a:lnTo>
                    <a:pt x="3975" y="5473"/>
                  </a:lnTo>
                  <a:lnTo>
                    <a:pt x="4105" y="5288"/>
                  </a:lnTo>
                  <a:lnTo>
                    <a:pt x="4216" y="5103"/>
                  </a:lnTo>
                  <a:lnTo>
                    <a:pt x="4327" y="4900"/>
                  </a:lnTo>
                  <a:lnTo>
                    <a:pt x="4419" y="4696"/>
                  </a:lnTo>
                  <a:lnTo>
                    <a:pt x="4475" y="4493"/>
                  </a:lnTo>
                  <a:lnTo>
                    <a:pt x="4549" y="4290"/>
                  </a:lnTo>
                  <a:lnTo>
                    <a:pt x="4586" y="4068"/>
                  </a:lnTo>
                  <a:lnTo>
                    <a:pt x="4604" y="3846"/>
                  </a:lnTo>
                  <a:lnTo>
                    <a:pt x="4604" y="3624"/>
                  </a:lnTo>
                  <a:lnTo>
                    <a:pt x="4604" y="3384"/>
                  </a:lnTo>
                  <a:lnTo>
                    <a:pt x="4567" y="3125"/>
                  </a:lnTo>
                  <a:lnTo>
                    <a:pt x="4512" y="2885"/>
                  </a:lnTo>
                  <a:lnTo>
                    <a:pt x="4438" y="2663"/>
                  </a:lnTo>
                  <a:lnTo>
                    <a:pt x="4345" y="2423"/>
                  </a:lnTo>
                  <a:lnTo>
                    <a:pt x="4253" y="2201"/>
                  </a:lnTo>
                  <a:lnTo>
                    <a:pt x="4123" y="1979"/>
                  </a:lnTo>
                  <a:lnTo>
                    <a:pt x="3994" y="1776"/>
                  </a:lnTo>
                  <a:lnTo>
                    <a:pt x="3846" y="1572"/>
                  </a:lnTo>
                  <a:lnTo>
                    <a:pt x="3698" y="1387"/>
                  </a:lnTo>
                  <a:lnTo>
                    <a:pt x="3513" y="1202"/>
                  </a:lnTo>
                  <a:lnTo>
                    <a:pt x="3347" y="1036"/>
                  </a:lnTo>
                  <a:lnTo>
                    <a:pt x="3144" y="888"/>
                  </a:lnTo>
                  <a:lnTo>
                    <a:pt x="2959" y="740"/>
                  </a:lnTo>
                  <a:lnTo>
                    <a:pt x="2737" y="611"/>
                  </a:lnTo>
                  <a:lnTo>
                    <a:pt x="2534" y="481"/>
                  </a:lnTo>
                  <a:lnTo>
                    <a:pt x="2238" y="352"/>
                  </a:lnTo>
                  <a:lnTo>
                    <a:pt x="1942" y="223"/>
                  </a:lnTo>
                  <a:lnTo>
                    <a:pt x="1646" y="130"/>
                  </a:lnTo>
                  <a:lnTo>
                    <a:pt x="1332" y="56"/>
                  </a:lnTo>
                  <a:lnTo>
                    <a:pt x="1018" y="19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3"/>
            <p:cNvSpPr/>
            <p:nvPr/>
          </p:nvSpPr>
          <p:spPr>
            <a:xfrm>
              <a:off x="10295531" y="1584348"/>
              <a:ext cx="77158" cy="248385"/>
            </a:xfrm>
            <a:custGeom>
              <a:rect b="b" l="l" r="r" t="t"/>
              <a:pathLst>
                <a:path extrusionOk="0" h="6786" w="2108">
                  <a:moveTo>
                    <a:pt x="1054" y="0"/>
                  </a:moveTo>
                  <a:lnTo>
                    <a:pt x="887" y="37"/>
                  </a:lnTo>
                  <a:lnTo>
                    <a:pt x="740" y="111"/>
                  </a:lnTo>
                  <a:lnTo>
                    <a:pt x="610" y="204"/>
                  </a:lnTo>
                  <a:lnTo>
                    <a:pt x="499" y="315"/>
                  </a:lnTo>
                  <a:lnTo>
                    <a:pt x="407" y="444"/>
                  </a:lnTo>
                  <a:lnTo>
                    <a:pt x="314" y="592"/>
                  </a:lnTo>
                  <a:lnTo>
                    <a:pt x="259" y="758"/>
                  </a:lnTo>
                  <a:lnTo>
                    <a:pt x="203" y="925"/>
                  </a:lnTo>
                  <a:lnTo>
                    <a:pt x="111" y="1257"/>
                  </a:lnTo>
                  <a:lnTo>
                    <a:pt x="56" y="1572"/>
                  </a:lnTo>
                  <a:lnTo>
                    <a:pt x="19" y="1904"/>
                  </a:lnTo>
                  <a:lnTo>
                    <a:pt x="0" y="2219"/>
                  </a:lnTo>
                  <a:lnTo>
                    <a:pt x="0" y="2552"/>
                  </a:lnTo>
                  <a:lnTo>
                    <a:pt x="19" y="2884"/>
                  </a:lnTo>
                  <a:lnTo>
                    <a:pt x="56" y="3217"/>
                  </a:lnTo>
                  <a:lnTo>
                    <a:pt x="111" y="3531"/>
                  </a:lnTo>
                  <a:lnTo>
                    <a:pt x="185" y="3864"/>
                  </a:lnTo>
                  <a:lnTo>
                    <a:pt x="277" y="4178"/>
                  </a:lnTo>
                  <a:lnTo>
                    <a:pt x="425" y="4548"/>
                  </a:lnTo>
                  <a:lnTo>
                    <a:pt x="592" y="4918"/>
                  </a:lnTo>
                  <a:lnTo>
                    <a:pt x="777" y="5269"/>
                  </a:lnTo>
                  <a:lnTo>
                    <a:pt x="980" y="5602"/>
                  </a:lnTo>
                  <a:lnTo>
                    <a:pt x="1220" y="5916"/>
                  </a:lnTo>
                  <a:lnTo>
                    <a:pt x="1479" y="6230"/>
                  </a:lnTo>
                  <a:lnTo>
                    <a:pt x="1756" y="6508"/>
                  </a:lnTo>
                  <a:lnTo>
                    <a:pt x="2052" y="6785"/>
                  </a:lnTo>
                  <a:lnTo>
                    <a:pt x="2108" y="6619"/>
                  </a:lnTo>
                  <a:lnTo>
                    <a:pt x="1867" y="6397"/>
                  </a:lnTo>
                  <a:lnTo>
                    <a:pt x="1627" y="6157"/>
                  </a:lnTo>
                  <a:lnTo>
                    <a:pt x="1405" y="5898"/>
                  </a:lnTo>
                  <a:lnTo>
                    <a:pt x="1202" y="5639"/>
                  </a:lnTo>
                  <a:lnTo>
                    <a:pt x="1017" y="5362"/>
                  </a:lnTo>
                  <a:lnTo>
                    <a:pt x="850" y="5084"/>
                  </a:lnTo>
                  <a:lnTo>
                    <a:pt x="703" y="4788"/>
                  </a:lnTo>
                  <a:lnTo>
                    <a:pt x="555" y="4474"/>
                  </a:lnTo>
                  <a:lnTo>
                    <a:pt x="462" y="4197"/>
                  </a:lnTo>
                  <a:lnTo>
                    <a:pt x="370" y="3920"/>
                  </a:lnTo>
                  <a:lnTo>
                    <a:pt x="296" y="3624"/>
                  </a:lnTo>
                  <a:lnTo>
                    <a:pt x="240" y="3328"/>
                  </a:lnTo>
                  <a:lnTo>
                    <a:pt x="203" y="3032"/>
                  </a:lnTo>
                  <a:lnTo>
                    <a:pt x="166" y="2736"/>
                  </a:lnTo>
                  <a:lnTo>
                    <a:pt x="166" y="2441"/>
                  </a:lnTo>
                  <a:lnTo>
                    <a:pt x="166" y="2145"/>
                  </a:lnTo>
                  <a:lnTo>
                    <a:pt x="203" y="1738"/>
                  </a:lnTo>
                  <a:lnTo>
                    <a:pt x="222" y="1498"/>
                  </a:lnTo>
                  <a:lnTo>
                    <a:pt x="259" y="1257"/>
                  </a:lnTo>
                  <a:lnTo>
                    <a:pt x="314" y="1017"/>
                  </a:lnTo>
                  <a:lnTo>
                    <a:pt x="388" y="777"/>
                  </a:lnTo>
                  <a:lnTo>
                    <a:pt x="499" y="573"/>
                  </a:lnTo>
                  <a:lnTo>
                    <a:pt x="555" y="481"/>
                  </a:lnTo>
                  <a:lnTo>
                    <a:pt x="629" y="389"/>
                  </a:lnTo>
                  <a:lnTo>
                    <a:pt x="721" y="315"/>
                  </a:lnTo>
                  <a:lnTo>
                    <a:pt x="813" y="241"/>
                  </a:lnTo>
                  <a:lnTo>
                    <a:pt x="924" y="185"/>
                  </a:lnTo>
                  <a:lnTo>
                    <a:pt x="1054" y="167"/>
                  </a:lnTo>
                  <a:lnTo>
                    <a:pt x="1091" y="148"/>
                  </a:lnTo>
                  <a:lnTo>
                    <a:pt x="1109" y="130"/>
                  </a:lnTo>
                  <a:lnTo>
                    <a:pt x="1128" y="74"/>
                  </a:lnTo>
                  <a:lnTo>
                    <a:pt x="1128" y="56"/>
                  </a:lnTo>
                  <a:lnTo>
                    <a:pt x="1109" y="19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3"/>
            <p:cNvSpPr/>
            <p:nvPr/>
          </p:nvSpPr>
          <p:spPr>
            <a:xfrm>
              <a:off x="10156806" y="1857040"/>
              <a:ext cx="196263" cy="61602"/>
            </a:xfrm>
            <a:custGeom>
              <a:rect b="b" l="l" r="r" t="t"/>
              <a:pathLst>
                <a:path extrusionOk="0" h="1683" w="5362">
                  <a:moveTo>
                    <a:pt x="2348" y="1"/>
                  </a:moveTo>
                  <a:lnTo>
                    <a:pt x="2071" y="19"/>
                  </a:lnTo>
                  <a:lnTo>
                    <a:pt x="1793" y="75"/>
                  </a:lnTo>
                  <a:lnTo>
                    <a:pt x="1535" y="148"/>
                  </a:lnTo>
                  <a:lnTo>
                    <a:pt x="1276" y="241"/>
                  </a:lnTo>
                  <a:lnTo>
                    <a:pt x="1036" y="352"/>
                  </a:lnTo>
                  <a:lnTo>
                    <a:pt x="814" y="500"/>
                  </a:lnTo>
                  <a:lnTo>
                    <a:pt x="610" y="666"/>
                  </a:lnTo>
                  <a:lnTo>
                    <a:pt x="407" y="869"/>
                  </a:lnTo>
                  <a:lnTo>
                    <a:pt x="241" y="1073"/>
                  </a:lnTo>
                  <a:lnTo>
                    <a:pt x="111" y="1332"/>
                  </a:lnTo>
                  <a:lnTo>
                    <a:pt x="0" y="1590"/>
                  </a:lnTo>
                  <a:lnTo>
                    <a:pt x="0" y="1627"/>
                  </a:lnTo>
                  <a:lnTo>
                    <a:pt x="0" y="1664"/>
                  </a:lnTo>
                  <a:lnTo>
                    <a:pt x="19" y="1683"/>
                  </a:lnTo>
                  <a:lnTo>
                    <a:pt x="111" y="1683"/>
                  </a:lnTo>
                  <a:lnTo>
                    <a:pt x="130" y="1664"/>
                  </a:lnTo>
                  <a:lnTo>
                    <a:pt x="148" y="1646"/>
                  </a:lnTo>
                  <a:lnTo>
                    <a:pt x="259" y="1369"/>
                  </a:lnTo>
                  <a:lnTo>
                    <a:pt x="407" y="1128"/>
                  </a:lnTo>
                  <a:lnTo>
                    <a:pt x="592" y="925"/>
                  </a:lnTo>
                  <a:lnTo>
                    <a:pt x="795" y="722"/>
                  </a:lnTo>
                  <a:lnTo>
                    <a:pt x="1017" y="574"/>
                  </a:lnTo>
                  <a:lnTo>
                    <a:pt x="1257" y="426"/>
                  </a:lnTo>
                  <a:lnTo>
                    <a:pt x="1516" y="315"/>
                  </a:lnTo>
                  <a:lnTo>
                    <a:pt x="1793" y="222"/>
                  </a:lnTo>
                  <a:lnTo>
                    <a:pt x="2089" y="167"/>
                  </a:lnTo>
                  <a:lnTo>
                    <a:pt x="2385" y="148"/>
                  </a:lnTo>
                  <a:lnTo>
                    <a:pt x="2699" y="148"/>
                  </a:lnTo>
                  <a:lnTo>
                    <a:pt x="2995" y="167"/>
                  </a:lnTo>
                  <a:lnTo>
                    <a:pt x="3291" y="241"/>
                  </a:lnTo>
                  <a:lnTo>
                    <a:pt x="3587" y="315"/>
                  </a:lnTo>
                  <a:lnTo>
                    <a:pt x="3864" y="407"/>
                  </a:lnTo>
                  <a:lnTo>
                    <a:pt x="4141" y="537"/>
                  </a:lnTo>
                  <a:lnTo>
                    <a:pt x="4456" y="703"/>
                  </a:lnTo>
                  <a:lnTo>
                    <a:pt x="4751" y="869"/>
                  </a:lnTo>
                  <a:lnTo>
                    <a:pt x="5029" y="1054"/>
                  </a:lnTo>
                  <a:lnTo>
                    <a:pt x="5324" y="1258"/>
                  </a:lnTo>
                  <a:lnTo>
                    <a:pt x="5361" y="1091"/>
                  </a:lnTo>
                  <a:lnTo>
                    <a:pt x="4973" y="814"/>
                  </a:lnTo>
                  <a:lnTo>
                    <a:pt x="4567" y="574"/>
                  </a:lnTo>
                  <a:lnTo>
                    <a:pt x="4160" y="370"/>
                  </a:lnTo>
                  <a:lnTo>
                    <a:pt x="3938" y="278"/>
                  </a:lnTo>
                  <a:lnTo>
                    <a:pt x="3716" y="185"/>
                  </a:lnTo>
                  <a:lnTo>
                    <a:pt x="3457" y="112"/>
                  </a:lnTo>
                  <a:lnTo>
                    <a:pt x="3180" y="56"/>
                  </a:lnTo>
                  <a:lnTo>
                    <a:pt x="2903" y="19"/>
                  </a:lnTo>
                  <a:lnTo>
                    <a:pt x="2625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3"/>
            <p:cNvSpPr/>
            <p:nvPr/>
          </p:nvSpPr>
          <p:spPr>
            <a:xfrm>
              <a:off x="10130415" y="1931491"/>
              <a:ext cx="113029" cy="166468"/>
            </a:xfrm>
            <a:custGeom>
              <a:rect b="b" l="l" r="r" t="t"/>
              <a:pathLst>
                <a:path extrusionOk="0" h="4548" w="3088">
                  <a:moveTo>
                    <a:pt x="1202" y="0"/>
                  </a:moveTo>
                  <a:lnTo>
                    <a:pt x="962" y="19"/>
                  </a:lnTo>
                  <a:lnTo>
                    <a:pt x="740" y="93"/>
                  </a:lnTo>
                  <a:lnTo>
                    <a:pt x="518" y="185"/>
                  </a:lnTo>
                  <a:lnTo>
                    <a:pt x="315" y="314"/>
                  </a:lnTo>
                  <a:lnTo>
                    <a:pt x="148" y="481"/>
                  </a:lnTo>
                  <a:lnTo>
                    <a:pt x="74" y="573"/>
                  </a:lnTo>
                  <a:lnTo>
                    <a:pt x="0" y="684"/>
                  </a:lnTo>
                  <a:lnTo>
                    <a:pt x="0" y="721"/>
                  </a:lnTo>
                  <a:lnTo>
                    <a:pt x="0" y="740"/>
                  </a:lnTo>
                  <a:lnTo>
                    <a:pt x="37" y="795"/>
                  </a:lnTo>
                  <a:lnTo>
                    <a:pt x="93" y="814"/>
                  </a:lnTo>
                  <a:lnTo>
                    <a:pt x="130" y="795"/>
                  </a:lnTo>
                  <a:lnTo>
                    <a:pt x="148" y="758"/>
                  </a:lnTo>
                  <a:lnTo>
                    <a:pt x="222" y="666"/>
                  </a:lnTo>
                  <a:lnTo>
                    <a:pt x="296" y="573"/>
                  </a:lnTo>
                  <a:lnTo>
                    <a:pt x="370" y="481"/>
                  </a:lnTo>
                  <a:lnTo>
                    <a:pt x="462" y="407"/>
                  </a:lnTo>
                  <a:lnTo>
                    <a:pt x="573" y="333"/>
                  </a:lnTo>
                  <a:lnTo>
                    <a:pt x="666" y="277"/>
                  </a:lnTo>
                  <a:lnTo>
                    <a:pt x="888" y="204"/>
                  </a:lnTo>
                  <a:lnTo>
                    <a:pt x="1128" y="167"/>
                  </a:lnTo>
                  <a:lnTo>
                    <a:pt x="1368" y="148"/>
                  </a:lnTo>
                  <a:lnTo>
                    <a:pt x="1609" y="185"/>
                  </a:lnTo>
                  <a:lnTo>
                    <a:pt x="1830" y="259"/>
                  </a:lnTo>
                  <a:lnTo>
                    <a:pt x="2052" y="370"/>
                  </a:lnTo>
                  <a:lnTo>
                    <a:pt x="2256" y="518"/>
                  </a:lnTo>
                  <a:lnTo>
                    <a:pt x="2422" y="666"/>
                  </a:lnTo>
                  <a:lnTo>
                    <a:pt x="2570" y="851"/>
                  </a:lnTo>
                  <a:lnTo>
                    <a:pt x="2699" y="1054"/>
                  </a:lnTo>
                  <a:lnTo>
                    <a:pt x="2792" y="1257"/>
                  </a:lnTo>
                  <a:lnTo>
                    <a:pt x="2866" y="1498"/>
                  </a:lnTo>
                  <a:lnTo>
                    <a:pt x="2903" y="1738"/>
                  </a:lnTo>
                  <a:lnTo>
                    <a:pt x="2921" y="1978"/>
                  </a:lnTo>
                  <a:lnTo>
                    <a:pt x="2903" y="2237"/>
                  </a:lnTo>
                  <a:lnTo>
                    <a:pt x="2847" y="2477"/>
                  </a:lnTo>
                  <a:lnTo>
                    <a:pt x="2773" y="2699"/>
                  </a:lnTo>
                  <a:lnTo>
                    <a:pt x="2681" y="2903"/>
                  </a:lnTo>
                  <a:lnTo>
                    <a:pt x="2570" y="3106"/>
                  </a:lnTo>
                  <a:lnTo>
                    <a:pt x="2422" y="3309"/>
                  </a:lnTo>
                  <a:lnTo>
                    <a:pt x="2274" y="3476"/>
                  </a:lnTo>
                  <a:lnTo>
                    <a:pt x="2089" y="3642"/>
                  </a:lnTo>
                  <a:lnTo>
                    <a:pt x="1904" y="3790"/>
                  </a:lnTo>
                  <a:lnTo>
                    <a:pt x="1701" y="3938"/>
                  </a:lnTo>
                  <a:lnTo>
                    <a:pt x="1498" y="4049"/>
                  </a:lnTo>
                  <a:lnTo>
                    <a:pt x="1276" y="4160"/>
                  </a:lnTo>
                  <a:lnTo>
                    <a:pt x="1054" y="4252"/>
                  </a:lnTo>
                  <a:lnTo>
                    <a:pt x="832" y="4326"/>
                  </a:lnTo>
                  <a:lnTo>
                    <a:pt x="592" y="4382"/>
                  </a:lnTo>
                  <a:lnTo>
                    <a:pt x="555" y="4400"/>
                  </a:lnTo>
                  <a:lnTo>
                    <a:pt x="536" y="4419"/>
                  </a:lnTo>
                  <a:lnTo>
                    <a:pt x="536" y="4474"/>
                  </a:lnTo>
                  <a:lnTo>
                    <a:pt x="573" y="4529"/>
                  </a:lnTo>
                  <a:lnTo>
                    <a:pt x="592" y="4548"/>
                  </a:lnTo>
                  <a:lnTo>
                    <a:pt x="629" y="4548"/>
                  </a:lnTo>
                  <a:lnTo>
                    <a:pt x="906" y="4474"/>
                  </a:lnTo>
                  <a:lnTo>
                    <a:pt x="1165" y="4382"/>
                  </a:lnTo>
                  <a:lnTo>
                    <a:pt x="1424" y="4271"/>
                  </a:lnTo>
                  <a:lnTo>
                    <a:pt x="1664" y="4141"/>
                  </a:lnTo>
                  <a:lnTo>
                    <a:pt x="1904" y="3993"/>
                  </a:lnTo>
                  <a:lnTo>
                    <a:pt x="2126" y="3827"/>
                  </a:lnTo>
                  <a:lnTo>
                    <a:pt x="2330" y="3642"/>
                  </a:lnTo>
                  <a:lnTo>
                    <a:pt x="2514" y="3439"/>
                  </a:lnTo>
                  <a:lnTo>
                    <a:pt x="2681" y="3217"/>
                  </a:lnTo>
                  <a:lnTo>
                    <a:pt x="2810" y="2995"/>
                  </a:lnTo>
                  <a:lnTo>
                    <a:pt x="2921" y="2755"/>
                  </a:lnTo>
                  <a:lnTo>
                    <a:pt x="3014" y="2496"/>
                  </a:lnTo>
                  <a:lnTo>
                    <a:pt x="3069" y="2237"/>
                  </a:lnTo>
                  <a:lnTo>
                    <a:pt x="3088" y="1960"/>
                  </a:lnTo>
                  <a:lnTo>
                    <a:pt x="3069" y="1682"/>
                  </a:lnTo>
                  <a:lnTo>
                    <a:pt x="3014" y="1387"/>
                  </a:lnTo>
                  <a:lnTo>
                    <a:pt x="2940" y="1146"/>
                  </a:lnTo>
                  <a:lnTo>
                    <a:pt x="2829" y="925"/>
                  </a:lnTo>
                  <a:lnTo>
                    <a:pt x="2681" y="721"/>
                  </a:lnTo>
                  <a:lnTo>
                    <a:pt x="2533" y="536"/>
                  </a:lnTo>
                  <a:lnTo>
                    <a:pt x="2348" y="370"/>
                  </a:lnTo>
                  <a:lnTo>
                    <a:pt x="2145" y="240"/>
                  </a:lnTo>
                  <a:lnTo>
                    <a:pt x="1923" y="130"/>
                  </a:lnTo>
                  <a:lnTo>
                    <a:pt x="1683" y="37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3"/>
            <p:cNvSpPr/>
            <p:nvPr/>
          </p:nvSpPr>
          <p:spPr>
            <a:xfrm>
              <a:off x="10275875" y="1939617"/>
              <a:ext cx="89383" cy="131293"/>
            </a:xfrm>
            <a:custGeom>
              <a:rect b="b" l="l" r="r" t="t"/>
              <a:pathLst>
                <a:path extrusionOk="0" h="3587" w="2442">
                  <a:moveTo>
                    <a:pt x="1018" y="0"/>
                  </a:moveTo>
                  <a:lnTo>
                    <a:pt x="833" y="18"/>
                  </a:lnTo>
                  <a:lnTo>
                    <a:pt x="666" y="74"/>
                  </a:lnTo>
                  <a:lnTo>
                    <a:pt x="500" y="148"/>
                  </a:lnTo>
                  <a:lnTo>
                    <a:pt x="389" y="222"/>
                  </a:lnTo>
                  <a:lnTo>
                    <a:pt x="297" y="296"/>
                  </a:lnTo>
                  <a:lnTo>
                    <a:pt x="223" y="388"/>
                  </a:lnTo>
                  <a:lnTo>
                    <a:pt x="167" y="481"/>
                  </a:lnTo>
                  <a:lnTo>
                    <a:pt x="112" y="573"/>
                  </a:lnTo>
                  <a:lnTo>
                    <a:pt x="75" y="684"/>
                  </a:lnTo>
                  <a:lnTo>
                    <a:pt x="19" y="906"/>
                  </a:lnTo>
                  <a:lnTo>
                    <a:pt x="1" y="1146"/>
                  </a:lnTo>
                  <a:lnTo>
                    <a:pt x="19" y="1368"/>
                  </a:lnTo>
                  <a:lnTo>
                    <a:pt x="56" y="1608"/>
                  </a:lnTo>
                  <a:lnTo>
                    <a:pt x="112" y="1830"/>
                  </a:lnTo>
                  <a:lnTo>
                    <a:pt x="186" y="2015"/>
                  </a:lnTo>
                  <a:lnTo>
                    <a:pt x="278" y="2181"/>
                  </a:lnTo>
                  <a:lnTo>
                    <a:pt x="408" y="2422"/>
                  </a:lnTo>
                  <a:lnTo>
                    <a:pt x="574" y="2625"/>
                  </a:lnTo>
                  <a:lnTo>
                    <a:pt x="740" y="2829"/>
                  </a:lnTo>
                  <a:lnTo>
                    <a:pt x="944" y="3013"/>
                  </a:lnTo>
                  <a:lnTo>
                    <a:pt x="1073" y="3124"/>
                  </a:lnTo>
                  <a:lnTo>
                    <a:pt x="1221" y="3217"/>
                  </a:lnTo>
                  <a:lnTo>
                    <a:pt x="1369" y="3309"/>
                  </a:lnTo>
                  <a:lnTo>
                    <a:pt x="1535" y="3383"/>
                  </a:lnTo>
                  <a:lnTo>
                    <a:pt x="1702" y="3457"/>
                  </a:lnTo>
                  <a:lnTo>
                    <a:pt x="1868" y="3513"/>
                  </a:lnTo>
                  <a:lnTo>
                    <a:pt x="2034" y="3550"/>
                  </a:lnTo>
                  <a:lnTo>
                    <a:pt x="2201" y="3586"/>
                  </a:lnTo>
                  <a:lnTo>
                    <a:pt x="2164" y="3420"/>
                  </a:lnTo>
                  <a:lnTo>
                    <a:pt x="1887" y="3346"/>
                  </a:lnTo>
                  <a:lnTo>
                    <a:pt x="1628" y="3254"/>
                  </a:lnTo>
                  <a:lnTo>
                    <a:pt x="1369" y="3124"/>
                  </a:lnTo>
                  <a:lnTo>
                    <a:pt x="1129" y="2958"/>
                  </a:lnTo>
                  <a:lnTo>
                    <a:pt x="944" y="2810"/>
                  </a:lnTo>
                  <a:lnTo>
                    <a:pt x="777" y="2625"/>
                  </a:lnTo>
                  <a:lnTo>
                    <a:pt x="611" y="2422"/>
                  </a:lnTo>
                  <a:lnTo>
                    <a:pt x="482" y="2218"/>
                  </a:lnTo>
                  <a:lnTo>
                    <a:pt x="389" y="2071"/>
                  </a:lnTo>
                  <a:lnTo>
                    <a:pt x="297" y="1867"/>
                  </a:lnTo>
                  <a:lnTo>
                    <a:pt x="223" y="1645"/>
                  </a:lnTo>
                  <a:lnTo>
                    <a:pt x="186" y="1424"/>
                  </a:lnTo>
                  <a:lnTo>
                    <a:pt x="149" y="1183"/>
                  </a:lnTo>
                  <a:lnTo>
                    <a:pt x="167" y="961"/>
                  </a:lnTo>
                  <a:lnTo>
                    <a:pt x="186" y="850"/>
                  </a:lnTo>
                  <a:lnTo>
                    <a:pt x="204" y="739"/>
                  </a:lnTo>
                  <a:lnTo>
                    <a:pt x="260" y="647"/>
                  </a:lnTo>
                  <a:lnTo>
                    <a:pt x="315" y="536"/>
                  </a:lnTo>
                  <a:lnTo>
                    <a:pt x="371" y="462"/>
                  </a:lnTo>
                  <a:lnTo>
                    <a:pt x="463" y="370"/>
                  </a:lnTo>
                  <a:lnTo>
                    <a:pt x="537" y="314"/>
                  </a:lnTo>
                  <a:lnTo>
                    <a:pt x="629" y="259"/>
                  </a:lnTo>
                  <a:lnTo>
                    <a:pt x="796" y="185"/>
                  </a:lnTo>
                  <a:lnTo>
                    <a:pt x="962" y="166"/>
                  </a:lnTo>
                  <a:lnTo>
                    <a:pt x="1147" y="166"/>
                  </a:lnTo>
                  <a:lnTo>
                    <a:pt x="1332" y="185"/>
                  </a:lnTo>
                  <a:lnTo>
                    <a:pt x="1517" y="240"/>
                  </a:lnTo>
                  <a:lnTo>
                    <a:pt x="1702" y="314"/>
                  </a:lnTo>
                  <a:lnTo>
                    <a:pt x="1868" y="407"/>
                  </a:lnTo>
                  <a:lnTo>
                    <a:pt x="2108" y="536"/>
                  </a:lnTo>
                  <a:lnTo>
                    <a:pt x="2330" y="684"/>
                  </a:lnTo>
                  <a:lnTo>
                    <a:pt x="2386" y="684"/>
                  </a:lnTo>
                  <a:lnTo>
                    <a:pt x="2441" y="647"/>
                  </a:lnTo>
                  <a:lnTo>
                    <a:pt x="2441" y="592"/>
                  </a:lnTo>
                  <a:lnTo>
                    <a:pt x="2441" y="555"/>
                  </a:lnTo>
                  <a:lnTo>
                    <a:pt x="2404" y="536"/>
                  </a:lnTo>
                  <a:lnTo>
                    <a:pt x="2164" y="388"/>
                  </a:lnTo>
                  <a:lnTo>
                    <a:pt x="1887" y="240"/>
                  </a:lnTo>
                  <a:lnTo>
                    <a:pt x="1720" y="148"/>
                  </a:lnTo>
                  <a:lnTo>
                    <a:pt x="1554" y="92"/>
                  </a:lnTo>
                  <a:lnTo>
                    <a:pt x="1369" y="37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3"/>
            <p:cNvSpPr/>
            <p:nvPr/>
          </p:nvSpPr>
          <p:spPr>
            <a:xfrm>
              <a:off x="10331365" y="1733212"/>
              <a:ext cx="84625" cy="217931"/>
            </a:xfrm>
            <a:custGeom>
              <a:rect b="b" l="l" r="r" t="t"/>
              <a:pathLst>
                <a:path extrusionOk="0" h="5954" w="2312">
                  <a:moveTo>
                    <a:pt x="1276" y="0"/>
                  </a:moveTo>
                  <a:lnTo>
                    <a:pt x="1018" y="980"/>
                  </a:lnTo>
                  <a:lnTo>
                    <a:pt x="759" y="1979"/>
                  </a:lnTo>
                  <a:lnTo>
                    <a:pt x="500" y="3125"/>
                  </a:lnTo>
                  <a:lnTo>
                    <a:pt x="241" y="4234"/>
                  </a:lnTo>
                  <a:lnTo>
                    <a:pt x="149" y="4733"/>
                  </a:lnTo>
                  <a:lnTo>
                    <a:pt x="75" y="5177"/>
                  </a:lnTo>
                  <a:lnTo>
                    <a:pt x="19" y="5547"/>
                  </a:lnTo>
                  <a:lnTo>
                    <a:pt x="1" y="5805"/>
                  </a:lnTo>
                  <a:lnTo>
                    <a:pt x="1" y="5879"/>
                  </a:lnTo>
                  <a:lnTo>
                    <a:pt x="19" y="5935"/>
                  </a:lnTo>
                  <a:lnTo>
                    <a:pt x="56" y="5953"/>
                  </a:lnTo>
                  <a:lnTo>
                    <a:pt x="93" y="5935"/>
                  </a:lnTo>
                  <a:lnTo>
                    <a:pt x="371" y="5731"/>
                  </a:lnTo>
                  <a:lnTo>
                    <a:pt x="759" y="5436"/>
                  </a:lnTo>
                  <a:lnTo>
                    <a:pt x="981" y="5251"/>
                  </a:lnTo>
                  <a:lnTo>
                    <a:pt x="1203" y="5029"/>
                  </a:lnTo>
                  <a:lnTo>
                    <a:pt x="1424" y="4807"/>
                  </a:lnTo>
                  <a:lnTo>
                    <a:pt x="1646" y="4567"/>
                  </a:lnTo>
                  <a:lnTo>
                    <a:pt x="1850" y="4308"/>
                  </a:lnTo>
                  <a:lnTo>
                    <a:pt x="2016" y="4031"/>
                  </a:lnTo>
                  <a:lnTo>
                    <a:pt x="2164" y="3735"/>
                  </a:lnTo>
                  <a:lnTo>
                    <a:pt x="2219" y="3605"/>
                  </a:lnTo>
                  <a:lnTo>
                    <a:pt x="2256" y="3439"/>
                  </a:lnTo>
                  <a:lnTo>
                    <a:pt x="2293" y="3291"/>
                  </a:lnTo>
                  <a:lnTo>
                    <a:pt x="2312" y="3143"/>
                  </a:lnTo>
                  <a:lnTo>
                    <a:pt x="2312" y="2995"/>
                  </a:lnTo>
                  <a:lnTo>
                    <a:pt x="2293" y="2829"/>
                  </a:lnTo>
                  <a:lnTo>
                    <a:pt x="2275" y="2681"/>
                  </a:lnTo>
                  <a:lnTo>
                    <a:pt x="2219" y="2515"/>
                  </a:lnTo>
                  <a:lnTo>
                    <a:pt x="2145" y="2348"/>
                  </a:lnTo>
                  <a:lnTo>
                    <a:pt x="2071" y="2200"/>
                  </a:lnTo>
                  <a:lnTo>
                    <a:pt x="1794" y="1701"/>
                  </a:lnTo>
                  <a:lnTo>
                    <a:pt x="1591" y="1258"/>
                  </a:lnTo>
                  <a:lnTo>
                    <a:pt x="1443" y="888"/>
                  </a:lnTo>
                  <a:lnTo>
                    <a:pt x="1350" y="574"/>
                  </a:lnTo>
                  <a:lnTo>
                    <a:pt x="1295" y="315"/>
                  </a:lnTo>
                  <a:lnTo>
                    <a:pt x="1276" y="148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3"/>
            <p:cNvSpPr/>
            <p:nvPr/>
          </p:nvSpPr>
          <p:spPr>
            <a:xfrm>
              <a:off x="10039749" y="1794778"/>
              <a:ext cx="63615" cy="265295"/>
            </a:xfrm>
            <a:custGeom>
              <a:rect b="b" l="l" r="r" t="t"/>
              <a:pathLst>
                <a:path extrusionOk="0" h="7248" w="1738">
                  <a:moveTo>
                    <a:pt x="74" y="1"/>
                  </a:moveTo>
                  <a:lnTo>
                    <a:pt x="37" y="19"/>
                  </a:lnTo>
                  <a:lnTo>
                    <a:pt x="0" y="75"/>
                  </a:lnTo>
                  <a:lnTo>
                    <a:pt x="0" y="93"/>
                  </a:lnTo>
                  <a:lnTo>
                    <a:pt x="18" y="112"/>
                  </a:lnTo>
                  <a:lnTo>
                    <a:pt x="259" y="518"/>
                  </a:lnTo>
                  <a:lnTo>
                    <a:pt x="481" y="925"/>
                  </a:lnTo>
                  <a:lnTo>
                    <a:pt x="684" y="1332"/>
                  </a:lnTo>
                  <a:lnTo>
                    <a:pt x="869" y="1757"/>
                  </a:lnTo>
                  <a:lnTo>
                    <a:pt x="1035" y="2182"/>
                  </a:lnTo>
                  <a:lnTo>
                    <a:pt x="1183" y="2626"/>
                  </a:lnTo>
                  <a:lnTo>
                    <a:pt x="1294" y="3070"/>
                  </a:lnTo>
                  <a:lnTo>
                    <a:pt x="1405" y="3513"/>
                  </a:lnTo>
                  <a:lnTo>
                    <a:pt x="1479" y="3957"/>
                  </a:lnTo>
                  <a:lnTo>
                    <a:pt x="1534" y="4419"/>
                  </a:lnTo>
                  <a:lnTo>
                    <a:pt x="1571" y="4881"/>
                  </a:lnTo>
                  <a:lnTo>
                    <a:pt x="1590" y="5344"/>
                  </a:lnTo>
                  <a:lnTo>
                    <a:pt x="1590" y="5806"/>
                  </a:lnTo>
                  <a:lnTo>
                    <a:pt x="1571" y="6268"/>
                  </a:lnTo>
                  <a:lnTo>
                    <a:pt x="1516" y="6712"/>
                  </a:lnTo>
                  <a:lnTo>
                    <a:pt x="1460" y="7174"/>
                  </a:lnTo>
                  <a:lnTo>
                    <a:pt x="1460" y="7211"/>
                  </a:lnTo>
                  <a:lnTo>
                    <a:pt x="1460" y="7229"/>
                  </a:lnTo>
                  <a:lnTo>
                    <a:pt x="1516" y="7248"/>
                  </a:lnTo>
                  <a:lnTo>
                    <a:pt x="1553" y="7229"/>
                  </a:lnTo>
                  <a:lnTo>
                    <a:pt x="1571" y="7211"/>
                  </a:lnTo>
                  <a:lnTo>
                    <a:pt x="1590" y="7192"/>
                  </a:lnTo>
                  <a:lnTo>
                    <a:pt x="1664" y="6730"/>
                  </a:lnTo>
                  <a:lnTo>
                    <a:pt x="1701" y="6268"/>
                  </a:lnTo>
                  <a:lnTo>
                    <a:pt x="1738" y="5787"/>
                  </a:lnTo>
                  <a:lnTo>
                    <a:pt x="1738" y="5325"/>
                  </a:lnTo>
                  <a:lnTo>
                    <a:pt x="1719" y="4863"/>
                  </a:lnTo>
                  <a:lnTo>
                    <a:pt x="1664" y="4401"/>
                  </a:lnTo>
                  <a:lnTo>
                    <a:pt x="1608" y="3939"/>
                  </a:lnTo>
                  <a:lnTo>
                    <a:pt x="1534" y="3476"/>
                  </a:lnTo>
                  <a:lnTo>
                    <a:pt x="1423" y="3014"/>
                  </a:lnTo>
                  <a:lnTo>
                    <a:pt x="1294" y="2570"/>
                  </a:lnTo>
                  <a:lnTo>
                    <a:pt x="1146" y="2127"/>
                  </a:lnTo>
                  <a:lnTo>
                    <a:pt x="980" y="1702"/>
                  </a:lnTo>
                  <a:lnTo>
                    <a:pt x="795" y="1258"/>
                  </a:lnTo>
                  <a:lnTo>
                    <a:pt x="592" y="851"/>
                  </a:lnTo>
                  <a:lnTo>
                    <a:pt x="370" y="426"/>
                  </a:lnTo>
                  <a:lnTo>
                    <a:pt x="129" y="38"/>
                  </a:lnTo>
                  <a:lnTo>
                    <a:pt x="111" y="19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241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3"/>
            <p:cNvSpPr/>
            <p:nvPr/>
          </p:nvSpPr>
          <p:spPr>
            <a:xfrm>
              <a:off x="10088468" y="1237900"/>
              <a:ext cx="303179" cy="319393"/>
            </a:xfrm>
            <a:custGeom>
              <a:rect b="b" l="l" r="r" t="t"/>
              <a:pathLst>
                <a:path extrusionOk="0" h="8726" w="8283">
                  <a:moveTo>
                    <a:pt x="3623" y="0"/>
                  </a:moveTo>
                  <a:lnTo>
                    <a:pt x="3457" y="18"/>
                  </a:lnTo>
                  <a:lnTo>
                    <a:pt x="3291" y="37"/>
                  </a:lnTo>
                  <a:lnTo>
                    <a:pt x="3106" y="74"/>
                  </a:lnTo>
                  <a:lnTo>
                    <a:pt x="2921" y="129"/>
                  </a:lnTo>
                  <a:lnTo>
                    <a:pt x="2718" y="203"/>
                  </a:lnTo>
                  <a:lnTo>
                    <a:pt x="2514" y="296"/>
                  </a:lnTo>
                  <a:lnTo>
                    <a:pt x="2329" y="425"/>
                  </a:lnTo>
                  <a:lnTo>
                    <a:pt x="2126" y="592"/>
                  </a:lnTo>
                  <a:lnTo>
                    <a:pt x="1941" y="758"/>
                  </a:lnTo>
                  <a:lnTo>
                    <a:pt x="1756" y="961"/>
                  </a:lnTo>
                  <a:lnTo>
                    <a:pt x="1590" y="1165"/>
                  </a:lnTo>
                  <a:lnTo>
                    <a:pt x="1424" y="1405"/>
                  </a:lnTo>
                  <a:lnTo>
                    <a:pt x="1294" y="1645"/>
                  </a:lnTo>
                  <a:lnTo>
                    <a:pt x="1165" y="1904"/>
                  </a:lnTo>
                  <a:lnTo>
                    <a:pt x="1072" y="2181"/>
                  </a:lnTo>
                  <a:lnTo>
                    <a:pt x="980" y="2459"/>
                  </a:lnTo>
                  <a:lnTo>
                    <a:pt x="943" y="2755"/>
                  </a:lnTo>
                  <a:lnTo>
                    <a:pt x="906" y="3050"/>
                  </a:lnTo>
                  <a:lnTo>
                    <a:pt x="924" y="3346"/>
                  </a:lnTo>
                  <a:lnTo>
                    <a:pt x="980" y="3660"/>
                  </a:lnTo>
                  <a:lnTo>
                    <a:pt x="1072" y="4197"/>
                  </a:lnTo>
                  <a:lnTo>
                    <a:pt x="1091" y="4437"/>
                  </a:lnTo>
                  <a:lnTo>
                    <a:pt x="1109" y="4640"/>
                  </a:lnTo>
                  <a:lnTo>
                    <a:pt x="1109" y="4825"/>
                  </a:lnTo>
                  <a:lnTo>
                    <a:pt x="1091" y="4973"/>
                  </a:lnTo>
                  <a:lnTo>
                    <a:pt x="1054" y="5121"/>
                  </a:lnTo>
                  <a:lnTo>
                    <a:pt x="1017" y="5250"/>
                  </a:lnTo>
                  <a:lnTo>
                    <a:pt x="961" y="5361"/>
                  </a:lnTo>
                  <a:lnTo>
                    <a:pt x="906" y="5472"/>
                  </a:lnTo>
                  <a:lnTo>
                    <a:pt x="758" y="5676"/>
                  </a:lnTo>
                  <a:lnTo>
                    <a:pt x="407" y="6082"/>
                  </a:lnTo>
                  <a:lnTo>
                    <a:pt x="277" y="6249"/>
                  </a:lnTo>
                  <a:lnTo>
                    <a:pt x="166" y="6415"/>
                  </a:lnTo>
                  <a:lnTo>
                    <a:pt x="92" y="6581"/>
                  </a:lnTo>
                  <a:lnTo>
                    <a:pt x="37" y="6748"/>
                  </a:lnTo>
                  <a:lnTo>
                    <a:pt x="0" y="6896"/>
                  </a:lnTo>
                  <a:lnTo>
                    <a:pt x="0" y="7044"/>
                  </a:lnTo>
                  <a:lnTo>
                    <a:pt x="0" y="7191"/>
                  </a:lnTo>
                  <a:lnTo>
                    <a:pt x="37" y="7339"/>
                  </a:lnTo>
                  <a:lnTo>
                    <a:pt x="92" y="7487"/>
                  </a:lnTo>
                  <a:lnTo>
                    <a:pt x="166" y="7617"/>
                  </a:lnTo>
                  <a:lnTo>
                    <a:pt x="240" y="7746"/>
                  </a:lnTo>
                  <a:lnTo>
                    <a:pt x="351" y="7857"/>
                  </a:lnTo>
                  <a:lnTo>
                    <a:pt x="462" y="7986"/>
                  </a:lnTo>
                  <a:lnTo>
                    <a:pt x="573" y="8097"/>
                  </a:lnTo>
                  <a:lnTo>
                    <a:pt x="721" y="8190"/>
                  </a:lnTo>
                  <a:lnTo>
                    <a:pt x="850" y="8282"/>
                  </a:lnTo>
                  <a:lnTo>
                    <a:pt x="1165" y="8449"/>
                  </a:lnTo>
                  <a:lnTo>
                    <a:pt x="1498" y="8578"/>
                  </a:lnTo>
                  <a:lnTo>
                    <a:pt x="1830" y="8670"/>
                  </a:lnTo>
                  <a:lnTo>
                    <a:pt x="2163" y="8707"/>
                  </a:lnTo>
                  <a:lnTo>
                    <a:pt x="2329" y="8726"/>
                  </a:lnTo>
                  <a:lnTo>
                    <a:pt x="2477" y="8726"/>
                  </a:lnTo>
                  <a:lnTo>
                    <a:pt x="2625" y="8707"/>
                  </a:lnTo>
                  <a:lnTo>
                    <a:pt x="2773" y="8670"/>
                  </a:lnTo>
                  <a:lnTo>
                    <a:pt x="2921" y="8633"/>
                  </a:lnTo>
                  <a:lnTo>
                    <a:pt x="3050" y="8578"/>
                  </a:lnTo>
                  <a:lnTo>
                    <a:pt x="3161" y="8504"/>
                  </a:lnTo>
                  <a:lnTo>
                    <a:pt x="3254" y="8430"/>
                  </a:lnTo>
                  <a:lnTo>
                    <a:pt x="3420" y="8301"/>
                  </a:lnTo>
                  <a:lnTo>
                    <a:pt x="3550" y="8190"/>
                  </a:lnTo>
                  <a:lnTo>
                    <a:pt x="3697" y="8097"/>
                  </a:lnTo>
                  <a:lnTo>
                    <a:pt x="3827" y="8023"/>
                  </a:lnTo>
                  <a:lnTo>
                    <a:pt x="3938" y="7968"/>
                  </a:lnTo>
                  <a:lnTo>
                    <a:pt x="4067" y="7931"/>
                  </a:lnTo>
                  <a:lnTo>
                    <a:pt x="4178" y="7912"/>
                  </a:lnTo>
                  <a:lnTo>
                    <a:pt x="4381" y="7912"/>
                  </a:lnTo>
                  <a:lnTo>
                    <a:pt x="4474" y="7931"/>
                  </a:lnTo>
                  <a:lnTo>
                    <a:pt x="4659" y="7986"/>
                  </a:lnTo>
                  <a:lnTo>
                    <a:pt x="4844" y="8079"/>
                  </a:lnTo>
                  <a:lnTo>
                    <a:pt x="5029" y="8190"/>
                  </a:lnTo>
                  <a:lnTo>
                    <a:pt x="5417" y="8449"/>
                  </a:lnTo>
                  <a:lnTo>
                    <a:pt x="5620" y="8559"/>
                  </a:lnTo>
                  <a:lnTo>
                    <a:pt x="5860" y="8633"/>
                  </a:lnTo>
                  <a:lnTo>
                    <a:pt x="6119" y="8707"/>
                  </a:lnTo>
                  <a:lnTo>
                    <a:pt x="6563" y="8707"/>
                  </a:lnTo>
                  <a:lnTo>
                    <a:pt x="6729" y="8689"/>
                  </a:lnTo>
                  <a:lnTo>
                    <a:pt x="6914" y="8633"/>
                  </a:lnTo>
                  <a:lnTo>
                    <a:pt x="7099" y="8578"/>
                  </a:lnTo>
                  <a:lnTo>
                    <a:pt x="7265" y="8523"/>
                  </a:lnTo>
                  <a:lnTo>
                    <a:pt x="7413" y="8412"/>
                  </a:lnTo>
                  <a:lnTo>
                    <a:pt x="7561" y="8301"/>
                  </a:lnTo>
                  <a:lnTo>
                    <a:pt x="7691" y="8171"/>
                  </a:lnTo>
                  <a:lnTo>
                    <a:pt x="7820" y="8005"/>
                  </a:lnTo>
                  <a:lnTo>
                    <a:pt x="7949" y="7838"/>
                  </a:lnTo>
                  <a:lnTo>
                    <a:pt x="8042" y="7654"/>
                  </a:lnTo>
                  <a:lnTo>
                    <a:pt x="8134" y="7469"/>
                  </a:lnTo>
                  <a:lnTo>
                    <a:pt x="8208" y="7265"/>
                  </a:lnTo>
                  <a:lnTo>
                    <a:pt x="8264" y="7062"/>
                  </a:lnTo>
                  <a:lnTo>
                    <a:pt x="8282" y="6840"/>
                  </a:lnTo>
                  <a:lnTo>
                    <a:pt x="8282" y="6637"/>
                  </a:lnTo>
                  <a:lnTo>
                    <a:pt x="8264" y="6433"/>
                  </a:lnTo>
                  <a:lnTo>
                    <a:pt x="8227" y="6249"/>
                  </a:lnTo>
                  <a:lnTo>
                    <a:pt x="8153" y="6045"/>
                  </a:lnTo>
                  <a:lnTo>
                    <a:pt x="8042" y="5879"/>
                  </a:lnTo>
                  <a:lnTo>
                    <a:pt x="7968" y="5768"/>
                  </a:lnTo>
                  <a:lnTo>
                    <a:pt x="7894" y="5657"/>
                  </a:lnTo>
                  <a:lnTo>
                    <a:pt x="7802" y="5417"/>
                  </a:lnTo>
                  <a:lnTo>
                    <a:pt x="7746" y="5139"/>
                  </a:lnTo>
                  <a:lnTo>
                    <a:pt x="7691" y="4862"/>
                  </a:lnTo>
                  <a:lnTo>
                    <a:pt x="7672" y="4548"/>
                  </a:lnTo>
                  <a:lnTo>
                    <a:pt x="7654" y="4234"/>
                  </a:lnTo>
                  <a:lnTo>
                    <a:pt x="7654" y="3586"/>
                  </a:lnTo>
                  <a:lnTo>
                    <a:pt x="7654" y="2902"/>
                  </a:lnTo>
                  <a:lnTo>
                    <a:pt x="7635" y="2570"/>
                  </a:lnTo>
                  <a:lnTo>
                    <a:pt x="7580" y="2255"/>
                  </a:lnTo>
                  <a:lnTo>
                    <a:pt x="7524" y="1941"/>
                  </a:lnTo>
                  <a:lnTo>
                    <a:pt x="7432" y="1627"/>
                  </a:lnTo>
                  <a:lnTo>
                    <a:pt x="7321" y="1350"/>
                  </a:lnTo>
                  <a:lnTo>
                    <a:pt x="7228" y="1220"/>
                  </a:lnTo>
                  <a:lnTo>
                    <a:pt x="7154" y="1091"/>
                  </a:lnTo>
                  <a:lnTo>
                    <a:pt x="6970" y="850"/>
                  </a:lnTo>
                  <a:lnTo>
                    <a:pt x="6766" y="666"/>
                  </a:lnTo>
                  <a:lnTo>
                    <a:pt x="6563" y="499"/>
                  </a:lnTo>
                  <a:lnTo>
                    <a:pt x="6360" y="370"/>
                  </a:lnTo>
                  <a:lnTo>
                    <a:pt x="6156" y="277"/>
                  </a:lnTo>
                  <a:lnTo>
                    <a:pt x="5953" y="203"/>
                  </a:lnTo>
                  <a:lnTo>
                    <a:pt x="5768" y="166"/>
                  </a:lnTo>
                  <a:lnTo>
                    <a:pt x="5565" y="129"/>
                  </a:lnTo>
                  <a:lnTo>
                    <a:pt x="5232" y="129"/>
                  </a:lnTo>
                  <a:lnTo>
                    <a:pt x="4973" y="148"/>
                  </a:lnTo>
                  <a:lnTo>
                    <a:pt x="4788" y="185"/>
                  </a:lnTo>
                  <a:lnTo>
                    <a:pt x="4733" y="203"/>
                  </a:lnTo>
                  <a:lnTo>
                    <a:pt x="4585" y="148"/>
                  </a:lnTo>
                  <a:lnTo>
                    <a:pt x="4418" y="92"/>
                  </a:lnTo>
                  <a:lnTo>
                    <a:pt x="4197" y="37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13"/>
            <p:cNvSpPr/>
            <p:nvPr/>
          </p:nvSpPr>
          <p:spPr>
            <a:xfrm>
              <a:off x="10165590" y="1417877"/>
              <a:ext cx="121850" cy="178693"/>
            </a:xfrm>
            <a:custGeom>
              <a:rect b="b" l="l" r="r" t="t"/>
              <a:pathLst>
                <a:path extrusionOk="0" h="4882" w="3329">
                  <a:moveTo>
                    <a:pt x="1147" y="1"/>
                  </a:moveTo>
                  <a:lnTo>
                    <a:pt x="1" y="3975"/>
                  </a:lnTo>
                  <a:lnTo>
                    <a:pt x="75" y="4049"/>
                  </a:lnTo>
                  <a:lnTo>
                    <a:pt x="278" y="4216"/>
                  </a:lnTo>
                  <a:lnTo>
                    <a:pt x="407" y="4326"/>
                  </a:lnTo>
                  <a:lnTo>
                    <a:pt x="574" y="4437"/>
                  </a:lnTo>
                  <a:lnTo>
                    <a:pt x="777" y="4548"/>
                  </a:lnTo>
                  <a:lnTo>
                    <a:pt x="999" y="4641"/>
                  </a:lnTo>
                  <a:lnTo>
                    <a:pt x="1221" y="4733"/>
                  </a:lnTo>
                  <a:lnTo>
                    <a:pt x="1480" y="4807"/>
                  </a:lnTo>
                  <a:lnTo>
                    <a:pt x="1757" y="4863"/>
                  </a:lnTo>
                  <a:lnTo>
                    <a:pt x="2053" y="4881"/>
                  </a:lnTo>
                  <a:lnTo>
                    <a:pt x="2348" y="4863"/>
                  </a:lnTo>
                  <a:lnTo>
                    <a:pt x="2515" y="4844"/>
                  </a:lnTo>
                  <a:lnTo>
                    <a:pt x="2663" y="4807"/>
                  </a:lnTo>
                  <a:lnTo>
                    <a:pt x="2829" y="4752"/>
                  </a:lnTo>
                  <a:lnTo>
                    <a:pt x="2995" y="4696"/>
                  </a:lnTo>
                  <a:lnTo>
                    <a:pt x="3162" y="4622"/>
                  </a:lnTo>
                  <a:lnTo>
                    <a:pt x="3328" y="4530"/>
                  </a:lnTo>
                  <a:lnTo>
                    <a:pt x="3310" y="3513"/>
                  </a:lnTo>
                  <a:lnTo>
                    <a:pt x="3273" y="2422"/>
                  </a:lnTo>
                  <a:lnTo>
                    <a:pt x="3236" y="1646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38A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13"/>
            <p:cNvSpPr/>
            <p:nvPr/>
          </p:nvSpPr>
          <p:spPr>
            <a:xfrm>
              <a:off x="10219067" y="1465937"/>
              <a:ext cx="68373" cy="102194"/>
            </a:xfrm>
            <a:custGeom>
              <a:rect b="b" l="l" r="r" t="t"/>
              <a:pathLst>
                <a:path extrusionOk="0" h="2792" w="1868">
                  <a:moveTo>
                    <a:pt x="0" y="0"/>
                  </a:moveTo>
                  <a:lnTo>
                    <a:pt x="129" y="351"/>
                  </a:lnTo>
                  <a:lnTo>
                    <a:pt x="277" y="684"/>
                  </a:lnTo>
                  <a:lnTo>
                    <a:pt x="407" y="998"/>
                  </a:lnTo>
                  <a:lnTo>
                    <a:pt x="555" y="1276"/>
                  </a:lnTo>
                  <a:lnTo>
                    <a:pt x="684" y="1516"/>
                  </a:lnTo>
                  <a:lnTo>
                    <a:pt x="813" y="1756"/>
                  </a:lnTo>
                  <a:lnTo>
                    <a:pt x="1072" y="2126"/>
                  </a:lnTo>
                  <a:lnTo>
                    <a:pt x="1313" y="2422"/>
                  </a:lnTo>
                  <a:lnTo>
                    <a:pt x="1534" y="2625"/>
                  </a:lnTo>
                  <a:lnTo>
                    <a:pt x="1627" y="2699"/>
                  </a:lnTo>
                  <a:lnTo>
                    <a:pt x="1719" y="2736"/>
                  </a:lnTo>
                  <a:lnTo>
                    <a:pt x="1793" y="2773"/>
                  </a:lnTo>
                  <a:lnTo>
                    <a:pt x="1867" y="2792"/>
                  </a:lnTo>
                  <a:lnTo>
                    <a:pt x="1812" y="1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13"/>
            <p:cNvSpPr/>
            <p:nvPr/>
          </p:nvSpPr>
          <p:spPr>
            <a:xfrm>
              <a:off x="10175071" y="1277797"/>
              <a:ext cx="193554" cy="228070"/>
            </a:xfrm>
            <a:custGeom>
              <a:rect b="b" l="l" r="r" t="t"/>
              <a:pathLst>
                <a:path extrusionOk="0" h="6231" w="5288">
                  <a:moveTo>
                    <a:pt x="2163" y="1"/>
                  </a:moveTo>
                  <a:lnTo>
                    <a:pt x="1905" y="19"/>
                  </a:lnTo>
                  <a:lnTo>
                    <a:pt x="1646" y="56"/>
                  </a:lnTo>
                  <a:lnTo>
                    <a:pt x="1424" y="93"/>
                  </a:lnTo>
                  <a:lnTo>
                    <a:pt x="1221" y="149"/>
                  </a:lnTo>
                  <a:lnTo>
                    <a:pt x="1036" y="223"/>
                  </a:lnTo>
                  <a:lnTo>
                    <a:pt x="851" y="297"/>
                  </a:lnTo>
                  <a:lnTo>
                    <a:pt x="703" y="389"/>
                  </a:lnTo>
                  <a:lnTo>
                    <a:pt x="573" y="481"/>
                  </a:lnTo>
                  <a:lnTo>
                    <a:pt x="463" y="592"/>
                  </a:lnTo>
                  <a:lnTo>
                    <a:pt x="370" y="703"/>
                  </a:lnTo>
                  <a:lnTo>
                    <a:pt x="278" y="814"/>
                  </a:lnTo>
                  <a:lnTo>
                    <a:pt x="204" y="944"/>
                  </a:lnTo>
                  <a:lnTo>
                    <a:pt x="148" y="1073"/>
                  </a:lnTo>
                  <a:lnTo>
                    <a:pt x="93" y="1202"/>
                  </a:lnTo>
                  <a:lnTo>
                    <a:pt x="56" y="1332"/>
                  </a:lnTo>
                  <a:lnTo>
                    <a:pt x="19" y="1628"/>
                  </a:lnTo>
                  <a:lnTo>
                    <a:pt x="0" y="1905"/>
                  </a:lnTo>
                  <a:lnTo>
                    <a:pt x="19" y="2201"/>
                  </a:lnTo>
                  <a:lnTo>
                    <a:pt x="56" y="2478"/>
                  </a:lnTo>
                  <a:lnTo>
                    <a:pt x="93" y="2737"/>
                  </a:lnTo>
                  <a:lnTo>
                    <a:pt x="204" y="3199"/>
                  </a:lnTo>
                  <a:lnTo>
                    <a:pt x="259" y="3476"/>
                  </a:lnTo>
                  <a:lnTo>
                    <a:pt x="315" y="3698"/>
                  </a:lnTo>
                  <a:lnTo>
                    <a:pt x="407" y="3920"/>
                  </a:lnTo>
                  <a:lnTo>
                    <a:pt x="481" y="4105"/>
                  </a:lnTo>
                  <a:lnTo>
                    <a:pt x="592" y="4308"/>
                  </a:lnTo>
                  <a:lnTo>
                    <a:pt x="721" y="4512"/>
                  </a:lnTo>
                  <a:lnTo>
                    <a:pt x="1036" y="5011"/>
                  </a:lnTo>
                  <a:lnTo>
                    <a:pt x="1221" y="5270"/>
                  </a:lnTo>
                  <a:lnTo>
                    <a:pt x="1424" y="5473"/>
                  </a:lnTo>
                  <a:lnTo>
                    <a:pt x="1646" y="5676"/>
                  </a:lnTo>
                  <a:lnTo>
                    <a:pt x="1886" y="5824"/>
                  </a:lnTo>
                  <a:lnTo>
                    <a:pt x="2126" y="5972"/>
                  </a:lnTo>
                  <a:lnTo>
                    <a:pt x="2348" y="6064"/>
                  </a:lnTo>
                  <a:lnTo>
                    <a:pt x="2552" y="6138"/>
                  </a:lnTo>
                  <a:lnTo>
                    <a:pt x="2736" y="6175"/>
                  </a:lnTo>
                  <a:lnTo>
                    <a:pt x="3014" y="6212"/>
                  </a:lnTo>
                  <a:lnTo>
                    <a:pt x="3273" y="6231"/>
                  </a:lnTo>
                  <a:lnTo>
                    <a:pt x="3531" y="6231"/>
                  </a:lnTo>
                  <a:lnTo>
                    <a:pt x="3753" y="6212"/>
                  </a:lnTo>
                  <a:lnTo>
                    <a:pt x="3975" y="6157"/>
                  </a:lnTo>
                  <a:lnTo>
                    <a:pt x="4160" y="6083"/>
                  </a:lnTo>
                  <a:lnTo>
                    <a:pt x="4326" y="5972"/>
                  </a:lnTo>
                  <a:lnTo>
                    <a:pt x="4493" y="5843"/>
                  </a:lnTo>
                  <a:lnTo>
                    <a:pt x="4622" y="5695"/>
                  </a:lnTo>
                  <a:lnTo>
                    <a:pt x="4752" y="5510"/>
                  </a:lnTo>
                  <a:lnTo>
                    <a:pt x="4844" y="5288"/>
                  </a:lnTo>
                  <a:lnTo>
                    <a:pt x="4936" y="5048"/>
                  </a:lnTo>
                  <a:lnTo>
                    <a:pt x="4992" y="4752"/>
                  </a:lnTo>
                  <a:lnTo>
                    <a:pt x="5029" y="4438"/>
                  </a:lnTo>
                  <a:lnTo>
                    <a:pt x="5066" y="4086"/>
                  </a:lnTo>
                  <a:lnTo>
                    <a:pt x="5066" y="3717"/>
                  </a:lnTo>
                  <a:lnTo>
                    <a:pt x="5084" y="3236"/>
                  </a:lnTo>
                  <a:lnTo>
                    <a:pt x="5121" y="2811"/>
                  </a:lnTo>
                  <a:lnTo>
                    <a:pt x="5177" y="2441"/>
                  </a:lnTo>
                  <a:lnTo>
                    <a:pt x="5232" y="2108"/>
                  </a:lnTo>
                  <a:lnTo>
                    <a:pt x="5288" y="1831"/>
                  </a:lnTo>
                  <a:lnTo>
                    <a:pt x="5288" y="1572"/>
                  </a:lnTo>
                  <a:lnTo>
                    <a:pt x="5288" y="1443"/>
                  </a:lnTo>
                  <a:lnTo>
                    <a:pt x="5269" y="1332"/>
                  </a:lnTo>
                  <a:lnTo>
                    <a:pt x="5232" y="1221"/>
                  </a:lnTo>
                  <a:lnTo>
                    <a:pt x="5195" y="1110"/>
                  </a:lnTo>
                  <a:lnTo>
                    <a:pt x="5121" y="1036"/>
                  </a:lnTo>
                  <a:lnTo>
                    <a:pt x="4936" y="833"/>
                  </a:lnTo>
                  <a:lnTo>
                    <a:pt x="4715" y="648"/>
                  </a:lnTo>
                  <a:lnTo>
                    <a:pt x="4474" y="481"/>
                  </a:lnTo>
                  <a:lnTo>
                    <a:pt x="4234" y="352"/>
                  </a:lnTo>
                  <a:lnTo>
                    <a:pt x="3975" y="223"/>
                  </a:lnTo>
                  <a:lnTo>
                    <a:pt x="3698" y="130"/>
                  </a:lnTo>
                  <a:lnTo>
                    <a:pt x="3420" y="75"/>
                  </a:lnTo>
                  <a:lnTo>
                    <a:pt x="3125" y="38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rgbClr val="B38A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13"/>
            <p:cNvSpPr/>
            <p:nvPr/>
          </p:nvSpPr>
          <p:spPr>
            <a:xfrm>
              <a:off x="10315809" y="1257519"/>
              <a:ext cx="65665" cy="118446"/>
            </a:xfrm>
            <a:custGeom>
              <a:rect b="b" l="l" r="r" t="t"/>
              <a:pathLst>
                <a:path extrusionOk="0" h="3236" w="1794">
                  <a:moveTo>
                    <a:pt x="315" y="0"/>
                  </a:moveTo>
                  <a:lnTo>
                    <a:pt x="241" y="37"/>
                  </a:lnTo>
                  <a:lnTo>
                    <a:pt x="167" y="111"/>
                  </a:lnTo>
                  <a:lnTo>
                    <a:pt x="93" y="222"/>
                  </a:lnTo>
                  <a:lnTo>
                    <a:pt x="56" y="314"/>
                  </a:lnTo>
                  <a:lnTo>
                    <a:pt x="38" y="407"/>
                  </a:lnTo>
                  <a:lnTo>
                    <a:pt x="19" y="518"/>
                  </a:lnTo>
                  <a:lnTo>
                    <a:pt x="1" y="647"/>
                  </a:lnTo>
                  <a:lnTo>
                    <a:pt x="19" y="795"/>
                  </a:lnTo>
                  <a:lnTo>
                    <a:pt x="19" y="961"/>
                  </a:lnTo>
                  <a:lnTo>
                    <a:pt x="93" y="998"/>
                  </a:lnTo>
                  <a:lnTo>
                    <a:pt x="241" y="1091"/>
                  </a:lnTo>
                  <a:lnTo>
                    <a:pt x="463" y="1257"/>
                  </a:lnTo>
                  <a:lnTo>
                    <a:pt x="592" y="1368"/>
                  </a:lnTo>
                  <a:lnTo>
                    <a:pt x="722" y="1498"/>
                  </a:lnTo>
                  <a:lnTo>
                    <a:pt x="870" y="1645"/>
                  </a:lnTo>
                  <a:lnTo>
                    <a:pt x="980" y="1812"/>
                  </a:lnTo>
                  <a:lnTo>
                    <a:pt x="1110" y="2015"/>
                  </a:lnTo>
                  <a:lnTo>
                    <a:pt x="1221" y="2219"/>
                  </a:lnTo>
                  <a:lnTo>
                    <a:pt x="1313" y="2440"/>
                  </a:lnTo>
                  <a:lnTo>
                    <a:pt x="1369" y="2681"/>
                  </a:lnTo>
                  <a:lnTo>
                    <a:pt x="1424" y="2958"/>
                  </a:lnTo>
                  <a:lnTo>
                    <a:pt x="1443" y="3235"/>
                  </a:lnTo>
                  <a:lnTo>
                    <a:pt x="1517" y="3069"/>
                  </a:lnTo>
                  <a:lnTo>
                    <a:pt x="1609" y="2866"/>
                  </a:lnTo>
                  <a:lnTo>
                    <a:pt x="1683" y="2607"/>
                  </a:lnTo>
                  <a:lnTo>
                    <a:pt x="1757" y="2329"/>
                  </a:lnTo>
                  <a:lnTo>
                    <a:pt x="1794" y="2015"/>
                  </a:lnTo>
                  <a:lnTo>
                    <a:pt x="1794" y="1849"/>
                  </a:lnTo>
                  <a:lnTo>
                    <a:pt x="1794" y="1682"/>
                  </a:lnTo>
                  <a:lnTo>
                    <a:pt x="1757" y="1535"/>
                  </a:lnTo>
                  <a:lnTo>
                    <a:pt x="1720" y="1387"/>
                  </a:lnTo>
                  <a:lnTo>
                    <a:pt x="1664" y="1239"/>
                  </a:lnTo>
                  <a:lnTo>
                    <a:pt x="1572" y="1091"/>
                  </a:lnTo>
                  <a:lnTo>
                    <a:pt x="1498" y="943"/>
                  </a:lnTo>
                  <a:lnTo>
                    <a:pt x="1387" y="814"/>
                  </a:lnTo>
                  <a:lnTo>
                    <a:pt x="1165" y="592"/>
                  </a:lnTo>
                  <a:lnTo>
                    <a:pt x="943" y="388"/>
                  </a:lnTo>
                  <a:lnTo>
                    <a:pt x="740" y="222"/>
                  </a:lnTo>
                  <a:lnTo>
                    <a:pt x="555" y="93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13"/>
            <p:cNvSpPr/>
            <p:nvPr/>
          </p:nvSpPr>
          <p:spPr>
            <a:xfrm>
              <a:off x="10165590" y="1260228"/>
              <a:ext cx="167164" cy="138723"/>
            </a:xfrm>
            <a:custGeom>
              <a:rect b="b" l="l" r="r" t="t"/>
              <a:pathLst>
                <a:path extrusionOk="0" h="3790" w="4567">
                  <a:moveTo>
                    <a:pt x="2607" y="0"/>
                  </a:moveTo>
                  <a:lnTo>
                    <a:pt x="2293" y="19"/>
                  </a:lnTo>
                  <a:lnTo>
                    <a:pt x="1979" y="74"/>
                  </a:lnTo>
                  <a:lnTo>
                    <a:pt x="1701" y="148"/>
                  </a:lnTo>
                  <a:lnTo>
                    <a:pt x="1443" y="240"/>
                  </a:lnTo>
                  <a:lnTo>
                    <a:pt x="1221" y="370"/>
                  </a:lnTo>
                  <a:lnTo>
                    <a:pt x="999" y="499"/>
                  </a:lnTo>
                  <a:lnTo>
                    <a:pt x="796" y="666"/>
                  </a:lnTo>
                  <a:lnTo>
                    <a:pt x="629" y="832"/>
                  </a:lnTo>
                  <a:lnTo>
                    <a:pt x="463" y="1017"/>
                  </a:lnTo>
                  <a:lnTo>
                    <a:pt x="333" y="1202"/>
                  </a:lnTo>
                  <a:lnTo>
                    <a:pt x="222" y="1405"/>
                  </a:lnTo>
                  <a:lnTo>
                    <a:pt x="130" y="1590"/>
                  </a:lnTo>
                  <a:lnTo>
                    <a:pt x="75" y="1793"/>
                  </a:lnTo>
                  <a:lnTo>
                    <a:pt x="19" y="1997"/>
                  </a:lnTo>
                  <a:lnTo>
                    <a:pt x="1" y="2182"/>
                  </a:lnTo>
                  <a:lnTo>
                    <a:pt x="1" y="2366"/>
                  </a:lnTo>
                  <a:lnTo>
                    <a:pt x="38" y="2533"/>
                  </a:lnTo>
                  <a:lnTo>
                    <a:pt x="75" y="2699"/>
                  </a:lnTo>
                  <a:lnTo>
                    <a:pt x="130" y="2866"/>
                  </a:lnTo>
                  <a:lnTo>
                    <a:pt x="185" y="3013"/>
                  </a:lnTo>
                  <a:lnTo>
                    <a:pt x="278" y="3143"/>
                  </a:lnTo>
                  <a:lnTo>
                    <a:pt x="352" y="3254"/>
                  </a:lnTo>
                  <a:lnTo>
                    <a:pt x="444" y="3365"/>
                  </a:lnTo>
                  <a:lnTo>
                    <a:pt x="555" y="3476"/>
                  </a:lnTo>
                  <a:lnTo>
                    <a:pt x="666" y="3550"/>
                  </a:lnTo>
                  <a:lnTo>
                    <a:pt x="777" y="3624"/>
                  </a:lnTo>
                  <a:lnTo>
                    <a:pt x="869" y="3697"/>
                  </a:lnTo>
                  <a:lnTo>
                    <a:pt x="980" y="3734"/>
                  </a:lnTo>
                  <a:lnTo>
                    <a:pt x="1091" y="3771"/>
                  </a:lnTo>
                  <a:lnTo>
                    <a:pt x="1202" y="3790"/>
                  </a:lnTo>
                  <a:lnTo>
                    <a:pt x="1295" y="3790"/>
                  </a:lnTo>
                  <a:lnTo>
                    <a:pt x="1387" y="3771"/>
                  </a:lnTo>
                  <a:lnTo>
                    <a:pt x="1461" y="3734"/>
                  </a:lnTo>
                  <a:lnTo>
                    <a:pt x="1535" y="3679"/>
                  </a:lnTo>
                  <a:lnTo>
                    <a:pt x="1609" y="3605"/>
                  </a:lnTo>
                  <a:lnTo>
                    <a:pt x="1664" y="3513"/>
                  </a:lnTo>
                  <a:lnTo>
                    <a:pt x="1757" y="3291"/>
                  </a:lnTo>
                  <a:lnTo>
                    <a:pt x="1831" y="3050"/>
                  </a:lnTo>
                  <a:lnTo>
                    <a:pt x="1886" y="2810"/>
                  </a:lnTo>
                  <a:lnTo>
                    <a:pt x="1905" y="2607"/>
                  </a:lnTo>
                  <a:lnTo>
                    <a:pt x="1923" y="2422"/>
                  </a:lnTo>
                  <a:lnTo>
                    <a:pt x="2182" y="2440"/>
                  </a:lnTo>
                  <a:lnTo>
                    <a:pt x="2422" y="2422"/>
                  </a:lnTo>
                  <a:lnTo>
                    <a:pt x="2644" y="2366"/>
                  </a:lnTo>
                  <a:lnTo>
                    <a:pt x="2848" y="2292"/>
                  </a:lnTo>
                  <a:lnTo>
                    <a:pt x="3032" y="2200"/>
                  </a:lnTo>
                  <a:lnTo>
                    <a:pt x="3180" y="2071"/>
                  </a:lnTo>
                  <a:lnTo>
                    <a:pt x="3328" y="1941"/>
                  </a:lnTo>
                  <a:lnTo>
                    <a:pt x="3458" y="1812"/>
                  </a:lnTo>
                  <a:lnTo>
                    <a:pt x="3569" y="1682"/>
                  </a:lnTo>
                  <a:lnTo>
                    <a:pt x="3661" y="1534"/>
                  </a:lnTo>
                  <a:lnTo>
                    <a:pt x="3809" y="1294"/>
                  </a:lnTo>
                  <a:lnTo>
                    <a:pt x="3883" y="1109"/>
                  </a:lnTo>
                  <a:lnTo>
                    <a:pt x="3920" y="1054"/>
                  </a:lnTo>
                  <a:lnTo>
                    <a:pt x="3938" y="1146"/>
                  </a:lnTo>
                  <a:lnTo>
                    <a:pt x="3957" y="1239"/>
                  </a:lnTo>
                  <a:lnTo>
                    <a:pt x="3938" y="1424"/>
                  </a:lnTo>
                  <a:lnTo>
                    <a:pt x="3901" y="1627"/>
                  </a:lnTo>
                  <a:lnTo>
                    <a:pt x="3827" y="1793"/>
                  </a:lnTo>
                  <a:lnTo>
                    <a:pt x="3753" y="1941"/>
                  </a:lnTo>
                  <a:lnTo>
                    <a:pt x="3679" y="2052"/>
                  </a:lnTo>
                  <a:lnTo>
                    <a:pt x="3606" y="2163"/>
                  </a:lnTo>
                  <a:lnTo>
                    <a:pt x="3790" y="2126"/>
                  </a:lnTo>
                  <a:lnTo>
                    <a:pt x="3938" y="2052"/>
                  </a:lnTo>
                  <a:lnTo>
                    <a:pt x="4049" y="1978"/>
                  </a:lnTo>
                  <a:lnTo>
                    <a:pt x="4160" y="1886"/>
                  </a:lnTo>
                  <a:lnTo>
                    <a:pt x="4253" y="1793"/>
                  </a:lnTo>
                  <a:lnTo>
                    <a:pt x="4345" y="1701"/>
                  </a:lnTo>
                  <a:lnTo>
                    <a:pt x="4400" y="1590"/>
                  </a:lnTo>
                  <a:lnTo>
                    <a:pt x="4456" y="1498"/>
                  </a:lnTo>
                  <a:lnTo>
                    <a:pt x="4511" y="1294"/>
                  </a:lnTo>
                  <a:lnTo>
                    <a:pt x="4548" y="1128"/>
                  </a:lnTo>
                  <a:lnTo>
                    <a:pt x="4567" y="961"/>
                  </a:lnTo>
                  <a:lnTo>
                    <a:pt x="4548" y="924"/>
                  </a:lnTo>
                  <a:lnTo>
                    <a:pt x="4511" y="813"/>
                  </a:lnTo>
                  <a:lnTo>
                    <a:pt x="4400" y="647"/>
                  </a:lnTo>
                  <a:lnTo>
                    <a:pt x="4327" y="573"/>
                  </a:lnTo>
                  <a:lnTo>
                    <a:pt x="4234" y="481"/>
                  </a:lnTo>
                  <a:lnTo>
                    <a:pt x="4123" y="388"/>
                  </a:lnTo>
                  <a:lnTo>
                    <a:pt x="3994" y="296"/>
                  </a:lnTo>
                  <a:lnTo>
                    <a:pt x="3827" y="203"/>
                  </a:lnTo>
                  <a:lnTo>
                    <a:pt x="3642" y="148"/>
                  </a:lnTo>
                  <a:lnTo>
                    <a:pt x="3421" y="74"/>
                  </a:lnTo>
                  <a:lnTo>
                    <a:pt x="3180" y="37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13"/>
            <p:cNvSpPr/>
            <p:nvPr/>
          </p:nvSpPr>
          <p:spPr>
            <a:xfrm>
              <a:off x="10297544" y="1464583"/>
              <a:ext cx="18997" cy="8126"/>
            </a:xfrm>
            <a:custGeom>
              <a:rect b="b" l="l" r="r" t="t"/>
              <a:pathLst>
                <a:path extrusionOk="0" h="222" w="519">
                  <a:moveTo>
                    <a:pt x="74" y="0"/>
                  </a:moveTo>
                  <a:lnTo>
                    <a:pt x="37" y="19"/>
                  </a:lnTo>
                  <a:lnTo>
                    <a:pt x="1" y="56"/>
                  </a:lnTo>
                  <a:lnTo>
                    <a:pt x="19" y="74"/>
                  </a:lnTo>
                  <a:lnTo>
                    <a:pt x="19" y="111"/>
                  </a:lnTo>
                  <a:lnTo>
                    <a:pt x="130" y="185"/>
                  </a:lnTo>
                  <a:lnTo>
                    <a:pt x="241" y="222"/>
                  </a:lnTo>
                  <a:lnTo>
                    <a:pt x="352" y="222"/>
                  </a:lnTo>
                  <a:lnTo>
                    <a:pt x="481" y="203"/>
                  </a:lnTo>
                  <a:lnTo>
                    <a:pt x="500" y="185"/>
                  </a:lnTo>
                  <a:lnTo>
                    <a:pt x="518" y="167"/>
                  </a:lnTo>
                  <a:lnTo>
                    <a:pt x="518" y="111"/>
                  </a:lnTo>
                  <a:lnTo>
                    <a:pt x="500" y="74"/>
                  </a:lnTo>
                  <a:lnTo>
                    <a:pt x="481" y="56"/>
                  </a:lnTo>
                  <a:lnTo>
                    <a:pt x="444" y="74"/>
                  </a:lnTo>
                  <a:lnTo>
                    <a:pt x="370" y="74"/>
                  </a:lnTo>
                  <a:lnTo>
                    <a:pt x="278" y="93"/>
                  </a:lnTo>
                  <a:lnTo>
                    <a:pt x="204" y="74"/>
                  </a:lnTo>
                  <a:lnTo>
                    <a:pt x="130" y="19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13"/>
            <p:cNvSpPr/>
            <p:nvPr/>
          </p:nvSpPr>
          <p:spPr>
            <a:xfrm>
              <a:off x="10253547" y="1401625"/>
              <a:ext cx="29136" cy="15629"/>
            </a:xfrm>
            <a:custGeom>
              <a:rect b="b" l="l" r="r" t="t"/>
              <a:pathLst>
                <a:path extrusionOk="0" h="427" w="796">
                  <a:moveTo>
                    <a:pt x="408" y="1"/>
                  </a:moveTo>
                  <a:lnTo>
                    <a:pt x="260" y="19"/>
                  </a:lnTo>
                  <a:lnTo>
                    <a:pt x="130" y="56"/>
                  </a:lnTo>
                  <a:lnTo>
                    <a:pt x="38" y="112"/>
                  </a:lnTo>
                  <a:lnTo>
                    <a:pt x="1" y="149"/>
                  </a:lnTo>
                  <a:lnTo>
                    <a:pt x="1" y="186"/>
                  </a:lnTo>
                  <a:lnTo>
                    <a:pt x="1" y="241"/>
                  </a:lnTo>
                  <a:lnTo>
                    <a:pt x="19" y="278"/>
                  </a:lnTo>
                  <a:lnTo>
                    <a:pt x="112" y="352"/>
                  </a:lnTo>
                  <a:lnTo>
                    <a:pt x="223" y="389"/>
                  </a:lnTo>
                  <a:lnTo>
                    <a:pt x="389" y="426"/>
                  </a:lnTo>
                  <a:lnTo>
                    <a:pt x="537" y="408"/>
                  </a:lnTo>
                  <a:lnTo>
                    <a:pt x="666" y="371"/>
                  </a:lnTo>
                  <a:lnTo>
                    <a:pt x="759" y="315"/>
                  </a:lnTo>
                  <a:lnTo>
                    <a:pt x="777" y="278"/>
                  </a:lnTo>
                  <a:lnTo>
                    <a:pt x="796" y="241"/>
                  </a:lnTo>
                  <a:lnTo>
                    <a:pt x="796" y="186"/>
                  </a:lnTo>
                  <a:lnTo>
                    <a:pt x="759" y="149"/>
                  </a:lnTo>
                  <a:lnTo>
                    <a:pt x="685" y="75"/>
                  </a:lnTo>
                  <a:lnTo>
                    <a:pt x="555" y="38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13"/>
            <p:cNvSpPr/>
            <p:nvPr/>
          </p:nvSpPr>
          <p:spPr>
            <a:xfrm>
              <a:off x="10336124" y="1411106"/>
              <a:ext cx="24377" cy="14934"/>
            </a:xfrm>
            <a:custGeom>
              <a:rect b="b" l="l" r="r" t="t"/>
              <a:pathLst>
                <a:path extrusionOk="0" h="408" w="666">
                  <a:moveTo>
                    <a:pt x="259" y="1"/>
                  </a:moveTo>
                  <a:lnTo>
                    <a:pt x="130" y="38"/>
                  </a:lnTo>
                  <a:lnTo>
                    <a:pt x="37" y="93"/>
                  </a:lnTo>
                  <a:lnTo>
                    <a:pt x="19" y="130"/>
                  </a:lnTo>
                  <a:lnTo>
                    <a:pt x="0" y="186"/>
                  </a:lnTo>
                  <a:lnTo>
                    <a:pt x="19" y="223"/>
                  </a:lnTo>
                  <a:lnTo>
                    <a:pt x="37" y="259"/>
                  </a:lnTo>
                  <a:lnTo>
                    <a:pt x="111" y="333"/>
                  </a:lnTo>
                  <a:lnTo>
                    <a:pt x="241" y="389"/>
                  </a:lnTo>
                  <a:lnTo>
                    <a:pt x="388" y="407"/>
                  </a:lnTo>
                  <a:lnTo>
                    <a:pt x="536" y="407"/>
                  </a:lnTo>
                  <a:lnTo>
                    <a:pt x="666" y="370"/>
                  </a:lnTo>
                  <a:lnTo>
                    <a:pt x="666" y="75"/>
                  </a:lnTo>
                  <a:lnTo>
                    <a:pt x="666" y="56"/>
                  </a:lnTo>
                  <a:lnTo>
                    <a:pt x="555" y="1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13"/>
            <p:cNvSpPr/>
            <p:nvPr/>
          </p:nvSpPr>
          <p:spPr>
            <a:xfrm>
              <a:off x="10287405" y="1381347"/>
              <a:ext cx="10834" cy="14238"/>
            </a:xfrm>
            <a:custGeom>
              <a:rect b="b" l="l" r="r" t="t"/>
              <a:pathLst>
                <a:path extrusionOk="0" h="389" w="296">
                  <a:moveTo>
                    <a:pt x="111" y="0"/>
                  </a:moveTo>
                  <a:lnTo>
                    <a:pt x="56" y="37"/>
                  </a:lnTo>
                  <a:lnTo>
                    <a:pt x="19" y="111"/>
                  </a:lnTo>
                  <a:lnTo>
                    <a:pt x="0" y="185"/>
                  </a:lnTo>
                  <a:lnTo>
                    <a:pt x="19" y="259"/>
                  </a:lnTo>
                  <a:lnTo>
                    <a:pt x="37" y="315"/>
                  </a:lnTo>
                  <a:lnTo>
                    <a:pt x="93" y="370"/>
                  </a:lnTo>
                  <a:lnTo>
                    <a:pt x="148" y="388"/>
                  </a:lnTo>
                  <a:lnTo>
                    <a:pt x="204" y="370"/>
                  </a:lnTo>
                  <a:lnTo>
                    <a:pt x="241" y="333"/>
                  </a:lnTo>
                  <a:lnTo>
                    <a:pt x="278" y="278"/>
                  </a:lnTo>
                  <a:lnTo>
                    <a:pt x="296" y="204"/>
                  </a:lnTo>
                  <a:lnTo>
                    <a:pt x="296" y="111"/>
                  </a:lnTo>
                  <a:lnTo>
                    <a:pt x="259" y="56"/>
                  </a:lnTo>
                  <a:lnTo>
                    <a:pt x="222" y="19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13"/>
            <p:cNvSpPr/>
            <p:nvPr/>
          </p:nvSpPr>
          <p:spPr>
            <a:xfrm>
              <a:off x="10335428" y="1386069"/>
              <a:ext cx="10871" cy="14238"/>
            </a:xfrm>
            <a:custGeom>
              <a:rect b="b" l="l" r="r" t="t"/>
              <a:pathLst>
                <a:path extrusionOk="0" h="389" w="297">
                  <a:moveTo>
                    <a:pt x="93" y="1"/>
                  </a:moveTo>
                  <a:lnTo>
                    <a:pt x="56" y="56"/>
                  </a:lnTo>
                  <a:lnTo>
                    <a:pt x="19" y="112"/>
                  </a:lnTo>
                  <a:lnTo>
                    <a:pt x="1" y="186"/>
                  </a:lnTo>
                  <a:lnTo>
                    <a:pt x="1" y="259"/>
                  </a:lnTo>
                  <a:lnTo>
                    <a:pt x="38" y="315"/>
                  </a:lnTo>
                  <a:lnTo>
                    <a:pt x="75" y="370"/>
                  </a:lnTo>
                  <a:lnTo>
                    <a:pt x="130" y="389"/>
                  </a:lnTo>
                  <a:lnTo>
                    <a:pt x="186" y="370"/>
                  </a:lnTo>
                  <a:lnTo>
                    <a:pt x="241" y="333"/>
                  </a:lnTo>
                  <a:lnTo>
                    <a:pt x="278" y="278"/>
                  </a:lnTo>
                  <a:lnTo>
                    <a:pt x="297" y="204"/>
                  </a:lnTo>
                  <a:lnTo>
                    <a:pt x="278" y="130"/>
                  </a:lnTo>
                  <a:lnTo>
                    <a:pt x="260" y="56"/>
                  </a:lnTo>
                  <a:lnTo>
                    <a:pt x="204" y="19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13"/>
            <p:cNvSpPr/>
            <p:nvPr/>
          </p:nvSpPr>
          <p:spPr>
            <a:xfrm>
              <a:off x="10269140" y="1352907"/>
              <a:ext cx="31808" cy="18997"/>
            </a:xfrm>
            <a:custGeom>
              <a:rect b="b" l="l" r="r" t="t"/>
              <a:pathLst>
                <a:path extrusionOk="0" h="519" w="869">
                  <a:moveTo>
                    <a:pt x="444" y="1"/>
                  </a:moveTo>
                  <a:lnTo>
                    <a:pt x="333" y="38"/>
                  </a:lnTo>
                  <a:lnTo>
                    <a:pt x="240" y="75"/>
                  </a:lnTo>
                  <a:lnTo>
                    <a:pt x="148" y="149"/>
                  </a:lnTo>
                  <a:lnTo>
                    <a:pt x="74" y="241"/>
                  </a:lnTo>
                  <a:lnTo>
                    <a:pt x="0" y="334"/>
                  </a:lnTo>
                  <a:lnTo>
                    <a:pt x="0" y="389"/>
                  </a:lnTo>
                  <a:lnTo>
                    <a:pt x="0" y="444"/>
                  </a:lnTo>
                  <a:lnTo>
                    <a:pt x="37" y="481"/>
                  </a:lnTo>
                  <a:lnTo>
                    <a:pt x="74" y="500"/>
                  </a:lnTo>
                  <a:lnTo>
                    <a:pt x="129" y="518"/>
                  </a:lnTo>
                  <a:lnTo>
                    <a:pt x="185" y="500"/>
                  </a:lnTo>
                  <a:lnTo>
                    <a:pt x="222" y="481"/>
                  </a:lnTo>
                  <a:lnTo>
                    <a:pt x="259" y="426"/>
                  </a:lnTo>
                  <a:lnTo>
                    <a:pt x="296" y="371"/>
                  </a:lnTo>
                  <a:lnTo>
                    <a:pt x="351" y="334"/>
                  </a:lnTo>
                  <a:lnTo>
                    <a:pt x="388" y="297"/>
                  </a:lnTo>
                  <a:lnTo>
                    <a:pt x="462" y="278"/>
                  </a:lnTo>
                  <a:lnTo>
                    <a:pt x="573" y="278"/>
                  </a:lnTo>
                  <a:lnTo>
                    <a:pt x="703" y="315"/>
                  </a:lnTo>
                  <a:lnTo>
                    <a:pt x="813" y="315"/>
                  </a:lnTo>
                  <a:lnTo>
                    <a:pt x="850" y="278"/>
                  </a:lnTo>
                  <a:lnTo>
                    <a:pt x="869" y="241"/>
                  </a:lnTo>
                  <a:lnTo>
                    <a:pt x="869" y="186"/>
                  </a:lnTo>
                  <a:lnTo>
                    <a:pt x="869" y="130"/>
                  </a:lnTo>
                  <a:lnTo>
                    <a:pt x="832" y="93"/>
                  </a:lnTo>
                  <a:lnTo>
                    <a:pt x="795" y="56"/>
                  </a:lnTo>
                  <a:lnTo>
                    <a:pt x="684" y="1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13"/>
            <p:cNvSpPr/>
            <p:nvPr/>
          </p:nvSpPr>
          <p:spPr>
            <a:xfrm>
              <a:off x="10330011" y="1354956"/>
              <a:ext cx="29831" cy="23023"/>
            </a:xfrm>
            <a:custGeom>
              <a:rect b="b" l="l" r="r" t="t"/>
              <a:pathLst>
                <a:path extrusionOk="0" h="629" w="815">
                  <a:moveTo>
                    <a:pt x="223" y="0"/>
                  </a:moveTo>
                  <a:lnTo>
                    <a:pt x="112" y="19"/>
                  </a:lnTo>
                  <a:lnTo>
                    <a:pt x="56" y="37"/>
                  </a:lnTo>
                  <a:lnTo>
                    <a:pt x="19" y="74"/>
                  </a:lnTo>
                  <a:lnTo>
                    <a:pt x="1" y="111"/>
                  </a:lnTo>
                  <a:lnTo>
                    <a:pt x="1" y="167"/>
                  </a:lnTo>
                  <a:lnTo>
                    <a:pt x="19" y="222"/>
                  </a:lnTo>
                  <a:lnTo>
                    <a:pt x="56" y="259"/>
                  </a:lnTo>
                  <a:lnTo>
                    <a:pt x="112" y="278"/>
                  </a:lnTo>
                  <a:lnTo>
                    <a:pt x="241" y="278"/>
                  </a:lnTo>
                  <a:lnTo>
                    <a:pt x="297" y="296"/>
                  </a:lnTo>
                  <a:lnTo>
                    <a:pt x="352" y="315"/>
                  </a:lnTo>
                  <a:lnTo>
                    <a:pt x="408" y="370"/>
                  </a:lnTo>
                  <a:lnTo>
                    <a:pt x="500" y="462"/>
                  </a:lnTo>
                  <a:lnTo>
                    <a:pt x="574" y="573"/>
                  </a:lnTo>
                  <a:lnTo>
                    <a:pt x="629" y="610"/>
                  </a:lnTo>
                  <a:lnTo>
                    <a:pt x="666" y="629"/>
                  </a:lnTo>
                  <a:lnTo>
                    <a:pt x="722" y="610"/>
                  </a:lnTo>
                  <a:lnTo>
                    <a:pt x="759" y="592"/>
                  </a:lnTo>
                  <a:lnTo>
                    <a:pt x="796" y="555"/>
                  </a:lnTo>
                  <a:lnTo>
                    <a:pt x="814" y="499"/>
                  </a:lnTo>
                  <a:lnTo>
                    <a:pt x="814" y="444"/>
                  </a:lnTo>
                  <a:lnTo>
                    <a:pt x="777" y="388"/>
                  </a:lnTo>
                  <a:lnTo>
                    <a:pt x="648" y="222"/>
                  </a:lnTo>
                  <a:lnTo>
                    <a:pt x="574" y="148"/>
                  </a:lnTo>
                  <a:lnTo>
                    <a:pt x="500" y="93"/>
                  </a:lnTo>
                  <a:lnTo>
                    <a:pt x="408" y="56"/>
                  </a:lnTo>
                  <a:lnTo>
                    <a:pt x="315" y="19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13"/>
            <p:cNvSpPr/>
            <p:nvPr/>
          </p:nvSpPr>
          <p:spPr>
            <a:xfrm>
              <a:off x="10306329" y="1395549"/>
              <a:ext cx="20351" cy="27781"/>
            </a:xfrm>
            <a:custGeom>
              <a:rect b="b" l="l" r="r" t="t"/>
              <a:pathLst>
                <a:path extrusionOk="0" h="759" w="556">
                  <a:moveTo>
                    <a:pt x="204" y="0"/>
                  </a:moveTo>
                  <a:lnTo>
                    <a:pt x="167" y="37"/>
                  </a:lnTo>
                  <a:lnTo>
                    <a:pt x="149" y="93"/>
                  </a:lnTo>
                  <a:lnTo>
                    <a:pt x="149" y="130"/>
                  </a:lnTo>
                  <a:lnTo>
                    <a:pt x="186" y="259"/>
                  </a:lnTo>
                  <a:lnTo>
                    <a:pt x="260" y="426"/>
                  </a:lnTo>
                  <a:lnTo>
                    <a:pt x="315" y="500"/>
                  </a:lnTo>
                  <a:lnTo>
                    <a:pt x="371" y="592"/>
                  </a:lnTo>
                  <a:lnTo>
                    <a:pt x="260" y="611"/>
                  </a:lnTo>
                  <a:lnTo>
                    <a:pt x="167" y="629"/>
                  </a:lnTo>
                  <a:lnTo>
                    <a:pt x="38" y="629"/>
                  </a:lnTo>
                  <a:lnTo>
                    <a:pt x="1" y="684"/>
                  </a:lnTo>
                  <a:lnTo>
                    <a:pt x="19" y="721"/>
                  </a:lnTo>
                  <a:lnTo>
                    <a:pt x="75" y="758"/>
                  </a:lnTo>
                  <a:lnTo>
                    <a:pt x="278" y="758"/>
                  </a:lnTo>
                  <a:lnTo>
                    <a:pt x="389" y="721"/>
                  </a:lnTo>
                  <a:lnTo>
                    <a:pt x="463" y="703"/>
                  </a:lnTo>
                  <a:lnTo>
                    <a:pt x="518" y="666"/>
                  </a:lnTo>
                  <a:lnTo>
                    <a:pt x="537" y="648"/>
                  </a:lnTo>
                  <a:lnTo>
                    <a:pt x="555" y="611"/>
                  </a:lnTo>
                  <a:lnTo>
                    <a:pt x="537" y="592"/>
                  </a:lnTo>
                  <a:lnTo>
                    <a:pt x="518" y="555"/>
                  </a:lnTo>
                  <a:lnTo>
                    <a:pt x="463" y="481"/>
                  </a:lnTo>
                  <a:lnTo>
                    <a:pt x="408" y="407"/>
                  </a:lnTo>
                  <a:lnTo>
                    <a:pt x="334" y="241"/>
                  </a:lnTo>
                  <a:lnTo>
                    <a:pt x="297" y="111"/>
                  </a:lnTo>
                  <a:lnTo>
                    <a:pt x="278" y="56"/>
                  </a:lnTo>
                  <a:lnTo>
                    <a:pt x="260" y="19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3"/>
            <p:cNvSpPr/>
            <p:nvPr/>
          </p:nvSpPr>
          <p:spPr>
            <a:xfrm>
              <a:off x="10283342" y="1427357"/>
              <a:ext cx="52817" cy="33198"/>
            </a:xfrm>
            <a:custGeom>
              <a:rect b="b" l="l" r="r" t="t"/>
              <a:pathLst>
                <a:path extrusionOk="0" h="907" w="1443">
                  <a:moveTo>
                    <a:pt x="0" y="0"/>
                  </a:moveTo>
                  <a:lnTo>
                    <a:pt x="19" y="148"/>
                  </a:lnTo>
                  <a:lnTo>
                    <a:pt x="56" y="278"/>
                  </a:lnTo>
                  <a:lnTo>
                    <a:pt x="111" y="444"/>
                  </a:lnTo>
                  <a:lnTo>
                    <a:pt x="204" y="610"/>
                  </a:lnTo>
                  <a:lnTo>
                    <a:pt x="259" y="684"/>
                  </a:lnTo>
                  <a:lnTo>
                    <a:pt x="333" y="740"/>
                  </a:lnTo>
                  <a:lnTo>
                    <a:pt x="407" y="814"/>
                  </a:lnTo>
                  <a:lnTo>
                    <a:pt x="499" y="851"/>
                  </a:lnTo>
                  <a:lnTo>
                    <a:pt x="610" y="888"/>
                  </a:lnTo>
                  <a:lnTo>
                    <a:pt x="740" y="906"/>
                  </a:lnTo>
                  <a:lnTo>
                    <a:pt x="832" y="906"/>
                  </a:lnTo>
                  <a:lnTo>
                    <a:pt x="925" y="888"/>
                  </a:lnTo>
                  <a:lnTo>
                    <a:pt x="1017" y="851"/>
                  </a:lnTo>
                  <a:lnTo>
                    <a:pt x="1091" y="814"/>
                  </a:lnTo>
                  <a:lnTo>
                    <a:pt x="1165" y="758"/>
                  </a:lnTo>
                  <a:lnTo>
                    <a:pt x="1220" y="703"/>
                  </a:lnTo>
                  <a:lnTo>
                    <a:pt x="1313" y="573"/>
                  </a:lnTo>
                  <a:lnTo>
                    <a:pt x="1368" y="463"/>
                  </a:lnTo>
                  <a:lnTo>
                    <a:pt x="1424" y="352"/>
                  </a:lnTo>
                  <a:lnTo>
                    <a:pt x="1442" y="241"/>
                  </a:lnTo>
                  <a:lnTo>
                    <a:pt x="1350" y="241"/>
                  </a:lnTo>
                  <a:lnTo>
                    <a:pt x="1073" y="222"/>
                  </a:lnTo>
                  <a:lnTo>
                    <a:pt x="869" y="204"/>
                  </a:lnTo>
                  <a:lnTo>
                    <a:pt x="610" y="167"/>
                  </a:lnTo>
                  <a:lnTo>
                    <a:pt x="333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13"/>
            <p:cNvSpPr/>
            <p:nvPr/>
          </p:nvSpPr>
          <p:spPr>
            <a:xfrm>
              <a:off x="10177084" y="1360374"/>
              <a:ext cx="60943" cy="77158"/>
            </a:xfrm>
            <a:custGeom>
              <a:rect b="b" l="l" r="r" t="t"/>
              <a:pathLst>
                <a:path extrusionOk="0" h="2108" w="1665">
                  <a:moveTo>
                    <a:pt x="629" y="0"/>
                  </a:moveTo>
                  <a:lnTo>
                    <a:pt x="518" y="19"/>
                  </a:lnTo>
                  <a:lnTo>
                    <a:pt x="445" y="37"/>
                  </a:lnTo>
                  <a:lnTo>
                    <a:pt x="352" y="74"/>
                  </a:lnTo>
                  <a:lnTo>
                    <a:pt x="297" y="111"/>
                  </a:lnTo>
                  <a:lnTo>
                    <a:pt x="186" y="204"/>
                  </a:lnTo>
                  <a:lnTo>
                    <a:pt x="93" y="333"/>
                  </a:lnTo>
                  <a:lnTo>
                    <a:pt x="56" y="481"/>
                  </a:lnTo>
                  <a:lnTo>
                    <a:pt x="19" y="647"/>
                  </a:lnTo>
                  <a:lnTo>
                    <a:pt x="1" y="832"/>
                  </a:lnTo>
                  <a:lnTo>
                    <a:pt x="1" y="1017"/>
                  </a:lnTo>
                  <a:lnTo>
                    <a:pt x="38" y="1202"/>
                  </a:lnTo>
                  <a:lnTo>
                    <a:pt x="75" y="1405"/>
                  </a:lnTo>
                  <a:lnTo>
                    <a:pt x="149" y="1590"/>
                  </a:lnTo>
                  <a:lnTo>
                    <a:pt x="260" y="1756"/>
                  </a:lnTo>
                  <a:lnTo>
                    <a:pt x="315" y="1849"/>
                  </a:lnTo>
                  <a:lnTo>
                    <a:pt x="389" y="1904"/>
                  </a:lnTo>
                  <a:lnTo>
                    <a:pt x="463" y="1978"/>
                  </a:lnTo>
                  <a:lnTo>
                    <a:pt x="555" y="2034"/>
                  </a:lnTo>
                  <a:lnTo>
                    <a:pt x="648" y="2071"/>
                  </a:lnTo>
                  <a:lnTo>
                    <a:pt x="759" y="2089"/>
                  </a:lnTo>
                  <a:lnTo>
                    <a:pt x="870" y="2108"/>
                  </a:lnTo>
                  <a:lnTo>
                    <a:pt x="999" y="2108"/>
                  </a:lnTo>
                  <a:lnTo>
                    <a:pt x="1110" y="2071"/>
                  </a:lnTo>
                  <a:lnTo>
                    <a:pt x="1221" y="2052"/>
                  </a:lnTo>
                  <a:lnTo>
                    <a:pt x="1313" y="1997"/>
                  </a:lnTo>
                  <a:lnTo>
                    <a:pt x="1387" y="1941"/>
                  </a:lnTo>
                  <a:lnTo>
                    <a:pt x="1461" y="1867"/>
                  </a:lnTo>
                  <a:lnTo>
                    <a:pt x="1517" y="1793"/>
                  </a:lnTo>
                  <a:lnTo>
                    <a:pt x="1609" y="1645"/>
                  </a:lnTo>
                  <a:lnTo>
                    <a:pt x="1646" y="1535"/>
                  </a:lnTo>
                  <a:lnTo>
                    <a:pt x="1665" y="1424"/>
                  </a:lnTo>
                  <a:lnTo>
                    <a:pt x="1665" y="1331"/>
                  </a:lnTo>
                  <a:lnTo>
                    <a:pt x="1665" y="1220"/>
                  </a:lnTo>
                  <a:lnTo>
                    <a:pt x="1646" y="1109"/>
                  </a:lnTo>
                  <a:lnTo>
                    <a:pt x="1628" y="998"/>
                  </a:lnTo>
                  <a:lnTo>
                    <a:pt x="1591" y="906"/>
                  </a:lnTo>
                  <a:lnTo>
                    <a:pt x="1535" y="814"/>
                  </a:lnTo>
                  <a:lnTo>
                    <a:pt x="1369" y="536"/>
                  </a:lnTo>
                  <a:lnTo>
                    <a:pt x="1258" y="407"/>
                  </a:lnTo>
                  <a:lnTo>
                    <a:pt x="1147" y="277"/>
                  </a:lnTo>
                  <a:lnTo>
                    <a:pt x="1018" y="148"/>
                  </a:lnTo>
                  <a:lnTo>
                    <a:pt x="888" y="74"/>
                  </a:lnTo>
                  <a:lnTo>
                    <a:pt x="759" y="19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rgbClr val="B38A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13"/>
            <p:cNvSpPr/>
            <p:nvPr/>
          </p:nvSpPr>
          <p:spPr>
            <a:xfrm>
              <a:off x="10190627" y="1375235"/>
              <a:ext cx="24414" cy="44033"/>
            </a:xfrm>
            <a:custGeom>
              <a:rect b="b" l="l" r="r" t="t"/>
              <a:pathLst>
                <a:path extrusionOk="0" h="1203" w="667">
                  <a:moveTo>
                    <a:pt x="112" y="1"/>
                  </a:moveTo>
                  <a:lnTo>
                    <a:pt x="38" y="19"/>
                  </a:lnTo>
                  <a:lnTo>
                    <a:pt x="1" y="38"/>
                  </a:lnTo>
                  <a:lnTo>
                    <a:pt x="1" y="93"/>
                  </a:lnTo>
                  <a:lnTo>
                    <a:pt x="19" y="130"/>
                  </a:lnTo>
                  <a:lnTo>
                    <a:pt x="148" y="130"/>
                  </a:lnTo>
                  <a:lnTo>
                    <a:pt x="222" y="149"/>
                  </a:lnTo>
                  <a:lnTo>
                    <a:pt x="296" y="186"/>
                  </a:lnTo>
                  <a:lnTo>
                    <a:pt x="352" y="241"/>
                  </a:lnTo>
                  <a:lnTo>
                    <a:pt x="407" y="315"/>
                  </a:lnTo>
                  <a:lnTo>
                    <a:pt x="463" y="371"/>
                  </a:lnTo>
                  <a:lnTo>
                    <a:pt x="518" y="518"/>
                  </a:lnTo>
                  <a:lnTo>
                    <a:pt x="555" y="666"/>
                  </a:lnTo>
                  <a:lnTo>
                    <a:pt x="555" y="814"/>
                  </a:lnTo>
                  <a:lnTo>
                    <a:pt x="537" y="981"/>
                  </a:lnTo>
                  <a:lnTo>
                    <a:pt x="500" y="1129"/>
                  </a:lnTo>
                  <a:lnTo>
                    <a:pt x="500" y="1147"/>
                  </a:lnTo>
                  <a:lnTo>
                    <a:pt x="518" y="1166"/>
                  </a:lnTo>
                  <a:lnTo>
                    <a:pt x="555" y="1203"/>
                  </a:lnTo>
                  <a:lnTo>
                    <a:pt x="592" y="1184"/>
                  </a:lnTo>
                  <a:lnTo>
                    <a:pt x="611" y="1166"/>
                  </a:lnTo>
                  <a:lnTo>
                    <a:pt x="629" y="1147"/>
                  </a:lnTo>
                  <a:lnTo>
                    <a:pt x="666" y="925"/>
                  </a:lnTo>
                  <a:lnTo>
                    <a:pt x="666" y="703"/>
                  </a:lnTo>
                  <a:lnTo>
                    <a:pt x="666" y="592"/>
                  </a:lnTo>
                  <a:lnTo>
                    <a:pt x="629" y="500"/>
                  </a:lnTo>
                  <a:lnTo>
                    <a:pt x="592" y="389"/>
                  </a:lnTo>
                  <a:lnTo>
                    <a:pt x="555" y="297"/>
                  </a:lnTo>
                  <a:lnTo>
                    <a:pt x="444" y="167"/>
                  </a:lnTo>
                  <a:lnTo>
                    <a:pt x="333" y="75"/>
                  </a:lnTo>
                  <a:lnTo>
                    <a:pt x="259" y="38"/>
                  </a:lnTo>
                  <a:lnTo>
                    <a:pt x="185" y="19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13"/>
            <p:cNvSpPr/>
            <p:nvPr/>
          </p:nvSpPr>
          <p:spPr>
            <a:xfrm>
              <a:off x="10321922" y="1365791"/>
              <a:ext cx="56844" cy="64969"/>
            </a:xfrm>
            <a:custGeom>
              <a:rect b="b" l="l" r="r" t="t"/>
              <a:pathLst>
                <a:path extrusionOk="0" h="1775" w="1553">
                  <a:moveTo>
                    <a:pt x="850" y="129"/>
                  </a:moveTo>
                  <a:lnTo>
                    <a:pt x="961" y="166"/>
                  </a:lnTo>
                  <a:lnTo>
                    <a:pt x="1091" y="240"/>
                  </a:lnTo>
                  <a:lnTo>
                    <a:pt x="1183" y="314"/>
                  </a:lnTo>
                  <a:lnTo>
                    <a:pt x="1276" y="425"/>
                  </a:lnTo>
                  <a:lnTo>
                    <a:pt x="1350" y="555"/>
                  </a:lnTo>
                  <a:lnTo>
                    <a:pt x="1387" y="703"/>
                  </a:lnTo>
                  <a:lnTo>
                    <a:pt x="1424" y="850"/>
                  </a:lnTo>
                  <a:lnTo>
                    <a:pt x="1424" y="998"/>
                  </a:lnTo>
                  <a:lnTo>
                    <a:pt x="1387" y="1146"/>
                  </a:lnTo>
                  <a:lnTo>
                    <a:pt x="1331" y="1276"/>
                  </a:lnTo>
                  <a:lnTo>
                    <a:pt x="1257" y="1405"/>
                  </a:lnTo>
                  <a:lnTo>
                    <a:pt x="1165" y="1497"/>
                  </a:lnTo>
                  <a:lnTo>
                    <a:pt x="1072" y="1571"/>
                  </a:lnTo>
                  <a:lnTo>
                    <a:pt x="943" y="1627"/>
                  </a:lnTo>
                  <a:lnTo>
                    <a:pt x="832" y="1645"/>
                  </a:lnTo>
                  <a:lnTo>
                    <a:pt x="703" y="1645"/>
                  </a:lnTo>
                  <a:lnTo>
                    <a:pt x="573" y="1608"/>
                  </a:lnTo>
                  <a:lnTo>
                    <a:pt x="462" y="1553"/>
                  </a:lnTo>
                  <a:lnTo>
                    <a:pt x="351" y="1461"/>
                  </a:lnTo>
                  <a:lnTo>
                    <a:pt x="277" y="1350"/>
                  </a:lnTo>
                  <a:lnTo>
                    <a:pt x="203" y="1220"/>
                  </a:lnTo>
                  <a:lnTo>
                    <a:pt x="148" y="1091"/>
                  </a:lnTo>
                  <a:lnTo>
                    <a:pt x="129" y="943"/>
                  </a:lnTo>
                  <a:lnTo>
                    <a:pt x="129" y="776"/>
                  </a:lnTo>
                  <a:lnTo>
                    <a:pt x="166" y="647"/>
                  </a:lnTo>
                  <a:lnTo>
                    <a:pt x="203" y="499"/>
                  </a:lnTo>
                  <a:lnTo>
                    <a:pt x="277" y="388"/>
                  </a:lnTo>
                  <a:lnTo>
                    <a:pt x="370" y="277"/>
                  </a:lnTo>
                  <a:lnTo>
                    <a:pt x="481" y="203"/>
                  </a:lnTo>
                  <a:lnTo>
                    <a:pt x="592" y="148"/>
                  </a:lnTo>
                  <a:lnTo>
                    <a:pt x="721" y="129"/>
                  </a:lnTo>
                  <a:close/>
                  <a:moveTo>
                    <a:pt x="703" y="0"/>
                  </a:moveTo>
                  <a:lnTo>
                    <a:pt x="555" y="19"/>
                  </a:lnTo>
                  <a:lnTo>
                    <a:pt x="407" y="92"/>
                  </a:lnTo>
                  <a:lnTo>
                    <a:pt x="277" y="185"/>
                  </a:lnTo>
                  <a:lnTo>
                    <a:pt x="166" y="296"/>
                  </a:lnTo>
                  <a:lnTo>
                    <a:pt x="92" y="444"/>
                  </a:lnTo>
                  <a:lnTo>
                    <a:pt x="37" y="610"/>
                  </a:lnTo>
                  <a:lnTo>
                    <a:pt x="0" y="776"/>
                  </a:lnTo>
                  <a:lnTo>
                    <a:pt x="0" y="943"/>
                  </a:lnTo>
                  <a:lnTo>
                    <a:pt x="19" y="1128"/>
                  </a:lnTo>
                  <a:lnTo>
                    <a:pt x="74" y="1294"/>
                  </a:lnTo>
                  <a:lnTo>
                    <a:pt x="166" y="1442"/>
                  </a:lnTo>
                  <a:lnTo>
                    <a:pt x="277" y="1553"/>
                  </a:lnTo>
                  <a:lnTo>
                    <a:pt x="388" y="1664"/>
                  </a:lnTo>
                  <a:lnTo>
                    <a:pt x="536" y="1738"/>
                  </a:lnTo>
                  <a:lnTo>
                    <a:pt x="684" y="1775"/>
                  </a:lnTo>
                  <a:lnTo>
                    <a:pt x="887" y="1775"/>
                  </a:lnTo>
                  <a:lnTo>
                    <a:pt x="1035" y="1738"/>
                  </a:lnTo>
                  <a:lnTo>
                    <a:pt x="1165" y="1682"/>
                  </a:lnTo>
                  <a:lnTo>
                    <a:pt x="1276" y="1590"/>
                  </a:lnTo>
                  <a:lnTo>
                    <a:pt x="1368" y="1479"/>
                  </a:lnTo>
                  <a:lnTo>
                    <a:pt x="1461" y="1331"/>
                  </a:lnTo>
                  <a:lnTo>
                    <a:pt x="1516" y="1183"/>
                  </a:lnTo>
                  <a:lnTo>
                    <a:pt x="1553" y="1017"/>
                  </a:lnTo>
                  <a:lnTo>
                    <a:pt x="1553" y="832"/>
                  </a:lnTo>
                  <a:lnTo>
                    <a:pt x="1516" y="666"/>
                  </a:lnTo>
                  <a:lnTo>
                    <a:pt x="1461" y="499"/>
                  </a:lnTo>
                  <a:lnTo>
                    <a:pt x="1387" y="351"/>
                  </a:lnTo>
                  <a:lnTo>
                    <a:pt x="1276" y="222"/>
                  </a:lnTo>
                  <a:lnTo>
                    <a:pt x="1146" y="111"/>
                  </a:lnTo>
                  <a:lnTo>
                    <a:pt x="1017" y="37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13"/>
            <p:cNvSpPr/>
            <p:nvPr/>
          </p:nvSpPr>
          <p:spPr>
            <a:xfrm>
              <a:off x="10256951" y="1360374"/>
              <a:ext cx="56880" cy="65665"/>
            </a:xfrm>
            <a:custGeom>
              <a:rect b="b" l="l" r="r" t="t"/>
              <a:pathLst>
                <a:path extrusionOk="0" h="1794" w="1554">
                  <a:moveTo>
                    <a:pt x="721" y="130"/>
                  </a:moveTo>
                  <a:lnTo>
                    <a:pt x="851" y="148"/>
                  </a:lnTo>
                  <a:lnTo>
                    <a:pt x="962" y="185"/>
                  </a:lnTo>
                  <a:lnTo>
                    <a:pt x="1073" y="240"/>
                  </a:lnTo>
                  <a:lnTo>
                    <a:pt x="1183" y="314"/>
                  </a:lnTo>
                  <a:lnTo>
                    <a:pt x="1276" y="425"/>
                  </a:lnTo>
                  <a:lnTo>
                    <a:pt x="1350" y="555"/>
                  </a:lnTo>
                  <a:lnTo>
                    <a:pt x="1387" y="703"/>
                  </a:lnTo>
                  <a:lnTo>
                    <a:pt x="1424" y="851"/>
                  </a:lnTo>
                  <a:lnTo>
                    <a:pt x="1405" y="998"/>
                  </a:lnTo>
                  <a:lnTo>
                    <a:pt x="1387" y="1146"/>
                  </a:lnTo>
                  <a:lnTo>
                    <a:pt x="1331" y="1276"/>
                  </a:lnTo>
                  <a:lnTo>
                    <a:pt x="1257" y="1405"/>
                  </a:lnTo>
                  <a:lnTo>
                    <a:pt x="1165" y="1498"/>
                  </a:lnTo>
                  <a:lnTo>
                    <a:pt x="1073" y="1572"/>
                  </a:lnTo>
                  <a:lnTo>
                    <a:pt x="943" y="1627"/>
                  </a:lnTo>
                  <a:lnTo>
                    <a:pt x="832" y="1645"/>
                  </a:lnTo>
                  <a:lnTo>
                    <a:pt x="703" y="1645"/>
                  </a:lnTo>
                  <a:lnTo>
                    <a:pt x="573" y="1609"/>
                  </a:lnTo>
                  <a:lnTo>
                    <a:pt x="462" y="1553"/>
                  </a:lnTo>
                  <a:lnTo>
                    <a:pt x="352" y="1461"/>
                  </a:lnTo>
                  <a:lnTo>
                    <a:pt x="259" y="1350"/>
                  </a:lnTo>
                  <a:lnTo>
                    <a:pt x="204" y="1239"/>
                  </a:lnTo>
                  <a:lnTo>
                    <a:pt x="148" y="1091"/>
                  </a:lnTo>
                  <a:lnTo>
                    <a:pt x="130" y="943"/>
                  </a:lnTo>
                  <a:lnTo>
                    <a:pt x="130" y="795"/>
                  </a:lnTo>
                  <a:lnTo>
                    <a:pt x="167" y="647"/>
                  </a:lnTo>
                  <a:lnTo>
                    <a:pt x="204" y="518"/>
                  </a:lnTo>
                  <a:lnTo>
                    <a:pt x="278" y="388"/>
                  </a:lnTo>
                  <a:lnTo>
                    <a:pt x="370" y="296"/>
                  </a:lnTo>
                  <a:lnTo>
                    <a:pt x="462" y="222"/>
                  </a:lnTo>
                  <a:lnTo>
                    <a:pt x="592" y="167"/>
                  </a:lnTo>
                  <a:lnTo>
                    <a:pt x="721" y="130"/>
                  </a:lnTo>
                  <a:close/>
                  <a:moveTo>
                    <a:pt x="703" y="0"/>
                  </a:moveTo>
                  <a:lnTo>
                    <a:pt x="555" y="37"/>
                  </a:lnTo>
                  <a:lnTo>
                    <a:pt x="407" y="93"/>
                  </a:lnTo>
                  <a:lnTo>
                    <a:pt x="278" y="185"/>
                  </a:lnTo>
                  <a:lnTo>
                    <a:pt x="185" y="296"/>
                  </a:lnTo>
                  <a:lnTo>
                    <a:pt x="93" y="444"/>
                  </a:lnTo>
                  <a:lnTo>
                    <a:pt x="37" y="592"/>
                  </a:lnTo>
                  <a:lnTo>
                    <a:pt x="0" y="777"/>
                  </a:lnTo>
                  <a:lnTo>
                    <a:pt x="0" y="943"/>
                  </a:lnTo>
                  <a:lnTo>
                    <a:pt x="19" y="1128"/>
                  </a:lnTo>
                  <a:lnTo>
                    <a:pt x="74" y="1294"/>
                  </a:lnTo>
                  <a:lnTo>
                    <a:pt x="148" y="1442"/>
                  </a:lnTo>
                  <a:lnTo>
                    <a:pt x="259" y="1572"/>
                  </a:lnTo>
                  <a:lnTo>
                    <a:pt x="389" y="1664"/>
                  </a:lnTo>
                  <a:lnTo>
                    <a:pt x="536" y="1738"/>
                  </a:lnTo>
                  <a:lnTo>
                    <a:pt x="684" y="1775"/>
                  </a:lnTo>
                  <a:lnTo>
                    <a:pt x="832" y="1793"/>
                  </a:lnTo>
                  <a:lnTo>
                    <a:pt x="888" y="1775"/>
                  </a:lnTo>
                  <a:lnTo>
                    <a:pt x="1036" y="1738"/>
                  </a:lnTo>
                  <a:lnTo>
                    <a:pt x="1146" y="1682"/>
                  </a:lnTo>
                  <a:lnTo>
                    <a:pt x="1276" y="1590"/>
                  </a:lnTo>
                  <a:lnTo>
                    <a:pt x="1368" y="1479"/>
                  </a:lnTo>
                  <a:lnTo>
                    <a:pt x="1461" y="1350"/>
                  </a:lnTo>
                  <a:lnTo>
                    <a:pt x="1516" y="1183"/>
                  </a:lnTo>
                  <a:lnTo>
                    <a:pt x="1553" y="1017"/>
                  </a:lnTo>
                  <a:lnTo>
                    <a:pt x="1553" y="832"/>
                  </a:lnTo>
                  <a:lnTo>
                    <a:pt x="1516" y="666"/>
                  </a:lnTo>
                  <a:lnTo>
                    <a:pt x="1461" y="499"/>
                  </a:lnTo>
                  <a:lnTo>
                    <a:pt x="1387" y="351"/>
                  </a:lnTo>
                  <a:lnTo>
                    <a:pt x="1276" y="222"/>
                  </a:lnTo>
                  <a:lnTo>
                    <a:pt x="1146" y="130"/>
                  </a:lnTo>
                  <a:lnTo>
                    <a:pt x="1017" y="56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13"/>
            <p:cNvSpPr/>
            <p:nvPr/>
          </p:nvSpPr>
          <p:spPr>
            <a:xfrm>
              <a:off x="10310392" y="1386069"/>
              <a:ext cx="15593" cy="6808"/>
            </a:xfrm>
            <a:custGeom>
              <a:rect b="b" l="l" r="r" t="t"/>
              <a:pathLst>
                <a:path extrusionOk="0" h="186" w="426">
                  <a:moveTo>
                    <a:pt x="130" y="1"/>
                  </a:moveTo>
                  <a:lnTo>
                    <a:pt x="38" y="19"/>
                  </a:lnTo>
                  <a:lnTo>
                    <a:pt x="1" y="56"/>
                  </a:lnTo>
                  <a:lnTo>
                    <a:pt x="19" y="93"/>
                  </a:lnTo>
                  <a:lnTo>
                    <a:pt x="38" y="112"/>
                  </a:lnTo>
                  <a:lnTo>
                    <a:pt x="75" y="112"/>
                  </a:lnTo>
                  <a:lnTo>
                    <a:pt x="149" y="93"/>
                  </a:lnTo>
                  <a:lnTo>
                    <a:pt x="204" y="112"/>
                  </a:lnTo>
                  <a:lnTo>
                    <a:pt x="278" y="130"/>
                  </a:lnTo>
                  <a:lnTo>
                    <a:pt x="334" y="167"/>
                  </a:lnTo>
                  <a:lnTo>
                    <a:pt x="371" y="186"/>
                  </a:lnTo>
                  <a:lnTo>
                    <a:pt x="407" y="167"/>
                  </a:lnTo>
                  <a:lnTo>
                    <a:pt x="426" y="130"/>
                  </a:lnTo>
                  <a:lnTo>
                    <a:pt x="407" y="93"/>
                  </a:lnTo>
                  <a:lnTo>
                    <a:pt x="334" y="38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13"/>
            <p:cNvSpPr/>
            <p:nvPr/>
          </p:nvSpPr>
          <p:spPr>
            <a:xfrm>
              <a:off x="10216359" y="1363082"/>
              <a:ext cx="44692" cy="22364"/>
            </a:xfrm>
            <a:custGeom>
              <a:rect b="b" l="l" r="r" t="t"/>
              <a:pathLst>
                <a:path extrusionOk="0" h="611" w="1221">
                  <a:moveTo>
                    <a:pt x="56" y="0"/>
                  </a:moveTo>
                  <a:lnTo>
                    <a:pt x="19" y="19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37" y="93"/>
                  </a:lnTo>
                  <a:lnTo>
                    <a:pt x="185" y="111"/>
                  </a:lnTo>
                  <a:lnTo>
                    <a:pt x="351" y="148"/>
                  </a:lnTo>
                  <a:lnTo>
                    <a:pt x="481" y="185"/>
                  </a:lnTo>
                  <a:lnTo>
                    <a:pt x="629" y="240"/>
                  </a:lnTo>
                  <a:lnTo>
                    <a:pt x="758" y="314"/>
                  </a:lnTo>
                  <a:lnTo>
                    <a:pt x="887" y="388"/>
                  </a:lnTo>
                  <a:lnTo>
                    <a:pt x="1017" y="481"/>
                  </a:lnTo>
                  <a:lnTo>
                    <a:pt x="1128" y="592"/>
                  </a:lnTo>
                  <a:lnTo>
                    <a:pt x="1165" y="610"/>
                  </a:lnTo>
                  <a:lnTo>
                    <a:pt x="1202" y="592"/>
                  </a:lnTo>
                  <a:lnTo>
                    <a:pt x="1220" y="555"/>
                  </a:lnTo>
                  <a:lnTo>
                    <a:pt x="1202" y="518"/>
                  </a:lnTo>
                  <a:lnTo>
                    <a:pt x="1072" y="407"/>
                  </a:lnTo>
                  <a:lnTo>
                    <a:pt x="961" y="314"/>
                  </a:lnTo>
                  <a:lnTo>
                    <a:pt x="814" y="222"/>
                  </a:lnTo>
                  <a:lnTo>
                    <a:pt x="684" y="148"/>
                  </a:lnTo>
                  <a:lnTo>
                    <a:pt x="536" y="93"/>
                  </a:lnTo>
                  <a:lnTo>
                    <a:pt x="370" y="37"/>
                  </a:lnTo>
                  <a:lnTo>
                    <a:pt x="222" y="1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13"/>
            <p:cNvSpPr/>
            <p:nvPr/>
          </p:nvSpPr>
          <p:spPr>
            <a:xfrm>
              <a:off x="10420018" y="3645501"/>
              <a:ext cx="104244" cy="232829"/>
            </a:xfrm>
            <a:custGeom>
              <a:rect b="b" l="l" r="r" t="t"/>
              <a:pathLst>
                <a:path extrusionOk="0" h="6361" w="2848">
                  <a:moveTo>
                    <a:pt x="93" y="1"/>
                  </a:moveTo>
                  <a:lnTo>
                    <a:pt x="1" y="6323"/>
                  </a:lnTo>
                  <a:lnTo>
                    <a:pt x="1997" y="6360"/>
                  </a:lnTo>
                  <a:lnTo>
                    <a:pt x="2848" y="278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EFB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13"/>
            <p:cNvSpPr/>
            <p:nvPr/>
          </p:nvSpPr>
          <p:spPr>
            <a:xfrm>
              <a:off x="10408525" y="3847147"/>
              <a:ext cx="326860" cy="138101"/>
            </a:xfrm>
            <a:custGeom>
              <a:rect b="b" l="l" r="r" t="t"/>
              <a:pathLst>
                <a:path extrusionOk="0" h="3773" w="8930">
                  <a:moveTo>
                    <a:pt x="37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0" y="149"/>
                  </a:lnTo>
                  <a:lnTo>
                    <a:pt x="389" y="3772"/>
                  </a:lnTo>
                  <a:lnTo>
                    <a:pt x="8930" y="3772"/>
                  </a:lnTo>
                  <a:lnTo>
                    <a:pt x="8874" y="3513"/>
                  </a:lnTo>
                  <a:lnTo>
                    <a:pt x="8819" y="3292"/>
                  </a:lnTo>
                  <a:lnTo>
                    <a:pt x="8745" y="3088"/>
                  </a:lnTo>
                  <a:lnTo>
                    <a:pt x="8671" y="2922"/>
                  </a:lnTo>
                  <a:lnTo>
                    <a:pt x="8578" y="2755"/>
                  </a:lnTo>
                  <a:lnTo>
                    <a:pt x="8486" y="2607"/>
                  </a:lnTo>
                  <a:lnTo>
                    <a:pt x="8393" y="2478"/>
                  </a:lnTo>
                  <a:lnTo>
                    <a:pt x="8301" y="2367"/>
                  </a:lnTo>
                  <a:lnTo>
                    <a:pt x="8190" y="2275"/>
                  </a:lnTo>
                  <a:lnTo>
                    <a:pt x="8079" y="2182"/>
                  </a:lnTo>
                  <a:lnTo>
                    <a:pt x="7968" y="2127"/>
                  </a:lnTo>
                  <a:lnTo>
                    <a:pt x="7839" y="2071"/>
                  </a:lnTo>
                  <a:lnTo>
                    <a:pt x="7728" y="2034"/>
                  </a:lnTo>
                  <a:lnTo>
                    <a:pt x="7598" y="1997"/>
                  </a:lnTo>
                  <a:lnTo>
                    <a:pt x="7340" y="1960"/>
                  </a:lnTo>
                  <a:lnTo>
                    <a:pt x="6988" y="1923"/>
                  </a:lnTo>
                  <a:lnTo>
                    <a:pt x="6489" y="1831"/>
                  </a:lnTo>
                  <a:lnTo>
                    <a:pt x="5306" y="1591"/>
                  </a:lnTo>
                  <a:lnTo>
                    <a:pt x="3790" y="1258"/>
                  </a:lnTo>
                  <a:lnTo>
                    <a:pt x="3698" y="1092"/>
                  </a:lnTo>
                  <a:lnTo>
                    <a:pt x="3420" y="722"/>
                  </a:lnTo>
                  <a:lnTo>
                    <a:pt x="3254" y="500"/>
                  </a:lnTo>
                  <a:lnTo>
                    <a:pt x="3069" y="315"/>
                  </a:lnTo>
                  <a:lnTo>
                    <a:pt x="2866" y="149"/>
                  </a:lnTo>
                  <a:lnTo>
                    <a:pt x="2773" y="93"/>
                  </a:lnTo>
                  <a:lnTo>
                    <a:pt x="2681" y="56"/>
                  </a:lnTo>
                  <a:lnTo>
                    <a:pt x="2607" y="38"/>
                  </a:lnTo>
                  <a:lnTo>
                    <a:pt x="2515" y="38"/>
                  </a:lnTo>
                  <a:lnTo>
                    <a:pt x="2441" y="56"/>
                  </a:lnTo>
                  <a:lnTo>
                    <a:pt x="2367" y="112"/>
                  </a:lnTo>
                  <a:lnTo>
                    <a:pt x="2293" y="149"/>
                  </a:lnTo>
                  <a:lnTo>
                    <a:pt x="2237" y="223"/>
                  </a:lnTo>
                  <a:lnTo>
                    <a:pt x="2126" y="371"/>
                  </a:lnTo>
                  <a:lnTo>
                    <a:pt x="2034" y="537"/>
                  </a:lnTo>
                  <a:lnTo>
                    <a:pt x="1978" y="685"/>
                  </a:lnTo>
                  <a:lnTo>
                    <a:pt x="1923" y="814"/>
                  </a:lnTo>
                  <a:lnTo>
                    <a:pt x="703" y="592"/>
                  </a:lnTo>
                  <a:lnTo>
                    <a:pt x="592" y="445"/>
                  </a:lnTo>
                  <a:lnTo>
                    <a:pt x="333" y="167"/>
                  </a:lnTo>
                  <a:lnTo>
                    <a:pt x="204" y="56"/>
                  </a:lnTo>
                  <a:lnTo>
                    <a:pt x="130" y="19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13"/>
            <p:cNvSpPr/>
            <p:nvPr/>
          </p:nvSpPr>
          <p:spPr>
            <a:xfrm>
              <a:off x="10417309" y="3916180"/>
              <a:ext cx="156366" cy="46046"/>
            </a:xfrm>
            <a:custGeom>
              <a:rect b="b" l="l" r="r" t="t"/>
              <a:pathLst>
                <a:path extrusionOk="0" h="1258" w="4272">
                  <a:moveTo>
                    <a:pt x="56" y="0"/>
                  </a:moveTo>
                  <a:lnTo>
                    <a:pt x="19" y="19"/>
                  </a:lnTo>
                  <a:lnTo>
                    <a:pt x="1" y="56"/>
                  </a:lnTo>
                  <a:lnTo>
                    <a:pt x="1" y="130"/>
                  </a:lnTo>
                  <a:lnTo>
                    <a:pt x="19" y="148"/>
                  </a:lnTo>
                  <a:lnTo>
                    <a:pt x="56" y="167"/>
                  </a:lnTo>
                  <a:lnTo>
                    <a:pt x="611" y="278"/>
                  </a:lnTo>
                  <a:lnTo>
                    <a:pt x="1165" y="352"/>
                  </a:lnTo>
                  <a:lnTo>
                    <a:pt x="1720" y="389"/>
                  </a:lnTo>
                  <a:lnTo>
                    <a:pt x="2293" y="389"/>
                  </a:lnTo>
                  <a:lnTo>
                    <a:pt x="2848" y="352"/>
                  </a:lnTo>
                  <a:lnTo>
                    <a:pt x="3125" y="352"/>
                  </a:lnTo>
                  <a:lnTo>
                    <a:pt x="3273" y="370"/>
                  </a:lnTo>
                  <a:lnTo>
                    <a:pt x="3402" y="389"/>
                  </a:lnTo>
                  <a:lnTo>
                    <a:pt x="3550" y="444"/>
                  </a:lnTo>
                  <a:lnTo>
                    <a:pt x="3680" y="500"/>
                  </a:lnTo>
                  <a:lnTo>
                    <a:pt x="3809" y="574"/>
                  </a:lnTo>
                  <a:lnTo>
                    <a:pt x="3901" y="666"/>
                  </a:lnTo>
                  <a:lnTo>
                    <a:pt x="3994" y="777"/>
                  </a:lnTo>
                  <a:lnTo>
                    <a:pt x="4068" y="906"/>
                  </a:lnTo>
                  <a:lnTo>
                    <a:pt x="4105" y="1036"/>
                  </a:lnTo>
                  <a:lnTo>
                    <a:pt x="4105" y="1184"/>
                  </a:lnTo>
                  <a:lnTo>
                    <a:pt x="4105" y="1221"/>
                  </a:lnTo>
                  <a:lnTo>
                    <a:pt x="4123" y="1239"/>
                  </a:lnTo>
                  <a:lnTo>
                    <a:pt x="4142" y="1258"/>
                  </a:lnTo>
                  <a:lnTo>
                    <a:pt x="4179" y="1258"/>
                  </a:lnTo>
                  <a:lnTo>
                    <a:pt x="4234" y="1239"/>
                  </a:lnTo>
                  <a:lnTo>
                    <a:pt x="4253" y="1221"/>
                  </a:lnTo>
                  <a:lnTo>
                    <a:pt x="4271" y="1184"/>
                  </a:lnTo>
                  <a:lnTo>
                    <a:pt x="4271" y="1054"/>
                  </a:lnTo>
                  <a:lnTo>
                    <a:pt x="4253" y="943"/>
                  </a:lnTo>
                  <a:lnTo>
                    <a:pt x="4216" y="832"/>
                  </a:lnTo>
                  <a:lnTo>
                    <a:pt x="4160" y="721"/>
                  </a:lnTo>
                  <a:lnTo>
                    <a:pt x="4105" y="629"/>
                  </a:lnTo>
                  <a:lnTo>
                    <a:pt x="4031" y="555"/>
                  </a:lnTo>
                  <a:lnTo>
                    <a:pt x="3938" y="481"/>
                  </a:lnTo>
                  <a:lnTo>
                    <a:pt x="3846" y="426"/>
                  </a:lnTo>
                  <a:lnTo>
                    <a:pt x="3643" y="315"/>
                  </a:lnTo>
                  <a:lnTo>
                    <a:pt x="3421" y="241"/>
                  </a:lnTo>
                  <a:lnTo>
                    <a:pt x="3199" y="204"/>
                  </a:lnTo>
                  <a:lnTo>
                    <a:pt x="2959" y="204"/>
                  </a:lnTo>
                  <a:lnTo>
                    <a:pt x="2293" y="222"/>
                  </a:lnTo>
                  <a:lnTo>
                    <a:pt x="1609" y="222"/>
                  </a:lnTo>
                  <a:lnTo>
                    <a:pt x="1221" y="185"/>
                  </a:lnTo>
                  <a:lnTo>
                    <a:pt x="851" y="148"/>
                  </a:lnTo>
                  <a:lnTo>
                    <a:pt x="463" y="7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13"/>
            <p:cNvSpPr/>
            <p:nvPr/>
          </p:nvSpPr>
          <p:spPr>
            <a:xfrm>
              <a:off x="10633194" y="3918193"/>
              <a:ext cx="44692" cy="49450"/>
            </a:xfrm>
            <a:custGeom>
              <a:rect b="b" l="l" r="r" t="t"/>
              <a:pathLst>
                <a:path extrusionOk="0" h="1351" w="1221">
                  <a:moveTo>
                    <a:pt x="1146" y="1"/>
                  </a:moveTo>
                  <a:lnTo>
                    <a:pt x="1035" y="19"/>
                  </a:lnTo>
                  <a:lnTo>
                    <a:pt x="924" y="56"/>
                  </a:lnTo>
                  <a:lnTo>
                    <a:pt x="703" y="149"/>
                  </a:lnTo>
                  <a:lnTo>
                    <a:pt x="518" y="260"/>
                  </a:lnTo>
                  <a:lnTo>
                    <a:pt x="351" y="426"/>
                  </a:lnTo>
                  <a:lnTo>
                    <a:pt x="203" y="611"/>
                  </a:lnTo>
                  <a:lnTo>
                    <a:pt x="92" y="814"/>
                  </a:lnTo>
                  <a:lnTo>
                    <a:pt x="37" y="1036"/>
                  </a:lnTo>
                  <a:lnTo>
                    <a:pt x="0" y="1258"/>
                  </a:lnTo>
                  <a:lnTo>
                    <a:pt x="0" y="1295"/>
                  </a:lnTo>
                  <a:lnTo>
                    <a:pt x="19" y="1332"/>
                  </a:lnTo>
                  <a:lnTo>
                    <a:pt x="74" y="1351"/>
                  </a:lnTo>
                  <a:lnTo>
                    <a:pt x="129" y="1332"/>
                  </a:lnTo>
                  <a:lnTo>
                    <a:pt x="148" y="1295"/>
                  </a:lnTo>
                  <a:lnTo>
                    <a:pt x="166" y="1258"/>
                  </a:lnTo>
                  <a:lnTo>
                    <a:pt x="185" y="1073"/>
                  </a:lnTo>
                  <a:lnTo>
                    <a:pt x="240" y="870"/>
                  </a:lnTo>
                  <a:lnTo>
                    <a:pt x="333" y="703"/>
                  </a:lnTo>
                  <a:lnTo>
                    <a:pt x="462" y="537"/>
                  </a:lnTo>
                  <a:lnTo>
                    <a:pt x="610" y="389"/>
                  </a:lnTo>
                  <a:lnTo>
                    <a:pt x="758" y="278"/>
                  </a:lnTo>
                  <a:lnTo>
                    <a:pt x="943" y="204"/>
                  </a:lnTo>
                  <a:lnTo>
                    <a:pt x="1146" y="167"/>
                  </a:lnTo>
                  <a:lnTo>
                    <a:pt x="1183" y="149"/>
                  </a:lnTo>
                  <a:lnTo>
                    <a:pt x="1202" y="130"/>
                  </a:lnTo>
                  <a:lnTo>
                    <a:pt x="1220" y="75"/>
                  </a:lnTo>
                  <a:lnTo>
                    <a:pt x="1220" y="56"/>
                  </a:lnTo>
                  <a:lnTo>
                    <a:pt x="1202" y="19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13"/>
            <p:cNvSpPr/>
            <p:nvPr/>
          </p:nvSpPr>
          <p:spPr>
            <a:xfrm>
              <a:off x="10420018" y="3961531"/>
              <a:ext cx="308596" cy="8821"/>
            </a:xfrm>
            <a:custGeom>
              <a:rect b="b" l="l" r="r" t="t"/>
              <a:pathLst>
                <a:path extrusionOk="0" h="241" w="8431">
                  <a:moveTo>
                    <a:pt x="56" y="0"/>
                  </a:moveTo>
                  <a:lnTo>
                    <a:pt x="19" y="19"/>
                  </a:lnTo>
                  <a:lnTo>
                    <a:pt x="1" y="74"/>
                  </a:lnTo>
                  <a:lnTo>
                    <a:pt x="19" y="130"/>
                  </a:lnTo>
                  <a:lnTo>
                    <a:pt x="56" y="148"/>
                  </a:lnTo>
                  <a:lnTo>
                    <a:pt x="93" y="167"/>
                  </a:lnTo>
                  <a:lnTo>
                    <a:pt x="6785" y="240"/>
                  </a:lnTo>
                  <a:lnTo>
                    <a:pt x="8394" y="240"/>
                  </a:lnTo>
                  <a:lnTo>
                    <a:pt x="8412" y="222"/>
                  </a:lnTo>
                  <a:lnTo>
                    <a:pt x="8431" y="167"/>
                  </a:lnTo>
                  <a:lnTo>
                    <a:pt x="8412" y="111"/>
                  </a:lnTo>
                  <a:lnTo>
                    <a:pt x="8394" y="93"/>
                  </a:lnTo>
                  <a:lnTo>
                    <a:pt x="8357" y="93"/>
                  </a:lnTo>
                  <a:lnTo>
                    <a:pt x="1646" y="1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13"/>
            <p:cNvSpPr/>
            <p:nvPr/>
          </p:nvSpPr>
          <p:spPr>
            <a:xfrm>
              <a:off x="10137845" y="2244117"/>
              <a:ext cx="451382" cy="1447409"/>
            </a:xfrm>
            <a:custGeom>
              <a:rect b="b" l="l" r="r" t="t"/>
              <a:pathLst>
                <a:path extrusionOk="0" h="39544" w="12332">
                  <a:moveTo>
                    <a:pt x="8689" y="0"/>
                  </a:moveTo>
                  <a:lnTo>
                    <a:pt x="1" y="2810"/>
                  </a:lnTo>
                  <a:lnTo>
                    <a:pt x="796" y="5195"/>
                  </a:lnTo>
                  <a:lnTo>
                    <a:pt x="2589" y="10667"/>
                  </a:lnTo>
                  <a:lnTo>
                    <a:pt x="4530" y="16638"/>
                  </a:lnTo>
                  <a:lnTo>
                    <a:pt x="5288" y="19005"/>
                  </a:lnTo>
                  <a:lnTo>
                    <a:pt x="5750" y="20539"/>
                  </a:lnTo>
                  <a:lnTo>
                    <a:pt x="5805" y="20798"/>
                  </a:lnTo>
                  <a:lnTo>
                    <a:pt x="5861" y="21131"/>
                  </a:lnTo>
                  <a:lnTo>
                    <a:pt x="6009" y="22018"/>
                  </a:lnTo>
                  <a:lnTo>
                    <a:pt x="6157" y="23146"/>
                  </a:lnTo>
                  <a:lnTo>
                    <a:pt x="6305" y="24495"/>
                  </a:lnTo>
                  <a:lnTo>
                    <a:pt x="6453" y="25974"/>
                  </a:lnTo>
                  <a:lnTo>
                    <a:pt x="6619" y="27583"/>
                  </a:lnTo>
                  <a:lnTo>
                    <a:pt x="6915" y="30910"/>
                  </a:lnTo>
                  <a:lnTo>
                    <a:pt x="7174" y="34146"/>
                  </a:lnTo>
                  <a:lnTo>
                    <a:pt x="7395" y="36900"/>
                  </a:lnTo>
                  <a:lnTo>
                    <a:pt x="7580" y="39544"/>
                  </a:lnTo>
                  <a:lnTo>
                    <a:pt x="10760" y="39544"/>
                  </a:lnTo>
                  <a:lnTo>
                    <a:pt x="10797" y="39451"/>
                  </a:lnTo>
                  <a:lnTo>
                    <a:pt x="10871" y="39045"/>
                  </a:lnTo>
                  <a:lnTo>
                    <a:pt x="11000" y="38157"/>
                  </a:lnTo>
                  <a:lnTo>
                    <a:pt x="11167" y="36641"/>
                  </a:lnTo>
                  <a:lnTo>
                    <a:pt x="11389" y="34294"/>
                  </a:lnTo>
                  <a:lnTo>
                    <a:pt x="11666" y="30966"/>
                  </a:lnTo>
                  <a:lnTo>
                    <a:pt x="11814" y="28895"/>
                  </a:lnTo>
                  <a:lnTo>
                    <a:pt x="11980" y="26510"/>
                  </a:lnTo>
                  <a:lnTo>
                    <a:pt x="12147" y="23774"/>
                  </a:lnTo>
                  <a:lnTo>
                    <a:pt x="12331" y="20706"/>
                  </a:lnTo>
                  <a:lnTo>
                    <a:pt x="12036" y="18321"/>
                  </a:lnTo>
                  <a:lnTo>
                    <a:pt x="11740" y="16065"/>
                  </a:lnTo>
                  <a:lnTo>
                    <a:pt x="11426" y="13958"/>
                  </a:lnTo>
                  <a:lnTo>
                    <a:pt x="11111" y="11961"/>
                  </a:lnTo>
                  <a:lnTo>
                    <a:pt x="10815" y="10131"/>
                  </a:lnTo>
                  <a:lnTo>
                    <a:pt x="10501" y="8412"/>
                  </a:lnTo>
                  <a:lnTo>
                    <a:pt x="10224" y="6859"/>
                  </a:lnTo>
                  <a:lnTo>
                    <a:pt x="9947" y="5454"/>
                  </a:lnTo>
                  <a:lnTo>
                    <a:pt x="9688" y="4197"/>
                  </a:lnTo>
                  <a:lnTo>
                    <a:pt x="9447" y="3106"/>
                  </a:lnTo>
                  <a:lnTo>
                    <a:pt x="9041" y="1405"/>
                  </a:lnTo>
                  <a:lnTo>
                    <a:pt x="8782" y="351"/>
                  </a:lnTo>
                  <a:lnTo>
                    <a:pt x="86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13"/>
            <p:cNvSpPr/>
            <p:nvPr/>
          </p:nvSpPr>
          <p:spPr>
            <a:xfrm>
              <a:off x="10258965" y="2606121"/>
              <a:ext cx="181402" cy="1067146"/>
            </a:xfrm>
            <a:custGeom>
              <a:rect b="b" l="l" r="r" t="t"/>
              <a:pathLst>
                <a:path extrusionOk="0" h="29155" w="4956">
                  <a:moveTo>
                    <a:pt x="56" y="1"/>
                  </a:moveTo>
                  <a:lnTo>
                    <a:pt x="19" y="19"/>
                  </a:lnTo>
                  <a:lnTo>
                    <a:pt x="1" y="38"/>
                  </a:lnTo>
                  <a:lnTo>
                    <a:pt x="1" y="75"/>
                  </a:lnTo>
                  <a:lnTo>
                    <a:pt x="1" y="93"/>
                  </a:lnTo>
                  <a:lnTo>
                    <a:pt x="223" y="777"/>
                  </a:lnTo>
                  <a:lnTo>
                    <a:pt x="260" y="814"/>
                  </a:lnTo>
                  <a:lnTo>
                    <a:pt x="297" y="833"/>
                  </a:lnTo>
                  <a:lnTo>
                    <a:pt x="334" y="814"/>
                  </a:lnTo>
                  <a:lnTo>
                    <a:pt x="352" y="796"/>
                  </a:lnTo>
                  <a:lnTo>
                    <a:pt x="371" y="777"/>
                  </a:lnTo>
                  <a:lnTo>
                    <a:pt x="389" y="740"/>
                  </a:lnTo>
                  <a:lnTo>
                    <a:pt x="389" y="722"/>
                  </a:lnTo>
                  <a:lnTo>
                    <a:pt x="149" y="56"/>
                  </a:lnTo>
                  <a:lnTo>
                    <a:pt x="130" y="19"/>
                  </a:lnTo>
                  <a:lnTo>
                    <a:pt x="112" y="1"/>
                  </a:lnTo>
                  <a:close/>
                  <a:moveTo>
                    <a:pt x="500" y="1332"/>
                  </a:moveTo>
                  <a:lnTo>
                    <a:pt x="481" y="1350"/>
                  </a:lnTo>
                  <a:lnTo>
                    <a:pt x="463" y="1369"/>
                  </a:lnTo>
                  <a:lnTo>
                    <a:pt x="444" y="1406"/>
                  </a:lnTo>
                  <a:lnTo>
                    <a:pt x="463" y="1443"/>
                  </a:lnTo>
                  <a:lnTo>
                    <a:pt x="685" y="2090"/>
                  </a:lnTo>
                  <a:lnTo>
                    <a:pt x="703" y="2145"/>
                  </a:lnTo>
                  <a:lnTo>
                    <a:pt x="777" y="2145"/>
                  </a:lnTo>
                  <a:lnTo>
                    <a:pt x="814" y="2127"/>
                  </a:lnTo>
                  <a:lnTo>
                    <a:pt x="833" y="2108"/>
                  </a:lnTo>
                  <a:lnTo>
                    <a:pt x="833" y="2071"/>
                  </a:lnTo>
                  <a:lnTo>
                    <a:pt x="833" y="2053"/>
                  </a:lnTo>
                  <a:lnTo>
                    <a:pt x="611" y="1387"/>
                  </a:lnTo>
                  <a:lnTo>
                    <a:pt x="592" y="1350"/>
                  </a:lnTo>
                  <a:lnTo>
                    <a:pt x="574" y="1332"/>
                  </a:lnTo>
                  <a:close/>
                  <a:moveTo>
                    <a:pt x="962" y="2663"/>
                  </a:moveTo>
                  <a:lnTo>
                    <a:pt x="925" y="2681"/>
                  </a:lnTo>
                  <a:lnTo>
                    <a:pt x="907" y="2700"/>
                  </a:lnTo>
                  <a:lnTo>
                    <a:pt x="907" y="2737"/>
                  </a:lnTo>
                  <a:lnTo>
                    <a:pt x="907" y="2755"/>
                  </a:lnTo>
                  <a:lnTo>
                    <a:pt x="1128" y="3421"/>
                  </a:lnTo>
                  <a:lnTo>
                    <a:pt x="1165" y="3476"/>
                  </a:lnTo>
                  <a:lnTo>
                    <a:pt x="1239" y="3476"/>
                  </a:lnTo>
                  <a:lnTo>
                    <a:pt x="1258" y="3458"/>
                  </a:lnTo>
                  <a:lnTo>
                    <a:pt x="1276" y="3439"/>
                  </a:lnTo>
                  <a:lnTo>
                    <a:pt x="1276" y="3402"/>
                  </a:lnTo>
                  <a:lnTo>
                    <a:pt x="1276" y="3384"/>
                  </a:lnTo>
                  <a:lnTo>
                    <a:pt x="1055" y="2718"/>
                  </a:lnTo>
                  <a:lnTo>
                    <a:pt x="1036" y="2681"/>
                  </a:lnTo>
                  <a:lnTo>
                    <a:pt x="1018" y="2663"/>
                  </a:lnTo>
                  <a:close/>
                  <a:moveTo>
                    <a:pt x="1406" y="3994"/>
                  </a:moveTo>
                  <a:lnTo>
                    <a:pt x="1369" y="4012"/>
                  </a:lnTo>
                  <a:lnTo>
                    <a:pt x="1350" y="4031"/>
                  </a:lnTo>
                  <a:lnTo>
                    <a:pt x="1350" y="4068"/>
                  </a:lnTo>
                  <a:lnTo>
                    <a:pt x="1350" y="4086"/>
                  </a:lnTo>
                  <a:lnTo>
                    <a:pt x="1572" y="4752"/>
                  </a:lnTo>
                  <a:lnTo>
                    <a:pt x="1609" y="4789"/>
                  </a:lnTo>
                  <a:lnTo>
                    <a:pt x="1646" y="4807"/>
                  </a:lnTo>
                  <a:lnTo>
                    <a:pt x="1683" y="4807"/>
                  </a:lnTo>
                  <a:lnTo>
                    <a:pt x="1702" y="4789"/>
                  </a:lnTo>
                  <a:lnTo>
                    <a:pt x="1720" y="4770"/>
                  </a:lnTo>
                  <a:lnTo>
                    <a:pt x="1739" y="4733"/>
                  </a:lnTo>
                  <a:lnTo>
                    <a:pt x="1720" y="4696"/>
                  </a:lnTo>
                  <a:lnTo>
                    <a:pt x="1498" y="4049"/>
                  </a:lnTo>
                  <a:lnTo>
                    <a:pt x="1480" y="4012"/>
                  </a:lnTo>
                  <a:lnTo>
                    <a:pt x="1461" y="3994"/>
                  </a:lnTo>
                  <a:close/>
                  <a:moveTo>
                    <a:pt x="1886" y="5306"/>
                  </a:moveTo>
                  <a:lnTo>
                    <a:pt x="1849" y="5325"/>
                  </a:lnTo>
                  <a:lnTo>
                    <a:pt x="1812" y="5343"/>
                  </a:lnTo>
                  <a:lnTo>
                    <a:pt x="1794" y="5362"/>
                  </a:lnTo>
                  <a:lnTo>
                    <a:pt x="1794" y="5399"/>
                  </a:lnTo>
                  <a:lnTo>
                    <a:pt x="1794" y="5417"/>
                  </a:lnTo>
                  <a:lnTo>
                    <a:pt x="2016" y="6083"/>
                  </a:lnTo>
                  <a:lnTo>
                    <a:pt x="2053" y="6120"/>
                  </a:lnTo>
                  <a:lnTo>
                    <a:pt x="2090" y="6138"/>
                  </a:lnTo>
                  <a:lnTo>
                    <a:pt x="2127" y="6138"/>
                  </a:lnTo>
                  <a:lnTo>
                    <a:pt x="2145" y="6120"/>
                  </a:lnTo>
                  <a:lnTo>
                    <a:pt x="2164" y="6101"/>
                  </a:lnTo>
                  <a:lnTo>
                    <a:pt x="2182" y="6064"/>
                  </a:lnTo>
                  <a:lnTo>
                    <a:pt x="2164" y="6027"/>
                  </a:lnTo>
                  <a:lnTo>
                    <a:pt x="1942" y="5362"/>
                  </a:lnTo>
                  <a:lnTo>
                    <a:pt x="1942" y="5343"/>
                  </a:lnTo>
                  <a:lnTo>
                    <a:pt x="1905" y="5325"/>
                  </a:lnTo>
                  <a:lnTo>
                    <a:pt x="1886" y="5306"/>
                  </a:lnTo>
                  <a:close/>
                  <a:moveTo>
                    <a:pt x="2293" y="6656"/>
                  </a:moveTo>
                  <a:lnTo>
                    <a:pt x="2256" y="6674"/>
                  </a:lnTo>
                  <a:lnTo>
                    <a:pt x="2238" y="6693"/>
                  </a:lnTo>
                  <a:lnTo>
                    <a:pt x="2238" y="6730"/>
                  </a:lnTo>
                  <a:lnTo>
                    <a:pt x="2238" y="6748"/>
                  </a:lnTo>
                  <a:lnTo>
                    <a:pt x="2460" y="7414"/>
                  </a:lnTo>
                  <a:lnTo>
                    <a:pt x="2478" y="7451"/>
                  </a:lnTo>
                  <a:lnTo>
                    <a:pt x="2533" y="7469"/>
                  </a:lnTo>
                  <a:lnTo>
                    <a:pt x="2552" y="7469"/>
                  </a:lnTo>
                  <a:lnTo>
                    <a:pt x="2589" y="7451"/>
                  </a:lnTo>
                  <a:lnTo>
                    <a:pt x="2607" y="7432"/>
                  </a:lnTo>
                  <a:lnTo>
                    <a:pt x="2607" y="7395"/>
                  </a:lnTo>
                  <a:lnTo>
                    <a:pt x="2607" y="7377"/>
                  </a:lnTo>
                  <a:lnTo>
                    <a:pt x="2386" y="6711"/>
                  </a:lnTo>
                  <a:lnTo>
                    <a:pt x="2367" y="6674"/>
                  </a:lnTo>
                  <a:lnTo>
                    <a:pt x="2349" y="6656"/>
                  </a:lnTo>
                  <a:close/>
                  <a:moveTo>
                    <a:pt x="2718" y="7987"/>
                  </a:moveTo>
                  <a:lnTo>
                    <a:pt x="2700" y="8006"/>
                  </a:lnTo>
                  <a:lnTo>
                    <a:pt x="2681" y="8024"/>
                  </a:lnTo>
                  <a:lnTo>
                    <a:pt x="2663" y="8061"/>
                  </a:lnTo>
                  <a:lnTo>
                    <a:pt x="2681" y="8080"/>
                  </a:lnTo>
                  <a:lnTo>
                    <a:pt x="2885" y="8745"/>
                  </a:lnTo>
                  <a:lnTo>
                    <a:pt x="2922" y="8800"/>
                  </a:lnTo>
                  <a:lnTo>
                    <a:pt x="2996" y="8800"/>
                  </a:lnTo>
                  <a:lnTo>
                    <a:pt x="3014" y="8782"/>
                  </a:lnTo>
                  <a:lnTo>
                    <a:pt x="3033" y="8764"/>
                  </a:lnTo>
                  <a:lnTo>
                    <a:pt x="3051" y="8727"/>
                  </a:lnTo>
                  <a:lnTo>
                    <a:pt x="3051" y="8708"/>
                  </a:lnTo>
                  <a:lnTo>
                    <a:pt x="2829" y="8043"/>
                  </a:lnTo>
                  <a:lnTo>
                    <a:pt x="2811" y="8006"/>
                  </a:lnTo>
                  <a:lnTo>
                    <a:pt x="2792" y="7987"/>
                  </a:lnTo>
                  <a:close/>
                  <a:moveTo>
                    <a:pt x="3162" y="9318"/>
                  </a:moveTo>
                  <a:lnTo>
                    <a:pt x="3125" y="9337"/>
                  </a:lnTo>
                  <a:lnTo>
                    <a:pt x="3107" y="9355"/>
                  </a:lnTo>
                  <a:lnTo>
                    <a:pt x="3107" y="9392"/>
                  </a:lnTo>
                  <a:lnTo>
                    <a:pt x="3107" y="9429"/>
                  </a:lnTo>
                  <a:lnTo>
                    <a:pt x="3310" y="10095"/>
                  </a:lnTo>
                  <a:lnTo>
                    <a:pt x="3347" y="10132"/>
                  </a:lnTo>
                  <a:lnTo>
                    <a:pt x="3384" y="10150"/>
                  </a:lnTo>
                  <a:lnTo>
                    <a:pt x="3402" y="10150"/>
                  </a:lnTo>
                  <a:lnTo>
                    <a:pt x="3439" y="10132"/>
                  </a:lnTo>
                  <a:lnTo>
                    <a:pt x="3458" y="10113"/>
                  </a:lnTo>
                  <a:lnTo>
                    <a:pt x="3476" y="10076"/>
                  </a:lnTo>
                  <a:lnTo>
                    <a:pt x="3458" y="10039"/>
                  </a:lnTo>
                  <a:lnTo>
                    <a:pt x="3254" y="9374"/>
                  </a:lnTo>
                  <a:lnTo>
                    <a:pt x="3236" y="9337"/>
                  </a:lnTo>
                  <a:lnTo>
                    <a:pt x="3217" y="9318"/>
                  </a:lnTo>
                  <a:close/>
                  <a:moveTo>
                    <a:pt x="3532" y="10668"/>
                  </a:moveTo>
                  <a:lnTo>
                    <a:pt x="3513" y="10705"/>
                  </a:lnTo>
                  <a:lnTo>
                    <a:pt x="3513" y="10723"/>
                  </a:lnTo>
                  <a:lnTo>
                    <a:pt x="3513" y="10760"/>
                  </a:lnTo>
                  <a:lnTo>
                    <a:pt x="3624" y="11222"/>
                  </a:lnTo>
                  <a:lnTo>
                    <a:pt x="3661" y="11426"/>
                  </a:lnTo>
                  <a:lnTo>
                    <a:pt x="3698" y="11481"/>
                  </a:lnTo>
                  <a:lnTo>
                    <a:pt x="3754" y="11500"/>
                  </a:lnTo>
                  <a:lnTo>
                    <a:pt x="3791" y="11500"/>
                  </a:lnTo>
                  <a:lnTo>
                    <a:pt x="3809" y="11463"/>
                  </a:lnTo>
                  <a:lnTo>
                    <a:pt x="3828" y="11444"/>
                  </a:lnTo>
                  <a:lnTo>
                    <a:pt x="3828" y="11407"/>
                  </a:lnTo>
                  <a:lnTo>
                    <a:pt x="3791" y="11204"/>
                  </a:lnTo>
                  <a:lnTo>
                    <a:pt x="3661" y="10723"/>
                  </a:lnTo>
                  <a:lnTo>
                    <a:pt x="3643" y="10686"/>
                  </a:lnTo>
                  <a:lnTo>
                    <a:pt x="3624" y="10668"/>
                  </a:lnTo>
                  <a:close/>
                  <a:moveTo>
                    <a:pt x="3828" y="12036"/>
                  </a:moveTo>
                  <a:lnTo>
                    <a:pt x="3791" y="12054"/>
                  </a:lnTo>
                  <a:lnTo>
                    <a:pt x="3772" y="12073"/>
                  </a:lnTo>
                  <a:lnTo>
                    <a:pt x="3754" y="12091"/>
                  </a:lnTo>
                  <a:lnTo>
                    <a:pt x="3754" y="12128"/>
                  </a:lnTo>
                  <a:lnTo>
                    <a:pt x="3809" y="12831"/>
                  </a:lnTo>
                  <a:lnTo>
                    <a:pt x="3828" y="12849"/>
                  </a:lnTo>
                  <a:lnTo>
                    <a:pt x="3846" y="12886"/>
                  </a:lnTo>
                  <a:lnTo>
                    <a:pt x="3865" y="12905"/>
                  </a:lnTo>
                  <a:lnTo>
                    <a:pt x="3901" y="12905"/>
                  </a:lnTo>
                  <a:lnTo>
                    <a:pt x="3920" y="12886"/>
                  </a:lnTo>
                  <a:lnTo>
                    <a:pt x="3957" y="12868"/>
                  </a:lnTo>
                  <a:lnTo>
                    <a:pt x="3975" y="12849"/>
                  </a:lnTo>
                  <a:lnTo>
                    <a:pt x="3975" y="12812"/>
                  </a:lnTo>
                  <a:lnTo>
                    <a:pt x="3901" y="12110"/>
                  </a:lnTo>
                  <a:lnTo>
                    <a:pt x="3901" y="12091"/>
                  </a:lnTo>
                  <a:lnTo>
                    <a:pt x="3883" y="12054"/>
                  </a:lnTo>
                  <a:lnTo>
                    <a:pt x="3846" y="12036"/>
                  </a:lnTo>
                  <a:close/>
                  <a:moveTo>
                    <a:pt x="3920" y="13441"/>
                  </a:moveTo>
                  <a:lnTo>
                    <a:pt x="3883" y="13478"/>
                  </a:lnTo>
                  <a:lnTo>
                    <a:pt x="3865" y="13496"/>
                  </a:lnTo>
                  <a:lnTo>
                    <a:pt x="3865" y="13533"/>
                  </a:lnTo>
                  <a:lnTo>
                    <a:pt x="3920" y="14236"/>
                  </a:lnTo>
                  <a:lnTo>
                    <a:pt x="3920" y="14254"/>
                  </a:lnTo>
                  <a:lnTo>
                    <a:pt x="3938" y="14273"/>
                  </a:lnTo>
                  <a:lnTo>
                    <a:pt x="3975" y="14291"/>
                  </a:lnTo>
                  <a:lnTo>
                    <a:pt x="3994" y="14310"/>
                  </a:lnTo>
                  <a:lnTo>
                    <a:pt x="4012" y="14310"/>
                  </a:lnTo>
                  <a:lnTo>
                    <a:pt x="4031" y="14291"/>
                  </a:lnTo>
                  <a:lnTo>
                    <a:pt x="4068" y="14273"/>
                  </a:lnTo>
                  <a:lnTo>
                    <a:pt x="4068" y="14254"/>
                  </a:lnTo>
                  <a:lnTo>
                    <a:pt x="4086" y="14217"/>
                  </a:lnTo>
                  <a:lnTo>
                    <a:pt x="4031" y="13515"/>
                  </a:lnTo>
                  <a:lnTo>
                    <a:pt x="4012" y="13478"/>
                  </a:lnTo>
                  <a:lnTo>
                    <a:pt x="3994" y="13459"/>
                  </a:lnTo>
                  <a:lnTo>
                    <a:pt x="3975" y="13441"/>
                  </a:lnTo>
                  <a:close/>
                  <a:moveTo>
                    <a:pt x="4012" y="14846"/>
                  </a:moveTo>
                  <a:lnTo>
                    <a:pt x="3994" y="14864"/>
                  </a:lnTo>
                  <a:lnTo>
                    <a:pt x="3975" y="14901"/>
                  </a:lnTo>
                  <a:lnTo>
                    <a:pt x="3975" y="14920"/>
                  </a:lnTo>
                  <a:lnTo>
                    <a:pt x="4012" y="15622"/>
                  </a:lnTo>
                  <a:lnTo>
                    <a:pt x="4031" y="15659"/>
                  </a:lnTo>
                  <a:lnTo>
                    <a:pt x="4049" y="15678"/>
                  </a:lnTo>
                  <a:lnTo>
                    <a:pt x="4068" y="15696"/>
                  </a:lnTo>
                  <a:lnTo>
                    <a:pt x="4142" y="15696"/>
                  </a:lnTo>
                  <a:lnTo>
                    <a:pt x="4160" y="15678"/>
                  </a:lnTo>
                  <a:lnTo>
                    <a:pt x="4179" y="15641"/>
                  </a:lnTo>
                  <a:lnTo>
                    <a:pt x="4179" y="15622"/>
                  </a:lnTo>
                  <a:lnTo>
                    <a:pt x="4123" y="14920"/>
                  </a:lnTo>
                  <a:lnTo>
                    <a:pt x="4123" y="14883"/>
                  </a:lnTo>
                  <a:lnTo>
                    <a:pt x="4105" y="14864"/>
                  </a:lnTo>
                  <a:lnTo>
                    <a:pt x="4068" y="14846"/>
                  </a:lnTo>
                  <a:close/>
                  <a:moveTo>
                    <a:pt x="4142" y="16232"/>
                  </a:moveTo>
                  <a:lnTo>
                    <a:pt x="4105" y="16251"/>
                  </a:lnTo>
                  <a:lnTo>
                    <a:pt x="4086" y="16269"/>
                  </a:lnTo>
                  <a:lnTo>
                    <a:pt x="4068" y="16288"/>
                  </a:lnTo>
                  <a:lnTo>
                    <a:pt x="4068" y="16325"/>
                  </a:lnTo>
                  <a:lnTo>
                    <a:pt x="4105" y="17027"/>
                  </a:lnTo>
                  <a:lnTo>
                    <a:pt x="4123" y="17064"/>
                  </a:lnTo>
                  <a:lnTo>
                    <a:pt x="4142" y="17083"/>
                  </a:lnTo>
                  <a:lnTo>
                    <a:pt x="4160" y="17101"/>
                  </a:lnTo>
                  <a:lnTo>
                    <a:pt x="4234" y="17101"/>
                  </a:lnTo>
                  <a:lnTo>
                    <a:pt x="4253" y="17064"/>
                  </a:lnTo>
                  <a:lnTo>
                    <a:pt x="4271" y="17046"/>
                  </a:lnTo>
                  <a:lnTo>
                    <a:pt x="4271" y="17009"/>
                  </a:lnTo>
                  <a:lnTo>
                    <a:pt x="4234" y="16306"/>
                  </a:lnTo>
                  <a:lnTo>
                    <a:pt x="4216" y="16288"/>
                  </a:lnTo>
                  <a:lnTo>
                    <a:pt x="4197" y="16251"/>
                  </a:lnTo>
                  <a:lnTo>
                    <a:pt x="4179" y="16251"/>
                  </a:lnTo>
                  <a:lnTo>
                    <a:pt x="4142" y="16232"/>
                  </a:lnTo>
                  <a:close/>
                  <a:moveTo>
                    <a:pt x="4234" y="17637"/>
                  </a:moveTo>
                  <a:lnTo>
                    <a:pt x="4197" y="17656"/>
                  </a:lnTo>
                  <a:lnTo>
                    <a:pt x="4179" y="17674"/>
                  </a:lnTo>
                  <a:lnTo>
                    <a:pt x="4160" y="17693"/>
                  </a:lnTo>
                  <a:lnTo>
                    <a:pt x="4160" y="17730"/>
                  </a:lnTo>
                  <a:lnTo>
                    <a:pt x="4197" y="18432"/>
                  </a:lnTo>
                  <a:lnTo>
                    <a:pt x="4197" y="18451"/>
                  </a:lnTo>
                  <a:lnTo>
                    <a:pt x="4216" y="18469"/>
                  </a:lnTo>
                  <a:lnTo>
                    <a:pt x="4253" y="18488"/>
                  </a:lnTo>
                  <a:lnTo>
                    <a:pt x="4271" y="18506"/>
                  </a:lnTo>
                  <a:lnTo>
                    <a:pt x="4290" y="18506"/>
                  </a:lnTo>
                  <a:lnTo>
                    <a:pt x="4308" y="18488"/>
                  </a:lnTo>
                  <a:lnTo>
                    <a:pt x="4345" y="18469"/>
                  </a:lnTo>
                  <a:lnTo>
                    <a:pt x="4345" y="18451"/>
                  </a:lnTo>
                  <a:lnTo>
                    <a:pt x="4364" y="18414"/>
                  </a:lnTo>
                  <a:lnTo>
                    <a:pt x="4308" y="17711"/>
                  </a:lnTo>
                  <a:lnTo>
                    <a:pt x="4308" y="17693"/>
                  </a:lnTo>
                  <a:lnTo>
                    <a:pt x="4290" y="17656"/>
                  </a:lnTo>
                  <a:lnTo>
                    <a:pt x="4253" y="17637"/>
                  </a:lnTo>
                  <a:close/>
                  <a:moveTo>
                    <a:pt x="4290" y="19042"/>
                  </a:moveTo>
                  <a:lnTo>
                    <a:pt x="4253" y="19061"/>
                  </a:lnTo>
                  <a:lnTo>
                    <a:pt x="4234" y="19098"/>
                  </a:lnTo>
                  <a:lnTo>
                    <a:pt x="4234" y="19116"/>
                  </a:lnTo>
                  <a:lnTo>
                    <a:pt x="4290" y="19819"/>
                  </a:lnTo>
                  <a:lnTo>
                    <a:pt x="4290" y="19856"/>
                  </a:lnTo>
                  <a:lnTo>
                    <a:pt x="4308" y="19874"/>
                  </a:lnTo>
                  <a:lnTo>
                    <a:pt x="4327" y="19893"/>
                  </a:lnTo>
                  <a:lnTo>
                    <a:pt x="4401" y="19893"/>
                  </a:lnTo>
                  <a:lnTo>
                    <a:pt x="4419" y="19874"/>
                  </a:lnTo>
                  <a:lnTo>
                    <a:pt x="4438" y="19837"/>
                  </a:lnTo>
                  <a:lnTo>
                    <a:pt x="4438" y="19819"/>
                  </a:lnTo>
                  <a:lnTo>
                    <a:pt x="4401" y="19116"/>
                  </a:lnTo>
                  <a:lnTo>
                    <a:pt x="4401" y="19079"/>
                  </a:lnTo>
                  <a:lnTo>
                    <a:pt x="4364" y="19061"/>
                  </a:lnTo>
                  <a:lnTo>
                    <a:pt x="4345" y="19042"/>
                  </a:lnTo>
                  <a:close/>
                  <a:moveTo>
                    <a:pt x="4364" y="20447"/>
                  </a:moveTo>
                  <a:lnTo>
                    <a:pt x="4345" y="20466"/>
                  </a:lnTo>
                  <a:lnTo>
                    <a:pt x="4327" y="20484"/>
                  </a:lnTo>
                  <a:lnTo>
                    <a:pt x="4327" y="20521"/>
                  </a:lnTo>
                  <a:lnTo>
                    <a:pt x="4364" y="21224"/>
                  </a:lnTo>
                  <a:lnTo>
                    <a:pt x="4364" y="21261"/>
                  </a:lnTo>
                  <a:lnTo>
                    <a:pt x="4382" y="21279"/>
                  </a:lnTo>
                  <a:lnTo>
                    <a:pt x="4419" y="21298"/>
                  </a:lnTo>
                  <a:lnTo>
                    <a:pt x="4475" y="21298"/>
                  </a:lnTo>
                  <a:lnTo>
                    <a:pt x="4512" y="21279"/>
                  </a:lnTo>
                  <a:lnTo>
                    <a:pt x="4512" y="21242"/>
                  </a:lnTo>
                  <a:lnTo>
                    <a:pt x="4530" y="21224"/>
                  </a:lnTo>
                  <a:lnTo>
                    <a:pt x="4475" y="20521"/>
                  </a:lnTo>
                  <a:lnTo>
                    <a:pt x="4475" y="20484"/>
                  </a:lnTo>
                  <a:lnTo>
                    <a:pt x="4456" y="20466"/>
                  </a:lnTo>
                  <a:lnTo>
                    <a:pt x="4438" y="20447"/>
                  </a:lnTo>
                  <a:close/>
                  <a:moveTo>
                    <a:pt x="4475" y="21834"/>
                  </a:moveTo>
                  <a:lnTo>
                    <a:pt x="4456" y="21852"/>
                  </a:lnTo>
                  <a:lnTo>
                    <a:pt x="4419" y="21871"/>
                  </a:lnTo>
                  <a:lnTo>
                    <a:pt x="4401" y="21889"/>
                  </a:lnTo>
                  <a:lnTo>
                    <a:pt x="4401" y="21926"/>
                  </a:lnTo>
                  <a:lnTo>
                    <a:pt x="4438" y="22629"/>
                  </a:lnTo>
                  <a:lnTo>
                    <a:pt x="4456" y="22647"/>
                  </a:lnTo>
                  <a:lnTo>
                    <a:pt x="4475" y="22684"/>
                  </a:lnTo>
                  <a:lnTo>
                    <a:pt x="4493" y="22703"/>
                  </a:lnTo>
                  <a:lnTo>
                    <a:pt x="4530" y="22703"/>
                  </a:lnTo>
                  <a:lnTo>
                    <a:pt x="4567" y="22684"/>
                  </a:lnTo>
                  <a:lnTo>
                    <a:pt x="4586" y="22666"/>
                  </a:lnTo>
                  <a:lnTo>
                    <a:pt x="4604" y="22647"/>
                  </a:lnTo>
                  <a:lnTo>
                    <a:pt x="4604" y="22610"/>
                  </a:lnTo>
                  <a:lnTo>
                    <a:pt x="4567" y="21908"/>
                  </a:lnTo>
                  <a:lnTo>
                    <a:pt x="4549" y="21889"/>
                  </a:lnTo>
                  <a:lnTo>
                    <a:pt x="4530" y="21852"/>
                  </a:lnTo>
                  <a:lnTo>
                    <a:pt x="4512" y="21834"/>
                  </a:lnTo>
                  <a:close/>
                  <a:moveTo>
                    <a:pt x="4530" y="23239"/>
                  </a:moveTo>
                  <a:lnTo>
                    <a:pt x="4493" y="23257"/>
                  </a:lnTo>
                  <a:lnTo>
                    <a:pt x="4493" y="23294"/>
                  </a:lnTo>
                  <a:lnTo>
                    <a:pt x="4475" y="23331"/>
                  </a:lnTo>
                  <a:lnTo>
                    <a:pt x="4512" y="24015"/>
                  </a:lnTo>
                  <a:lnTo>
                    <a:pt x="4530" y="24052"/>
                  </a:lnTo>
                  <a:lnTo>
                    <a:pt x="4549" y="24071"/>
                  </a:lnTo>
                  <a:lnTo>
                    <a:pt x="4567" y="24089"/>
                  </a:lnTo>
                  <a:lnTo>
                    <a:pt x="4604" y="24108"/>
                  </a:lnTo>
                  <a:lnTo>
                    <a:pt x="4641" y="24089"/>
                  </a:lnTo>
                  <a:lnTo>
                    <a:pt x="4659" y="24071"/>
                  </a:lnTo>
                  <a:lnTo>
                    <a:pt x="4678" y="24052"/>
                  </a:lnTo>
                  <a:lnTo>
                    <a:pt x="4678" y="24015"/>
                  </a:lnTo>
                  <a:lnTo>
                    <a:pt x="4641" y="23313"/>
                  </a:lnTo>
                  <a:lnTo>
                    <a:pt x="4641" y="23276"/>
                  </a:lnTo>
                  <a:lnTo>
                    <a:pt x="4622" y="23257"/>
                  </a:lnTo>
                  <a:lnTo>
                    <a:pt x="4586" y="23239"/>
                  </a:lnTo>
                  <a:close/>
                  <a:moveTo>
                    <a:pt x="4604" y="24644"/>
                  </a:moveTo>
                  <a:lnTo>
                    <a:pt x="4586" y="24662"/>
                  </a:lnTo>
                  <a:lnTo>
                    <a:pt x="4567" y="24699"/>
                  </a:lnTo>
                  <a:lnTo>
                    <a:pt x="4567" y="24718"/>
                  </a:lnTo>
                  <a:lnTo>
                    <a:pt x="4604" y="25420"/>
                  </a:lnTo>
                  <a:lnTo>
                    <a:pt x="4604" y="25457"/>
                  </a:lnTo>
                  <a:lnTo>
                    <a:pt x="4622" y="25476"/>
                  </a:lnTo>
                  <a:lnTo>
                    <a:pt x="4641" y="25494"/>
                  </a:lnTo>
                  <a:lnTo>
                    <a:pt x="4715" y="25494"/>
                  </a:lnTo>
                  <a:lnTo>
                    <a:pt x="4733" y="25476"/>
                  </a:lnTo>
                  <a:lnTo>
                    <a:pt x="4752" y="25439"/>
                  </a:lnTo>
                  <a:lnTo>
                    <a:pt x="4752" y="25420"/>
                  </a:lnTo>
                  <a:lnTo>
                    <a:pt x="4715" y="24718"/>
                  </a:lnTo>
                  <a:lnTo>
                    <a:pt x="4715" y="24681"/>
                  </a:lnTo>
                  <a:lnTo>
                    <a:pt x="4696" y="24662"/>
                  </a:lnTo>
                  <a:lnTo>
                    <a:pt x="4659" y="24644"/>
                  </a:lnTo>
                  <a:close/>
                  <a:moveTo>
                    <a:pt x="4715" y="26030"/>
                  </a:moveTo>
                  <a:lnTo>
                    <a:pt x="4678" y="26049"/>
                  </a:lnTo>
                  <a:lnTo>
                    <a:pt x="4659" y="26067"/>
                  </a:lnTo>
                  <a:lnTo>
                    <a:pt x="4641" y="26086"/>
                  </a:lnTo>
                  <a:lnTo>
                    <a:pt x="4641" y="26123"/>
                  </a:lnTo>
                  <a:lnTo>
                    <a:pt x="4678" y="26825"/>
                  </a:lnTo>
                  <a:lnTo>
                    <a:pt x="4678" y="26862"/>
                  </a:lnTo>
                  <a:lnTo>
                    <a:pt x="4696" y="26881"/>
                  </a:lnTo>
                  <a:lnTo>
                    <a:pt x="4715" y="26899"/>
                  </a:lnTo>
                  <a:lnTo>
                    <a:pt x="4789" y="26899"/>
                  </a:lnTo>
                  <a:lnTo>
                    <a:pt x="4807" y="26881"/>
                  </a:lnTo>
                  <a:lnTo>
                    <a:pt x="4826" y="26844"/>
                  </a:lnTo>
                  <a:lnTo>
                    <a:pt x="4826" y="26825"/>
                  </a:lnTo>
                  <a:lnTo>
                    <a:pt x="4789" y="26123"/>
                  </a:lnTo>
                  <a:lnTo>
                    <a:pt x="4789" y="26086"/>
                  </a:lnTo>
                  <a:lnTo>
                    <a:pt x="4770" y="26067"/>
                  </a:lnTo>
                  <a:lnTo>
                    <a:pt x="4733" y="26049"/>
                  </a:lnTo>
                  <a:lnTo>
                    <a:pt x="4715" y="26030"/>
                  </a:lnTo>
                  <a:close/>
                  <a:moveTo>
                    <a:pt x="4789" y="27435"/>
                  </a:moveTo>
                  <a:lnTo>
                    <a:pt x="4752" y="27454"/>
                  </a:lnTo>
                  <a:lnTo>
                    <a:pt x="4733" y="27472"/>
                  </a:lnTo>
                  <a:lnTo>
                    <a:pt x="4715" y="27491"/>
                  </a:lnTo>
                  <a:lnTo>
                    <a:pt x="4715" y="27528"/>
                  </a:lnTo>
                  <a:lnTo>
                    <a:pt x="4752" y="28230"/>
                  </a:lnTo>
                  <a:lnTo>
                    <a:pt x="4752" y="28267"/>
                  </a:lnTo>
                  <a:lnTo>
                    <a:pt x="4770" y="28286"/>
                  </a:lnTo>
                  <a:lnTo>
                    <a:pt x="4789" y="28304"/>
                  </a:lnTo>
                  <a:lnTo>
                    <a:pt x="4863" y="28304"/>
                  </a:lnTo>
                  <a:lnTo>
                    <a:pt x="4881" y="28286"/>
                  </a:lnTo>
                  <a:lnTo>
                    <a:pt x="4900" y="28249"/>
                  </a:lnTo>
                  <a:lnTo>
                    <a:pt x="4900" y="28212"/>
                  </a:lnTo>
                  <a:lnTo>
                    <a:pt x="4863" y="27509"/>
                  </a:lnTo>
                  <a:lnTo>
                    <a:pt x="4863" y="27491"/>
                  </a:lnTo>
                  <a:lnTo>
                    <a:pt x="4844" y="27454"/>
                  </a:lnTo>
                  <a:lnTo>
                    <a:pt x="4826" y="27454"/>
                  </a:lnTo>
                  <a:lnTo>
                    <a:pt x="4789" y="27435"/>
                  </a:lnTo>
                  <a:close/>
                  <a:moveTo>
                    <a:pt x="4863" y="28840"/>
                  </a:moveTo>
                  <a:lnTo>
                    <a:pt x="4826" y="28859"/>
                  </a:lnTo>
                  <a:lnTo>
                    <a:pt x="4807" y="28877"/>
                  </a:lnTo>
                  <a:lnTo>
                    <a:pt x="4789" y="28896"/>
                  </a:lnTo>
                  <a:lnTo>
                    <a:pt x="4789" y="28933"/>
                  </a:lnTo>
                  <a:lnTo>
                    <a:pt x="4789" y="29062"/>
                  </a:lnTo>
                  <a:lnTo>
                    <a:pt x="4789" y="29099"/>
                  </a:lnTo>
                  <a:lnTo>
                    <a:pt x="4807" y="29118"/>
                  </a:lnTo>
                  <a:lnTo>
                    <a:pt x="4844" y="29136"/>
                  </a:lnTo>
                  <a:lnTo>
                    <a:pt x="4863" y="29155"/>
                  </a:lnTo>
                  <a:lnTo>
                    <a:pt x="4881" y="29155"/>
                  </a:lnTo>
                  <a:lnTo>
                    <a:pt x="4900" y="29136"/>
                  </a:lnTo>
                  <a:lnTo>
                    <a:pt x="4937" y="29118"/>
                  </a:lnTo>
                  <a:lnTo>
                    <a:pt x="4937" y="29099"/>
                  </a:lnTo>
                  <a:lnTo>
                    <a:pt x="4955" y="29062"/>
                  </a:lnTo>
                  <a:lnTo>
                    <a:pt x="4937" y="28914"/>
                  </a:lnTo>
                  <a:lnTo>
                    <a:pt x="4937" y="28896"/>
                  </a:lnTo>
                  <a:lnTo>
                    <a:pt x="4918" y="28859"/>
                  </a:lnTo>
                  <a:lnTo>
                    <a:pt x="4900" y="28859"/>
                  </a:lnTo>
                  <a:lnTo>
                    <a:pt x="4863" y="2884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13"/>
            <p:cNvSpPr/>
            <p:nvPr/>
          </p:nvSpPr>
          <p:spPr>
            <a:xfrm>
              <a:off x="10436928" y="2965453"/>
              <a:ext cx="152303" cy="73095"/>
            </a:xfrm>
            <a:custGeom>
              <a:rect b="b" l="l" r="r" t="t"/>
              <a:pathLst>
                <a:path extrusionOk="0" h="1997" w="4161">
                  <a:moveTo>
                    <a:pt x="3070" y="0"/>
                  </a:moveTo>
                  <a:lnTo>
                    <a:pt x="2570" y="37"/>
                  </a:lnTo>
                  <a:lnTo>
                    <a:pt x="2053" y="74"/>
                  </a:lnTo>
                  <a:lnTo>
                    <a:pt x="1554" y="130"/>
                  </a:lnTo>
                  <a:lnTo>
                    <a:pt x="1092" y="222"/>
                  </a:lnTo>
                  <a:lnTo>
                    <a:pt x="870" y="278"/>
                  </a:lnTo>
                  <a:lnTo>
                    <a:pt x="685" y="333"/>
                  </a:lnTo>
                  <a:lnTo>
                    <a:pt x="481" y="407"/>
                  </a:lnTo>
                  <a:lnTo>
                    <a:pt x="315" y="481"/>
                  </a:lnTo>
                  <a:lnTo>
                    <a:pt x="204" y="536"/>
                  </a:lnTo>
                  <a:lnTo>
                    <a:pt x="130" y="610"/>
                  </a:lnTo>
                  <a:lnTo>
                    <a:pt x="56" y="684"/>
                  </a:lnTo>
                  <a:lnTo>
                    <a:pt x="19" y="740"/>
                  </a:lnTo>
                  <a:lnTo>
                    <a:pt x="1" y="814"/>
                  </a:lnTo>
                  <a:lnTo>
                    <a:pt x="19" y="888"/>
                  </a:lnTo>
                  <a:lnTo>
                    <a:pt x="38" y="962"/>
                  </a:lnTo>
                  <a:lnTo>
                    <a:pt x="75" y="1036"/>
                  </a:lnTo>
                  <a:lnTo>
                    <a:pt x="149" y="1109"/>
                  </a:lnTo>
                  <a:lnTo>
                    <a:pt x="223" y="1183"/>
                  </a:lnTo>
                  <a:lnTo>
                    <a:pt x="426" y="1313"/>
                  </a:lnTo>
                  <a:lnTo>
                    <a:pt x="685" y="1442"/>
                  </a:lnTo>
                  <a:lnTo>
                    <a:pt x="981" y="1572"/>
                  </a:lnTo>
                  <a:lnTo>
                    <a:pt x="1332" y="1683"/>
                  </a:lnTo>
                  <a:lnTo>
                    <a:pt x="1702" y="1794"/>
                  </a:lnTo>
                  <a:lnTo>
                    <a:pt x="2090" y="1867"/>
                  </a:lnTo>
                  <a:lnTo>
                    <a:pt x="2497" y="1941"/>
                  </a:lnTo>
                  <a:lnTo>
                    <a:pt x="2903" y="1978"/>
                  </a:lnTo>
                  <a:lnTo>
                    <a:pt x="3328" y="1997"/>
                  </a:lnTo>
                  <a:lnTo>
                    <a:pt x="3717" y="1997"/>
                  </a:lnTo>
                  <a:lnTo>
                    <a:pt x="4105" y="1960"/>
                  </a:lnTo>
                  <a:lnTo>
                    <a:pt x="4160" y="999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13"/>
            <p:cNvSpPr/>
            <p:nvPr/>
          </p:nvSpPr>
          <p:spPr>
            <a:xfrm>
              <a:off x="10400399" y="3670537"/>
              <a:ext cx="139419" cy="79903"/>
            </a:xfrm>
            <a:custGeom>
              <a:rect b="b" l="l" r="r" t="t"/>
              <a:pathLst>
                <a:path extrusionOk="0" h="2183" w="3809">
                  <a:moveTo>
                    <a:pt x="1" y="1"/>
                  </a:moveTo>
                  <a:lnTo>
                    <a:pt x="1" y="1831"/>
                  </a:lnTo>
                  <a:lnTo>
                    <a:pt x="3735" y="2182"/>
                  </a:lnTo>
                  <a:lnTo>
                    <a:pt x="3809" y="3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13"/>
            <p:cNvSpPr/>
            <p:nvPr/>
          </p:nvSpPr>
          <p:spPr>
            <a:xfrm>
              <a:off x="9997766" y="2051256"/>
              <a:ext cx="460167" cy="318076"/>
            </a:xfrm>
            <a:custGeom>
              <a:rect b="b" l="l" r="r" t="t"/>
              <a:pathLst>
                <a:path extrusionOk="0" h="8690" w="12572">
                  <a:moveTo>
                    <a:pt x="9669" y="0"/>
                  </a:moveTo>
                  <a:lnTo>
                    <a:pt x="9485" y="93"/>
                  </a:lnTo>
                  <a:lnTo>
                    <a:pt x="9004" y="352"/>
                  </a:lnTo>
                  <a:lnTo>
                    <a:pt x="8634" y="500"/>
                  </a:lnTo>
                  <a:lnTo>
                    <a:pt x="8209" y="684"/>
                  </a:lnTo>
                  <a:lnTo>
                    <a:pt x="7728" y="851"/>
                  </a:lnTo>
                  <a:lnTo>
                    <a:pt x="7192" y="1017"/>
                  </a:lnTo>
                  <a:lnTo>
                    <a:pt x="6582" y="1165"/>
                  </a:lnTo>
                  <a:lnTo>
                    <a:pt x="5935" y="1276"/>
                  </a:lnTo>
                  <a:lnTo>
                    <a:pt x="5602" y="1331"/>
                  </a:lnTo>
                  <a:lnTo>
                    <a:pt x="5251" y="1368"/>
                  </a:lnTo>
                  <a:lnTo>
                    <a:pt x="4881" y="1405"/>
                  </a:lnTo>
                  <a:lnTo>
                    <a:pt x="4512" y="1424"/>
                  </a:lnTo>
                  <a:lnTo>
                    <a:pt x="4142" y="1424"/>
                  </a:lnTo>
                  <a:lnTo>
                    <a:pt x="3754" y="1405"/>
                  </a:lnTo>
                  <a:lnTo>
                    <a:pt x="3365" y="1387"/>
                  </a:lnTo>
                  <a:lnTo>
                    <a:pt x="2959" y="1331"/>
                  </a:lnTo>
                  <a:lnTo>
                    <a:pt x="2552" y="1276"/>
                  </a:lnTo>
                  <a:lnTo>
                    <a:pt x="2127" y="1184"/>
                  </a:lnTo>
                  <a:lnTo>
                    <a:pt x="1720" y="1091"/>
                  </a:lnTo>
                  <a:lnTo>
                    <a:pt x="1295" y="962"/>
                  </a:lnTo>
                  <a:lnTo>
                    <a:pt x="1055" y="1627"/>
                  </a:lnTo>
                  <a:lnTo>
                    <a:pt x="833" y="2348"/>
                  </a:lnTo>
                  <a:lnTo>
                    <a:pt x="574" y="3273"/>
                  </a:lnTo>
                  <a:lnTo>
                    <a:pt x="445" y="3772"/>
                  </a:lnTo>
                  <a:lnTo>
                    <a:pt x="334" y="4289"/>
                  </a:lnTo>
                  <a:lnTo>
                    <a:pt x="223" y="4825"/>
                  </a:lnTo>
                  <a:lnTo>
                    <a:pt x="130" y="5362"/>
                  </a:lnTo>
                  <a:lnTo>
                    <a:pt x="56" y="5898"/>
                  </a:lnTo>
                  <a:lnTo>
                    <a:pt x="19" y="6434"/>
                  </a:lnTo>
                  <a:lnTo>
                    <a:pt x="1" y="6933"/>
                  </a:lnTo>
                  <a:lnTo>
                    <a:pt x="38" y="7414"/>
                  </a:lnTo>
                  <a:lnTo>
                    <a:pt x="56" y="7543"/>
                  </a:lnTo>
                  <a:lnTo>
                    <a:pt x="75" y="7635"/>
                  </a:lnTo>
                  <a:lnTo>
                    <a:pt x="130" y="7746"/>
                  </a:lnTo>
                  <a:lnTo>
                    <a:pt x="186" y="7839"/>
                  </a:lnTo>
                  <a:lnTo>
                    <a:pt x="260" y="7931"/>
                  </a:lnTo>
                  <a:lnTo>
                    <a:pt x="352" y="8024"/>
                  </a:lnTo>
                  <a:lnTo>
                    <a:pt x="463" y="8098"/>
                  </a:lnTo>
                  <a:lnTo>
                    <a:pt x="574" y="8172"/>
                  </a:lnTo>
                  <a:lnTo>
                    <a:pt x="833" y="8301"/>
                  </a:lnTo>
                  <a:lnTo>
                    <a:pt x="1147" y="8412"/>
                  </a:lnTo>
                  <a:lnTo>
                    <a:pt x="1498" y="8504"/>
                  </a:lnTo>
                  <a:lnTo>
                    <a:pt x="1868" y="8578"/>
                  </a:lnTo>
                  <a:lnTo>
                    <a:pt x="2293" y="8634"/>
                  </a:lnTo>
                  <a:lnTo>
                    <a:pt x="2737" y="8671"/>
                  </a:lnTo>
                  <a:lnTo>
                    <a:pt x="3218" y="8689"/>
                  </a:lnTo>
                  <a:lnTo>
                    <a:pt x="4216" y="8689"/>
                  </a:lnTo>
                  <a:lnTo>
                    <a:pt x="4733" y="8652"/>
                  </a:lnTo>
                  <a:lnTo>
                    <a:pt x="5270" y="8615"/>
                  </a:lnTo>
                  <a:lnTo>
                    <a:pt x="5824" y="8560"/>
                  </a:lnTo>
                  <a:lnTo>
                    <a:pt x="6360" y="8486"/>
                  </a:lnTo>
                  <a:lnTo>
                    <a:pt x="6915" y="8393"/>
                  </a:lnTo>
                  <a:lnTo>
                    <a:pt x="7451" y="8301"/>
                  </a:lnTo>
                  <a:lnTo>
                    <a:pt x="7987" y="8190"/>
                  </a:lnTo>
                  <a:lnTo>
                    <a:pt x="8505" y="8079"/>
                  </a:lnTo>
                  <a:lnTo>
                    <a:pt x="9022" y="7950"/>
                  </a:lnTo>
                  <a:lnTo>
                    <a:pt x="9503" y="7802"/>
                  </a:lnTo>
                  <a:lnTo>
                    <a:pt x="9984" y="7654"/>
                  </a:lnTo>
                  <a:lnTo>
                    <a:pt x="10409" y="7506"/>
                  </a:lnTo>
                  <a:lnTo>
                    <a:pt x="10834" y="7340"/>
                  </a:lnTo>
                  <a:lnTo>
                    <a:pt x="11204" y="7155"/>
                  </a:lnTo>
                  <a:lnTo>
                    <a:pt x="11555" y="6988"/>
                  </a:lnTo>
                  <a:lnTo>
                    <a:pt x="11851" y="6804"/>
                  </a:lnTo>
                  <a:lnTo>
                    <a:pt x="12110" y="6600"/>
                  </a:lnTo>
                  <a:lnTo>
                    <a:pt x="12313" y="6415"/>
                  </a:lnTo>
                  <a:lnTo>
                    <a:pt x="12387" y="6323"/>
                  </a:lnTo>
                  <a:lnTo>
                    <a:pt x="12461" y="6212"/>
                  </a:lnTo>
                  <a:lnTo>
                    <a:pt x="12516" y="6083"/>
                  </a:lnTo>
                  <a:lnTo>
                    <a:pt x="12572" y="5935"/>
                  </a:lnTo>
                  <a:lnTo>
                    <a:pt x="12572" y="5768"/>
                  </a:lnTo>
                  <a:lnTo>
                    <a:pt x="12572" y="5583"/>
                  </a:lnTo>
                  <a:lnTo>
                    <a:pt x="12553" y="5380"/>
                  </a:lnTo>
                  <a:lnTo>
                    <a:pt x="12498" y="5177"/>
                  </a:lnTo>
                  <a:lnTo>
                    <a:pt x="12443" y="4955"/>
                  </a:lnTo>
                  <a:lnTo>
                    <a:pt x="12369" y="4715"/>
                  </a:lnTo>
                  <a:lnTo>
                    <a:pt x="12165" y="4215"/>
                  </a:lnTo>
                  <a:lnTo>
                    <a:pt x="11925" y="3698"/>
                  </a:lnTo>
                  <a:lnTo>
                    <a:pt x="11666" y="3162"/>
                  </a:lnTo>
                  <a:lnTo>
                    <a:pt x="11370" y="2626"/>
                  </a:lnTo>
                  <a:lnTo>
                    <a:pt x="11056" y="2126"/>
                  </a:lnTo>
                  <a:lnTo>
                    <a:pt x="10760" y="1627"/>
                  </a:lnTo>
                  <a:lnTo>
                    <a:pt x="10224" y="795"/>
                  </a:lnTo>
                  <a:lnTo>
                    <a:pt x="9817" y="204"/>
                  </a:lnTo>
                  <a:lnTo>
                    <a:pt x="96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13"/>
            <p:cNvSpPr/>
            <p:nvPr/>
          </p:nvSpPr>
          <p:spPr>
            <a:xfrm>
              <a:off x="9998461" y="2158832"/>
              <a:ext cx="104903" cy="140810"/>
            </a:xfrm>
            <a:custGeom>
              <a:rect b="b" l="l" r="r" t="t"/>
              <a:pathLst>
                <a:path extrusionOk="0" h="3847" w="2866">
                  <a:moveTo>
                    <a:pt x="2773" y="1"/>
                  </a:moveTo>
                  <a:lnTo>
                    <a:pt x="2736" y="19"/>
                  </a:lnTo>
                  <a:lnTo>
                    <a:pt x="2718" y="38"/>
                  </a:lnTo>
                  <a:lnTo>
                    <a:pt x="2718" y="56"/>
                  </a:lnTo>
                  <a:lnTo>
                    <a:pt x="2662" y="352"/>
                  </a:lnTo>
                  <a:lnTo>
                    <a:pt x="2588" y="648"/>
                  </a:lnTo>
                  <a:lnTo>
                    <a:pt x="2496" y="925"/>
                  </a:lnTo>
                  <a:lnTo>
                    <a:pt x="2385" y="1184"/>
                  </a:lnTo>
                  <a:lnTo>
                    <a:pt x="2274" y="1461"/>
                  </a:lnTo>
                  <a:lnTo>
                    <a:pt x="2145" y="1720"/>
                  </a:lnTo>
                  <a:lnTo>
                    <a:pt x="1978" y="1960"/>
                  </a:lnTo>
                  <a:lnTo>
                    <a:pt x="1812" y="2201"/>
                  </a:lnTo>
                  <a:lnTo>
                    <a:pt x="1646" y="2423"/>
                  </a:lnTo>
                  <a:lnTo>
                    <a:pt x="1442" y="2644"/>
                  </a:lnTo>
                  <a:lnTo>
                    <a:pt x="1239" y="2848"/>
                  </a:lnTo>
                  <a:lnTo>
                    <a:pt x="1017" y="3051"/>
                  </a:lnTo>
                  <a:lnTo>
                    <a:pt x="795" y="3236"/>
                  </a:lnTo>
                  <a:lnTo>
                    <a:pt x="555" y="3402"/>
                  </a:lnTo>
                  <a:lnTo>
                    <a:pt x="296" y="3550"/>
                  </a:lnTo>
                  <a:lnTo>
                    <a:pt x="37" y="3698"/>
                  </a:lnTo>
                  <a:lnTo>
                    <a:pt x="19" y="3717"/>
                  </a:lnTo>
                  <a:lnTo>
                    <a:pt x="0" y="3735"/>
                  </a:lnTo>
                  <a:lnTo>
                    <a:pt x="0" y="3772"/>
                  </a:lnTo>
                  <a:lnTo>
                    <a:pt x="19" y="3791"/>
                  </a:lnTo>
                  <a:lnTo>
                    <a:pt x="56" y="3828"/>
                  </a:lnTo>
                  <a:lnTo>
                    <a:pt x="93" y="3846"/>
                  </a:lnTo>
                  <a:lnTo>
                    <a:pt x="130" y="3828"/>
                  </a:lnTo>
                  <a:lnTo>
                    <a:pt x="389" y="3680"/>
                  </a:lnTo>
                  <a:lnTo>
                    <a:pt x="647" y="3532"/>
                  </a:lnTo>
                  <a:lnTo>
                    <a:pt x="888" y="3365"/>
                  </a:lnTo>
                  <a:lnTo>
                    <a:pt x="1128" y="3181"/>
                  </a:lnTo>
                  <a:lnTo>
                    <a:pt x="1350" y="2977"/>
                  </a:lnTo>
                  <a:lnTo>
                    <a:pt x="1572" y="2755"/>
                  </a:lnTo>
                  <a:lnTo>
                    <a:pt x="1757" y="2534"/>
                  </a:lnTo>
                  <a:lnTo>
                    <a:pt x="1941" y="2293"/>
                  </a:lnTo>
                  <a:lnTo>
                    <a:pt x="2126" y="2053"/>
                  </a:lnTo>
                  <a:lnTo>
                    <a:pt x="2274" y="1794"/>
                  </a:lnTo>
                  <a:lnTo>
                    <a:pt x="2422" y="1535"/>
                  </a:lnTo>
                  <a:lnTo>
                    <a:pt x="2533" y="1258"/>
                  </a:lnTo>
                  <a:lnTo>
                    <a:pt x="2644" y="981"/>
                  </a:lnTo>
                  <a:lnTo>
                    <a:pt x="2736" y="703"/>
                  </a:lnTo>
                  <a:lnTo>
                    <a:pt x="2810" y="408"/>
                  </a:lnTo>
                  <a:lnTo>
                    <a:pt x="2866" y="112"/>
                  </a:lnTo>
                  <a:lnTo>
                    <a:pt x="2866" y="75"/>
                  </a:lnTo>
                  <a:lnTo>
                    <a:pt x="2847" y="38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rgbClr val="817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13"/>
            <p:cNvSpPr/>
            <p:nvPr/>
          </p:nvSpPr>
          <p:spPr>
            <a:xfrm>
              <a:off x="10324594" y="2157478"/>
              <a:ext cx="131989" cy="102231"/>
            </a:xfrm>
            <a:custGeom>
              <a:rect b="b" l="l" r="r" t="t"/>
              <a:pathLst>
                <a:path extrusionOk="0" h="2793" w="3606">
                  <a:moveTo>
                    <a:pt x="56" y="1"/>
                  </a:moveTo>
                  <a:lnTo>
                    <a:pt x="1" y="38"/>
                  </a:lnTo>
                  <a:lnTo>
                    <a:pt x="1" y="56"/>
                  </a:lnTo>
                  <a:lnTo>
                    <a:pt x="1" y="93"/>
                  </a:lnTo>
                  <a:lnTo>
                    <a:pt x="112" y="371"/>
                  </a:lnTo>
                  <a:lnTo>
                    <a:pt x="241" y="629"/>
                  </a:lnTo>
                  <a:lnTo>
                    <a:pt x="371" y="888"/>
                  </a:lnTo>
                  <a:lnTo>
                    <a:pt x="537" y="1129"/>
                  </a:lnTo>
                  <a:lnTo>
                    <a:pt x="722" y="1369"/>
                  </a:lnTo>
                  <a:lnTo>
                    <a:pt x="925" y="1591"/>
                  </a:lnTo>
                  <a:lnTo>
                    <a:pt x="1129" y="1776"/>
                  </a:lnTo>
                  <a:lnTo>
                    <a:pt x="1351" y="1979"/>
                  </a:lnTo>
                  <a:lnTo>
                    <a:pt x="1591" y="2145"/>
                  </a:lnTo>
                  <a:lnTo>
                    <a:pt x="1850" y="2293"/>
                  </a:lnTo>
                  <a:lnTo>
                    <a:pt x="2108" y="2423"/>
                  </a:lnTo>
                  <a:lnTo>
                    <a:pt x="2367" y="2534"/>
                  </a:lnTo>
                  <a:lnTo>
                    <a:pt x="2645" y="2644"/>
                  </a:lnTo>
                  <a:lnTo>
                    <a:pt x="2940" y="2718"/>
                  </a:lnTo>
                  <a:lnTo>
                    <a:pt x="3236" y="2755"/>
                  </a:lnTo>
                  <a:lnTo>
                    <a:pt x="3532" y="2792"/>
                  </a:lnTo>
                  <a:lnTo>
                    <a:pt x="3550" y="2792"/>
                  </a:lnTo>
                  <a:lnTo>
                    <a:pt x="3587" y="2774"/>
                  </a:lnTo>
                  <a:lnTo>
                    <a:pt x="3606" y="2718"/>
                  </a:lnTo>
                  <a:lnTo>
                    <a:pt x="3587" y="2663"/>
                  </a:lnTo>
                  <a:lnTo>
                    <a:pt x="3550" y="2644"/>
                  </a:lnTo>
                  <a:lnTo>
                    <a:pt x="3532" y="2626"/>
                  </a:lnTo>
                  <a:lnTo>
                    <a:pt x="3236" y="2607"/>
                  </a:lnTo>
                  <a:lnTo>
                    <a:pt x="2959" y="2552"/>
                  </a:lnTo>
                  <a:lnTo>
                    <a:pt x="2700" y="2478"/>
                  </a:lnTo>
                  <a:lnTo>
                    <a:pt x="2423" y="2386"/>
                  </a:lnTo>
                  <a:lnTo>
                    <a:pt x="2164" y="2275"/>
                  </a:lnTo>
                  <a:lnTo>
                    <a:pt x="1924" y="2145"/>
                  </a:lnTo>
                  <a:lnTo>
                    <a:pt x="1683" y="1997"/>
                  </a:lnTo>
                  <a:lnTo>
                    <a:pt x="1461" y="1850"/>
                  </a:lnTo>
                  <a:lnTo>
                    <a:pt x="1240" y="1665"/>
                  </a:lnTo>
                  <a:lnTo>
                    <a:pt x="1036" y="1480"/>
                  </a:lnTo>
                  <a:lnTo>
                    <a:pt x="851" y="1258"/>
                  </a:lnTo>
                  <a:lnTo>
                    <a:pt x="667" y="1055"/>
                  </a:lnTo>
                  <a:lnTo>
                    <a:pt x="519" y="814"/>
                  </a:lnTo>
                  <a:lnTo>
                    <a:pt x="371" y="574"/>
                  </a:lnTo>
                  <a:lnTo>
                    <a:pt x="260" y="315"/>
                  </a:lnTo>
                  <a:lnTo>
                    <a:pt x="149" y="56"/>
                  </a:lnTo>
                  <a:lnTo>
                    <a:pt x="149" y="19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13"/>
            <p:cNvSpPr/>
            <p:nvPr/>
          </p:nvSpPr>
          <p:spPr>
            <a:xfrm>
              <a:off x="10032282" y="2085077"/>
              <a:ext cx="337036" cy="70423"/>
            </a:xfrm>
            <a:custGeom>
              <a:rect b="b" l="l" r="r" t="t"/>
              <a:pathLst>
                <a:path extrusionOk="0" h="1924" w="9208">
                  <a:moveTo>
                    <a:pt x="9133" y="1"/>
                  </a:moveTo>
                  <a:lnTo>
                    <a:pt x="9096" y="19"/>
                  </a:lnTo>
                  <a:lnTo>
                    <a:pt x="8597" y="333"/>
                  </a:lnTo>
                  <a:lnTo>
                    <a:pt x="8079" y="611"/>
                  </a:lnTo>
                  <a:lnTo>
                    <a:pt x="7562" y="870"/>
                  </a:lnTo>
                  <a:lnTo>
                    <a:pt x="7007" y="1091"/>
                  </a:lnTo>
                  <a:lnTo>
                    <a:pt x="6453" y="1276"/>
                  </a:lnTo>
                  <a:lnTo>
                    <a:pt x="5898" y="1443"/>
                  </a:lnTo>
                  <a:lnTo>
                    <a:pt x="5325" y="1572"/>
                  </a:lnTo>
                  <a:lnTo>
                    <a:pt x="4733" y="1683"/>
                  </a:lnTo>
                  <a:lnTo>
                    <a:pt x="4160" y="1757"/>
                  </a:lnTo>
                  <a:lnTo>
                    <a:pt x="3569" y="1794"/>
                  </a:lnTo>
                  <a:lnTo>
                    <a:pt x="2977" y="1794"/>
                  </a:lnTo>
                  <a:lnTo>
                    <a:pt x="2404" y="1775"/>
                  </a:lnTo>
                  <a:lnTo>
                    <a:pt x="1812" y="1720"/>
                  </a:lnTo>
                  <a:lnTo>
                    <a:pt x="1239" y="1628"/>
                  </a:lnTo>
                  <a:lnTo>
                    <a:pt x="648" y="1498"/>
                  </a:lnTo>
                  <a:lnTo>
                    <a:pt x="93" y="1332"/>
                  </a:lnTo>
                  <a:lnTo>
                    <a:pt x="56" y="1332"/>
                  </a:lnTo>
                  <a:lnTo>
                    <a:pt x="38" y="1350"/>
                  </a:lnTo>
                  <a:lnTo>
                    <a:pt x="1" y="1387"/>
                  </a:lnTo>
                  <a:lnTo>
                    <a:pt x="1" y="1424"/>
                  </a:lnTo>
                  <a:lnTo>
                    <a:pt x="19" y="1461"/>
                  </a:lnTo>
                  <a:lnTo>
                    <a:pt x="38" y="1461"/>
                  </a:lnTo>
                  <a:lnTo>
                    <a:pt x="481" y="1591"/>
                  </a:lnTo>
                  <a:lnTo>
                    <a:pt x="943" y="1702"/>
                  </a:lnTo>
                  <a:lnTo>
                    <a:pt x="1387" y="1794"/>
                  </a:lnTo>
                  <a:lnTo>
                    <a:pt x="1849" y="1849"/>
                  </a:lnTo>
                  <a:lnTo>
                    <a:pt x="2312" y="1905"/>
                  </a:lnTo>
                  <a:lnTo>
                    <a:pt x="2774" y="1923"/>
                  </a:lnTo>
                  <a:lnTo>
                    <a:pt x="3698" y="1923"/>
                  </a:lnTo>
                  <a:lnTo>
                    <a:pt x="4160" y="1886"/>
                  </a:lnTo>
                  <a:lnTo>
                    <a:pt x="4622" y="1831"/>
                  </a:lnTo>
                  <a:lnTo>
                    <a:pt x="5085" y="1757"/>
                  </a:lnTo>
                  <a:lnTo>
                    <a:pt x="5547" y="1665"/>
                  </a:lnTo>
                  <a:lnTo>
                    <a:pt x="5990" y="1554"/>
                  </a:lnTo>
                  <a:lnTo>
                    <a:pt x="6434" y="1424"/>
                  </a:lnTo>
                  <a:lnTo>
                    <a:pt x="6878" y="1276"/>
                  </a:lnTo>
                  <a:lnTo>
                    <a:pt x="7321" y="1110"/>
                  </a:lnTo>
                  <a:lnTo>
                    <a:pt x="7802" y="907"/>
                  </a:lnTo>
                  <a:lnTo>
                    <a:pt x="8283" y="666"/>
                  </a:lnTo>
                  <a:lnTo>
                    <a:pt x="8745" y="407"/>
                  </a:lnTo>
                  <a:lnTo>
                    <a:pt x="9189" y="112"/>
                  </a:lnTo>
                  <a:lnTo>
                    <a:pt x="9207" y="93"/>
                  </a:lnTo>
                  <a:lnTo>
                    <a:pt x="9207" y="75"/>
                  </a:lnTo>
                  <a:lnTo>
                    <a:pt x="9189" y="19"/>
                  </a:lnTo>
                  <a:lnTo>
                    <a:pt x="9152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13"/>
            <p:cNvSpPr/>
            <p:nvPr/>
          </p:nvSpPr>
          <p:spPr>
            <a:xfrm>
              <a:off x="10324594" y="2065458"/>
              <a:ext cx="18997" cy="37920"/>
            </a:xfrm>
            <a:custGeom>
              <a:rect b="b" l="l" r="r" t="t"/>
              <a:pathLst>
                <a:path extrusionOk="0" h="1036" w="519">
                  <a:moveTo>
                    <a:pt x="75" y="1"/>
                  </a:moveTo>
                  <a:lnTo>
                    <a:pt x="38" y="19"/>
                  </a:lnTo>
                  <a:lnTo>
                    <a:pt x="1" y="56"/>
                  </a:lnTo>
                  <a:lnTo>
                    <a:pt x="1" y="93"/>
                  </a:lnTo>
                  <a:lnTo>
                    <a:pt x="19" y="112"/>
                  </a:lnTo>
                  <a:lnTo>
                    <a:pt x="149" y="315"/>
                  </a:lnTo>
                  <a:lnTo>
                    <a:pt x="260" y="518"/>
                  </a:lnTo>
                  <a:lnTo>
                    <a:pt x="334" y="740"/>
                  </a:lnTo>
                  <a:lnTo>
                    <a:pt x="389" y="980"/>
                  </a:lnTo>
                  <a:lnTo>
                    <a:pt x="408" y="999"/>
                  </a:lnTo>
                  <a:lnTo>
                    <a:pt x="426" y="1017"/>
                  </a:lnTo>
                  <a:lnTo>
                    <a:pt x="482" y="1036"/>
                  </a:lnTo>
                  <a:lnTo>
                    <a:pt x="519" y="999"/>
                  </a:lnTo>
                  <a:lnTo>
                    <a:pt x="519" y="980"/>
                  </a:lnTo>
                  <a:lnTo>
                    <a:pt x="519" y="962"/>
                  </a:lnTo>
                  <a:lnTo>
                    <a:pt x="463" y="703"/>
                  </a:lnTo>
                  <a:lnTo>
                    <a:pt x="371" y="481"/>
                  </a:lnTo>
                  <a:lnTo>
                    <a:pt x="260" y="241"/>
                  </a:lnTo>
                  <a:lnTo>
                    <a:pt x="130" y="38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13"/>
            <p:cNvSpPr/>
            <p:nvPr/>
          </p:nvSpPr>
          <p:spPr>
            <a:xfrm>
              <a:off x="10085064" y="2099279"/>
              <a:ext cx="10175" cy="48755"/>
            </a:xfrm>
            <a:custGeom>
              <a:rect b="b" l="l" r="r" t="t"/>
              <a:pathLst>
                <a:path extrusionOk="0" h="1332" w="278">
                  <a:moveTo>
                    <a:pt x="185" y="1"/>
                  </a:moveTo>
                  <a:lnTo>
                    <a:pt x="149" y="19"/>
                  </a:lnTo>
                  <a:lnTo>
                    <a:pt x="149" y="38"/>
                  </a:lnTo>
                  <a:lnTo>
                    <a:pt x="75" y="334"/>
                  </a:lnTo>
                  <a:lnTo>
                    <a:pt x="19" y="648"/>
                  </a:lnTo>
                  <a:lnTo>
                    <a:pt x="1" y="962"/>
                  </a:lnTo>
                  <a:lnTo>
                    <a:pt x="1" y="1277"/>
                  </a:lnTo>
                  <a:lnTo>
                    <a:pt x="1" y="1295"/>
                  </a:lnTo>
                  <a:lnTo>
                    <a:pt x="19" y="1314"/>
                  </a:lnTo>
                  <a:lnTo>
                    <a:pt x="56" y="1332"/>
                  </a:lnTo>
                  <a:lnTo>
                    <a:pt x="112" y="1295"/>
                  </a:lnTo>
                  <a:lnTo>
                    <a:pt x="130" y="1277"/>
                  </a:lnTo>
                  <a:lnTo>
                    <a:pt x="130" y="1258"/>
                  </a:lnTo>
                  <a:lnTo>
                    <a:pt x="130" y="962"/>
                  </a:lnTo>
                  <a:lnTo>
                    <a:pt x="149" y="666"/>
                  </a:lnTo>
                  <a:lnTo>
                    <a:pt x="204" y="371"/>
                  </a:lnTo>
                  <a:lnTo>
                    <a:pt x="278" y="93"/>
                  </a:lnTo>
                  <a:lnTo>
                    <a:pt x="278" y="56"/>
                  </a:lnTo>
                  <a:lnTo>
                    <a:pt x="259" y="38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817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13"/>
            <p:cNvSpPr/>
            <p:nvPr/>
          </p:nvSpPr>
          <p:spPr>
            <a:xfrm>
              <a:off x="10179133" y="2104037"/>
              <a:ext cx="6808" cy="46046"/>
            </a:xfrm>
            <a:custGeom>
              <a:rect b="b" l="l" r="r" t="t"/>
              <a:pathLst>
                <a:path extrusionOk="0" h="1258" w="186">
                  <a:moveTo>
                    <a:pt x="130" y="0"/>
                  </a:moveTo>
                  <a:lnTo>
                    <a:pt x="74" y="19"/>
                  </a:lnTo>
                  <a:lnTo>
                    <a:pt x="56" y="37"/>
                  </a:lnTo>
                  <a:lnTo>
                    <a:pt x="56" y="56"/>
                  </a:lnTo>
                  <a:lnTo>
                    <a:pt x="0" y="352"/>
                  </a:lnTo>
                  <a:lnTo>
                    <a:pt x="0" y="629"/>
                  </a:lnTo>
                  <a:lnTo>
                    <a:pt x="19" y="906"/>
                  </a:lnTo>
                  <a:lnTo>
                    <a:pt x="56" y="1202"/>
                  </a:lnTo>
                  <a:lnTo>
                    <a:pt x="74" y="1220"/>
                  </a:lnTo>
                  <a:lnTo>
                    <a:pt x="93" y="1239"/>
                  </a:lnTo>
                  <a:lnTo>
                    <a:pt x="130" y="1257"/>
                  </a:lnTo>
                  <a:lnTo>
                    <a:pt x="185" y="1220"/>
                  </a:lnTo>
                  <a:lnTo>
                    <a:pt x="185" y="1202"/>
                  </a:lnTo>
                  <a:lnTo>
                    <a:pt x="185" y="1184"/>
                  </a:lnTo>
                  <a:lnTo>
                    <a:pt x="148" y="906"/>
                  </a:lnTo>
                  <a:lnTo>
                    <a:pt x="130" y="629"/>
                  </a:lnTo>
                  <a:lnTo>
                    <a:pt x="148" y="352"/>
                  </a:lnTo>
                  <a:lnTo>
                    <a:pt x="185" y="74"/>
                  </a:lnTo>
                  <a:lnTo>
                    <a:pt x="185" y="37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817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13"/>
            <p:cNvSpPr/>
            <p:nvPr/>
          </p:nvSpPr>
          <p:spPr>
            <a:xfrm>
              <a:off x="10231915" y="2103342"/>
              <a:ext cx="24377" cy="24414"/>
            </a:xfrm>
            <a:custGeom>
              <a:rect b="b" l="l" r="r" t="t"/>
              <a:pathLst>
                <a:path extrusionOk="0" h="667" w="666">
                  <a:moveTo>
                    <a:pt x="278" y="1"/>
                  </a:moveTo>
                  <a:lnTo>
                    <a:pt x="222" y="19"/>
                  </a:lnTo>
                  <a:lnTo>
                    <a:pt x="148" y="38"/>
                  </a:lnTo>
                  <a:lnTo>
                    <a:pt x="111" y="93"/>
                  </a:lnTo>
                  <a:lnTo>
                    <a:pt x="56" y="130"/>
                  </a:lnTo>
                  <a:lnTo>
                    <a:pt x="37" y="186"/>
                  </a:lnTo>
                  <a:lnTo>
                    <a:pt x="0" y="241"/>
                  </a:lnTo>
                  <a:lnTo>
                    <a:pt x="0" y="315"/>
                  </a:lnTo>
                  <a:lnTo>
                    <a:pt x="0" y="389"/>
                  </a:lnTo>
                  <a:lnTo>
                    <a:pt x="19" y="445"/>
                  </a:lnTo>
                  <a:lnTo>
                    <a:pt x="56" y="500"/>
                  </a:lnTo>
                  <a:lnTo>
                    <a:pt x="93" y="555"/>
                  </a:lnTo>
                  <a:lnTo>
                    <a:pt x="130" y="592"/>
                  </a:lnTo>
                  <a:lnTo>
                    <a:pt x="185" y="629"/>
                  </a:lnTo>
                  <a:lnTo>
                    <a:pt x="241" y="648"/>
                  </a:lnTo>
                  <a:lnTo>
                    <a:pt x="315" y="666"/>
                  </a:lnTo>
                  <a:lnTo>
                    <a:pt x="389" y="666"/>
                  </a:lnTo>
                  <a:lnTo>
                    <a:pt x="444" y="648"/>
                  </a:lnTo>
                  <a:lnTo>
                    <a:pt x="499" y="611"/>
                  </a:lnTo>
                  <a:lnTo>
                    <a:pt x="555" y="574"/>
                  </a:lnTo>
                  <a:lnTo>
                    <a:pt x="592" y="518"/>
                  </a:lnTo>
                  <a:lnTo>
                    <a:pt x="629" y="463"/>
                  </a:lnTo>
                  <a:lnTo>
                    <a:pt x="647" y="408"/>
                  </a:lnTo>
                  <a:lnTo>
                    <a:pt x="666" y="352"/>
                  </a:lnTo>
                  <a:lnTo>
                    <a:pt x="666" y="278"/>
                  </a:lnTo>
                  <a:lnTo>
                    <a:pt x="647" y="204"/>
                  </a:lnTo>
                  <a:lnTo>
                    <a:pt x="610" y="149"/>
                  </a:lnTo>
                  <a:lnTo>
                    <a:pt x="573" y="112"/>
                  </a:lnTo>
                  <a:lnTo>
                    <a:pt x="518" y="56"/>
                  </a:lnTo>
                  <a:lnTo>
                    <a:pt x="481" y="1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13"/>
            <p:cNvSpPr/>
            <p:nvPr/>
          </p:nvSpPr>
          <p:spPr>
            <a:xfrm>
              <a:off x="10078292" y="3669878"/>
              <a:ext cx="96814" cy="216577"/>
            </a:xfrm>
            <a:custGeom>
              <a:rect b="b" l="l" r="r" t="t"/>
              <a:pathLst>
                <a:path extrusionOk="0" h="5917" w="2645">
                  <a:moveTo>
                    <a:pt x="2570" y="0"/>
                  </a:moveTo>
                  <a:lnTo>
                    <a:pt x="1" y="259"/>
                  </a:lnTo>
                  <a:lnTo>
                    <a:pt x="796" y="5916"/>
                  </a:lnTo>
                  <a:lnTo>
                    <a:pt x="2644" y="5879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rgbClr val="EFB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13"/>
            <p:cNvSpPr/>
            <p:nvPr/>
          </p:nvSpPr>
          <p:spPr>
            <a:xfrm>
              <a:off x="10004537" y="3857322"/>
              <a:ext cx="199667" cy="127926"/>
            </a:xfrm>
            <a:custGeom>
              <a:rect b="b" l="l" r="r" t="t"/>
              <a:pathLst>
                <a:path extrusionOk="0" h="3495" w="5455">
                  <a:moveTo>
                    <a:pt x="3070" y="0"/>
                  </a:moveTo>
                  <a:lnTo>
                    <a:pt x="2940" y="19"/>
                  </a:lnTo>
                  <a:lnTo>
                    <a:pt x="2811" y="74"/>
                  </a:lnTo>
                  <a:lnTo>
                    <a:pt x="2681" y="130"/>
                  </a:lnTo>
                  <a:lnTo>
                    <a:pt x="2552" y="222"/>
                  </a:lnTo>
                  <a:lnTo>
                    <a:pt x="2441" y="314"/>
                  </a:lnTo>
                  <a:lnTo>
                    <a:pt x="2349" y="425"/>
                  </a:lnTo>
                  <a:lnTo>
                    <a:pt x="2293" y="555"/>
                  </a:lnTo>
                  <a:lnTo>
                    <a:pt x="2256" y="425"/>
                  </a:lnTo>
                  <a:lnTo>
                    <a:pt x="2238" y="314"/>
                  </a:lnTo>
                  <a:lnTo>
                    <a:pt x="2219" y="240"/>
                  </a:lnTo>
                  <a:lnTo>
                    <a:pt x="2201" y="222"/>
                  </a:lnTo>
                  <a:lnTo>
                    <a:pt x="2164" y="222"/>
                  </a:lnTo>
                  <a:lnTo>
                    <a:pt x="2127" y="259"/>
                  </a:lnTo>
                  <a:lnTo>
                    <a:pt x="2090" y="296"/>
                  </a:lnTo>
                  <a:lnTo>
                    <a:pt x="2016" y="407"/>
                  </a:lnTo>
                  <a:lnTo>
                    <a:pt x="1942" y="555"/>
                  </a:lnTo>
                  <a:lnTo>
                    <a:pt x="1868" y="721"/>
                  </a:lnTo>
                  <a:lnTo>
                    <a:pt x="1757" y="1035"/>
                  </a:lnTo>
                  <a:lnTo>
                    <a:pt x="1720" y="1202"/>
                  </a:lnTo>
                  <a:lnTo>
                    <a:pt x="1517" y="1368"/>
                  </a:lnTo>
                  <a:lnTo>
                    <a:pt x="1313" y="1553"/>
                  </a:lnTo>
                  <a:lnTo>
                    <a:pt x="1202" y="1627"/>
                  </a:lnTo>
                  <a:lnTo>
                    <a:pt x="1110" y="1682"/>
                  </a:lnTo>
                  <a:lnTo>
                    <a:pt x="999" y="1719"/>
                  </a:lnTo>
                  <a:lnTo>
                    <a:pt x="888" y="1756"/>
                  </a:lnTo>
                  <a:lnTo>
                    <a:pt x="703" y="1793"/>
                  </a:lnTo>
                  <a:lnTo>
                    <a:pt x="537" y="1867"/>
                  </a:lnTo>
                  <a:lnTo>
                    <a:pt x="389" y="1978"/>
                  </a:lnTo>
                  <a:lnTo>
                    <a:pt x="241" y="2126"/>
                  </a:lnTo>
                  <a:lnTo>
                    <a:pt x="130" y="2293"/>
                  </a:lnTo>
                  <a:lnTo>
                    <a:pt x="56" y="2496"/>
                  </a:lnTo>
                  <a:lnTo>
                    <a:pt x="1" y="2718"/>
                  </a:lnTo>
                  <a:lnTo>
                    <a:pt x="1" y="2958"/>
                  </a:lnTo>
                  <a:lnTo>
                    <a:pt x="1" y="3106"/>
                  </a:lnTo>
                  <a:lnTo>
                    <a:pt x="38" y="3291"/>
                  </a:lnTo>
                  <a:lnTo>
                    <a:pt x="93" y="3494"/>
                  </a:lnTo>
                  <a:lnTo>
                    <a:pt x="5454" y="3494"/>
                  </a:lnTo>
                  <a:lnTo>
                    <a:pt x="5417" y="3161"/>
                  </a:lnTo>
                  <a:lnTo>
                    <a:pt x="5417" y="3014"/>
                  </a:lnTo>
                  <a:lnTo>
                    <a:pt x="5343" y="2403"/>
                  </a:lnTo>
                  <a:lnTo>
                    <a:pt x="5251" y="1719"/>
                  </a:lnTo>
                  <a:lnTo>
                    <a:pt x="5140" y="1072"/>
                  </a:lnTo>
                  <a:lnTo>
                    <a:pt x="5085" y="795"/>
                  </a:lnTo>
                  <a:lnTo>
                    <a:pt x="5029" y="592"/>
                  </a:lnTo>
                  <a:lnTo>
                    <a:pt x="4974" y="481"/>
                  </a:lnTo>
                  <a:lnTo>
                    <a:pt x="4918" y="407"/>
                  </a:lnTo>
                  <a:lnTo>
                    <a:pt x="4881" y="351"/>
                  </a:lnTo>
                  <a:lnTo>
                    <a:pt x="4826" y="333"/>
                  </a:lnTo>
                  <a:lnTo>
                    <a:pt x="4789" y="314"/>
                  </a:lnTo>
                  <a:lnTo>
                    <a:pt x="4733" y="333"/>
                  </a:lnTo>
                  <a:lnTo>
                    <a:pt x="4641" y="388"/>
                  </a:lnTo>
                  <a:lnTo>
                    <a:pt x="4567" y="481"/>
                  </a:lnTo>
                  <a:lnTo>
                    <a:pt x="4511" y="592"/>
                  </a:lnTo>
                  <a:lnTo>
                    <a:pt x="4456" y="703"/>
                  </a:lnTo>
                  <a:lnTo>
                    <a:pt x="4382" y="592"/>
                  </a:lnTo>
                  <a:lnTo>
                    <a:pt x="4290" y="499"/>
                  </a:lnTo>
                  <a:lnTo>
                    <a:pt x="4160" y="370"/>
                  </a:lnTo>
                  <a:lnTo>
                    <a:pt x="3975" y="240"/>
                  </a:lnTo>
                  <a:lnTo>
                    <a:pt x="3772" y="130"/>
                  </a:lnTo>
                  <a:lnTo>
                    <a:pt x="3643" y="74"/>
                  </a:lnTo>
                  <a:lnTo>
                    <a:pt x="3513" y="37"/>
                  </a:lnTo>
                  <a:lnTo>
                    <a:pt x="3365" y="19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13"/>
            <p:cNvSpPr/>
            <p:nvPr/>
          </p:nvSpPr>
          <p:spPr>
            <a:xfrm>
              <a:off x="10160173" y="3908054"/>
              <a:ext cx="37261" cy="61602"/>
            </a:xfrm>
            <a:custGeom>
              <a:rect b="b" l="l" r="r" t="t"/>
              <a:pathLst>
                <a:path extrusionOk="0" h="1683" w="1018">
                  <a:moveTo>
                    <a:pt x="944" y="1"/>
                  </a:moveTo>
                  <a:lnTo>
                    <a:pt x="925" y="19"/>
                  </a:lnTo>
                  <a:lnTo>
                    <a:pt x="740" y="167"/>
                  </a:lnTo>
                  <a:lnTo>
                    <a:pt x="574" y="333"/>
                  </a:lnTo>
                  <a:lnTo>
                    <a:pt x="426" y="518"/>
                  </a:lnTo>
                  <a:lnTo>
                    <a:pt x="296" y="722"/>
                  </a:lnTo>
                  <a:lnTo>
                    <a:pt x="186" y="925"/>
                  </a:lnTo>
                  <a:lnTo>
                    <a:pt x="93" y="1147"/>
                  </a:lnTo>
                  <a:lnTo>
                    <a:pt x="38" y="1387"/>
                  </a:lnTo>
                  <a:lnTo>
                    <a:pt x="1" y="1628"/>
                  </a:lnTo>
                  <a:lnTo>
                    <a:pt x="19" y="1646"/>
                  </a:lnTo>
                  <a:lnTo>
                    <a:pt x="19" y="1664"/>
                  </a:lnTo>
                  <a:lnTo>
                    <a:pt x="75" y="1683"/>
                  </a:lnTo>
                  <a:lnTo>
                    <a:pt x="112" y="1664"/>
                  </a:lnTo>
                  <a:lnTo>
                    <a:pt x="130" y="1646"/>
                  </a:lnTo>
                  <a:lnTo>
                    <a:pt x="130" y="1628"/>
                  </a:lnTo>
                  <a:lnTo>
                    <a:pt x="167" y="1406"/>
                  </a:lnTo>
                  <a:lnTo>
                    <a:pt x="223" y="1184"/>
                  </a:lnTo>
                  <a:lnTo>
                    <a:pt x="296" y="980"/>
                  </a:lnTo>
                  <a:lnTo>
                    <a:pt x="389" y="777"/>
                  </a:lnTo>
                  <a:lnTo>
                    <a:pt x="518" y="592"/>
                  </a:lnTo>
                  <a:lnTo>
                    <a:pt x="648" y="426"/>
                  </a:lnTo>
                  <a:lnTo>
                    <a:pt x="814" y="259"/>
                  </a:lnTo>
                  <a:lnTo>
                    <a:pt x="980" y="130"/>
                  </a:lnTo>
                  <a:lnTo>
                    <a:pt x="1017" y="93"/>
                  </a:lnTo>
                  <a:lnTo>
                    <a:pt x="1017" y="75"/>
                  </a:lnTo>
                  <a:lnTo>
                    <a:pt x="999" y="38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13"/>
            <p:cNvSpPr/>
            <p:nvPr/>
          </p:nvSpPr>
          <p:spPr>
            <a:xfrm>
              <a:off x="10042421" y="3918193"/>
              <a:ext cx="83271" cy="50109"/>
            </a:xfrm>
            <a:custGeom>
              <a:rect b="b" l="l" r="r" t="t"/>
              <a:pathLst>
                <a:path extrusionOk="0" h="1369" w="2275">
                  <a:moveTo>
                    <a:pt x="223" y="1"/>
                  </a:moveTo>
                  <a:lnTo>
                    <a:pt x="38" y="19"/>
                  </a:lnTo>
                  <a:lnTo>
                    <a:pt x="19" y="38"/>
                  </a:lnTo>
                  <a:lnTo>
                    <a:pt x="1" y="56"/>
                  </a:lnTo>
                  <a:lnTo>
                    <a:pt x="1" y="93"/>
                  </a:lnTo>
                  <a:lnTo>
                    <a:pt x="38" y="130"/>
                  </a:lnTo>
                  <a:lnTo>
                    <a:pt x="56" y="149"/>
                  </a:lnTo>
                  <a:lnTo>
                    <a:pt x="75" y="149"/>
                  </a:lnTo>
                  <a:lnTo>
                    <a:pt x="241" y="130"/>
                  </a:lnTo>
                  <a:lnTo>
                    <a:pt x="408" y="112"/>
                  </a:lnTo>
                  <a:lnTo>
                    <a:pt x="574" y="130"/>
                  </a:lnTo>
                  <a:lnTo>
                    <a:pt x="740" y="149"/>
                  </a:lnTo>
                  <a:lnTo>
                    <a:pt x="888" y="186"/>
                  </a:lnTo>
                  <a:lnTo>
                    <a:pt x="1055" y="223"/>
                  </a:lnTo>
                  <a:lnTo>
                    <a:pt x="1184" y="297"/>
                  </a:lnTo>
                  <a:lnTo>
                    <a:pt x="1332" y="352"/>
                  </a:lnTo>
                  <a:lnTo>
                    <a:pt x="1461" y="445"/>
                  </a:lnTo>
                  <a:lnTo>
                    <a:pt x="1591" y="537"/>
                  </a:lnTo>
                  <a:lnTo>
                    <a:pt x="1720" y="648"/>
                  </a:lnTo>
                  <a:lnTo>
                    <a:pt x="1831" y="759"/>
                  </a:lnTo>
                  <a:lnTo>
                    <a:pt x="1924" y="888"/>
                  </a:lnTo>
                  <a:lnTo>
                    <a:pt x="2016" y="1036"/>
                  </a:lnTo>
                  <a:lnTo>
                    <a:pt x="2090" y="1184"/>
                  </a:lnTo>
                  <a:lnTo>
                    <a:pt x="2164" y="1332"/>
                  </a:lnTo>
                  <a:lnTo>
                    <a:pt x="2164" y="1351"/>
                  </a:lnTo>
                  <a:lnTo>
                    <a:pt x="2182" y="1369"/>
                  </a:lnTo>
                  <a:lnTo>
                    <a:pt x="2238" y="1369"/>
                  </a:lnTo>
                  <a:lnTo>
                    <a:pt x="2275" y="1351"/>
                  </a:lnTo>
                  <a:lnTo>
                    <a:pt x="2275" y="1332"/>
                  </a:lnTo>
                  <a:lnTo>
                    <a:pt x="2275" y="1295"/>
                  </a:lnTo>
                  <a:lnTo>
                    <a:pt x="2201" y="1129"/>
                  </a:lnTo>
                  <a:lnTo>
                    <a:pt x="2127" y="981"/>
                  </a:lnTo>
                  <a:lnTo>
                    <a:pt x="2035" y="833"/>
                  </a:lnTo>
                  <a:lnTo>
                    <a:pt x="1924" y="685"/>
                  </a:lnTo>
                  <a:lnTo>
                    <a:pt x="1794" y="556"/>
                  </a:lnTo>
                  <a:lnTo>
                    <a:pt x="1683" y="445"/>
                  </a:lnTo>
                  <a:lnTo>
                    <a:pt x="1535" y="352"/>
                  </a:lnTo>
                  <a:lnTo>
                    <a:pt x="1387" y="260"/>
                  </a:lnTo>
                  <a:lnTo>
                    <a:pt x="1240" y="167"/>
                  </a:lnTo>
                  <a:lnTo>
                    <a:pt x="1092" y="112"/>
                  </a:lnTo>
                  <a:lnTo>
                    <a:pt x="925" y="56"/>
                  </a:lnTo>
                  <a:lnTo>
                    <a:pt x="759" y="19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13"/>
            <p:cNvSpPr/>
            <p:nvPr/>
          </p:nvSpPr>
          <p:spPr>
            <a:xfrm>
              <a:off x="10004537" y="3965594"/>
              <a:ext cx="198312" cy="7467"/>
            </a:xfrm>
            <a:custGeom>
              <a:rect b="b" l="l" r="r" t="t"/>
              <a:pathLst>
                <a:path extrusionOk="0" h="204" w="5418">
                  <a:moveTo>
                    <a:pt x="1" y="0"/>
                  </a:moveTo>
                  <a:lnTo>
                    <a:pt x="1" y="148"/>
                  </a:lnTo>
                  <a:lnTo>
                    <a:pt x="5325" y="203"/>
                  </a:lnTo>
                  <a:lnTo>
                    <a:pt x="5417" y="203"/>
                  </a:lnTo>
                  <a:lnTo>
                    <a:pt x="5417" y="56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13"/>
            <p:cNvSpPr/>
            <p:nvPr/>
          </p:nvSpPr>
          <p:spPr>
            <a:xfrm>
              <a:off x="9994398" y="2317872"/>
              <a:ext cx="311963" cy="1432549"/>
            </a:xfrm>
            <a:custGeom>
              <a:rect b="b" l="l" r="r" t="t"/>
              <a:pathLst>
                <a:path extrusionOk="0" h="39138" w="8523">
                  <a:moveTo>
                    <a:pt x="93" y="0"/>
                  </a:moveTo>
                  <a:lnTo>
                    <a:pt x="37" y="2385"/>
                  </a:lnTo>
                  <a:lnTo>
                    <a:pt x="0" y="4788"/>
                  </a:lnTo>
                  <a:lnTo>
                    <a:pt x="0" y="7210"/>
                  </a:lnTo>
                  <a:lnTo>
                    <a:pt x="37" y="9669"/>
                  </a:lnTo>
                  <a:lnTo>
                    <a:pt x="93" y="12109"/>
                  </a:lnTo>
                  <a:lnTo>
                    <a:pt x="167" y="14586"/>
                  </a:lnTo>
                  <a:lnTo>
                    <a:pt x="278" y="17045"/>
                  </a:lnTo>
                  <a:lnTo>
                    <a:pt x="389" y="19522"/>
                  </a:lnTo>
                  <a:lnTo>
                    <a:pt x="537" y="22000"/>
                  </a:lnTo>
                  <a:lnTo>
                    <a:pt x="703" y="24477"/>
                  </a:lnTo>
                  <a:lnTo>
                    <a:pt x="888" y="26954"/>
                  </a:lnTo>
                  <a:lnTo>
                    <a:pt x="1091" y="29413"/>
                  </a:lnTo>
                  <a:lnTo>
                    <a:pt x="1313" y="31872"/>
                  </a:lnTo>
                  <a:lnTo>
                    <a:pt x="1535" y="34312"/>
                  </a:lnTo>
                  <a:lnTo>
                    <a:pt x="1775" y="36734"/>
                  </a:lnTo>
                  <a:lnTo>
                    <a:pt x="2034" y="39137"/>
                  </a:lnTo>
                  <a:lnTo>
                    <a:pt x="5325" y="39137"/>
                  </a:lnTo>
                  <a:lnTo>
                    <a:pt x="6083" y="23368"/>
                  </a:lnTo>
                  <a:lnTo>
                    <a:pt x="8523" y="61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13"/>
            <p:cNvSpPr/>
            <p:nvPr/>
          </p:nvSpPr>
          <p:spPr>
            <a:xfrm>
              <a:off x="10007246" y="2997920"/>
              <a:ext cx="146190" cy="72436"/>
            </a:xfrm>
            <a:custGeom>
              <a:rect b="b" l="l" r="r" t="t"/>
              <a:pathLst>
                <a:path extrusionOk="0" h="1979" w="3994">
                  <a:moveTo>
                    <a:pt x="1" y="1"/>
                  </a:moveTo>
                  <a:lnTo>
                    <a:pt x="93" y="1960"/>
                  </a:lnTo>
                  <a:lnTo>
                    <a:pt x="481" y="1979"/>
                  </a:lnTo>
                  <a:lnTo>
                    <a:pt x="870" y="1979"/>
                  </a:lnTo>
                  <a:lnTo>
                    <a:pt x="1276" y="1960"/>
                  </a:lnTo>
                  <a:lnTo>
                    <a:pt x="1664" y="1905"/>
                  </a:lnTo>
                  <a:lnTo>
                    <a:pt x="2053" y="1831"/>
                  </a:lnTo>
                  <a:lnTo>
                    <a:pt x="2441" y="1738"/>
                  </a:lnTo>
                  <a:lnTo>
                    <a:pt x="2792" y="1646"/>
                  </a:lnTo>
                  <a:lnTo>
                    <a:pt x="3106" y="1535"/>
                  </a:lnTo>
                  <a:lnTo>
                    <a:pt x="3402" y="1406"/>
                  </a:lnTo>
                  <a:lnTo>
                    <a:pt x="3624" y="1276"/>
                  </a:lnTo>
                  <a:lnTo>
                    <a:pt x="3827" y="1147"/>
                  </a:lnTo>
                  <a:lnTo>
                    <a:pt x="3883" y="1073"/>
                  </a:lnTo>
                  <a:lnTo>
                    <a:pt x="3938" y="999"/>
                  </a:lnTo>
                  <a:lnTo>
                    <a:pt x="3975" y="943"/>
                  </a:lnTo>
                  <a:lnTo>
                    <a:pt x="3994" y="870"/>
                  </a:lnTo>
                  <a:lnTo>
                    <a:pt x="3994" y="796"/>
                  </a:lnTo>
                  <a:lnTo>
                    <a:pt x="3975" y="722"/>
                  </a:lnTo>
                  <a:lnTo>
                    <a:pt x="3938" y="666"/>
                  </a:lnTo>
                  <a:lnTo>
                    <a:pt x="3883" y="592"/>
                  </a:lnTo>
                  <a:lnTo>
                    <a:pt x="3809" y="537"/>
                  </a:lnTo>
                  <a:lnTo>
                    <a:pt x="3698" y="463"/>
                  </a:lnTo>
                  <a:lnTo>
                    <a:pt x="3532" y="389"/>
                  </a:lnTo>
                  <a:lnTo>
                    <a:pt x="3347" y="333"/>
                  </a:lnTo>
                  <a:lnTo>
                    <a:pt x="3143" y="259"/>
                  </a:lnTo>
                  <a:lnTo>
                    <a:pt x="2922" y="204"/>
                  </a:lnTo>
                  <a:lnTo>
                    <a:pt x="2459" y="130"/>
                  </a:lnTo>
                  <a:lnTo>
                    <a:pt x="1960" y="56"/>
                  </a:lnTo>
                  <a:lnTo>
                    <a:pt x="1461" y="19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13"/>
            <p:cNvSpPr/>
            <p:nvPr/>
          </p:nvSpPr>
          <p:spPr>
            <a:xfrm>
              <a:off x="10241395" y="2206892"/>
              <a:ext cx="25073" cy="515656"/>
            </a:xfrm>
            <a:custGeom>
              <a:rect b="b" l="l" r="r" t="t"/>
              <a:pathLst>
                <a:path extrusionOk="0" h="14088" w="685">
                  <a:moveTo>
                    <a:pt x="56" y="0"/>
                  </a:moveTo>
                  <a:lnTo>
                    <a:pt x="19" y="19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111" y="2662"/>
                  </a:lnTo>
                  <a:lnTo>
                    <a:pt x="203" y="5251"/>
                  </a:lnTo>
                  <a:lnTo>
                    <a:pt x="462" y="11481"/>
                  </a:lnTo>
                  <a:lnTo>
                    <a:pt x="573" y="14032"/>
                  </a:lnTo>
                  <a:lnTo>
                    <a:pt x="573" y="14069"/>
                  </a:lnTo>
                  <a:lnTo>
                    <a:pt x="592" y="14087"/>
                  </a:lnTo>
                  <a:lnTo>
                    <a:pt x="629" y="14087"/>
                  </a:lnTo>
                  <a:lnTo>
                    <a:pt x="666" y="14069"/>
                  </a:lnTo>
                  <a:lnTo>
                    <a:pt x="684" y="14050"/>
                  </a:lnTo>
                  <a:lnTo>
                    <a:pt x="684" y="14032"/>
                  </a:lnTo>
                  <a:lnTo>
                    <a:pt x="573" y="11444"/>
                  </a:lnTo>
                  <a:lnTo>
                    <a:pt x="481" y="8856"/>
                  </a:lnTo>
                  <a:lnTo>
                    <a:pt x="222" y="2626"/>
                  </a:lnTo>
                  <a:lnTo>
                    <a:pt x="111" y="56"/>
                  </a:lnTo>
                  <a:lnTo>
                    <a:pt x="111" y="37"/>
                  </a:lnTo>
                  <a:lnTo>
                    <a:pt x="93" y="1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13"/>
            <p:cNvSpPr/>
            <p:nvPr/>
          </p:nvSpPr>
          <p:spPr>
            <a:xfrm>
              <a:off x="10246117" y="2197412"/>
              <a:ext cx="37920" cy="115078"/>
            </a:xfrm>
            <a:custGeom>
              <a:rect b="b" l="l" r="r" t="t"/>
              <a:pathLst>
                <a:path extrusionOk="0" h="3144" w="1036">
                  <a:moveTo>
                    <a:pt x="685" y="1"/>
                  </a:moveTo>
                  <a:lnTo>
                    <a:pt x="648" y="19"/>
                  </a:lnTo>
                  <a:lnTo>
                    <a:pt x="629" y="56"/>
                  </a:lnTo>
                  <a:lnTo>
                    <a:pt x="629" y="74"/>
                  </a:lnTo>
                  <a:lnTo>
                    <a:pt x="722" y="518"/>
                  </a:lnTo>
                  <a:lnTo>
                    <a:pt x="795" y="962"/>
                  </a:lnTo>
                  <a:lnTo>
                    <a:pt x="851" y="1424"/>
                  </a:lnTo>
                  <a:lnTo>
                    <a:pt x="888" y="1868"/>
                  </a:lnTo>
                  <a:lnTo>
                    <a:pt x="906" y="2090"/>
                  </a:lnTo>
                  <a:lnTo>
                    <a:pt x="906" y="2311"/>
                  </a:lnTo>
                  <a:lnTo>
                    <a:pt x="906" y="2422"/>
                  </a:lnTo>
                  <a:lnTo>
                    <a:pt x="869" y="2533"/>
                  </a:lnTo>
                  <a:lnTo>
                    <a:pt x="832" y="2626"/>
                  </a:lnTo>
                  <a:lnTo>
                    <a:pt x="777" y="2718"/>
                  </a:lnTo>
                  <a:lnTo>
                    <a:pt x="722" y="2792"/>
                  </a:lnTo>
                  <a:lnTo>
                    <a:pt x="629" y="2866"/>
                  </a:lnTo>
                  <a:lnTo>
                    <a:pt x="555" y="2903"/>
                  </a:lnTo>
                  <a:lnTo>
                    <a:pt x="444" y="2940"/>
                  </a:lnTo>
                  <a:lnTo>
                    <a:pt x="259" y="2995"/>
                  </a:lnTo>
                  <a:lnTo>
                    <a:pt x="56" y="3014"/>
                  </a:lnTo>
                  <a:lnTo>
                    <a:pt x="19" y="3014"/>
                  </a:lnTo>
                  <a:lnTo>
                    <a:pt x="1" y="3032"/>
                  </a:lnTo>
                  <a:lnTo>
                    <a:pt x="1" y="3088"/>
                  </a:lnTo>
                  <a:lnTo>
                    <a:pt x="19" y="3125"/>
                  </a:lnTo>
                  <a:lnTo>
                    <a:pt x="37" y="3125"/>
                  </a:lnTo>
                  <a:lnTo>
                    <a:pt x="56" y="3143"/>
                  </a:lnTo>
                  <a:lnTo>
                    <a:pt x="259" y="3125"/>
                  </a:lnTo>
                  <a:lnTo>
                    <a:pt x="444" y="3069"/>
                  </a:lnTo>
                  <a:lnTo>
                    <a:pt x="629" y="3014"/>
                  </a:lnTo>
                  <a:lnTo>
                    <a:pt x="703" y="2958"/>
                  </a:lnTo>
                  <a:lnTo>
                    <a:pt x="795" y="2903"/>
                  </a:lnTo>
                  <a:lnTo>
                    <a:pt x="851" y="2829"/>
                  </a:lnTo>
                  <a:lnTo>
                    <a:pt x="906" y="2774"/>
                  </a:lnTo>
                  <a:lnTo>
                    <a:pt x="980" y="2607"/>
                  </a:lnTo>
                  <a:lnTo>
                    <a:pt x="1017" y="2459"/>
                  </a:lnTo>
                  <a:lnTo>
                    <a:pt x="1036" y="2274"/>
                  </a:lnTo>
                  <a:lnTo>
                    <a:pt x="1036" y="1997"/>
                  </a:lnTo>
                  <a:lnTo>
                    <a:pt x="1017" y="1720"/>
                  </a:lnTo>
                  <a:lnTo>
                    <a:pt x="962" y="1165"/>
                  </a:lnTo>
                  <a:lnTo>
                    <a:pt x="869" y="611"/>
                  </a:lnTo>
                  <a:lnTo>
                    <a:pt x="758" y="56"/>
                  </a:lnTo>
                  <a:lnTo>
                    <a:pt x="758" y="38"/>
                  </a:lnTo>
                  <a:lnTo>
                    <a:pt x="740" y="19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13"/>
            <p:cNvSpPr/>
            <p:nvPr/>
          </p:nvSpPr>
          <p:spPr>
            <a:xfrm>
              <a:off x="10051243" y="3700332"/>
              <a:ext cx="150912" cy="61602"/>
            </a:xfrm>
            <a:custGeom>
              <a:rect b="b" l="l" r="r" t="t"/>
              <a:pathLst>
                <a:path extrusionOk="0" h="1683" w="4123">
                  <a:moveTo>
                    <a:pt x="4030" y="0"/>
                  </a:moveTo>
                  <a:lnTo>
                    <a:pt x="0" y="148"/>
                  </a:lnTo>
                  <a:lnTo>
                    <a:pt x="167" y="1682"/>
                  </a:lnTo>
                  <a:lnTo>
                    <a:pt x="4123" y="1553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13"/>
            <p:cNvSpPr/>
            <p:nvPr/>
          </p:nvSpPr>
          <p:spPr>
            <a:xfrm>
              <a:off x="10379425" y="1703454"/>
              <a:ext cx="14934" cy="83234"/>
            </a:xfrm>
            <a:custGeom>
              <a:rect b="b" l="l" r="r" t="t"/>
              <a:pathLst>
                <a:path extrusionOk="0" h="2274" w="408">
                  <a:moveTo>
                    <a:pt x="130" y="0"/>
                  </a:moveTo>
                  <a:lnTo>
                    <a:pt x="74" y="19"/>
                  </a:lnTo>
                  <a:lnTo>
                    <a:pt x="56" y="37"/>
                  </a:lnTo>
                  <a:lnTo>
                    <a:pt x="37" y="56"/>
                  </a:lnTo>
                  <a:lnTo>
                    <a:pt x="19" y="333"/>
                  </a:lnTo>
                  <a:lnTo>
                    <a:pt x="0" y="610"/>
                  </a:lnTo>
                  <a:lnTo>
                    <a:pt x="0" y="887"/>
                  </a:lnTo>
                  <a:lnTo>
                    <a:pt x="19" y="1165"/>
                  </a:lnTo>
                  <a:lnTo>
                    <a:pt x="56" y="1442"/>
                  </a:lnTo>
                  <a:lnTo>
                    <a:pt x="111" y="1701"/>
                  </a:lnTo>
                  <a:lnTo>
                    <a:pt x="185" y="1978"/>
                  </a:lnTo>
                  <a:lnTo>
                    <a:pt x="278" y="2237"/>
                  </a:lnTo>
                  <a:lnTo>
                    <a:pt x="296" y="2255"/>
                  </a:lnTo>
                  <a:lnTo>
                    <a:pt x="315" y="2274"/>
                  </a:lnTo>
                  <a:lnTo>
                    <a:pt x="370" y="2274"/>
                  </a:lnTo>
                  <a:lnTo>
                    <a:pt x="407" y="2237"/>
                  </a:lnTo>
                  <a:lnTo>
                    <a:pt x="407" y="2200"/>
                  </a:lnTo>
                  <a:lnTo>
                    <a:pt x="407" y="2182"/>
                  </a:lnTo>
                  <a:lnTo>
                    <a:pt x="315" y="1923"/>
                  </a:lnTo>
                  <a:lnTo>
                    <a:pt x="241" y="1664"/>
                  </a:lnTo>
                  <a:lnTo>
                    <a:pt x="185" y="1405"/>
                  </a:lnTo>
                  <a:lnTo>
                    <a:pt x="148" y="1146"/>
                  </a:lnTo>
                  <a:lnTo>
                    <a:pt x="130" y="869"/>
                  </a:lnTo>
                  <a:lnTo>
                    <a:pt x="130" y="610"/>
                  </a:lnTo>
                  <a:lnTo>
                    <a:pt x="148" y="351"/>
                  </a:lnTo>
                  <a:lnTo>
                    <a:pt x="185" y="74"/>
                  </a:lnTo>
                  <a:lnTo>
                    <a:pt x="185" y="56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41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13"/>
            <p:cNvSpPr/>
            <p:nvPr/>
          </p:nvSpPr>
          <p:spPr>
            <a:xfrm>
              <a:off x="9965299" y="1551844"/>
              <a:ext cx="278838" cy="680770"/>
            </a:xfrm>
            <a:custGeom>
              <a:rect b="b" l="l" r="r" t="t"/>
              <a:pathLst>
                <a:path extrusionOk="0" h="18599" w="7618">
                  <a:moveTo>
                    <a:pt x="5842" y="1"/>
                  </a:moveTo>
                  <a:lnTo>
                    <a:pt x="5676" y="19"/>
                  </a:lnTo>
                  <a:lnTo>
                    <a:pt x="5214" y="93"/>
                  </a:lnTo>
                  <a:lnTo>
                    <a:pt x="4548" y="223"/>
                  </a:lnTo>
                  <a:lnTo>
                    <a:pt x="4160" y="315"/>
                  </a:lnTo>
                  <a:lnTo>
                    <a:pt x="3735" y="426"/>
                  </a:lnTo>
                  <a:lnTo>
                    <a:pt x="3310" y="537"/>
                  </a:lnTo>
                  <a:lnTo>
                    <a:pt x="2847" y="685"/>
                  </a:lnTo>
                  <a:lnTo>
                    <a:pt x="2404" y="851"/>
                  </a:lnTo>
                  <a:lnTo>
                    <a:pt x="1960" y="1036"/>
                  </a:lnTo>
                  <a:lnTo>
                    <a:pt x="1535" y="1240"/>
                  </a:lnTo>
                  <a:lnTo>
                    <a:pt x="1147" y="1480"/>
                  </a:lnTo>
                  <a:lnTo>
                    <a:pt x="777" y="1720"/>
                  </a:lnTo>
                  <a:lnTo>
                    <a:pt x="611" y="1868"/>
                  </a:lnTo>
                  <a:lnTo>
                    <a:pt x="463" y="2016"/>
                  </a:lnTo>
                  <a:lnTo>
                    <a:pt x="352" y="2127"/>
                  </a:lnTo>
                  <a:lnTo>
                    <a:pt x="278" y="2238"/>
                  </a:lnTo>
                  <a:lnTo>
                    <a:pt x="204" y="2349"/>
                  </a:lnTo>
                  <a:lnTo>
                    <a:pt x="148" y="2460"/>
                  </a:lnTo>
                  <a:lnTo>
                    <a:pt x="93" y="2571"/>
                  </a:lnTo>
                  <a:lnTo>
                    <a:pt x="56" y="2700"/>
                  </a:lnTo>
                  <a:lnTo>
                    <a:pt x="19" y="2940"/>
                  </a:lnTo>
                  <a:lnTo>
                    <a:pt x="19" y="3199"/>
                  </a:lnTo>
                  <a:lnTo>
                    <a:pt x="37" y="3458"/>
                  </a:lnTo>
                  <a:lnTo>
                    <a:pt x="93" y="3735"/>
                  </a:lnTo>
                  <a:lnTo>
                    <a:pt x="167" y="4013"/>
                  </a:lnTo>
                  <a:lnTo>
                    <a:pt x="370" y="4586"/>
                  </a:lnTo>
                  <a:lnTo>
                    <a:pt x="592" y="5177"/>
                  </a:lnTo>
                  <a:lnTo>
                    <a:pt x="684" y="5492"/>
                  </a:lnTo>
                  <a:lnTo>
                    <a:pt x="777" y="5787"/>
                  </a:lnTo>
                  <a:lnTo>
                    <a:pt x="851" y="6102"/>
                  </a:lnTo>
                  <a:lnTo>
                    <a:pt x="888" y="6416"/>
                  </a:lnTo>
                  <a:lnTo>
                    <a:pt x="962" y="7174"/>
                  </a:lnTo>
                  <a:lnTo>
                    <a:pt x="1036" y="8191"/>
                  </a:lnTo>
                  <a:lnTo>
                    <a:pt x="1073" y="9374"/>
                  </a:lnTo>
                  <a:lnTo>
                    <a:pt x="1073" y="10021"/>
                  </a:lnTo>
                  <a:lnTo>
                    <a:pt x="1073" y="10686"/>
                  </a:lnTo>
                  <a:lnTo>
                    <a:pt x="1054" y="11389"/>
                  </a:lnTo>
                  <a:lnTo>
                    <a:pt x="1036" y="12091"/>
                  </a:lnTo>
                  <a:lnTo>
                    <a:pt x="980" y="12812"/>
                  </a:lnTo>
                  <a:lnTo>
                    <a:pt x="925" y="13533"/>
                  </a:lnTo>
                  <a:lnTo>
                    <a:pt x="832" y="14236"/>
                  </a:lnTo>
                  <a:lnTo>
                    <a:pt x="740" y="14938"/>
                  </a:lnTo>
                  <a:lnTo>
                    <a:pt x="611" y="15622"/>
                  </a:lnTo>
                  <a:lnTo>
                    <a:pt x="463" y="16288"/>
                  </a:lnTo>
                  <a:lnTo>
                    <a:pt x="19" y="17970"/>
                  </a:lnTo>
                  <a:lnTo>
                    <a:pt x="0" y="18081"/>
                  </a:lnTo>
                  <a:lnTo>
                    <a:pt x="0" y="18192"/>
                  </a:lnTo>
                  <a:lnTo>
                    <a:pt x="37" y="18303"/>
                  </a:lnTo>
                  <a:lnTo>
                    <a:pt x="93" y="18414"/>
                  </a:lnTo>
                  <a:lnTo>
                    <a:pt x="185" y="18488"/>
                  </a:lnTo>
                  <a:lnTo>
                    <a:pt x="278" y="18543"/>
                  </a:lnTo>
                  <a:lnTo>
                    <a:pt x="389" y="18599"/>
                  </a:lnTo>
                  <a:lnTo>
                    <a:pt x="5528" y="18599"/>
                  </a:lnTo>
                  <a:lnTo>
                    <a:pt x="5694" y="18580"/>
                  </a:lnTo>
                  <a:lnTo>
                    <a:pt x="5824" y="18543"/>
                  </a:lnTo>
                  <a:lnTo>
                    <a:pt x="5953" y="18469"/>
                  </a:lnTo>
                  <a:lnTo>
                    <a:pt x="6064" y="18377"/>
                  </a:lnTo>
                  <a:lnTo>
                    <a:pt x="6157" y="18266"/>
                  </a:lnTo>
                  <a:lnTo>
                    <a:pt x="6231" y="18118"/>
                  </a:lnTo>
                  <a:lnTo>
                    <a:pt x="6268" y="17989"/>
                  </a:lnTo>
                  <a:lnTo>
                    <a:pt x="6268" y="17822"/>
                  </a:lnTo>
                  <a:lnTo>
                    <a:pt x="6194" y="15918"/>
                  </a:lnTo>
                  <a:lnTo>
                    <a:pt x="6138" y="14458"/>
                  </a:lnTo>
                  <a:lnTo>
                    <a:pt x="6138" y="13792"/>
                  </a:lnTo>
                  <a:lnTo>
                    <a:pt x="6157" y="13219"/>
                  </a:lnTo>
                  <a:lnTo>
                    <a:pt x="6194" y="12720"/>
                  </a:lnTo>
                  <a:lnTo>
                    <a:pt x="6249" y="12276"/>
                  </a:lnTo>
                  <a:lnTo>
                    <a:pt x="6323" y="11888"/>
                  </a:lnTo>
                  <a:lnTo>
                    <a:pt x="6397" y="11537"/>
                  </a:lnTo>
                  <a:lnTo>
                    <a:pt x="6489" y="11241"/>
                  </a:lnTo>
                  <a:lnTo>
                    <a:pt x="6600" y="10945"/>
                  </a:lnTo>
                  <a:lnTo>
                    <a:pt x="6822" y="10428"/>
                  </a:lnTo>
                  <a:lnTo>
                    <a:pt x="7044" y="9873"/>
                  </a:lnTo>
                  <a:lnTo>
                    <a:pt x="7173" y="9577"/>
                  </a:lnTo>
                  <a:lnTo>
                    <a:pt x="7284" y="9244"/>
                  </a:lnTo>
                  <a:lnTo>
                    <a:pt x="7395" y="8875"/>
                  </a:lnTo>
                  <a:lnTo>
                    <a:pt x="7506" y="8468"/>
                  </a:lnTo>
                  <a:lnTo>
                    <a:pt x="7543" y="8228"/>
                  </a:lnTo>
                  <a:lnTo>
                    <a:pt x="7580" y="8006"/>
                  </a:lnTo>
                  <a:lnTo>
                    <a:pt x="7599" y="7765"/>
                  </a:lnTo>
                  <a:lnTo>
                    <a:pt x="7617" y="7525"/>
                  </a:lnTo>
                  <a:lnTo>
                    <a:pt x="7599" y="7026"/>
                  </a:lnTo>
                  <a:lnTo>
                    <a:pt x="7562" y="6527"/>
                  </a:lnTo>
                  <a:lnTo>
                    <a:pt x="7488" y="6009"/>
                  </a:lnTo>
                  <a:lnTo>
                    <a:pt x="7377" y="5473"/>
                  </a:lnTo>
                  <a:lnTo>
                    <a:pt x="7247" y="4937"/>
                  </a:lnTo>
                  <a:lnTo>
                    <a:pt x="7118" y="4401"/>
                  </a:lnTo>
                  <a:lnTo>
                    <a:pt x="6785" y="3292"/>
                  </a:lnTo>
                  <a:lnTo>
                    <a:pt x="6452" y="2182"/>
                  </a:lnTo>
                  <a:lnTo>
                    <a:pt x="6120" y="1073"/>
                  </a:lnTo>
                  <a:lnTo>
                    <a:pt x="5972" y="53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13"/>
            <p:cNvSpPr/>
            <p:nvPr/>
          </p:nvSpPr>
          <p:spPr>
            <a:xfrm>
              <a:off x="10020789" y="1999133"/>
              <a:ext cx="117091" cy="118482"/>
            </a:xfrm>
            <a:custGeom>
              <a:rect b="b" l="l" r="r" t="t"/>
              <a:pathLst>
                <a:path extrusionOk="0" h="3237" w="3199">
                  <a:moveTo>
                    <a:pt x="3088" y="1"/>
                  </a:moveTo>
                  <a:lnTo>
                    <a:pt x="3069" y="19"/>
                  </a:lnTo>
                  <a:lnTo>
                    <a:pt x="3051" y="38"/>
                  </a:lnTo>
                  <a:lnTo>
                    <a:pt x="2977" y="315"/>
                  </a:lnTo>
                  <a:lnTo>
                    <a:pt x="2866" y="592"/>
                  </a:lnTo>
                  <a:lnTo>
                    <a:pt x="2755" y="851"/>
                  </a:lnTo>
                  <a:lnTo>
                    <a:pt x="2626" y="1092"/>
                  </a:lnTo>
                  <a:lnTo>
                    <a:pt x="2496" y="1332"/>
                  </a:lnTo>
                  <a:lnTo>
                    <a:pt x="2330" y="1554"/>
                  </a:lnTo>
                  <a:lnTo>
                    <a:pt x="2145" y="1776"/>
                  </a:lnTo>
                  <a:lnTo>
                    <a:pt x="1960" y="1979"/>
                  </a:lnTo>
                  <a:lnTo>
                    <a:pt x="1775" y="2164"/>
                  </a:lnTo>
                  <a:lnTo>
                    <a:pt x="1553" y="2330"/>
                  </a:lnTo>
                  <a:lnTo>
                    <a:pt x="1331" y="2497"/>
                  </a:lnTo>
                  <a:lnTo>
                    <a:pt x="1091" y="2645"/>
                  </a:lnTo>
                  <a:lnTo>
                    <a:pt x="851" y="2774"/>
                  </a:lnTo>
                  <a:lnTo>
                    <a:pt x="592" y="2903"/>
                  </a:lnTo>
                  <a:lnTo>
                    <a:pt x="333" y="2996"/>
                  </a:lnTo>
                  <a:lnTo>
                    <a:pt x="56" y="3088"/>
                  </a:lnTo>
                  <a:lnTo>
                    <a:pt x="19" y="3107"/>
                  </a:lnTo>
                  <a:lnTo>
                    <a:pt x="0" y="3125"/>
                  </a:lnTo>
                  <a:lnTo>
                    <a:pt x="0" y="3181"/>
                  </a:lnTo>
                  <a:lnTo>
                    <a:pt x="37" y="3218"/>
                  </a:lnTo>
                  <a:lnTo>
                    <a:pt x="56" y="3236"/>
                  </a:lnTo>
                  <a:lnTo>
                    <a:pt x="93" y="3236"/>
                  </a:lnTo>
                  <a:lnTo>
                    <a:pt x="370" y="3144"/>
                  </a:lnTo>
                  <a:lnTo>
                    <a:pt x="647" y="3051"/>
                  </a:lnTo>
                  <a:lnTo>
                    <a:pt x="925" y="2922"/>
                  </a:lnTo>
                  <a:lnTo>
                    <a:pt x="1165" y="2792"/>
                  </a:lnTo>
                  <a:lnTo>
                    <a:pt x="1424" y="2626"/>
                  </a:lnTo>
                  <a:lnTo>
                    <a:pt x="1646" y="2460"/>
                  </a:lnTo>
                  <a:lnTo>
                    <a:pt x="1868" y="2275"/>
                  </a:lnTo>
                  <a:lnTo>
                    <a:pt x="2071" y="2090"/>
                  </a:lnTo>
                  <a:lnTo>
                    <a:pt x="2274" y="1868"/>
                  </a:lnTo>
                  <a:lnTo>
                    <a:pt x="2459" y="1646"/>
                  </a:lnTo>
                  <a:lnTo>
                    <a:pt x="2626" y="1424"/>
                  </a:lnTo>
                  <a:lnTo>
                    <a:pt x="2773" y="1166"/>
                  </a:lnTo>
                  <a:lnTo>
                    <a:pt x="2903" y="907"/>
                  </a:lnTo>
                  <a:lnTo>
                    <a:pt x="3014" y="648"/>
                  </a:lnTo>
                  <a:lnTo>
                    <a:pt x="3125" y="371"/>
                  </a:lnTo>
                  <a:lnTo>
                    <a:pt x="3199" y="93"/>
                  </a:lnTo>
                  <a:lnTo>
                    <a:pt x="3199" y="56"/>
                  </a:lnTo>
                  <a:lnTo>
                    <a:pt x="3199" y="19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13"/>
            <p:cNvSpPr/>
            <p:nvPr/>
          </p:nvSpPr>
          <p:spPr>
            <a:xfrm>
              <a:off x="9973425" y="2189286"/>
              <a:ext cx="180707" cy="8858"/>
            </a:xfrm>
            <a:custGeom>
              <a:rect b="b" l="l" r="r" t="t"/>
              <a:pathLst>
                <a:path extrusionOk="0" h="242" w="4937">
                  <a:moveTo>
                    <a:pt x="4862" y="1"/>
                  </a:moveTo>
                  <a:lnTo>
                    <a:pt x="3679" y="56"/>
                  </a:lnTo>
                  <a:lnTo>
                    <a:pt x="2478" y="93"/>
                  </a:lnTo>
                  <a:lnTo>
                    <a:pt x="1276" y="75"/>
                  </a:lnTo>
                  <a:lnTo>
                    <a:pt x="74" y="19"/>
                  </a:lnTo>
                  <a:lnTo>
                    <a:pt x="56" y="38"/>
                  </a:lnTo>
                  <a:lnTo>
                    <a:pt x="19" y="56"/>
                  </a:lnTo>
                  <a:lnTo>
                    <a:pt x="0" y="93"/>
                  </a:lnTo>
                  <a:lnTo>
                    <a:pt x="19" y="149"/>
                  </a:lnTo>
                  <a:lnTo>
                    <a:pt x="56" y="186"/>
                  </a:lnTo>
                  <a:lnTo>
                    <a:pt x="74" y="186"/>
                  </a:lnTo>
                  <a:lnTo>
                    <a:pt x="1276" y="241"/>
                  </a:lnTo>
                  <a:lnTo>
                    <a:pt x="2478" y="241"/>
                  </a:lnTo>
                  <a:lnTo>
                    <a:pt x="3679" y="223"/>
                  </a:lnTo>
                  <a:lnTo>
                    <a:pt x="4862" y="149"/>
                  </a:lnTo>
                  <a:lnTo>
                    <a:pt x="4899" y="149"/>
                  </a:lnTo>
                  <a:lnTo>
                    <a:pt x="4918" y="130"/>
                  </a:lnTo>
                  <a:lnTo>
                    <a:pt x="4936" y="75"/>
                  </a:lnTo>
                  <a:lnTo>
                    <a:pt x="4918" y="19"/>
                  </a:lnTo>
                  <a:lnTo>
                    <a:pt x="4899" y="1"/>
                  </a:lnTo>
                  <a:close/>
                </a:path>
              </a:pathLst>
            </a:custGeom>
            <a:solidFill>
              <a:srgbClr val="5484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13"/>
            <p:cNvSpPr/>
            <p:nvPr/>
          </p:nvSpPr>
          <p:spPr>
            <a:xfrm>
              <a:off x="10134478" y="1507188"/>
              <a:ext cx="90701" cy="203730"/>
            </a:xfrm>
            <a:custGeom>
              <a:rect b="b" l="l" r="r" t="t"/>
              <a:pathLst>
                <a:path extrusionOk="0" h="5566" w="2478">
                  <a:moveTo>
                    <a:pt x="1294" y="1"/>
                  </a:moveTo>
                  <a:lnTo>
                    <a:pt x="1128" y="56"/>
                  </a:lnTo>
                  <a:lnTo>
                    <a:pt x="961" y="149"/>
                  </a:lnTo>
                  <a:lnTo>
                    <a:pt x="740" y="278"/>
                  </a:lnTo>
                  <a:lnTo>
                    <a:pt x="629" y="352"/>
                  </a:lnTo>
                  <a:lnTo>
                    <a:pt x="518" y="463"/>
                  </a:lnTo>
                  <a:lnTo>
                    <a:pt x="407" y="574"/>
                  </a:lnTo>
                  <a:lnTo>
                    <a:pt x="314" y="703"/>
                  </a:lnTo>
                  <a:lnTo>
                    <a:pt x="222" y="851"/>
                  </a:lnTo>
                  <a:lnTo>
                    <a:pt x="130" y="1036"/>
                  </a:lnTo>
                  <a:lnTo>
                    <a:pt x="56" y="1221"/>
                  </a:lnTo>
                  <a:lnTo>
                    <a:pt x="0" y="1424"/>
                  </a:lnTo>
                  <a:lnTo>
                    <a:pt x="93" y="1905"/>
                  </a:lnTo>
                  <a:lnTo>
                    <a:pt x="204" y="2423"/>
                  </a:lnTo>
                  <a:lnTo>
                    <a:pt x="351" y="3014"/>
                  </a:lnTo>
                  <a:lnTo>
                    <a:pt x="518" y="3643"/>
                  </a:lnTo>
                  <a:lnTo>
                    <a:pt x="629" y="3939"/>
                  </a:lnTo>
                  <a:lnTo>
                    <a:pt x="721" y="4234"/>
                  </a:lnTo>
                  <a:lnTo>
                    <a:pt x="832" y="4512"/>
                  </a:lnTo>
                  <a:lnTo>
                    <a:pt x="943" y="4733"/>
                  </a:lnTo>
                  <a:lnTo>
                    <a:pt x="1072" y="4937"/>
                  </a:lnTo>
                  <a:lnTo>
                    <a:pt x="1183" y="5085"/>
                  </a:lnTo>
                  <a:lnTo>
                    <a:pt x="1313" y="5196"/>
                  </a:lnTo>
                  <a:lnTo>
                    <a:pt x="1442" y="5288"/>
                  </a:lnTo>
                  <a:lnTo>
                    <a:pt x="1553" y="5381"/>
                  </a:lnTo>
                  <a:lnTo>
                    <a:pt x="1664" y="5436"/>
                  </a:lnTo>
                  <a:lnTo>
                    <a:pt x="1886" y="5528"/>
                  </a:lnTo>
                  <a:lnTo>
                    <a:pt x="2071" y="5565"/>
                  </a:lnTo>
                  <a:lnTo>
                    <a:pt x="2366" y="5565"/>
                  </a:lnTo>
                  <a:lnTo>
                    <a:pt x="2477" y="5547"/>
                  </a:lnTo>
                  <a:lnTo>
                    <a:pt x="2256" y="4807"/>
                  </a:lnTo>
                  <a:lnTo>
                    <a:pt x="2052" y="4031"/>
                  </a:lnTo>
                  <a:lnTo>
                    <a:pt x="1830" y="3125"/>
                  </a:lnTo>
                  <a:lnTo>
                    <a:pt x="1590" y="2182"/>
                  </a:lnTo>
                  <a:lnTo>
                    <a:pt x="1405" y="1276"/>
                  </a:lnTo>
                  <a:lnTo>
                    <a:pt x="1350" y="870"/>
                  </a:lnTo>
                  <a:lnTo>
                    <a:pt x="1294" y="518"/>
                  </a:lnTo>
                  <a:lnTo>
                    <a:pt x="1276" y="223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13"/>
            <p:cNvSpPr/>
            <p:nvPr/>
          </p:nvSpPr>
          <p:spPr>
            <a:xfrm>
              <a:off x="10152047" y="1647964"/>
              <a:ext cx="50109" cy="583993"/>
            </a:xfrm>
            <a:custGeom>
              <a:rect b="b" l="l" r="r" t="t"/>
              <a:pathLst>
                <a:path extrusionOk="0" h="15955" w="1369">
                  <a:moveTo>
                    <a:pt x="186" y="0"/>
                  </a:moveTo>
                  <a:lnTo>
                    <a:pt x="149" y="56"/>
                  </a:lnTo>
                  <a:lnTo>
                    <a:pt x="149" y="74"/>
                  </a:lnTo>
                  <a:lnTo>
                    <a:pt x="149" y="111"/>
                  </a:lnTo>
                  <a:lnTo>
                    <a:pt x="371" y="444"/>
                  </a:lnTo>
                  <a:lnTo>
                    <a:pt x="537" y="795"/>
                  </a:lnTo>
                  <a:lnTo>
                    <a:pt x="703" y="1146"/>
                  </a:lnTo>
                  <a:lnTo>
                    <a:pt x="833" y="1516"/>
                  </a:lnTo>
                  <a:lnTo>
                    <a:pt x="944" y="1904"/>
                  </a:lnTo>
                  <a:lnTo>
                    <a:pt x="1036" y="2274"/>
                  </a:lnTo>
                  <a:lnTo>
                    <a:pt x="1110" y="2662"/>
                  </a:lnTo>
                  <a:lnTo>
                    <a:pt x="1166" y="3069"/>
                  </a:lnTo>
                  <a:lnTo>
                    <a:pt x="1184" y="3457"/>
                  </a:lnTo>
                  <a:lnTo>
                    <a:pt x="1202" y="3845"/>
                  </a:lnTo>
                  <a:lnTo>
                    <a:pt x="1202" y="4252"/>
                  </a:lnTo>
                  <a:lnTo>
                    <a:pt x="1184" y="4640"/>
                  </a:lnTo>
                  <a:lnTo>
                    <a:pt x="1147" y="5047"/>
                  </a:lnTo>
                  <a:lnTo>
                    <a:pt x="1092" y="5435"/>
                  </a:lnTo>
                  <a:lnTo>
                    <a:pt x="1018" y="5805"/>
                  </a:lnTo>
                  <a:lnTo>
                    <a:pt x="925" y="6193"/>
                  </a:lnTo>
                  <a:lnTo>
                    <a:pt x="759" y="6896"/>
                  </a:lnTo>
                  <a:lnTo>
                    <a:pt x="555" y="7580"/>
                  </a:lnTo>
                  <a:lnTo>
                    <a:pt x="389" y="8282"/>
                  </a:lnTo>
                  <a:lnTo>
                    <a:pt x="297" y="8634"/>
                  </a:lnTo>
                  <a:lnTo>
                    <a:pt x="241" y="8985"/>
                  </a:lnTo>
                  <a:lnTo>
                    <a:pt x="149" y="9669"/>
                  </a:lnTo>
                  <a:lnTo>
                    <a:pt x="75" y="10334"/>
                  </a:lnTo>
                  <a:lnTo>
                    <a:pt x="38" y="11000"/>
                  </a:lnTo>
                  <a:lnTo>
                    <a:pt x="19" y="11684"/>
                  </a:lnTo>
                  <a:lnTo>
                    <a:pt x="1" y="12756"/>
                  </a:lnTo>
                  <a:lnTo>
                    <a:pt x="19" y="13828"/>
                  </a:lnTo>
                  <a:lnTo>
                    <a:pt x="75" y="15954"/>
                  </a:lnTo>
                  <a:lnTo>
                    <a:pt x="241" y="15954"/>
                  </a:lnTo>
                  <a:lnTo>
                    <a:pt x="186" y="13422"/>
                  </a:lnTo>
                  <a:lnTo>
                    <a:pt x="167" y="12146"/>
                  </a:lnTo>
                  <a:lnTo>
                    <a:pt x="186" y="11499"/>
                  </a:lnTo>
                  <a:lnTo>
                    <a:pt x="204" y="10870"/>
                  </a:lnTo>
                  <a:lnTo>
                    <a:pt x="260" y="10131"/>
                  </a:lnTo>
                  <a:lnTo>
                    <a:pt x="352" y="9392"/>
                  </a:lnTo>
                  <a:lnTo>
                    <a:pt x="463" y="8652"/>
                  </a:lnTo>
                  <a:lnTo>
                    <a:pt x="555" y="8301"/>
                  </a:lnTo>
                  <a:lnTo>
                    <a:pt x="629" y="7931"/>
                  </a:lnTo>
                  <a:lnTo>
                    <a:pt x="999" y="6563"/>
                  </a:lnTo>
                  <a:lnTo>
                    <a:pt x="1166" y="5860"/>
                  </a:lnTo>
                  <a:lnTo>
                    <a:pt x="1239" y="5509"/>
                  </a:lnTo>
                  <a:lnTo>
                    <a:pt x="1295" y="5158"/>
                  </a:lnTo>
                  <a:lnTo>
                    <a:pt x="1332" y="4825"/>
                  </a:lnTo>
                  <a:lnTo>
                    <a:pt x="1350" y="4511"/>
                  </a:lnTo>
                  <a:lnTo>
                    <a:pt x="1369" y="4178"/>
                  </a:lnTo>
                  <a:lnTo>
                    <a:pt x="1369" y="3827"/>
                  </a:lnTo>
                  <a:lnTo>
                    <a:pt x="1350" y="3494"/>
                  </a:lnTo>
                  <a:lnTo>
                    <a:pt x="1332" y="3161"/>
                  </a:lnTo>
                  <a:lnTo>
                    <a:pt x="1295" y="2829"/>
                  </a:lnTo>
                  <a:lnTo>
                    <a:pt x="1239" y="2496"/>
                  </a:lnTo>
                  <a:lnTo>
                    <a:pt x="1184" y="2163"/>
                  </a:lnTo>
                  <a:lnTo>
                    <a:pt x="1092" y="1849"/>
                  </a:lnTo>
                  <a:lnTo>
                    <a:pt x="999" y="1535"/>
                  </a:lnTo>
                  <a:lnTo>
                    <a:pt x="888" y="1220"/>
                  </a:lnTo>
                  <a:lnTo>
                    <a:pt x="777" y="906"/>
                  </a:lnTo>
                  <a:lnTo>
                    <a:pt x="629" y="610"/>
                  </a:lnTo>
                  <a:lnTo>
                    <a:pt x="463" y="314"/>
                  </a:lnTo>
                  <a:lnTo>
                    <a:pt x="297" y="37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13"/>
            <p:cNvSpPr/>
            <p:nvPr/>
          </p:nvSpPr>
          <p:spPr>
            <a:xfrm>
              <a:off x="10287405" y="1580285"/>
              <a:ext cx="251057" cy="652330"/>
            </a:xfrm>
            <a:custGeom>
              <a:rect b="b" l="l" r="r" t="t"/>
              <a:pathLst>
                <a:path extrusionOk="0" h="17822" w="6859">
                  <a:moveTo>
                    <a:pt x="0" y="0"/>
                  </a:moveTo>
                  <a:lnTo>
                    <a:pt x="74" y="93"/>
                  </a:lnTo>
                  <a:lnTo>
                    <a:pt x="241" y="370"/>
                  </a:lnTo>
                  <a:lnTo>
                    <a:pt x="499" y="814"/>
                  </a:lnTo>
                  <a:lnTo>
                    <a:pt x="647" y="1091"/>
                  </a:lnTo>
                  <a:lnTo>
                    <a:pt x="795" y="1405"/>
                  </a:lnTo>
                  <a:lnTo>
                    <a:pt x="962" y="1757"/>
                  </a:lnTo>
                  <a:lnTo>
                    <a:pt x="1109" y="2145"/>
                  </a:lnTo>
                  <a:lnTo>
                    <a:pt x="1257" y="2570"/>
                  </a:lnTo>
                  <a:lnTo>
                    <a:pt x="1387" y="3014"/>
                  </a:lnTo>
                  <a:lnTo>
                    <a:pt x="1498" y="3494"/>
                  </a:lnTo>
                  <a:lnTo>
                    <a:pt x="1609" y="3994"/>
                  </a:lnTo>
                  <a:lnTo>
                    <a:pt x="1683" y="4530"/>
                  </a:lnTo>
                  <a:lnTo>
                    <a:pt x="1738" y="5084"/>
                  </a:lnTo>
                  <a:lnTo>
                    <a:pt x="1756" y="5657"/>
                  </a:lnTo>
                  <a:lnTo>
                    <a:pt x="1738" y="6212"/>
                  </a:lnTo>
                  <a:lnTo>
                    <a:pt x="1701" y="6785"/>
                  </a:lnTo>
                  <a:lnTo>
                    <a:pt x="1664" y="7340"/>
                  </a:lnTo>
                  <a:lnTo>
                    <a:pt x="1535" y="8449"/>
                  </a:lnTo>
                  <a:lnTo>
                    <a:pt x="1387" y="9558"/>
                  </a:lnTo>
                  <a:lnTo>
                    <a:pt x="1350" y="10094"/>
                  </a:lnTo>
                  <a:lnTo>
                    <a:pt x="1313" y="10630"/>
                  </a:lnTo>
                  <a:lnTo>
                    <a:pt x="1294" y="11148"/>
                  </a:lnTo>
                  <a:lnTo>
                    <a:pt x="1313" y="11666"/>
                  </a:lnTo>
                  <a:lnTo>
                    <a:pt x="1368" y="12183"/>
                  </a:lnTo>
                  <a:lnTo>
                    <a:pt x="1405" y="12424"/>
                  </a:lnTo>
                  <a:lnTo>
                    <a:pt x="1442" y="12664"/>
                  </a:lnTo>
                  <a:lnTo>
                    <a:pt x="1516" y="12923"/>
                  </a:lnTo>
                  <a:lnTo>
                    <a:pt x="1590" y="13163"/>
                  </a:lnTo>
                  <a:lnTo>
                    <a:pt x="1664" y="13403"/>
                  </a:lnTo>
                  <a:lnTo>
                    <a:pt x="1775" y="13625"/>
                  </a:lnTo>
                  <a:lnTo>
                    <a:pt x="1941" y="13995"/>
                  </a:lnTo>
                  <a:lnTo>
                    <a:pt x="2108" y="14328"/>
                  </a:lnTo>
                  <a:lnTo>
                    <a:pt x="2477" y="14956"/>
                  </a:lnTo>
                  <a:lnTo>
                    <a:pt x="2829" y="15511"/>
                  </a:lnTo>
                  <a:lnTo>
                    <a:pt x="3180" y="16029"/>
                  </a:lnTo>
                  <a:lnTo>
                    <a:pt x="3845" y="16971"/>
                  </a:lnTo>
                  <a:lnTo>
                    <a:pt x="4141" y="17397"/>
                  </a:lnTo>
                  <a:lnTo>
                    <a:pt x="4400" y="17822"/>
                  </a:lnTo>
                  <a:lnTo>
                    <a:pt x="6859" y="17822"/>
                  </a:lnTo>
                  <a:lnTo>
                    <a:pt x="6545" y="17230"/>
                  </a:lnTo>
                  <a:lnTo>
                    <a:pt x="5768" y="15788"/>
                  </a:lnTo>
                  <a:lnTo>
                    <a:pt x="5103" y="14457"/>
                  </a:lnTo>
                  <a:lnTo>
                    <a:pt x="4825" y="13866"/>
                  </a:lnTo>
                  <a:lnTo>
                    <a:pt x="4585" y="13348"/>
                  </a:lnTo>
                  <a:lnTo>
                    <a:pt x="4382" y="12886"/>
                  </a:lnTo>
                  <a:lnTo>
                    <a:pt x="4252" y="12498"/>
                  </a:lnTo>
                  <a:lnTo>
                    <a:pt x="4160" y="12128"/>
                  </a:lnTo>
                  <a:lnTo>
                    <a:pt x="4104" y="11777"/>
                  </a:lnTo>
                  <a:lnTo>
                    <a:pt x="4086" y="11462"/>
                  </a:lnTo>
                  <a:lnTo>
                    <a:pt x="4123" y="11148"/>
                  </a:lnTo>
                  <a:lnTo>
                    <a:pt x="4178" y="10871"/>
                  </a:lnTo>
                  <a:lnTo>
                    <a:pt x="4271" y="10593"/>
                  </a:lnTo>
                  <a:lnTo>
                    <a:pt x="4382" y="10335"/>
                  </a:lnTo>
                  <a:lnTo>
                    <a:pt x="4493" y="10094"/>
                  </a:lnTo>
                  <a:lnTo>
                    <a:pt x="4751" y="9614"/>
                  </a:lnTo>
                  <a:lnTo>
                    <a:pt x="5010" y="9151"/>
                  </a:lnTo>
                  <a:lnTo>
                    <a:pt x="5103" y="8911"/>
                  </a:lnTo>
                  <a:lnTo>
                    <a:pt x="5177" y="8671"/>
                  </a:lnTo>
                  <a:lnTo>
                    <a:pt x="5232" y="8430"/>
                  </a:lnTo>
                  <a:lnTo>
                    <a:pt x="5269" y="8172"/>
                  </a:lnTo>
                  <a:lnTo>
                    <a:pt x="5250" y="7913"/>
                  </a:lnTo>
                  <a:lnTo>
                    <a:pt x="5214" y="7654"/>
                  </a:lnTo>
                  <a:lnTo>
                    <a:pt x="5158" y="7395"/>
                  </a:lnTo>
                  <a:lnTo>
                    <a:pt x="5084" y="7136"/>
                  </a:lnTo>
                  <a:lnTo>
                    <a:pt x="4918" y="6619"/>
                  </a:lnTo>
                  <a:lnTo>
                    <a:pt x="4733" y="6083"/>
                  </a:lnTo>
                  <a:lnTo>
                    <a:pt x="4548" y="5528"/>
                  </a:lnTo>
                  <a:lnTo>
                    <a:pt x="4474" y="5251"/>
                  </a:lnTo>
                  <a:lnTo>
                    <a:pt x="4419" y="4973"/>
                  </a:lnTo>
                  <a:lnTo>
                    <a:pt x="4400" y="4678"/>
                  </a:lnTo>
                  <a:lnTo>
                    <a:pt x="4382" y="4400"/>
                  </a:lnTo>
                  <a:lnTo>
                    <a:pt x="4400" y="4105"/>
                  </a:lnTo>
                  <a:lnTo>
                    <a:pt x="4456" y="3809"/>
                  </a:lnTo>
                  <a:lnTo>
                    <a:pt x="4474" y="3642"/>
                  </a:lnTo>
                  <a:lnTo>
                    <a:pt x="4474" y="3494"/>
                  </a:lnTo>
                  <a:lnTo>
                    <a:pt x="4437" y="3328"/>
                  </a:lnTo>
                  <a:lnTo>
                    <a:pt x="4382" y="3180"/>
                  </a:lnTo>
                  <a:lnTo>
                    <a:pt x="4289" y="3014"/>
                  </a:lnTo>
                  <a:lnTo>
                    <a:pt x="4178" y="2847"/>
                  </a:lnTo>
                  <a:lnTo>
                    <a:pt x="4067" y="2681"/>
                  </a:lnTo>
                  <a:lnTo>
                    <a:pt x="3919" y="2533"/>
                  </a:lnTo>
                  <a:lnTo>
                    <a:pt x="3587" y="2200"/>
                  </a:lnTo>
                  <a:lnTo>
                    <a:pt x="3217" y="1886"/>
                  </a:lnTo>
                  <a:lnTo>
                    <a:pt x="2810" y="1590"/>
                  </a:lnTo>
                  <a:lnTo>
                    <a:pt x="2367" y="1295"/>
                  </a:lnTo>
                  <a:lnTo>
                    <a:pt x="1941" y="1017"/>
                  </a:lnTo>
                  <a:lnTo>
                    <a:pt x="1516" y="777"/>
                  </a:lnTo>
                  <a:lnTo>
                    <a:pt x="758" y="370"/>
                  </a:lnTo>
                  <a:lnTo>
                    <a:pt x="204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13"/>
            <p:cNvSpPr/>
            <p:nvPr/>
          </p:nvSpPr>
          <p:spPr>
            <a:xfrm>
              <a:off x="10351680" y="1540351"/>
              <a:ext cx="519719" cy="355300"/>
            </a:xfrm>
            <a:custGeom>
              <a:rect b="b" l="l" r="r" t="t"/>
              <a:pathLst>
                <a:path extrusionOk="0" h="9707" w="14199">
                  <a:moveTo>
                    <a:pt x="13034" y="1"/>
                  </a:moveTo>
                  <a:lnTo>
                    <a:pt x="12793" y="19"/>
                  </a:lnTo>
                  <a:lnTo>
                    <a:pt x="12516" y="75"/>
                  </a:lnTo>
                  <a:lnTo>
                    <a:pt x="12239" y="167"/>
                  </a:lnTo>
                  <a:lnTo>
                    <a:pt x="12109" y="223"/>
                  </a:lnTo>
                  <a:lnTo>
                    <a:pt x="11961" y="315"/>
                  </a:lnTo>
                  <a:lnTo>
                    <a:pt x="11832" y="407"/>
                  </a:lnTo>
                  <a:lnTo>
                    <a:pt x="11684" y="537"/>
                  </a:lnTo>
                  <a:lnTo>
                    <a:pt x="11388" y="870"/>
                  </a:lnTo>
                  <a:lnTo>
                    <a:pt x="11074" y="1258"/>
                  </a:lnTo>
                  <a:lnTo>
                    <a:pt x="10760" y="1683"/>
                  </a:lnTo>
                  <a:lnTo>
                    <a:pt x="10446" y="2164"/>
                  </a:lnTo>
                  <a:lnTo>
                    <a:pt x="9799" y="3162"/>
                  </a:lnTo>
                  <a:lnTo>
                    <a:pt x="9170" y="4123"/>
                  </a:lnTo>
                  <a:lnTo>
                    <a:pt x="8874" y="4548"/>
                  </a:lnTo>
                  <a:lnTo>
                    <a:pt x="8578" y="4937"/>
                  </a:lnTo>
                  <a:lnTo>
                    <a:pt x="8320" y="5233"/>
                  </a:lnTo>
                  <a:lnTo>
                    <a:pt x="8190" y="5362"/>
                  </a:lnTo>
                  <a:lnTo>
                    <a:pt x="8079" y="5454"/>
                  </a:lnTo>
                  <a:lnTo>
                    <a:pt x="7950" y="5528"/>
                  </a:lnTo>
                  <a:lnTo>
                    <a:pt x="7857" y="5584"/>
                  </a:lnTo>
                  <a:lnTo>
                    <a:pt x="7746" y="5602"/>
                  </a:lnTo>
                  <a:lnTo>
                    <a:pt x="7654" y="5602"/>
                  </a:lnTo>
                  <a:lnTo>
                    <a:pt x="6859" y="5325"/>
                  </a:lnTo>
                  <a:lnTo>
                    <a:pt x="6064" y="5029"/>
                  </a:lnTo>
                  <a:lnTo>
                    <a:pt x="5269" y="4715"/>
                  </a:lnTo>
                  <a:lnTo>
                    <a:pt x="4474" y="4364"/>
                  </a:lnTo>
                  <a:lnTo>
                    <a:pt x="2921" y="3643"/>
                  </a:lnTo>
                  <a:lnTo>
                    <a:pt x="1405" y="2940"/>
                  </a:lnTo>
                  <a:lnTo>
                    <a:pt x="1276" y="2885"/>
                  </a:lnTo>
                  <a:lnTo>
                    <a:pt x="1147" y="2866"/>
                  </a:lnTo>
                  <a:lnTo>
                    <a:pt x="1017" y="2885"/>
                  </a:lnTo>
                  <a:lnTo>
                    <a:pt x="906" y="2922"/>
                  </a:lnTo>
                  <a:lnTo>
                    <a:pt x="795" y="2996"/>
                  </a:lnTo>
                  <a:lnTo>
                    <a:pt x="703" y="3070"/>
                  </a:lnTo>
                  <a:lnTo>
                    <a:pt x="611" y="3180"/>
                  </a:lnTo>
                  <a:lnTo>
                    <a:pt x="518" y="3310"/>
                  </a:lnTo>
                  <a:lnTo>
                    <a:pt x="444" y="3439"/>
                  </a:lnTo>
                  <a:lnTo>
                    <a:pt x="370" y="3606"/>
                  </a:lnTo>
                  <a:lnTo>
                    <a:pt x="222" y="3957"/>
                  </a:lnTo>
                  <a:lnTo>
                    <a:pt x="130" y="4364"/>
                  </a:lnTo>
                  <a:lnTo>
                    <a:pt x="56" y="4807"/>
                  </a:lnTo>
                  <a:lnTo>
                    <a:pt x="0" y="5251"/>
                  </a:lnTo>
                  <a:lnTo>
                    <a:pt x="0" y="5695"/>
                  </a:lnTo>
                  <a:lnTo>
                    <a:pt x="19" y="6138"/>
                  </a:lnTo>
                  <a:lnTo>
                    <a:pt x="56" y="6564"/>
                  </a:lnTo>
                  <a:lnTo>
                    <a:pt x="148" y="6952"/>
                  </a:lnTo>
                  <a:lnTo>
                    <a:pt x="204" y="7118"/>
                  </a:lnTo>
                  <a:lnTo>
                    <a:pt x="259" y="7285"/>
                  </a:lnTo>
                  <a:lnTo>
                    <a:pt x="333" y="7432"/>
                  </a:lnTo>
                  <a:lnTo>
                    <a:pt x="407" y="7543"/>
                  </a:lnTo>
                  <a:lnTo>
                    <a:pt x="500" y="7654"/>
                  </a:lnTo>
                  <a:lnTo>
                    <a:pt x="611" y="7747"/>
                  </a:lnTo>
                  <a:lnTo>
                    <a:pt x="832" y="7858"/>
                  </a:lnTo>
                  <a:lnTo>
                    <a:pt x="1424" y="8135"/>
                  </a:lnTo>
                  <a:lnTo>
                    <a:pt x="1849" y="8320"/>
                  </a:lnTo>
                  <a:lnTo>
                    <a:pt x="2348" y="8523"/>
                  </a:lnTo>
                  <a:lnTo>
                    <a:pt x="2903" y="8745"/>
                  </a:lnTo>
                  <a:lnTo>
                    <a:pt x="3494" y="8948"/>
                  </a:lnTo>
                  <a:lnTo>
                    <a:pt x="4142" y="9152"/>
                  </a:lnTo>
                  <a:lnTo>
                    <a:pt x="4826" y="9337"/>
                  </a:lnTo>
                  <a:lnTo>
                    <a:pt x="5528" y="9485"/>
                  </a:lnTo>
                  <a:lnTo>
                    <a:pt x="6231" y="9614"/>
                  </a:lnTo>
                  <a:lnTo>
                    <a:pt x="6600" y="9651"/>
                  </a:lnTo>
                  <a:lnTo>
                    <a:pt x="6952" y="9688"/>
                  </a:lnTo>
                  <a:lnTo>
                    <a:pt x="7303" y="9706"/>
                  </a:lnTo>
                  <a:lnTo>
                    <a:pt x="7673" y="9706"/>
                  </a:lnTo>
                  <a:lnTo>
                    <a:pt x="8024" y="9688"/>
                  </a:lnTo>
                  <a:lnTo>
                    <a:pt x="8375" y="9669"/>
                  </a:lnTo>
                  <a:lnTo>
                    <a:pt x="8708" y="9614"/>
                  </a:lnTo>
                  <a:lnTo>
                    <a:pt x="9041" y="9558"/>
                  </a:lnTo>
                  <a:lnTo>
                    <a:pt x="9429" y="9466"/>
                  </a:lnTo>
                  <a:lnTo>
                    <a:pt x="9688" y="9392"/>
                  </a:lnTo>
                  <a:lnTo>
                    <a:pt x="9965" y="9281"/>
                  </a:lnTo>
                  <a:lnTo>
                    <a:pt x="10279" y="9115"/>
                  </a:lnTo>
                  <a:lnTo>
                    <a:pt x="10612" y="8893"/>
                  </a:lnTo>
                  <a:lnTo>
                    <a:pt x="10778" y="8764"/>
                  </a:lnTo>
                  <a:lnTo>
                    <a:pt x="10963" y="8616"/>
                  </a:lnTo>
                  <a:lnTo>
                    <a:pt x="11148" y="8449"/>
                  </a:lnTo>
                  <a:lnTo>
                    <a:pt x="11333" y="8264"/>
                  </a:lnTo>
                  <a:lnTo>
                    <a:pt x="11518" y="8061"/>
                  </a:lnTo>
                  <a:lnTo>
                    <a:pt x="11703" y="7821"/>
                  </a:lnTo>
                  <a:lnTo>
                    <a:pt x="11888" y="7562"/>
                  </a:lnTo>
                  <a:lnTo>
                    <a:pt x="12072" y="7285"/>
                  </a:lnTo>
                  <a:lnTo>
                    <a:pt x="12257" y="6989"/>
                  </a:lnTo>
                  <a:lnTo>
                    <a:pt x="12442" y="6656"/>
                  </a:lnTo>
                  <a:lnTo>
                    <a:pt x="12627" y="6286"/>
                  </a:lnTo>
                  <a:lnTo>
                    <a:pt x="12812" y="5898"/>
                  </a:lnTo>
                  <a:lnTo>
                    <a:pt x="12997" y="5473"/>
                  </a:lnTo>
                  <a:lnTo>
                    <a:pt x="13182" y="5011"/>
                  </a:lnTo>
                  <a:lnTo>
                    <a:pt x="13348" y="4530"/>
                  </a:lnTo>
                  <a:lnTo>
                    <a:pt x="13514" y="3994"/>
                  </a:lnTo>
                  <a:lnTo>
                    <a:pt x="13681" y="3439"/>
                  </a:lnTo>
                  <a:lnTo>
                    <a:pt x="13847" y="2848"/>
                  </a:lnTo>
                  <a:lnTo>
                    <a:pt x="13995" y="2201"/>
                  </a:lnTo>
                  <a:lnTo>
                    <a:pt x="14143" y="1535"/>
                  </a:lnTo>
                  <a:lnTo>
                    <a:pt x="14180" y="1332"/>
                  </a:lnTo>
                  <a:lnTo>
                    <a:pt x="14198" y="1147"/>
                  </a:lnTo>
                  <a:lnTo>
                    <a:pt x="14198" y="962"/>
                  </a:lnTo>
                  <a:lnTo>
                    <a:pt x="14180" y="796"/>
                  </a:lnTo>
                  <a:lnTo>
                    <a:pt x="14124" y="629"/>
                  </a:lnTo>
                  <a:lnTo>
                    <a:pt x="14069" y="481"/>
                  </a:lnTo>
                  <a:lnTo>
                    <a:pt x="13977" y="352"/>
                  </a:lnTo>
                  <a:lnTo>
                    <a:pt x="13884" y="241"/>
                  </a:lnTo>
                  <a:lnTo>
                    <a:pt x="13755" y="149"/>
                  </a:lnTo>
                  <a:lnTo>
                    <a:pt x="13607" y="75"/>
                  </a:lnTo>
                  <a:lnTo>
                    <a:pt x="13440" y="38"/>
                  </a:lnTo>
                  <a:lnTo>
                    <a:pt x="132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13"/>
            <p:cNvSpPr/>
            <p:nvPr/>
          </p:nvSpPr>
          <p:spPr>
            <a:xfrm>
              <a:off x="10685280" y="1818461"/>
              <a:ext cx="96118" cy="71082"/>
            </a:xfrm>
            <a:custGeom>
              <a:rect b="b" l="l" r="r" t="t"/>
              <a:pathLst>
                <a:path extrusionOk="0" h="1942" w="2626">
                  <a:moveTo>
                    <a:pt x="2330" y="1"/>
                  </a:moveTo>
                  <a:lnTo>
                    <a:pt x="2108" y="38"/>
                  </a:lnTo>
                  <a:lnTo>
                    <a:pt x="1905" y="75"/>
                  </a:lnTo>
                  <a:lnTo>
                    <a:pt x="1701" y="149"/>
                  </a:lnTo>
                  <a:lnTo>
                    <a:pt x="1516" y="223"/>
                  </a:lnTo>
                  <a:lnTo>
                    <a:pt x="1332" y="315"/>
                  </a:lnTo>
                  <a:lnTo>
                    <a:pt x="1147" y="408"/>
                  </a:lnTo>
                  <a:lnTo>
                    <a:pt x="980" y="518"/>
                  </a:lnTo>
                  <a:lnTo>
                    <a:pt x="814" y="648"/>
                  </a:lnTo>
                  <a:lnTo>
                    <a:pt x="666" y="796"/>
                  </a:lnTo>
                  <a:lnTo>
                    <a:pt x="518" y="944"/>
                  </a:lnTo>
                  <a:lnTo>
                    <a:pt x="389" y="1110"/>
                  </a:lnTo>
                  <a:lnTo>
                    <a:pt x="278" y="1276"/>
                  </a:lnTo>
                  <a:lnTo>
                    <a:pt x="167" y="1461"/>
                  </a:lnTo>
                  <a:lnTo>
                    <a:pt x="74" y="1646"/>
                  </a:lnTo>
                  <a:lnTo>
                    <a:pt x="1" y="1850"/>
                  </a:lnTo>
                  <a:lnTo>
                    <a:pt x="1" y="1887"/>
                  </a:lnTo>
                  <a:lnTo>
                    <a:pt x="1" y="1923"/>
                  </a:lnTo>
                  <a:lnTo>
                    <a:pt x="56" y="1942"/>
                  </a:lnTo>
                  <a:lnTo>
                    <a:pt x="111" y="1942"/>
                  </a:lnTo>
                  <a:lnTo>
                    <a:pt x="130" y="1923"/>
                  </a:lnTo>
                  <a:lnTo>
                    <a:pt x="148" y="1905"/>
                  </a:lnTo>
                  <a:lnTo>
                    <a:pt x="222" y="1702"/>
                  </a:lnTo>
                  <a:lnTo>
                    <a:pt x="315" y="1535"/>
                  </a:lnTo>
                  <a:lnTo>
                    <a:pt x="407" y="1350"/>
                  </a:lnTo>
                  <a:lnTo>
                    <a:pt x="518" y="1202"/>
                  </a:lnTo>
                  <a:lnTo>
                    <a:pt x="648" y="1036"/>
                  </a:lnTo>
                  <a:lnTo>
                    <a:pt x="777" y="907"/>
                  </a:lnTo>
                  <a:lnTo>
                    <a:pt x="925" y="777"/>
                  </a:lnTo>
                  <a:lnTo>
                    <a:pt x="1073" y="648"/>
                  </a:lnTo>
                  <a:lnTo>
                    <a:pt x="1239" y="537"/>
                  </a:lnTo>
                  <a:lnTo>
                    <a:pt x="1406" y="445"/>
                  </a:lnTo>
                  <a:lnTo>
                    <a:pt x="1572" y="371"/>
                  </a:lnTo>
                  <a:lnTo>
                    <a:pt x="1757" y="297"/>
                  </a:lnTo>
                  <a:lnTo>
                    <a:pt x="1942" y="241"/>
                  </a:lnTo>
                  <a:lnTo>
                    <a:pt x="2145" y="186"/>
                  </a:lnTo>
                  <a:lnTo>
                    <a:pt x="2348" y="167"/>
                  </a:lnTo>
                  <a:lnTo>
                    <a:pt x="2552" y="149"/>
                  </a:lnTo>
                  <a:lnTo>
                    <a:pt x="2570" y="149"/>
                  </a:lnTo>
                  <a:lnTo>
                    <a:pt x="2607" y="130"/>
                  </a:lnTo>
                  <a:lnTo>
                    <a:pt x="2626" y="75"/>
                  </a:lnTo>
                  <a:lnTo>
                    <a:pt x="2607" y="19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13"/>
            <p:cNvSpPr/>
            <p:nvPr/>
          </p:nvSpPr>
          <p:spPr>
            <a:xfrm>
              <a:off x="10824664" y="1603271"/>
              <a:ext cx="18997" cy="18997"/>
            </a:xfrm>
            <a:custGeom>
              <a:rect b="b" l="l" r="r" t="t"/>
              <a:pathLst>
                <a:path extrusionOk="0" h="519" w="519">
                  <a:moveTo>
                    <a:pt x="260" y="1"/>
                  </a:moveTo>
                  <a:lnTo>
                    <a:pt x="167" y="19"/>
                  </a:lnTo>
                  <a:lnTo>
                    <a:pt x="75" y="75"/>
                  </a:lnTo>
                  <a:lnTo>
                    <a:pt x="19" y="149"/>
                  </a:lnTo>
                  <a:lnTo>
                    <a:pt x="1" y="260"/>
                  </a:lnTo>
                  <a:lnTo>
                    <a:pt x="19" y="352"/>
                  </a:lnTo>
                  <a:lnTo>
                    <a:pt x="75" y="445"/>
                  </a:lnTo>
                  <a:lnTo>
                    <a:pt x="167" y="500"/>
                  </a:lnTo>
                  <a:lnTo>
                    <a:pt x="260" y="519"/>
                  </a:lnTo>
                  <a:lnTo>
                    <a:pt x="371" y="500"/>
                  </a:lnTo>
                  <a:lnTo>
                    <a:pt x="445" y="445"/>
                  </a:lnTo>
                  <a:lnTo>
                    <a:pt x="500" y="352"/>
                  </a:lnTo>
                  <a:lnTo>
                    <a:pt x="518" y="260"/>
                  </a:lnTo>
                  <a:lnTo>
                    <a:pt x="500" y="149"/>
                  </a:lnTo>
                  <a:lnTo>
                    <a:pt x="445" y="75"/>
                  </a:lnTo>
                  <a:lnTo>
                    <a:pt x="371" y="19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13"/>
            <p:cNvSpPr/>
            <p:nvPr/>
          </p:nvSpPr>
          <p:spPr>
            <a:xfrm>
              <a:off x="10767161" y="1572854"/>
              <a:ext cx="94764" cy="67019"/>
            </a:xfrm>
            <a:custGeom>
              <a:rect b="b" l="l" r="r" t="t"/>
              <a:pathLst>
                <a:path extrusionOk="0" h="1831" w="2589">
                  <a:moveTo>
                    <a:pt x="74" y="0"/>
                  </a:moveTo>
                  <a:lnTo>
                    <a:pt x="19" y="37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56" y="314"/>
                  </a:lnTo>
                  <a:lnTo>
                    <a:pt x="130" y="518"/>
                  </a:lnTo>
                  <a:lnTo>
                    <a:pt x="222" y="721"/>
                  </a:lnTo>
                  <a:lnTo>
                    <a:pt x="333" y="887"/>
                  </a:lnTo>
                  <a:lnTo>
                    <a:pt x="463" y="1054"/>
                  </a:lnTo>
                  <a:lnTo>
                    <a:pt x="592" y="1220"/>
                  </a:lnTo>
                  <a:lnTo>
                    <a:pt x="758" y="1350"/>
                  </a:lnTo>
                  <a:lnTo>
                    <a:pt x="925" y="1479"/>
                  </a:lnTo>
                  <a:lnTo>
                    <a:pt x="1091" y="1571"/>
                  </a:lnTo>
                  <a:lnTo>
                    <a:pt x="1276" y="1664"/>
                  </a:lnTo>
                  <a:lnTo>
                    <a:pt x="1479" y="1738"/>
                  </a:lnTo>
                  <a:lnTo>
                    <a:pt x="1683" y="1793"/>
                  </a:lnTo>
                  <a:lnTo>
                    <a:pt x="1886" y="1812"/>
                  </a:lnTo>
                  <a:lnTo>
                    <a:pt x="2108" y="1830"/>
                  </a:lnTo>
                  <a:lnTo>
                    <a:pt x="2330" y="1812"/>
                  </a:lnTo>
                  <a:lnTo>
                    <a:pt x="2533" y="1793"/>
                  </a:lnTo>
                  <a:lnTo>
                    <a:pt x="2570" y="1775"/>
                  </a:lnTo>
                  <a:lnTo>
                    <a:pt x="2589" y="1756"/>
                  </a:lnTo>
                  <a:lnTo>
                    <a:pt x="2589" y="1701"/>
                  </a:lnTo>
                  <a:lnTo>
                    <a:pt x="2552" y="1645"/>
                  </a:lnTo>
                  <a:lnTo>
                    <a:pt x="2533" y="1627"/>
                  </a:lnTo>
                  <a:lnTo>
                    <a:pt x="2496" y="1627"/>
                  </a:lnTo>
                  <a:lnTo>
                    <a:pt x="2293" y="1664"/>
                  </a:lnTo>
                  <a:lnTo>
                    <a:pt x="1886" y="1664"/>
                  </a:lnTo>
                  <a:lnTo>
                    <a:pt x="1701" y="1627"/>
                  </a:lnTo>
                  <a:lnTo>
                    <a:pt x="1516" y="1590"/>
                  </a:lnTo>
                  <a:lnTo>
                    <a:pt x="1331" y="1516"/>
                  </a:lnTo>
                  <a:lnTo>
                    <a:pt x="1165" y="1424"/>
                  </a:lnTo>
                  <a:lnTo>
                    <a:pt x="999" y="1331"/>
                  </a:lnTo>
                  <a:lnTo>
                    <a:pt x="851" y="1220"/>
                  </a:lnTo>
                  <a:lnTo>
                    <a:pt x="703" y="1091"/>
                  </a:lnTo>
                  <a:lnTo>
                    <a:pt x="574" y="943"/>
                  </a:lnTo>
                  <a:lnTo>
                    <a:pt x="463" y="795"/>
                  </a:lnTo>
                  <a:lnTo>
                    <a:pt x="370" y="629"/>
                  </a:lnTo>
                  <a:lnTo>
                    <a:pt x="278" y="444"/>
                  </a:lnTo>
                  <a:lnTo>
                    <a:pt x="204" y="259"/>
                  </a:lnTo>
                  <a:lnTo>
                    <a:pt x="167" y="56"/>
                  </a:lnTo>
                  <a:lnTo>
                    <a:pt x="148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13"/>
            <p:cNvSpPr/>
            <p:nvPr/>
          </p:nvSpPr>
          <p:spPr>
            <a:xfrm>
              <a:off x="10780008" y="1564033"/>
              <a:ext cx="31844" cy="41324"/>
            </a:xfrm>
            <a:custGeom>
              <a:rect b="b" l="l" r="r" t="t"/>
              <a:pathLst>
                <a:path extrusionOk="0" h="1129" w="870">
                  <a:moveTo>
                    <a:pt x="796" y="1"/>
                  </a:moveTo>
                  <a:lnTo>
                    <a:pt x="777" y="19"/>
                  </a:lnTo>
                  <a:lnTo>
                    <a:pt x="740" y="38"/>
                  </a:lnTo>
                  <a:lnTo>
                    <a:pt x="500" y="241"/>
                  </a:lnTo>
                  <a:lnTo>
                    <a:pt x="315" y="500"/>
                  </a:lnTo>
                  <a:lnTo>
                    <a:pt x="130" y="759"/>
                  </a:lnTo>
                  <a:lnTo>
                    <a:pt x="1" y="1036"/>
                  </a:lnTo>
                  <a:lnTo>
                    <a:pt x="1" y="1073"/>
                  </a:lnTo>
                  <a:lnTo>
                    <a:pt x="1" y="1110"/>
                  </a:lnTo>
                  <a:lnTo>
                    <a:pt x="38" y="1128"/>
                  </a:lnTo>
                  <a:lnTo>
                    <a:pt x="112" y="1128"/>
                  </a:lnTo>
                  <a:lnTo>
                    <a:pt x="130" y="1110"/>
                  </a:lnTo>
                  <a:lnTo>
                    <a:pt x="149" y="1091"/>
                  </a:lnTo>
                  <a:lnTo>
                    <a:pt x="278" y="814"/>
                  </a:lnTo>
                  <a:lnTo>
                    <a:pt x="444" y="574"/>
                  </a:lnTo>
                  <a:lnTo>
                    <a:pt x="629" y="352"/>
                  </a:lnTo>
                  <a:lnTo>
                    <a:pt x="851" y="149"/>
                  </a:lnTo>
                  <a:lnTo>
                    <a:pt x="870" y="112"/>
                  </a:lnTo>
                  <a:lnTo>
                    <a:pt x="870" y="93"/>
                  </a:lnTo>
                  <a:lnTo>
                    <a:pt x="851" y="38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13"/>
            <p:cNvSpPr/>
            <p:nvPr/>
          </p:nvSpPr>
          <p:spPr>
            <a:xfrm>
              <a:off x="10794210" y="1367145"/>
              <a:ext cx="123863" cy="180707"/>
            </a:xfrm>
            <a:custGeom>
              <a:rect b="b" l="l" r="r" t="t"/>
              <a:pathLst>
                <a:path extrusionOk="0" h="4937" w="3384">
                  <a:moveTo>
                    <a:pt x="2349" y="0"/>
                  </a:moveTo>
                  <a:lnTo>
                    <a:pt x="2275" y="37"/>
                  </a:lnTo>
                  <a:lnTo>
                    <a:pt x="2182" y="111"/>
                  </a:lnTo>
                  <a:lnTo>
                    <a:pt x="1979" y="351"/>
                  </a:lnTo>
                  <a:lnTo>
                    <a:pt x="1757" y="666"/>
                  </a:lnTo>
                  <a:lnTo>
                    <a:pt x="1535" y="1035"/>
                  </a:lnTo>
                  <a:lnTo>
                    <a:pt x="1166" y="1682"/>
                  </a:lnTo>
                  <a:lnTo>
                    <a:pt x="999" y="1978"/>
                  </a:lnTo>
                  <a:lnTo>
                    <a:pt x="833" y="2052"/>
                  </a:lnTo>
                  <a:lnTo>
                    <a:pt x="666" y="2145"/>
                  </a:lnTo>
                  <a:lnTo>
                    <a:pt x="482" y="2255"/>
                  </a:lnTo>
                  <a:lnTo>
                    <a:pt x="297" y="2403"/>
                  </a:lnTo>
                  <a:lnTo>
                    <a:pt x="149" y="2570"/>
                  </a:lnTo>
                  <a:lnTo>
                    <a:pt x="75" y="2662"/>
                  </a:lnTo>
                  <a:lnTo>
                    <a:pt x="38" y="2755"/>
                  </a:lnTo>
                  <a:lnTo>
                    <a:pt x="1" y="2847"/>
                  </a:lnTo>
                  <a:lnTo>
                    <a:pt x="1" y="2939"/>
                  </a:lnTo>
                  <a:lnTo>
                    <a:pt x="19" y="3124"/>
                  </a:lnTo>
                  <a:lnTo>
                    <a:pt x="75" y="3235"/>
                  </a:lnTo>
                  <a:lnTo>
                    <a:pt x="130" y="3346"/>
                  </a:lnTo>
                  <a:lnTo>
                    <a:pt x="223" y="3457"/>
                  </a:lnTo>
                  <a:lnTo>
                    <a:pt x="297" y="3568"/>
                  </a:lnTo>
                  <a:lnTo>
                    <a:pt x="389" y="3734"/>
                  </a:lnTo>
                  <a:lnTo>
                    <a:pt x="463" y="3956"/>
                  </a:lnTo>
                  <a:lnTo>
                    <a:pt x="537" y="4252"/>
                  </a:lnTo>
                  <a:lnTo>
                    <a:pt x="629" y="4363"/>
                  </a:lnTo>
                  <a:lnTo>
                    <a:pt x="740" y="4474"/>
                  </a:lnTo>
                  <a:lnTo>
                    <a:pt x="907" y="4585"/>
                  </a:lnTo>
                  <a:lnTo>
                    <a:pt x="1092" y="4714"/>
                  </a:lnTo>
                  <a:lnTo>
                    <a:pt x="1350" y="4825"/>
                  </a:lnTo>
                  <a:lnTo>
                    <a:pt x="1480" y="4862"/>
                  </a:lnTo>
                  <a:lnTo>
                    <a:pt x="1628" y="4899"/>
                  </a:lnTo>
                  <a:lnTo>
                    <a:pt x="1794" y="4936"/>
                  </a:lnTo>
                  <a:lnTo>
                    <a:pt x="2108" y="4936"/>
                  </a:lnTo>
                  <a:lnTo>
                    <a:pt x="2238" y="4899"/>
                  </a:lnTo>
                  <a:lnTo>
                    <a:pt x="2367" y="4844"/>
                  </a:lnTo>
                  <a:lnTo>
                    <a:pt x="2478" y="4770"/>
                  </a:lnTo>
                  <a:lnTo>
                    <a:pt x="2571" y="4677"/>
                  </a:lnTo>
                  <a:lnTo>
                    <a:pt x="2663" y="4566"/>
                  </a:lnTo>
                  <a:lnTo>
                    <a:pt x="2829" y="4363"/>
                  </a:lnTo>
                  <a:lnTo>
                    <a:pt x="2959" y="4141"/>
                  </a:lnTo>
                  <a:lnTo>
                    <a:pt x="3051" y="3956"/>
                  </a:lnTo>
                  <a:lnTo>
                    <a:pt x="3107" y="3771"/>
                  </a:lnTo>
                  <a:lnTo>
                    <a:pt x="3181" y="3660"/>
                  </a:lnTo>
                  <a:lnTo>
                    <a:pt x="3292" y="3383"/>
                  </a:lnTo>
                  <a:lnTo>
                    <a:pt x="3347" y="3217"/>
                  </a:lnTo>
                  <a:lnTo>
                    <a:pt x="3384" y="3050"/>
                  </a:lnTo>
                  <a:lnTo>
                    <a:pt x="3384" y="2902"/>
                  </a:lnTo>
                  <a:lnTo>
                    <a:pt x="3366" y="2829"/>
                  </a:lnTo>
                  <a:lnTo>
                    <a:pt x="3329" y="2755"/>
                  </a:lnTo>
                  <a:lnTo>
                    <a:pt x="3236" y="2607"/>
                  </a:lnTo>
                  <a:lnTo>
                    <a:pt x="3125" y="2459"/>
                  </a:lnTo>
                  <a:lnTo>
                    <a:pt x="2977" y="2311"/>
                  </a:lnTo>
                  <a:lnTo>
                    <a:pt x="2829" y="2163"/>
                  </a:lnTo>
                  <a:lnTo>
                    <a:pt x="2534" y="1923"/>
                  </a:lnTo>
                  <a:lnTo>
                    <a:pt x="2386" y="1830"/>
                  </a:lnTo>
                  <a:lnTo>
                    <a:pt x="2275" y="1775"/>
                  </a:lnTo>
                  <a:lnTo>
                    <a:pt x="2219" y="1738"/>
                  </a:lnTo>
                  <a:lnTo>
                    <a:pt x="2053" y="1738"/>
                  </a:lnTo>
                  <a:lnTo>
                    <a:pt x="1979" y="1775"/>
                  </a:lnTo>
                  <a:lnTo>
                    <a:pt x="1961" y="1775"/>
                  </a:lnTo>
                  <a:lnTo>
                    <a:pt x="2071" y="1497"/>
                  </a:lnTo>
                  <a:lnTo>
                    <a:pt x="2275" y="850"/>
                  </a:lnTo>
                  <a:lnTo>
                    <a:pt x="2367" y="518"/>
                  </a:lnTo>
                  <a:lnTo>
                    <a:pt x="2423" y="240"/>
                  </a:lnTo>
                  <a:lnTo>
                    <a:pt x="2441" y="129"/>
                  </a:lnTo>
                  <a:lnTo>
                    <a:pt x="2423" y="55"/>
                  </a:lnTo>
                  <a:lnTo>
                    <a:pt x="2404" y="1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B38A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13"/>
            <p:cNvSpPr/>
            <p:nvPr/>
          </p:nvSpPr>
          <p:spPr>
            <a:xfrm>
              <a:off x="10803032" y="1508543"/>
              <a:ext cx="84625" cy="81258"/>
            </a:xfrm>
            <a:custGeom>
              <a:rect b="b" l="l" r="r" t="t"/>
              <a:pathLst>
                <a:path extrusionOk="0" h="2220" w="2312">
                  <a:moveTo>
                    <a:pt x="370" y="1"/>
                  </a:moveTo>
                  <a:lnTo>
                    <a:pt x="0" y="1572"/>
                  </a:lnTo>
                  <a:lnTo>
                    <a:pt x="19" y="1609"/>
                  </a:lnTo>
                  <a:lnTo>
                    <a:pt x="56" y="1720"/>
                  </a:lnTo>
                  <a:lnTo>
                    <a:pt x="167" y="1868"/>
                  </a:lnTo>
                  <a:lnTo>
                    <a:pt x="222" y="1942"/>
                  </a:lnTo>
                  <a:lnTo>
                    <a:pt x="296" y="2016"/>
                  </a:lnTo>
                  <a:lnTo>
                    <a:pt x="388" y="2071"/>
                  </a:lnTo>
                  <a:lnTo>
                    <a:pt x="499" y="2145"/>
                  </a:lnTo>
                  <a:lnTo>
                    <a:pt x="610" y="2182"/>
                  </a:lnTo>
                  <a:lnTo>
                    <a:pt x="758" y="2219"/>
                  </a:lnTo>
                  <a:lnTo>
                    <a:pt x="906" y="2219"/>
                  </a:lnTo>
                  <a:lnTo>
                    <a:pt x="1054" y="2201"/>
                  </a:lnTo>
                  <a:lnTo>
                    <a:pt x="1239" y="2164"/>
                  </a:lnTo>
                  <a:lnTo>
                    <a:pt x="1442" y="2090"/>
                  </a:lnTo>
                  <a:lnTo>
                    <a:pt x="2311" y="83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38A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13"/>
            <p:cNvSpPr/>
            <p:nvPr/>
          </p:nvSpPr>
          <p:spPr>
            <a:xfrm>
              <a:off x="10805045" y="1442914"/>
              <a:ext cx="55526" cy="41324"/>
            </a:xfrm>
            <a:custGeom>
              <a:rect b="b" l="l" r="r" t="t"/>
              <a:pathLst>
                <a:path extrusionOk="0" h="1129" w="1517">
                  <a:moveTo>
                    <a:pt x="999" y="1"/>
                  </a:moveTo>
                  <a:lnTo>
                    <a:pt x="981" y="19"/>
                  </a:lnTo>
                  <a:lnTo>
                    <a:pt x="944" y="56"/>
                  </a:lnTo>
                  <a:lnTo>
                    <a:pt x="962" y="93"/>
                  </a:lnTo>
                  <a:lnTo>
                    <a:pt x="981" y="111"/>
                  </a:lnTo>
                  <a:lnTo>
                    <a:pt x="999" y="130"/>
                  </a:lnTo>
                  <a:lnTo>
                    <a:pt x="1110" y="148"/>
                  </a:lnTo>
                  <a:lnTo>
                    <a:pt x="1221" y="167"/>
                  </a:lnTo>
                  <a:lnTo>
                    <a:pt x="1276" y="204"/>
                  </a:lnTo>
                  <a:lnTo>
                    <a:pt x="1332" y="222"/>
                  </a:lnTo>
                  <a:lnTo>
                    <a:pt x="1369" y="278"/>
                  </a:lnTo>
                  <a:lnTo>
                    <a:pt x="1387" y="333"/>
                  </a:lnTo>
                  <a:lnTo>
                    <a:pt x="1387" y="370"/>
                  </a:lnTo>
                  <a:lnTo>
                    <a:pt x="1387" y="426"/>
                  </a:lnTo>
                  <a:lnTo>
                    <a:pt x="1332" y="500"/>
                  </a:lnTo>
                  <a:lnTo>
                    <a:pt x="1258" y="574"/>
                  </a:lnTo>
                  <a:lnTo>
                    <a:pt x="1184" y="648"/>
                  </a:lnTo>
                  <a:lnTo>
                    <a:pt x="1054" y="703"/>
                  </a:lnTo>
                  <a:lnTo>
                    <a:pt x="925" y="759"/>
                  </a:lnTo>
                  <a:lnTo>
                    <a:pt x="722" y="851"/>
                  </a:lnTo>
                  <a:lnTo>
                    <a:pt x="500" y="906"/>
                  </a:lnTo>
                  <a:lnTo>
                    <a:pt x="38" y="1017"/>
                  </a:lnTo>
                  <a:lnTo>
                    <a:pt x="19" y="1017"/>
                  </a:lnTo>
                  <a:lnTo>
                    <a:pt x="1" y="1036"/>
                  </a:lnTo>
                  <a:lnTo>
                    <a:pt x="1" y="1091"/>
                  </a:lnTo>
                  <a:lnTo>
                    <a:pt x="38" y="1128"/>
                  </a:lnTo>
                  <a:lnTo>
                    <a:pt x="75" y="1128"/>
                  </a:lnTo>
                  <a:lnTo>
                    <a:pt x="407" y="1054"/>
                  </a:lnTo>
                  <a:lnTo>
                    <a:pt x="740" y="980"/>
                  </a:lnTo>
                  <a:lnTo>
                    <a:pt x="907" y="925"/>
                  </a:lnTo>
                  <a:lnTo>
                    <a:pt x="1073" y="851"/>
                  </a:lnTo>
                  <a:lnTo>
                    <a:pt x="1221" y="759"/>
                  </a:lnTo>
                  <a:lnTo>
                    <a:pt x="1350" y="666"/>
                  </a:lnTo>
                  <a:lnTo>
                    <a:pt x="1424" y="574"/>
                  </a:lnTo>
                  <a:lnTo>
                    <a:pt x="1498" y="444"/>
                  </a:lnTo>
                  <a:lnTo>
                    <a:pt x="1517" y="389"/>
                  </a:lnTo>
                  <a:lnTo>
                    <a:pt x="1517" y="315"/>
                  </a:lnTo>
                  <a:lnTo>
                    <a:pt x="1498" y="259"/>
                  </a:lnTo>
                  <a:lnTo>
                    <a:pt x="1461" y="185"/>
                  </a:lnTo>
                  <a:lnTo>
                    <a:pt x="1424" y="148"/>
                  </a:lnTo>
                  <a:lnTo>
                    <a:pt x="1387" y="111"/>
                  </a:lnTo>
                  <a:lnTo>
                    <a:pt x="1276" y="56"/>
                  </a:lnTo>
                  <a:lnTo>
                    <a:pt x="1147" y="38"/>
                  </a:lnTo>
                  <a:lnTo>
                    <a:pt x="1017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13"/>
            <p:cNvSpPr/>
            <p:nvPr/>
          </p:nvSpPr>
          <p:spPr>
            <a:xfrm>
              <a:off x="10854459" y="1459824"/>
              <a:ext cx="53476" cy="41324"/>
            </a:xfrm>
            <a:custGeom>
              <a:rect b="b" l="l" r="r" t="t"/>
              <a:pathLst>
                <a:path extrusionOk="0" h="1129" w="1461">
                  <a:moveTo>
                    <a:pt x="37" y="1"/>
                  </a:moveTo>
                  <a:lnTo>
                    <a:pt x="0" y="38"/>
                  </a:lnTo>
                  <a:lnTo>
                    <a:pt x="0" y="56"/>
                  </a:lnTo>
                  <a:lnTo>
                    <a:pt x="19" y="75"/>
                  </a:lnTo>
                  <a:lnTo>
                    <a:pt x="148" y="241"/>
                  </a:lnTo>
                  <a:lnTo>
                    <a:pt x="296" y="407"/>
                  </a:lnTo>
                  <a:lnTo>
                    <a:pt x="462" y="555"/>
                  </a:lnTo>
                  <a:lnTo>
                    <a:pt x="629" y="685"/>
                  </a:lnTo>
                  <a:lnTo>
                    <a:pt x="795" y="814"/>
                  </a:lnTo>
                  <a:lnTo>
                    <a:pt x="980" y="925"/>
                  </a:lnTo>
                  <a:lnTo>
                    <a:pt x="1165" y="1018"/>
                  </a:lnTo>
                  <a:lnTo>
                    <a:pt x="1368" y="1110"/>
                  </a:lnTo>
                  <a:lnTo>
                    <a:pt x="1387" y="1128"/>
                  </a:lnTo>
                  <a:lnTo>
                    <a:pt x="1424" y="1110"/>
                  </a:lnTo>
                  <a:lnTo>
                    <a:pt x="1442" y="1091"/>
                  </a:lnTo>
                  <a:lnTo>
                    <a:pt x="1461" y="1036"/>
                  </a:lnTo>
                  <a:lnTo>
                    <a:pt x="1442" y="1018"/>
                  </a:lnTo>
                  <a:lnTo>
                    <a:pt x="1424" y="1018"/>
                  </a:lnTo>
                  <a:lnTo>
                    <a:pt x="1239" y="925"/>
                  </a:lnTo>
                  <a:lnTo>
                    <a:pt x="1054" y="833"/>
                  </a:lnTo>
                  <a:lnTo>
                    <a:pt x="869" y="722"/>
                  </a:lnTo>
                  <a:lnTo>
                    <a:pt x="703" y="592"/>
                  </a:lnTo>
                  <a:lnTo>
                    <a:pt x="555" y="463"/>
                  </a:lnTo>
                  <a:lnTo>
                    <a:pt x="407" y="333"/>
                  </a:lnTo>
                  <a:lnTo>
                    <a:pt x="259" y="186"/>
                  </a:lnTo>
                  <a:lnTo>
                    <a:pt x="130" y="1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13"/>
            <p:cNvSpPr/>
            <p:nvPr/>
          </p:nvSpPr>
          <p:spPr>
            <a:xfrm>
              <a:off x="10845638" y="1486910"/>
              <a:ext cx="23718" cy="48755"/>
            </a:xfrm>
            <a:custGeom>
              <a:rect b="b" l="l" r="r" t="t"/>
              <a:pathLst>
                <a:path extrusionOk="0" h="1332" w="648">
                  <a:moveTo>
                    <a:pt x="537" y="0"/>
                  </a:moveTo>
                  <a:lnTo>
                    <a:pt x="408" y="130"/>
                  </a:lnTo>
                  <a:lnTo>
                    <a:pt x="278" y="278"/>
                  </a:lnTo>
                  <a:lnTo>
                    <a:pt x="186" y="425"/>
                  </a:lnTo>
                  <a:lnTo>
                    <a:pt x="112" y="573"/>
                  </a:lnTo>
                  <a:lnTo>
                    <a:pt x="56" y="740"/>
                  </a:lnTo>
                  <a:lnTo>
                    <a:pt x="19" y="906"/>
                  </a:lnTo>
                  <a:lnTo>
                    <a:pt x="1" y="1091"/>
                  </a:lnTo>
                  <a:lnTo>
                    <a:pt x="19" y="1276"/>
                  </a:lnTo>
                  <a:lnTo>
                    <a:pt x="19" y="1313"/>
                  </a:lnTo>
                  <a:lnTo>
                    <a:pt x="38" y="1331"/>
                  </a:lnTo>
                  <a:lnTo>
                    <a:pt x="75" y="1331"/>
                  </a:lnTo>
                  <a:lnTo>
                    <a:pt x="130" y="1313"/>
                  </a:lnTo>
                  <a:lnTo>
                    <a:pt x="130" y="1294"/>
                  </a:lnTo>
                  <a:lnTo>
                    <a:pt x="130" y="1276"/>
                  </a:lnTo>
                  <a:lnTo>
                    <a:pt x="130" y="1109"/>
                  </a:lnTo>
                  <a:lnTo>
                    <a:pt x="149" y="943"/>
                  </a:lnTo>
                  <a:lnTo>
                    <a:pt x="167" y="777"/>
                  </a:lnTo>
                  <a:lnTo>
                    <a:pt x="223" y="629"/>
                  </a:lnTo>
                  <a:lnTo>
                    <a:pt x="297" y="481"/>
                  </a:lnTo>
                  <a:lnTo>
                    <a:pt x="389" y="333"/>
                  </a:lnTo>
                  <a:lnTo>
                    <a:pt x="500" y="204"/>
                  </a:lnTo>
                  <a:lnTo>
                    <a:pt x="629" y="93"/>
                  </a:lnTo>
                  <a:lnTo>
                    <a:pt x="648" y="74"/>
                  </a:lnTo>
                  <a:lnTo>
                    <a:pt x="648" y="56"/>
                  </a:lnTo>
                  <a:lnTo>
                    <a:pt x="629" y="19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13"/>
            <p:cNvSpPr/>
            <p:nvPr/>
          </p:nvSpPr>
          <p:spPr>
            <a:xfrm>
              <a:off x="10861889" y="1436837"/>
              <a:ext cx="25768" cy="33857"/>
            </a:xfrm>
            <a:custGeom>
              <a:rect b="b" l="l" r="r" t="t"/>
              <a:pathLst>
                <a:path extrusionOk="0" h="925" w="704">
                  <a:moveTo>
                    <a:pt x="611" y="0"/>
                  </a:moveTo>
                  <a:lnTo>
                    <a:pt x="592" y="19"/>
                  </a:lnTo>
                  <a:lnTo>
                    <a:pt x="407" y="204"/>
                  </a:lnTo>
                  <a:lnTo>
                    <a:pt x="259" y="407"/>
                  </a:lnTo>
                  <a:lnTo>
                    <a:pt x="130" y="610"/>
                  </a:lnTo>
                  <a:lnTo>
                    <a:pt x="19" y="832"/>
                  </a:lnTo>
                  <a:lnTo>
                    <a:pt x="1" y="851"/>
                  </a:lnTo>
                  <a:lnTo>
                    <a:pt x="19" y="888"/>
                  </a:lnTo>
                  <a:lnTo>
                    <a:pt x="38" y="925"/>
                  </a:lnTo>
                  <a:lnTo>
                    <a:pt x="93" y="925"/>
                  </a:lnTo>
                  <a:lnTo>
                    <a:pt x="112" y="906"/>
                  </a:lnTo>
                  <a:lnTo>
                    <a:pt x="130" y="888"/>
                  </a:lnTo>
                  <a:lnTo>
                    <a:pt x="241" y="684"/>
                  </a:lnTo>
                  <a:lnTo>
                    <a:pt x="370" y="462"/>
                  </a:lnTo>
                  <a:lnTo>
                    <a:pt x="518" y="277"/>
                  </a:lnTo>
                  <a:lnTo>
                    <a:pt x="685" y="111"/>
                  </a:lnTo>
                  <a:lnTo>
                    <a:pt x="703" y="74"/>
                  </a:lnTo>
                  <a:lnTo>
                    <a:pt x="703" y="56"/>
                  </a:lnTo>
                  <a:lnTo>
                    <a:pt x="685" y="19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13"/>
            <p:cNvSpPr/>
            <p:nvPr/>
          </p:nvSpPr>
          <p:spPr>
            <a:xfrm>
              <a:off x="10876091" y="1450344"/>
              <a:ext cx="25073" cy="34553"/>
            </a:xfrm>
            <a:custGeom>
              <a:rect b="b" l="l" r="r" t="t"/>
              <a:pathLst>
                <a:path extrusionOk="0" h="944" w="685">
                  <a:moveTo>
                    <a:pt x="611" y="1"/>
                  </a:moveTo>
                  <a:lnTo>
                    <a:pt x="592" y="19"/>
                  </a:lnTo>
                  <a:lnTo>
                    <a:pt x="408" y="204"/>
                  </a:lnTo>
                  <a:lnTo>
                    <a:pt x="260" y="426"/>
                  </a:lnTo>
                  <a:lnTo>
                    <a:pt x="130" y="629"/>
                  </a:lnTo>
                  <a:lnTo>
                    <a:pt x="1" y="870"/>
                  </a:lnTo>
                  <a:lnTo>
                    <a:pt x="1" y="888"/>
                  </a:lnTo>
                  <a:lnTo>
                    <a:pt x="1" y="907"/>
                  </a:lnTo>
                  <a:lnTo>
                    <a:pt x="38" y="944"/>
                  </a:lnTo>
                  <a:lnTo>
                    <a:pt x="93" y="944"/>
                  </a:lnTo>
                  <a:lnTo>
                    <a:pt x="112" y="925"/>
                  </a:lnTo>
                  <a:lnTo>
                    <a:pt x="223" y="703"/>
                  </a:lnTo>
                  <a:lnTo>
                    <a:pt x="352" y="500"/>
                  </a:lnTo>
                  <a:lnTo>
                    <a:pt x="500" y="297"/>
                  </a:lnTo>
                  <a:lnTo>
                    <a:pt x="666" y="112"/>
                  </a:lnTo>
                  <a:lnTo>
                    <a:pt x="685" y="75"/>
                  </a:lnTo>
                  <a:lnTo>
                    <a:pt x="685" y="56"/>
                  </a:lnTo>
                  <a:lnTo>
                    <a:pt x="666" y="19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13"/>
            <p:cNvSpPr/>
            <p:nvPr/>
          </p:nvSpPr>
          <p:spPr>
            <a:xfrm>
              <a:off x="10895052" y="1466596"/>
              <a:ext cx="21010" cy="28477"/>
            </a:xfrm>
            <a:custGeom>
              <a:rect b="b" l="l" r="r" t="t"/>
              <a:pathLst>
                <a:path extrusionOk="0" h="778" w="574">
                  <a:moveTo>
                    <a:pt x="481" y="1"/>
                  </a:moveTo>
                  <a:lnTo>
                    <a:pt x="463" y="19"/>
                  </a:lnTo>
                  <a:lnTo>
                    <a:pt x="315" y="167"/>
                  </a:lnTo>
                  <a:lnTo>
                    <a:pt x="185" y="333"/>
                  </a:lnTo>
                  <a:lnTo>
                    <a:pt x="93" y="500"/>
                  </a:lnTo>
                  <a:lnTo>
                    <a:pt x="0" y="685"/>
                  </a:lnTo>
                  <a:lnTo>
                    <a:pt x="0" y="740"/>
                  </a:lnTo>
                  <a:lnTo>
                    <a:pt x="19" y="777"/>
                  </a:lnTo>
                  <a:lnTo>
                    <a:pt x="56" y="777"/>
                  </a:lnTo>
                  <a:lnTo>
                    <a:pt x="93" y="740"/>
                  </a:lnTo>
                  <a:lnTo>
                    <a:pt x="111" y="722"/>
                  </a:lnTo>
                  <a:lnTo>
                    <a:pt x="130" y="703"/>
                  </a:lnTo>
                  <a:lnTo>
                    <a:pt x="130" y="674"/>
                  </a:lnTo>
                  <a:lnTo>
                    <a:pt x="185" y="574"/>
                  </a:lnTo>
                  <a:lnTo>
                    <a:pt x="296" y="407"/>
                  </a:lnTo>
                  <a:lnTo>
                    <a:pt x="407" y="241"/>
                  </a:lnTo>
                  <a:lnTo>
                    <a:pt x="555" y="112"/>
                  </a:lnTo>
                  <a:lnTo>
                    <a:pt x="574" y="93"/>
                  </a:lnTo>
                  <a:lnTo>
                    <a:pt x="574" y="56"/>
                  </a:lnTo>
                  <a:lnTo>
                    <a:pt x="555" y="19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13"/>
            <p:cNvSpPr/>
            <p:nvPr/>
          </p:nvSpPr>
          <p:spPr>
            <a:xfrm>
              <a:off x="10853764" y="1432079"/>
              <a:ext cx="12225" cy="20351"/>
            </a:xfrm>
            <a:custGeom>
              <a:rect b="b" l="l" r="r" t="t"/>
              <a:pathLst>
                <a:path extrusionOk="0" h="556" w="334">
                  <a:moveTo>
                    <a:pt x="260" y="1"/>
                  </a:moveTo>
                  <a:lnTo>
                    <a:pt x="241" y="19"/>
                  </a:lnTo>
                  <a:lnTo>
                    <a:pt x="223" y="38"/>
                  </a:lnTo>
                  <a:lnTo>
                    <a:pt x="93" y="241"/>
                  </a:lnTo>
                  <a:lnTo>
                    <a:pt x="38" y="371"/>
                  </a:lnTo>
                  <a:lnTo>
                    <a:pt x="1" y="481"/>
                  </a:lnTo>
                  <a:lnTo>
                    <a:pt x="1" y="518"/>
                  </a:lnTo>
                  <a:lnTo>
                    <a:pt x="19" y="537"/>
                  </a:lnTo>
                  <a:lnTo>
                    <a:pt x="56" y="555"/>
                  </a:lnTo>
                  <a:lnTo>
                    <a:pt x="93" y="555"/>
                  </a:lnTo>
                  <a:lnTo>
                    <a:pt x="112" y="537"/>
                  </a:lnTo>
                  <a:lnTo>
                    <a:pt x="130" y="518"/>
                  </a:lnTo>
                  <a:lnTo>
                    <a:pt x="167" y="407"/>
                  </a:lnTo>
                  <a:lnTo>
                    <a:pt x="204" y="297"/>
                  </a:lnTo>
                  <a:lnTo>
                    <a:pt x="334" y="93"/>
                  </a:lnTo>
                  <a:lnTo>
                    <a:pt x="334" y="75"/>
                  </a:lnTo>
                  <a:lnTo>
                    <a:pt x="334" y="38"/>
                  </a:lnTo>
                  <a:lnTo>
                    <a:pt x="315" y="19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13"/>
            <p:cNvSpPr/>
            <p:nvPr/>
          </p:nvSpPr>
          <p:spPr>
            <a:xfrm>
              <a:off x="10604753" y="1743351"/>
              <a:ext cx="40629" cy="61639"/>
            </a:xfrm>
            <a:custGeom>
              <a:rect b="b" l="l" r="r" t="t"/>
              <a:pathLst>
                <a:path extrusionOk="0" h="1684" w="1110">
                  <a:moveTo>
                    <a:pt x="1017" y="1"/>
                  </a:moveTo>
                  <a:lnTo>
                    <a:pt x="999" y="19"/>
                  </a:lnTo>
                  <a:lnTo>
                    <a:pt x="962" y="38"/>
                  </a:lnTo>
                  <a:lnTo>
                    <a:pt x="703" y="407"/>
                  </a:lnTo>
                  <a:lnTo>
                    <a:pt x="444" y="796"/>
                  </a:lnTo>
                  <a:lnTo>
                    <a:pt x="222" y="1184"/>
                  </a:lnTo>
                  <a:lnTo>
                    <a:pt x="1" y="1591"/>
                  </a:lnTo>
                  <a:lnTo>
                    <a:pt x="1" y="1609"/>
                  </a:lnTo>
                  <a:lnTo>
                    <a:pt x="1" y="1646"/>
                  </a:lnTo>
                  <a:lnTo>
                    <a:pt x="38" y="1683"/>
                  </a:lnTo>
                  <a:lnTo>
                    <a:pt x="111" y="1683"/>
                  </a:lnTo>
                  <a:lnTo>
                    <a:pt x="130" y="1665"/>
                  </a:lnTo>
                  <a:lnTo>
                    <a:pt x="148" y="1646"/>
                  </a:lnTo>
                  <a:lnTo>
                    <a:pt x="370" y="1258"/>
                  </a:lnTo>
                  <a:lnTo>
                    <a:pt x="592" y="870"/>
                  </a:lnTo>
                  <a:lnTo>
                    <a:pt x="832" y="500"/>
                  </a:lnTo>
                  <a:lnTo>
                    <a:pt x="1091" y="130"/>
                  </a:lnTo>
                  <a:lnTo>
                    <a:pt x="1110" y="112"/>
                  </a:lnTo>
                  <a:lnTo>
                    <a:pt x="1110" y="75"/>
                  </a:lnTo>
                  <a:lnTo>
                    <a:pt x="1073" y="19"/>
                  </a:lnTo>
                  <a:lnTo>
                    <a:pt x="1017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13"/>
            <p:cNvSpPr/>
            <p:nvPr/>
          </p:nvSpPr>
          <p:spPr>
            <a:xfrm>
              <a:off x="10588502" y="1765020"/>
              <a:ext cx="41324" cy="17642"/>
            </a:xfrm>
            <a:custGeom>
              <a:rect b="b" l="l" r="r" t="t"/>
              <a:pathLst>
                <a:path extrusionOk="0" h="482" w="1129">
                  <a:moveTo>
                    <a:pt x="1018" y="0"/>
                  </a:moveTo>
                  <a:lnTo>
                    <a:pt x="56" y="333"/>
                  </a:lnTo>
                  <a:lnTo>
                    <a:pt x="19" y="352"/>
                  </a:lnTo>
                  <a:lnTo>
                    <a:pt x="1" y="389"/>
                  </a:lnTo>
                  <a:lnTo>
                    <a:pt x="19" y="444"/>
                  </a:lnTo>
                  <a:lnTo>
                    <a:pt x="56" y="481"/>
                  </a:lnTo>
                  <a:lnTo>
                    <a:pt x="112" y="481"/>
                  </a:lnTo>
                  <a:lnTo>
                    <a:pt x="1092" y="148"/>
                  </a:lnTo>
                  <a:lnTo>
                    <a:pt x="1110" y="130"/>
                  </a:lnTo>
                  <a:lnTo>
                    <a:pt x="1129" y="111"/>
                  </a:lnTo>
                  <a:lnTo>
                    <a:pt x="1129" y="56"/>
                  </a:lnTo>
                  <a:lnTo>
                    <a:pt x="1092" y="1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13"/>
            <p:cNvSpPr/>
            <p:nvPr/>
          </p:nvSpPr>
          <p:spPr>
            <a:xfrm>
              <a:off x="10428803" y="1720365"/>
              <a:ext cx="54867" cy="339049"/>
            </a:xfrm>
            <a:custGeom>
              <a:rect b="b" l="l" r="r" t="t"/>
              <a:pathLst>
                <a:path extrusionOk="0" h="9263" w="1499">
                  <a:moveTo>
                    <a:pt x="130" y="0"/>
                  </a:moveTo>
                  <a:lnTo>
                    <a:pt x="75" y="37"/>
                  </a:lnTo>
                  <a:lnTo>
                    <a:pt x="56" y="56"/>
                  </a:lnTo>
                  <a:lnTo>
                    <a:pt x="56" y="93"/>
                  </a:lnTo>
                  <a:lnTo>
                    <a:pt x="19" y="592"/>
                  </a:lnTo>
                  <a:lnTo>
                    <a:pt x="19" y="832"/>
                  </a:lnTo>
                  <a:lnTo>
                    <a:pt x="19" y="1091"/>
                  </a:lnTo>
                  <a:lnTo>
                    <a:pt x="38" y="1331"/>
                  </a:lnTo>
                  <a:lnTo>
                    <a:pt x="75" y="1590"/>
                  </a:lnTo>
                  <a:lnTo>
                    <a:pt x="149" y="1830"/>
                  </a:lnTo>
                  <a:lnTo>
                    <a:pt x="223" y="2071"/>
                  </a:lnTo>
                  <a:lnTo>
                    <a:pt x="371" y="2348"/>
                  </a:lnTo>
                  <a:lnTo>
                    <a:pt x="556" y="2607"/>
                  </a:lnTo>
                  <a:lnTo>
                    <a:pt x="925" y="3125"/>
                  </a:lnTo>
                  <a:lnTo>
                    <a:pt x="1092" y="3402"/>
                  </a:lnTo>
                  <a:lnTo>
                    <a:pt x="1166" y="3531"/>
                  </a:lnTo>
                  <a:lnTo>
                    <a:pt x="1221" y="3679"/>
                  </a:lnTo>
                  <a:lnTo>
                    <a:pt x="1277" y="3827"/>
                  </a:lnTo>
                  <a:lnTo>
                    <a:pt x="1314" y="3975"/>
                  </a:lnTo>
                  <a:lnTo>
                    <a:pt x="1332" y="4141"/>
                  </a:lnTo>
                  <a:lnTo>
                    <a:pt x="1332" y="4308"/>
                  </a:lnTo>
                  <a:lnTo>
                    <a:pt x="1314" y="4474"/>
                  </a:lnTo>
                  <a:lnTo>
                    <a:pt x="1277" y="4640"/>
                  </a:lnTo>
                  <a:lnTo>
                    <a:pt x="1240" y="4807"/>
                  </a:lnTo>
                  <a:lnTo>
                    <a:pt x="1184" y="4955"/>
                  </a:lnTo>
                  <a:lnTo>
                    <a:pt x="1055" y="5269"/>
                  </a:lnTo>
                  <a:lnTo>
                    <a:pt x="888" y="5565"/>
                  </a:lnTo>
                  <a:lnTo>
                    <a:pt x="519" y="6156"/>
                  </a:lnTo>
                  <a:lnTo>
                    <a:pt x="371" y="6452"/>
                  </a:lnTo>
                  <a:lnTo>
                    <a:pt x="223" y="6766"/>
                  </a:lnTo>
                  <a:lnTo>
                    <a:pt x="130" y="7062"/>
                  </a:lnTo>
                  <a:lnTo>
                    <a:pt x="56" y="7377"/>
                  </a:lnTo>
                  <a:lnTo>
                    <a:pt x="19" y="7672"/>
                  </a:lnTo>
                  <a:lnTo>
                    <a:pt x="1" y="7987"/>
                  </a:lnTo>
                  <a:lnTo>
                    <a:pt x="19" y="8301"/>
                  </a:lnTo>
                  <a:lnTo>
                    <a:pt x="56" y="8615"/>
                  </a:lnTo>
                  <a:lnTo>
                    <a:pt x="130" y="8929"/>
                  </a:lnTo>
                  <a:lnTo>
                    <a:pt x="241" y="9225"/>
                  </a:lnTo>
                  <a:lnTo>
                    <a:pt x="260" y="9244"/>
                  </a:lnTo>
                  <a:lnTo>
                    <a:pt x="278" y="9262"/>
                  </a:lnTo>
                  <a:lnTo>
                    <a:pt x="371" y="9262"/>
                  </a:lnTo>
                  <a:lnTo>
                    <a:pt x="389" y="9244"/>
                  </a:lnTo>
                  <a:lnTo>
                    <a:pt x="408" y="9207"/>
                  </a:lnTo>
                  <a:lnTo>
                    <a:pt x="389" y="9170"/>
                  </a:lnTo>
                  <a:lnTo>
                    <a:pt x="278" y="8837"/>
                  </a:lnTo>
                  <a:lnTo>
                    <a:pt x="204" y="8504"/>
                  </a:lnTo>
                  <a:lnTo>
                    <a:pt x="167" y="8153"/>
                  </a:lnTo>
                  <a:lnTo>
                    <a:pt x="167" y="7820"/>
                  </a:lnTo>
                  <a:lnTo>
                    <a:pt x="204" y="7469"/>
                  </a:lnTo>
                  <a:lnTo>
                    <a:pt x="278" y="7136"/>
                  </a:lnTo>
                  <a:lnTo>
                    <a:pt x="389" y="6803"/>
                  </a:lnTo>
                  <a:lnTo>
                    <a:pt x="519" y="6489"/>
                  </a:lnTo>
                  <a:lnTo>
                    <a:pt x="685" y="6212"/>
                  </a:lnTo>
                  <a:lnTo>
                    <a:pt x="833" y="5935"/>
                  </a:lnTo>
                  <a:lnTo>
                    <a:pt x="999" y="5676"/>
                  </a:lnTo>
                  <a:lnTo>
                    <a:pt x="1147" y="5398"/>
                  </a:lnTo>
                  <a:lnTo>
                    <a:pt x="1295" y="5121"/>
                  </a:lnTo>
                  <a:lnTo>
                    <a:pt x="1406" y="4825"/>
                  </a:lnTo>
                  <a:lnTo>
                    <a:pt x="1443" y="4677"/>
                  </a:lnTo>
                  <a:lnTo>
                    <a:pt x="1461" y="4530"/>
                  </a:lnTo>
                  <a:lnTo>
                    <a:pt x="1480" y="4363"/>
                  </a:lnTo>
                  <a:lnTo>
                    <a:pt x="1498" y="4215"/>
                  </a:lnTo>
                  <a:lnTo>
                    <a:pt x="1480" y="4049"/>
                  </a:lnTo>
                  <a:lnTo>
                    <a:pt x="1461" y="3919"/>
                  </a:lnTo>
                  <a:lnTo>
                    <a:pt x="1424" y="3772"/>
                  </a:lnTo>
                  <a:lnTo>
                    <a:pt x="1387" y="3642"/>
                  </a:lnTo>
                  <a:lnTo>
                    <a:pt x="1258" y="3383"/>
                  </a:lnTo>
                  <a:lnTo>
                    <a:pt x="1110" y="3143"/>
                  </a:lnTo>
                  <a:lnTo>
                    <a:pt x="777" y="2662"/>
                  </a:lnTo>
                  <a:lnTo>
                    <a:pt x="611" y="2422"/>
                  </a:lnTo>
                  <a:lnTo>
                    <a:pt x="463" y="2182"/>
                  </a:lnTo>
                  <a:lnTo>
                    <a:pt x="352" y="1923"/>
                  </a:lnTo>
                  <a:lnTo>
                    <a:pt x="278" y="1683"/>
                  </a:lnTo>
                  <a:lnTo>
                    <a:pt x="223" y="1424"/>
                  </a:lnTo>
                  <a:lnTo>
                    <a:pt x="186" y="1146"/>
                  </a:lnTo>
                  <a:lnTo>
                    <a:pt x="186" y="888"/>
                  </a:lnTo>
                  <a:lnTo>
                    <a:pt x="186" y="629"/>
                  </a:lnTo>
                  <a:lnTo>
                    <a:pt x="204" y="93"/>
                  </a:lnTo>
                  <a:lnTo>
                    <a:pt x="204" y="56"/>
                  </a:lnTo>
                  <a:lnTo>
                    <a:pt x="186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13"/>
            <p:cNvSpPr/>
            <p:nvPr/>
          </p:nvSpPr>
          <p:spPr>
            <a:xfrm>
              <a:off x="10322581" y="1605321"/>
              <a:ext cx="215882" cy="627294"/>
            </a:xfrm>
            <a:custGeom>
              <a:rect b="b" l="l" r="r" t="t"/>
              <a:pathLst>
                <a:path extrusionOk="0" h="17138" w="5898">
                  <a:moveTo>
                    <a:pt x="74" y="0"/>
                  </a:moveTo>
                  <a:lnTo>
                    <a:pt x="19" y="19"/>
                  </a:lnTo>
                  <a:lnTo>
                    <a:pt x="1" y="56"/>
                  </a:lnTo>
                  <a:lnTo>
                    <a:pt x="1" y="74"/>
                  </a:lnTo>
                  <a:lnTo>
                    <a:pt x="19" y="93"/>
                  </a:lnTo>
                  <a:lnTo>
                    <a:pt x="204" y="333"/>
                  </a:lnTo>
                  <a:lnTo>
                    <a:pt x="370" y="555"/>
                  </a:lnTo>
                  <a:lnTo>
                    <a:pt x="518" y="795"/>
                  </a:lnTo>
                  <a:lnTo>
                    <a:pt x="648" y="1036"/>
                  </a:lnTo>
                  <a:lnTo>
                    <a:pt x="777" y="1276"/>
                  </a:lnTo>
                  <a:lnTo>
                    <a:pt x="888" y="1535"/>
                  </a:lnTo>
                  <a:lnTo>
                    <a:pt x="980" y="1794"/>
                  </a:lnTo>
                  <a:lnTo>
                    <a:pt x="1073" y="2052"/>
                  </a:lnTo>
                  <a:lnTo>
                    <a:pt x="1239" y="2570"/>
                  </a:lnTo>
                  <a:lnTo>
                    <a:pt x="1350" y="3106"/>
                  </a:lnTo>
                  <a:lnTo>
                    <a:pt x="1424" y="3661"/>
                  </a:lnTo>
                  <a:lnTo>
                    <a:pt x="1498" y="4215"/>
                  </a:lnTo>
                  <a:lnTo>
                    <a:pt x="1535" y="4770"/>
                  </a:lnTo>
                  <a:lnTo>
                    <a:pt x="1553" y="5343"/>
                  </a:lnTo>
                  <a:lnTo>
                    <a:pt x="1572" y="6471"/>
                  </a:lnTo>
                  <a:lnTo>
                    <a:pt x="1572" y="7580"/>
                  </a:lnTo>
                  <a:lnTo>
                    <a:pt x="1590" y="8135"/>
                  </a:lnTo>
                  <a:lnTo>
                    <a:pt x="1627" y="8671"/>
                  </a:lnTo>
                  <a:lnTo>
                    <a:pt x="1664" y="9244"/>
                  </a:lnTo>
                  <a:lnTo>
                    <a:pt x="1757" y="9817"/>
                  </a:lnTo>
                  <a:lnTo>
                    <a:pt x="1849" y="10390"/>
                  </a:lnTo>
                  <a:lnTo>
                    <a:pt x="1997" y="10945"/>
                  </a:lnTo>
                  <a:lnTo>
                    <a:pt x="2163" y="11462"/>
                  </a:lnTo>
                  <a:lnTo>
                    <a:pt x="2367" y="11980"/>
                  </a:lnTo>
                  <a:lnTo>
                    <a:pt x="2607" y="12479"/>
                  </a:lnTo>
                  <a:lnTo>
                    <a:pt x="2866" y="12960"/>
                  </a:lnTo>
                  <a:lnTo>
                    <a:pt x="3162" y="13440"/>
                  </a:lnTo>
                  <a:lnTo>
                    <a:pt x="3458" y="13921"/>
                  </a:lnTo>
                  <a:lnTo>
                    <a:pt x="3772" y="14402"/>
                  </a:lnTo>
                  <a:lnTo>
                    <a:pt x="4105" y="14864"/>
                  </a:lnTo>
                  <a:lnTo>
                    <a:pt x="4807" y="15770"/>
                  </a:lnTo>
                  <a:lnTo>
                    <a:pt x="5510" y="16657"/>
                  </a:lnTo>
                  <a:lnTo>
                    <a:pt x="5898" y="17138"/>
                  </a:lnTo>
                  <a:lnTo>
                    <a:pt x="5584" y="16546"/>
                  </a:lnTo>
                  <a:lnTo>
                    <a:pt x="4937" y="15751"/>
                  </a:lnTo>
                  <a:lnTo>
                    <a:pt x="4326" y="14938"/>
                  </a:lnTo>
                  <a:lnTo>
                    <a:pt x="3735" y="14106"/>
                  </a:lnTo>
                  <a:lnTo>
                    <a:pt x="3439" y="13681"/>
                  </a:lnTo>
                  <a:lnTo>
                    <a:pt x="3180" y="13237"/>
                  </a:lnTo>
                  <a:lnTo>
                    <a:pt x="2884" y="12738"/>
                  </a:lnTo>
                  <a:lnTo>
                    <a:pt x="2626" y="12239"/>
                  </a:lnTo>
                  <a:lnTo>
                    <a:pt x="2404" y="11721"/>
                  </a:lnTo>
                  <a:lnTo>
                    <a:pt x="2200" y="11185"/>
                  </a:lnTo>
                  <a:lnTo>
                    <a:pt x="2108" y="10908"/>
                  </a:lnTo>
                  <a:lnTo>
                    <a:pt x="2034" y="10612"/>
                  </a:lnTo>
                  <a:lnTo>
                    <a:pt x="1905" y="10002"/>
                  </a:lnTo>
                  <a:lnTo>
                    <a:pt x="1812" y="9392"/>
                  </a:lnTo>
                  <a:lnTo>
                    <a:pt x="1757" y="8782"/>
                  </a:lnTo>
                  <a:lnTo>
                    <a:pt x="1720" y="8209"/>
                  </a:lnTo>
                  <a:lnTo>
                    <a:pt x="1701" y="7636"/>
                  </a:lnTo>
                  <a:lnTo>
                    <a:pt x="1701" y="6471"/>
                  </a:lnTo>
                  <a:lnTo>
                    <a:pt x="1683" y="5325"/>
                  </a:lnTo>
                  <a:lnTo>
                    <a:pt x="1646" y="4752"/>
                  </a:lnTo>
                  <a:lnTo>
                    <a:pt x="1609" y="4160"/>
                  </a:lnTo>
                  <a:lnTo>
                    <a:pt x="1553" y="3605"/>
                  </a:lnTo>
                  <a:lnTo>
                    <a:pt x="1461" y="3051"/>
                  </a:lnTo>
                  <a:lnTo>
                    <a:pt x="1332" y="2515"/>
                  </a:lnTo>
                  <a:lnTo>
                    <a:pt x="1165" y="1979"/>
                  </a:lnTo>
                  <a:lnTo>
                    <a:pt x="1073" y="1701"/>
                  </a:lnTo>
                  <a:lnTo>
                    <a:pt x="980" y="1442"/>
                  </a:lnTo>
                  <a:lnTo>
                    <a:pt x="851" y="1202"/>
                  </a:lnTo>
                  <a:lnTo>
                    <a:pt x="740" y="943"/>
                  </a:lnTo>
                  <a:lnTo>
                    <a:pt x="592" y="703"/>
                  </a:lnTo>
                  <a:lnTo>
                    <a:pt x="444" y="463"/>
                  </a:lnTo>
                  <a:lnTo>
                    <a:pt x="278" y="241"/>
                  </a:lnTo>
                  <a:lnTo>
                    <a:pt x="111" y="1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13"/>
            <p:cNvSpPr/>
            <p:nvPr/>
          </p:nvSpPr>
          <p:spPr>
            <a:xfrm>
              <a:off x="10286051" y="1526808"/>
              <a:ext cx="80562" cy="166505"/>
            </a:xfrm>
            <a:custGeom>
              <a:rect b="b" l="l" r="r" t="t"/>
              <a:pathLst>
                <a:path extrusionOk="0" h="4549" w="2201">
                  <a:moveTo>
                    <a:pt x="0" y="1"/>
                  </a:moveTo>
                  <a:lnTo>
                    <a:pt x="0" y="389"/>
                  </a:lnTo>
                  <a:lnTo>
                    <a:pt x="0" y="759"/>
                  </a:lnTo>
                  <a:lnTo>
                    <a:pt x="37" y="1461"/>
                  </a:lnTo>
                  <a:lnTo>
                    <a:pt x="167" y="1665"/>
                  </a:lnTo>
                  <a:lnTo>
                    <a:pt x="296" y="1905"/>
                  </a:lnTo>
                  <a:lnTo>
                    <a:pt x="555" y="2404"/>
                  </a:lnTo>
                  <a:lnTo>
                    <a:pt x="777" y="2922"/>
                  </a:lnTo>
                  <a:lnTo>
                    <a:pt x="999" y="3421"/>
                  </a:lnTo>
                  <a:lnTo>
                    <a:pt x="1313" y="4234"/>
                  </a:lnTo>
                  <a:lnTo>
                    <a:pt x="1405" y="4475"/>
                  </a:lnTo>
                  <a:lnTo>
                    <a:pt x="1442" y="4549"/>
                  </a:lnTo>
                  <a:lnTo>
                    <a:pt x="1609" y="4438"/>
                  </a:lnTo>
                  <a:lnTo>
                    <a:pt x="1738" y="4308"/>
                  </a:lnTo>
                  <a:lnTo>
                    <a:pt x="1849" y="4161"/>
                  </a:lnTo>
                  <a:lnTo>
                    <a:pt x="1941" y="4013"/>
                  </a:lnTo>
                  <a:lnTo>
                    <a:pt x="2015" y="3865"/>
                  </a:lnTo>
                  <a:lnTo>
                    <a:pt x="2071" y="3698"/>
                  </a:lnTo>
                  <a:lnTo>
                    <a:pt x="2126" y="3532"/>
                  </a:lnTo>
                  <a:lnTo>
                    <a:pt x="2163" y="3366"/>
                  </a:lnTo>
                  <a:lnTo>
                    <a:pt x="2182" y="3070"/>
                  </a:lnTo>
                  <a:lnTo>
                    <a:pt x="2200" y="2829"/>
                  </a:lnTo>
                  <a:lnTo>
                    <a:pt x="2182" y="2608"/>
                  </a:lnTo>
                  <a:lnTo>
                    <a:pt x="2108" y="2256"/>
                  </a:lnTo>
                  <a:lnTo>
                    <a:pt x="2015" y="1942"/>
                  </a:lnTo>
                  <a:lnTo>
                    <a:pt x="1886" y="1646"/>
                  </a:lnTo>
                  <a:lnTo>
                    <a:pt x="1738" y="1369"/>
                  </a:lnTo>
                  <a:lnTo>
                    <a:pt x="1553" y="1129"/>
                  </a:lnTo>
                  <a:lnTo>
                    <a:pt x="1368" y="925"/>
                  </a:lnTo>
                  <a:lnTo>
                    <a:pt x="1183" y="740"/>
                  </a:lnTo>
                  <a:lnTo>
                    <a:pt x="999" y="574"/>
                  </a:lnTo>
                  <a:lnTo>
                    <a:pt x="795" y="426"/>
                  </a:lnTo>
                  <a:lnTo>
                    <a:pt x="610" y="297"/>
                  </a:lnTo>
                  <a:lnTo>
                    <a:pt x="296" y="130"/>
                  </a:lnTo>
                  <a:lnTo>
                    <a:pt x="74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13"/>
            <p:cNvSpPr/>
            <p:nvPr/>
          </p:nvSpPr>
          <p:spPr>
            <a:xfrm>
              <a:off x="9867861" y="2164945"/>
              <a:ext cx="414816" cy="309255"/>
            </a:xfrm>
            <a:custGeom>
              <a:rect b="b" l="l" r="r" t="t"/>
              <a:pathLst>
                <a:path extrusionOk="0" h="8449" w="11333">
                  <a:moveTo>
                    <a:pt x="8116" y="0"/>
                  </a:moveTo>
                  <a:lnTo>
                    <a:pt x="499" y="1183"/>
                  </a:lnTo>
                  <a:lnTo>
                    <a:pt x="352" y="1220"/>
                  </a:lnTo>
                  <a:lnTo>
                    <a:pt x="241" y="1294"/>
                  </a:lnTo>
                  <a:lnTo>
                    <a:pt x="148" y="1387"/>
                  </a:lnTo>
                  <a:lnTo>
                    <a:pt x="74" y="1516"/>
                  </a:lnTo>
                  <a:lnTo>
                    <a:pt x="19" y="1646"/>
                  </a:lnTo>
                  <a:lnTo>
                    <a:pt x="0" y="1775"/>
                  </a:lnTo>
                  <a:lnTo>
                    <a:pt x="0" y="1923"/>
                  </a:lnTo>
                  <a:lnTo>
                    <a:pt x="56" y="2071"/>
                  </a:lnTo>
                  <a:lnTo>
                    <a:pt x="2515" y="8061"/>
                  </a:lnTo>
                  <a:lnTo>
                    <a:pt x="2570" y="8153"/>
                  </a:lnTo>
                  <a:lnTo>
                    <a:pt x="2625" y="8227"/>
                  </a:lnTo>
                  <a:lnTo>
                    <a:pt x="2699" y="8301"/>
                  </a:lnTo>
                  <a:lnTo>
                    <a:pt x="2773" y="8356"/>
                  </a:lnTo>
                  <a:lnTo>
                    <a:pt x="2866" y="8412"/>
                  </a:lnTo>
                  <a:lnTo>
                    <a:pt x="2958" y="8430"/>
                  </a:lnTo>
                  <a:lnTo>
                    <a:pt x="3051" y="8449"/>
                  </a:lnTo>
                  <a:lnTo>
                    <a:pt x="3162" y="8449"/>
                  </a:lnTo>
                  <a:lnTo>
                    <a:pt x="10704" y="7266"/>
                  </a:lnTo>
                  <a:lnTo>
                    <a:pt x="10778" y="7247"/>
                  </a:lnTo>
                  <a:lnTo>
                    <a:pt x="10871" y="7229"/>
                  </a:lnTo>
                  <a:lnTo>
                    <a:pt x="10945" y="7192"/>
                  </a:lnTo>
                  <a:lnTo>
                    <a:pt x="11019" y="7136"/>
                  </a:lnTo>
                  <a:lnTo>
                    <a:pt x="11148" y="7007"/>
                  </a:lnTo>
                  <a:lnTo>
                    <a:pt x="11240" y="6859"/>
                  </a:lnTo>
                  <a:lnTo>
                    <a:pt x="11314" y="6692"/>
                  </a:lnTo>
                  <a:lnTo>
                    <a:pt x="11333" y="6508"/>
                  </a:lnTo>
                  <a:lnTo>
                    <a:pt x="11333" y="6304"/>
                  </a:lnTo>
                  <a:lnTo>
                    <a:pt x="11296" y="6212"/>
                  </a:lnTo>
                  <a:lnTo>
                    <a:pt x="11277" y="6119"/>
                  </a:lnTo>
                  <a:lnTo>
                    <a:pt x="8948" y="518"/>
                  </a:lnTo>
                  <a:lnTo>
                    <a:pt x="8893" y="388"/>
                  </a:lnTo>
                  <a:lnTo>
                    <a:pt x="8819" y="277"/>
                  </a:lnTo>
                  <a:lnTo>
                    <a:pt x="8726" y="185"/>
                  </a:lnTo>
                  <a:lnTo>
                    <a:pt x="8615" y="111"/>
                  </a:lnTo>
                  <a:lnTo>
                    <a:pt x="8504" y="56"/>
                  </a:lnTo>
                  <a:lnTo>
                    <a:pt x="8375" y="19"/>
                  </a:lnTo>
                  <a:lnTo>
                    <a:pt x="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13"/>
            <p:cNvSpPr/>
            <p:nvPr/>
          </p:nvSpPr>
          <p:spPr>
            <a:xfrm>
              <a:off x="9844838" y="2168312"/>
              <a:ext cx="415512" cy="309291"/>
            </a:xfrm>
            <a:custGeom>
              <a:rect b="b" l="l" r="r" t="t"/>
              <a:pathLst>
                <a:path extrusionOk="0" h="8450" w="11352">
                  <a:moveTo>
                    <a:pt x="8264" y="1"/>
                  </a:moveTo>
                  <a:lnTo>
                    <a:pt x="8135" y="19"/>
                  </a:lnTo>
                  <a:lnTo>
                    <a:pt x="500" y="1184"/>
                  </a:lnTo>
                  <a:lnTo>
                    <a:pt x="371" y="1239"/>
                  </a:lnTo>
                  <a:lnTo>
                    <a:pt x="241" y="1295"/>
                  </a:lnTo>
                  <a:lnTo>
                    <a:pt x="149" y="1387"/>
                  </a:lnTo>
                  <a:lnTo>
                    <a:pt x="75" y="1517"/>
                  </a:lnTo>
                  <a:lnTo>
                    <a:pt x="19" y="1646"/>
                  </a:lnTo>
                  <a:lnTo>
                    <a:pt x="1" y="1775"/>
                  </a:lnTo>
                  <a:lnTo>
                    <a:pt x="19" y="1923"/>
                  </a:lnTo>
                  <a:lnTo>
                    <a:pt x="56" y="2071"/>
                  </a:lnTo>
                  <a:lnTo>
                    <a:pt x="2533" y="8061"/>
                  </a:lnTo>
                  <a:lnTo>
                    <a:pt x="2570" y="8153"/>
                  </a:lnTo>
                  <a:lnTo>
                    <a:pt x="2644" y="8246"/>
                  </a:lnTo>
                  <a:lnTo>
                    <a:pt x="2700" y="8301"/>
                  </a:lnTo>
                  <a:lnTo>
                    <a:pt x="2792" y="8375"/>
                  </a:lnTo>
                  <a:lnTo>
                    <a:pt x="2885" y="8412"/>
                  </a:lnTo>
                  <a:lnTo>
                    <a:pt x="2977" y="8449"/>
                  </a:lnTo>
                  <a:lnTo>
                    <a:pt x="3162" y="8449"/>
                  </a:lnTo>
                  <a:lnTo>
                    <a:pt x="10705" y="7284"/>
                  </a:lnTo>
                  <a:lnTo>
                    <a:pt x="10797" y="7266"/>
                  </a:lnTo>
                  <a:lnTo>
                    <a:pt x="10890" y="7229"/>
                  </a:lnTo>
                  <a:lnTo>
                    <a:pt x="10964" y="7192"/>
                  </a:lnTo>
                  <a:lnTo>
                    <a:pt x="11037" y="7137"/>
                  </a:lnTo>
                  <a:lnTo>
                    <a:pt x="11167" y="7007"/>
                  </a:lnTo>
                  <a:lnTo>
                    <a:pt x="11259" y="6859"/>
                  </a:lnTo>
                  <a:lnTo>
                    <a:pt x="11315" y="6693"/>
                  </a:lnTo>
                  <a:lnTo>
                    <a:pt x="11352" y="6508"/>
                  </a:lnTo>
                  <a:lnTo>
                    <a:pt x="11333" y="6305"/>
                  </a:lnTo>
                  <a:lnTo>
                    <a:pt x="11315" y="6212"/>
                  </a:lnTo>
                  <a:lnTo>
                    <a:pt x="11278" y="6120"/>
                  </a:lnTo>
                  <a:lnTo>
                    <a:pt x="8967" y="518"/>
                  </a:lnTo>
                  <a:lnTo>
                    <a:pt x="8911" y="389"/>
                  </a:lnTo>
                  <a:lnTo>
                    <a:pt x="8819" y="278"/>
                  </a:lnTo>
                  <a:lnTo>
                    <a:pt x="8727" y="185"/>
                  </a:lnTo>
                  <a:lnTo>
                    <a:pt x="8634" y="112"/>
                  </a:lnTo>
                  <a:lnTo>
                    <a:pt x="8505" y="56"/>
                  </a:lnTo>
                  <a:lnTo>
                    <a:pt x="8394" y="19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13"/>
            <p:cNvSpPr/>
            <p:nvPr/>
          </p:nvSpPr>
          <p:spPr>
            <a:xfrm>
              <a:off x="10024852" y="2306342"/>
              <a:ext cx="62297" cy="66360"/>
            </a:xfrm>
            <a:custGeom>
              <a:rect b="b" l="l" r="r" t="t"/>
              <a:pathLst>
                <a:path extrusionOk="0" h="1813" w="1702">
                  <a:moveTo>
                    <a:pt x="721" y="1"/>
                  </a:moveTo>
                  <a:lnTo>
                    <a:pt x="555" y="19"/>
                  </a:lnTo>
                  <a:lnTo>
                    <a:pt x="407" y="56"/>
                  </a:lnTo>
                  <a:lnTo>
                    <a:pt x="278" y="130"/>
                  </a:lnTo>
                  <a:lnTo>
                    <a:pt x="167" y="241"/>
                  </a:lnTo>
                  <a:lnTo>
                    <a:pt x="74" y="371"/>
                  </a:lnTo>
                  <a:lnTo>
                    <a:pt x="19" y="519"/>
                  </a:lnTo>
                  <a:lnTo>
                    <a:pt x="0" y="685"/>
                  </a:lnTo>
                  <a:lnTo>
                    <a:pt x="0" y="851"/>
                  </a:lnTo>
                  <a:lnTo>
                    <a:pt x="37" y="1036"/>
                  </a:lnTo>
                  <a:lnTo>
                    <a:pt x="111" y="1203"/>
                  </a:lnTo>
                  <a:lnTo>
                    <a:pt x="222" y="1369"/>
                  </a:lnTo>
                  <a:lnTo>
                    <a:pt x="333" y="1517"/>
                  </a:lnTo>
                  <a:lnTo>
                    <a:pt x="481" y="1628"/>
                  </a:lnTo>
                  <a:lnTo>
                    <a:pt x="629" y="1720"/>
                  </a:lnTo>
                  <a:lnTo>
                    <a:pt x="795" y="1776"/>
                  </a:lnTo>
                  <a:lnTo>
                    <a:pt x="962" y="1813"/>
                  </a:lnTo>
                  <a:lnTo>
                    <a:pt x="1128" y="1794"/>
                  </a:lnTo>
                  <a:lnTo>
                    <a:pt x="1294" y="1757"/>
                  </a:lnTo>
                  <a:lnTo>
                    <a:pt x="1424" y="1683"/>
                  </a:lnTo>
                  <a:lnTo>
                    <a:pt x="1535" y="1572"/>
                  </a:lnTo>
                  <a:lnTo>
                    <a:pt x="1627" y="1443"/>
                  </a:lnTo>
                  <a:lnTo>
                    <a:pt x="1683" y="1314"/>
                  </a:lnTo>
                  <a:lnTo>
                    <a:pt x="1701" y="1147"/>
                  </a:lnTo>
                  <a:lnTo>
                    <a:pt x="1701" y="962"/>
                  </a:lnTo>
                  <a:lnTo>
                    <a:pt x="1664" y="777"/>
                  </a:lnTo>
                  <a:lnTo>
                    <a:pt x="1572" y="611"/>
                  </a:lnTo>
                  <a:lnTo>
                    <a:pt x="1479" y="445"/>
                  </a:lnTo>
                  <a:lnTo>
                    <a:pt x="1350" y="315"/>
                  </a:lnTo>
                  <a:lnTo>
                    <a:pt x="1220" y="186"/>
                  </a:lnTo>
                  <a:lnTo>
                    <a:pt x="1054" y="93"/>
                  </a:lnTo>
                  <a:lnTo>
                    <a:pt x="906" y="38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13"/>
            <p:cNvSpPr/>
            <p:nvPr/>
          </p:nvSpPr>
          <p:spPr>
            <a:xfrm>
              <a:off x="10169653" y="2183210"/>
              <a:ext cx="94764" cy="224666"/>
            </a:xfrm>
            <a:custGeom>
              <a:rect b="b" l="l" r="r" t="t"/>
              <a:pathLst>
                <a:path extrusionOk="0" h="6138" w="2589">
                  <a:moveTo>
                    <a:pt x="37" y="0"/>
                  </a:moveTo>
                  <a:lnTo>
                    <a:pt x="0" y="37"/>
                  </a:lnTo>
                  <a:lnTo>
                    <a:pt x="0" y="74"/>
                  </a:lnTo>
                  <a:lnTo>
                    <a:pt x="0" y="93"/>
                  </a:lnTo>
                  <a:lnTo>
                    <a:pt x="2459" y="6101"/>
                  </a:lnTo>
                  <a:lnTo>
                    <a:pt x="2478" y="6138"/>
                  </a:lnTo>
                  <a:lnTo>
                    <a:pt x="2533" y="6138"/>
                  </a:lnTo>
                  <a:lnTo>
                    <a:pt x="2570" y="6101"/>
                  </a:lnTo>
                  <a:lnTo>
                    <a:pt x="2589" y="6064"/>
                  </a:lnTo>
                  <a:lnTo>
                    <a:pt x="2570" y="6046"/>
                  </a:lnTo>
                  <a:lnTo>
                    <a:pt x="130" y="37"/>
                  </a:lnTo>
                  <a:lnTo>
                    <a:pt x="111" y="1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13"/>
            <p:cNvSpPr/>
            <p:nvPr/>
          </p:nvSpPr>
          <p:spPr>
            <a:xfrm>
              <a:off x="9842825" y="1637129"/>
              <a:ext cx="250398" cy="763309"/>
            </a:xfrm>
            <a:custGeom>
              <a:rect b="b" l="l" r="r" t="t"/>
              <a:pathLst>
                <a:path extrusionOk="0" h="20854" w="6841">
                  <a:moveTo>
                    <a:pt x="3550" y="0"/>
                  </a:moveTo>
                  <a:lnTo>
                    <a:pt x="3162" y="851"/>
                  </a:lnTo>
                  <a:lnTo>
                    <a:pt x="2718" y="1812"/>
                  </a:lnTo>
                  <a:lnTo>
                    <a:pt x="2182" y="3069"/>
                  </a:lnTo>
                  <a:lnTo>
                    <a:pt x="1904" y="3790"/>
                  </a:lnTo>
                  <a:lnTo>
                    <a:pt x="1609" y="4548"/>
                  </a:lnTo>
                  <a:lnTo>
                    <a:pt x="1313" y="5362"/>
                  </a:lnTo>
                  <a:lnTo>
                    <a:pt x="1036" y="6193"/>
                  </a:lnTo>
                  <a:lnTo>
                    <a:pt x="758" y="7062"/>
                  </a:lnTo>
                  <a:lnTo>
                    <a:pt x="499" y="7950"/>
                  </a:lnTo>
                  <a:lnTo>
                    <a:pt x="259" y="8837"/>
                  </a:lnTo>
                  <a:lnTo>
                    <a:pt x="37" y="9724"/>
                  </a:lnTo>
                  <a:lnTo>
                    <a:pt x="19" y="9909"/>
                  </a:lnTo>
                  <a:lnTo>
                    <a:pt x="0" y="10224"/>
                  </a:lnTo>
                  <a:lnTo>
                    <a:pt x="0" y="10612"/>
                  </a:lnTo>
                  <a:lnTo>
                    <a:pt x="0" y="11093"/>
                  </a:lnTo>
                  <a:lnTo>
                    <a:pt x="37" y="11647"/>
                  </a:lnTo>
                  <a:lnTo>
                    <a:pt x="74" y="12276"/>
                  </a:lnTo>
                  <a:lnTo>
                    <a:pt x="148" y="12941"/>
                  </a:lnTo>
                  <a:lnTo>
                    <a:pt x="259" y="13662"/>
                  </a:lnTo>
                  <a:lnTo>
                    <a:pt x="389" y="14420"/>
                  </a:lnTo>
                  <a:lnTo>
                    <a:pt x="536" y="15197"/>
                  </a:lnTo>
                  <a:lnTo>
                    <a:pt x="740" y="15992"/>
                  </a:lnTo>
                  <a:lnTo>
                    <a:pt x="980" y="16787"/>
                  </a:lnTo>
                  <a:lnTo>
                    <a:pt x="1110" y="17175"/>
                  </a:lnTo>
                  <a:lnTo>
                    <a:pt x="1257" y="17563"/>
                  </a:lnTo>
                  <a:lnTo>
                    <a:pt x="1424" y="17951"/>
                  </a:lnTo>
                  <a:lnTo>
                    <a:pt x="1590" y="18321"/>
                  </a:lnTo>
                  <a:lnTo>
                    <a:pt x="1775" y="18691"/>
                  </a:lnTo>
                  <a:lnTo>
                    <a:pt x="1960" y="19042"/>
                  </a:lnTo>
                  <a:lnTo>
                    <a:pt x="2163" y="19393"/>
                  </a:lnTo>
                  <a:lnTo>
                    <a:pt x="2385" y="19744"/>
                  </a:lnTo>
                  <a:lnTo>
                    <a:pt x="2533" y="19929"/>
                  </a:lnTo>
                  <a:lnTo>
                    <a:pt x="2681" y="20096"/>
                  </a:lnTo>
                  <a:lnTo>
                    <a:pt x="2829" y="20262"/>
                  </a:lnTo>
                  <a:lnTo>
                    <a:pt x="2995" y="20428"/>
                  </a:lnTo>
                  <a:lnTo>
                    <a:pt x="3180" y="20558"/>
                  </a:lnTo>
                  <a:lnTo>
                    <a:pt x="3346" y="20669"/>
                  </a:lnTo>
                  <a:lnTo>
                    <a:pt x="3531" y="20761"/>
                  </a:lnTo>
                  <a:lnTo>
                    <a:pt x="3716" y="20817"/>
                  </a:lnTo>
                  <a:lnTo>
                    <a:pt x="3901" y="20854"/>
                  </a:lnTo>
                  <a:lnTo>
                    <a:pt x="4067" y="20854"/>
                  </a:lnTo>
                  <a:lnTo>
                    <a:pt x="4252" y="20817"/>
                  </a:lnTo>
                  <a:lnTo>
                    <a:pt x="4437" y="20743"/>
                  </a:lnTo>
                  <a:lnTo>
                    <a:pt x="4604" y="20613"/>
                  </a:lnTo>
                  <a:lnTo>
                    <a:pt x="4770" y="20465"/>
                  </a:lnTo>
                  <a:lnTo>
                    <a:pt x="4936" y="20244"/>
                  </a:lnTo>
                  <a:lnTo>
                    <a:pt x="5084" y="19985"/>
                  </a:lnTo>
                  <a:lnTo>
                    <a:pt x="5140" y="19855"/>
                  </a:lnTo>
                  <a:lnTo>
                    <a:pt x="5177" y="19689"/>
                  </a:lnTo>
                  <a:lnTo>
                    <a:pt x="5195" y="19486"/>
                  </a:lnTo>
                  <a:lnTo>
                    <a:pt x="5214" y="19264"/>
                  </a:lnTo>
                  <a:lnTo>
                    <a:pt x="5195" y="19005"/>
                  </a:lnTo>
                  <a:lnTo>
                    <a:pt x="5177" y="18728"/>
                  </a:lnTo>
                  <a:lnTo>
                    <a:pt x="5121" y="18099"/>
                  </a:lnTo>
                  <a:lnTo>
                    <a:pt x="5010" y="17415"/>
                  </a:lnTo>
                  <a:lnTo>
                    <a:pt x="4881" y="16676"/>
                  </a:lnTo>
                  <a:lnTo>
                    <a:pt x="4585" y="15123"/>
                  </a:lnTo>
                  <a:lnTo>
                    <a:pt x="4289" y="13588"/>
                  </a:lnTo>
                  <a:lnTo>
                    <a:pt x="4141" y="12867"/>
                  </a:lnTo>
                  <a:lnTo>
                    <a:pt x="4049" y="12220"/>
                  </a:lnTo>
                  <a:lnTo>
                    <a:pt x="3975" y="11647"/>
                  </a:lnTo>
                  <a:lnTo>
                    <a:pt x="3938" y="11185"/>
                  </a:lnTo>
                  <a:lnTo>
                    <a:pt x="3938" y="10982"/>
                  </a:lnTo>
                  <a:lnTo>
                    <a:pt x="3957" y="10834"/>
                  </a:lnTo>
                  <a:lnTo>
                    <a:pt x="3993" y="10704"/>
                  </a:lnTo>
                  <a:lnTo>
                    <a:pt x="4030" y="10612"/>
                  </a:lnTo>
                  <a:lnTo>
                    <a:pt x="4160" y="10427"/>
                  </a:lnTo>
                  <a:lnTo>
                    <a:pt x="4308" y="10205"/>
                  </a:lnTo>
                  <a:lnTo>
                    <a:pt x="4622" y="9632"/>
                  </a:lnTo>
                  <a:lnTo>
                    <a:pt x="4992" y="8930"/>
                  </a:lnTo>
                  <a:lnTo>
                    <a:pt x="5380" y="8153"/>
                  </a:lnTo>
                  <a:lnTo>
                    <a:pt x="5768" y="7340"/>
                  </a:lnTo>
                  <a:lnTo>
                    <a:pt x="6138" y="6545"/>
                  </a:lnTo>
                  <a:lnTo>
                    <a:pt x="6730" y="5214"/>
                  </a:lnTo>
                  <a:lnTo>
                    <a:pt x="6767" y="5066"/>
                  </a:lnTo>
                  <a:lnTo>
                    <a:pt x="6803" y="4918"/>
                  </a:lnTo>
                  <a:lnTo>
                    <a:pt x="6822" y="4770"/>
                  </a:lnTo>
                  <a:lnTo>
                    <a:pt x="6840" y="4622"/>
                  </a:lnTo>
                  <a:lnTo>
                    <a:pt x="6840" y="4456"/>
                  </a:lnTo>
                  <a:lnTo>
                    <a:pt x="6822" y="4289"/>
                  </a:lnTo>
                  <a:lnTo>
                    <a:pt x="6748" y="3938"/>
                  </a:lnTo>
                  <a:lnTo>
                    <a:pt x="6637" y="3587"/>
                  </a:lnTo>
                  <a:lnTo>
                    <a:pt x="6489" y="3217"/>
                  </a:lnTo>
                  <a:lnTo>
                    <a:pt x="6304" y="2847"/>
                  </a:lnTo>
                  <a:lnTo>
                    <a:pt x="6101" y="2478"/>
                  </a:lnTo>
                  <a:lnTo>
                    <a:pt x="5842" y="2108"/>
                  </a:lnTo>
                  <a:lnTo>
                    <a:pt x="5565" y="1757"/>
                  </a:lnTo>
                  <a:lnTo>
                    <a:pt x="5269" y="1405"/>
                  </a:lnTo>
                  <a:lnTo>
                    <a:pt x="4955" y="1073"/>
                  </a:lnTo>
                  <a:lnTo>
                    <a:pt x="4622" y="777"/>
                  </a:lnTo>
                  <a:lnTo>
                    <a:pt x="4271" y="481"/>
                  </a:lnTo>
                  <a:lnTo>
                    <a:pt x="3920" y="222"/>
                  </a:lnTo>
                  <a:lnTo>
                    <a:pt x="35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13"/>
            <p:cNvSpPr/>
            <p:nvPr/>
          </p:nvSpPr>
          <p:spPr>
            <a:xfrm>
              <a:off x="9991689" y="2089835"/>
              <a:ext cx="20351" cy="98827"/>
            </a:xfrm>
            <a:custGeom>
              <a:rect b="b" l="l" r="r" t="t"/>
              <a:pathLst>
                <a:path extrusionOk="0" h="2700" w="556">
                  <a:moveTo>
                    <a:pt x="74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407" y="2662"/>
                  </a:lnTo>
                  <a:lnTo>
                    <a:pt x="426" y="2681"/>
                  </a:lnTo>
                  <a:lnTo>
                    <a:pt x="444" y="2699"/>
                  </a:lnTo>
                  <a:lnTo>
                    <a:pt x="500" y="2699"/>
                  </a:lnTo>
                  <a:lnTo>
                    <a:pt x="537" y="2681"/>
                  </a:lnTo>
                  <a:lnTo>
                    <a:pt x="555" y="2644"/>
                  </a:lnTo>
                  <a:lnTo>
                    <a:pt x="555" y="2607"/>
                  </a:lnTo>
                  <a:lnTo>
                    <a:pt x="167" y="56"/>
                  </a:lnTo>
                  <a:lnTo>
                    <a:pt x="148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13"/>
            <p:cNvSpPr/>
            <p:nvPr/>
          </p:nvSpPr>
          <p:spPr>
            <a:xfrm>
              <a:off x="10014017" y="1620877"/>
              <a:ext cx="97472" cy="105598"/>
            </a:xfrm>
            <a:custGeom>
              <a:rect b="b" l="l" r="r" t="t"/>
              <a:pathLst>
                <a:path extrusionOk="0" h="2885" w="2663">
                  <a:moveTo>
                    <a:pt x="56" y="1"/>
                  </a:moveTo>
                  <a:lnTo>
                    <a:pt x="19" y="19"/>
                  </a:lnTo>
                  <a:lnTo>
                    <a:pt x="1" y="75"/>
                  </a:lnTo>
                  <a:lnTo>
                    <a:pt x="19" y="130"/>
                  </a:lnTo>
                  <a:lnTo>
                    <a:pt x="56" y="149"/>
                  </a:lnTo>
                  <a:lnTo>
                    <a:pt x="74" y="149"/>
                  </a:lnTo>
                  <a:lnTo>
                    <a:pt x="315" y="204"/>
                  </a:lnTo>
                  <a:lnTo>
                    <a:pt x="537" y="278"/>
                  </a:lnTo>
                  <a:lnTo>
                    <a:pt x="758" y="370"/>
                  </a:lnTo>
                  <a:lnTo>
                    <a:pt x="962" y="481"/>
                  </a:lnTo>
                  <a:lnTo>
                    <a:pt x="1165" y="611"/>
                  </a:lnTo>
                  <a:lnTo>
                    <a:pt x="1350" y="759"/>
                  </a:lnTo>
                  <a:lnTo>
                    <a:pt x="1516" y="943"/>
                  </a:lnTo>
                  <a:lnTo>
                    <a:pt x="1683" y="1110"/>
                  </a:lnTo>
                  <a:lnTo>
                    <a:pt x="1831" y="1313"/>
                  </a:lnTo>
                  <a:lnTo>
                    <a:pt x="1960" y="1517"/>
                  </a:lnTo>
                  <a:lnTo>
                    <a:pt x="2090" y="1720"/>
                  </a:lnTo>
                  <a:lnTo>
                    <a:pt x="2200" y="1942"/>
                  </a:lnTo>
                  <a:lnTo>
                    <a:pt x="2311" y="2164"/>
                  </a:lnTo>
                  <a:lnTo>
                    <a:pt x="2385" y="2385"/>
                  </a:lnTo>
                  <a:lnTo>
                    <a:pt x="2459" y="2607"/>
                  </a:lnTo>
                  <a:lnTo>
                    <a:pt x="2515" y="2829"/>
                  </a:lnTo>
                  <a:lnTo>
                    <a:pt x="2533" y="2848"/>
                  </a:lnTo>
                  <a:lnTo>
                    <a:pt x="2552" y="2866"/>
                  </a:lnTo>
                  <a:lnTo>
                    <a:pt x="2607" y="2885"/>
                  </a:lnTo>
                  <a:lnTo>
                    <a:pt x="2663" y="2848"/>
                  </a:lnTo>
                  <a:lnTo>
                    <a:pt x="2663" y="2811"/>
                  </a:lnTo>
                  <a:lnTo>
                    <a:pt x="2663" y="2774"/>
                  </a:lnTo>
                  <a:lnTo>
                    <a:pt x="2607" y="2552"/>
                  </a:lnTo>
                  <a:lnTo>
                    <a:pt x="2533" y="2312"/>
                  </a:lnTo>
                  <a:lnTo>
                    <a:pt x="2441" y="2090"/>
                  </a:lnTo>
                  <a:lnTo>
                    <a:pt x="2330" y="1849"/>
                  </a:lnTo>
                  <a:lnTo>
                    <a:pt x="2219" y="1627"/>
                  </a:lnTo>
                  <a:lnTo>
                    <a:pt x="2090" y="1406"/>
                  </a:lnTo>
                  <a:lnTo>
                    <a:pt x="1942" y="1184"/>
                  </a:lnTo>
                  <a:lnTo>
                    <a:pt x="1775" y="999"/>
                  </a:lnTo>
                  <a:lnTo>
                    <a:pt x="1609" y="796"/>
                  </a:lnTo>
                  <a:lnTo>
                    <a:pt x="1424" y="629"/>
                  </a:lnTo>
                  <a:lnTo>
                    <a:pt x="1221" y="463"/>
                  </a:lnTo>
                  <a:lnTo>
                    <a:pt x="1017" y="333"/>
                  </a:lnTo>
                  <a:lnTo>
                    <a:pt x="795" y="204"/>
                  </a:lnTo>
                  <a:lnTo>
                    <a:pt x="574" y="112"/>
                  </a:lnTo>
                  <a:lnTo>
                    <a:pt x="333" y="3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13"/>
            <p:cNvSpPr/>
            <p:nvPr/>
          </p:nvSpPr>
          <p:spPr>
            <a:xfrm>
              <a:off x="9845534" y="1978855"/>
              <a:ext cx="27086" cy="112370"/>
            </a:xfrm>
            <a:custGeom>
              <a:rect b="b" l="l" r="r" t="t"/>
              <a:pathLst>
                <a:path extrusionOk="0" h="3070" w="740">
                  <a:moveTo>
                    <a:pt x="74" y="0"/>
                  </a:moveTo>
                  <a:lnTo>
                    <a:pt x="37" y="19"/>
                  </a:lnTo>
                  <a:lnTo>
                    <a:pt x="0" y="74"/>
                  </a:lnTo>
                  <a:lnTo>
                    <a:pt x="0" y="130"/>
                  </a:lnTo>
                  <a:lnTo>
                    <a:pt x="19" y="148"/>
                  </a:lnTo>
                  <a:lnTo>
                    <a:pt x="56" y="167"/>
                  </a:lnTo>
                  <a:lnTo>
                    <a:pt x="148" y="204"/>
                  </a:lnTo>
                  <a:lnTo>
                    <a:pt x="222" y="241"/>
                  </a:lnTo>
                  <a:lnTo>
                    <a:pt x="278" y="315"/>
                  </a:lnTo>
                  <a:lnTo>
                    <a:pt x="333" y="388"/>
                  </a:lnTo>
                  <a:lnTo>
                    <a:pt x="444" y="555"/>
                  </a:lnTo>
                  <a:lnTo>
                    <a:pt x="499" y="758"/>
                  </a:lnTo>
                  <a:lnTo>
                    <a:pt x="536" y="962"/>
                  </a:lnTo>
                  <a:lnTo>
                    <a:pt x="573" y="1165"/>
                  </a:lnTo>
                  <a:lnTo>
                    <a:pt x="573" y="1368"/>
                  </a:lnTo>
                  <a:lnTo>
                    <a:pt x="573" y="1535"/>
                  </a:lnTo>
                  <a:lnTo>
                    <a:pt x="555" y="1720"/>
                  </a:lnTo>
                  <a:lnTo>
                    <a:pt x="518" y="1904"/>
                  </a:lnTo>
                  <a:lnTo>
                    <a:pt x="481" y="2089"/>
                  </a:lnTo>
                  <a:lnTo>
                    <a:pt x="425" y="2274"/>
                  </a:lnTo>
                  <a:lnTo>
                    <a:pt x="352" y="2441"/>
                  </a:lnTo>
                  <a:lnTo>
                    <a:pt x="259" y="2607"/>
                  </a:lnTo>
                  <a:lnTo>
                    <a:pt x="167" y="2773"/>
                  </a:lnTo>
                  <a:lnTo>
                    <a:pt x="56" y="2921"/>
                  </a:lnTo>
                  <a:lnTo>
                    <a:pt x="37" y="2958"/>
                  </a:lnTo>
                  <a:lnTo>
                    <a:pt x="37" y="2977"/>
                  </a:lnTo>
                  <a:lnTo>
                    <a:pt x="56" y="3032"/>
                  </a:lnTo>
                  <a:lnTo>
                    <a:pt x="111" y="3069"/>
                  </a:lnTo>
                  <a:lnTo>
                    <a:pt x="148" y="3051"/>
                  </a:lnTo>
                  <a:lnTo>
                    <a:pt x="167" y="3032"/>
                  </a:lnTo>
                  <a:lnTo>
                    <a:pt x="296" y="2847"/>
                  </a:lnTo>
                  <a:lnTo>
                    <a:pt x="407" y="2662"/>
                  </a:lnTo>
                  <a:lnTo>
                    <a:pt x="518" y="2459"/>
                  </a:lnTo>
                  <a:lnTo>
                    <a:pt x="592" y="2256"/>
                  </a:lnTo>
                  <a:lnTo>
                    <a:pt x="647" y="2034"/>
                  </a:lnTo>
                  <a:lnTo>
                    <a:pt x="703" y="1812"/>
                  </a:lnTo>
                  <a:lnTo>
                    <a:pt x="721" y="1590"/>
                  </a:lnTo>
                  <a:lnTo>
                    <a:pt x="740" y="1368"/>
                  </a:lnTo>
                  <a:lnTo>
                    <a:pt x="721" y="1183"/>
                  </a:lnTo>
                  <a:lnTo>
                    <a:pt x="703" y="980"/>
                  </a:lnTo>
                  <a:lnTo>
                    <a:pt x="666" y="777"/>
                  </a:lnTo>
                  <a:lnTo>
                    <a:pt x="610" y="573"/>
                  </a:lnTo>
                  <a:lnTo>
                    <a:pt x="518" y="388"/>
                  </a:lnTo>
                  <a:lnTo>
                    <a:pt x="425" y="222"/>
                  </a:lnTo>
                  <a:lnTo>
                    <a:pt x="352" y="148"/>
                  </a:lnTo>
                  <a:lnTo>
                    <a:pt x="278" y="93"/>
                  </a:lnTo>
                  <a:lnTo>
                    <a:pt x="185" y="56"/>
                  </a:lnTo>
                  <a:lnTo>
                    <a:pt x="93" y="19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13"/>
            <p:cNvSpPr/>
            <p:nvPr/>
          </p:nvSpPr>
          <p:spPr>
            <a:xfrm>
              <a:off x="9937554" y="2313114"/>
              <a:ext cx="18997" cy="19656"/>
            </a:xfrm>
            <a:custGeom>
              <a:rect b="b" l="l" r="r" t="t"/>
              <a:pathLst>
                <a:path extrusionOk="0" h="537" w="519">
                  <a:moveTo>
                    <a:pt x="259" y="1"/>
                  </a:moveTo>
                  <a:lnTo>
                    <a:pt x="167" y="38"/>
                  </a:lnTo>
                  <a:lnTo>
                    <a:pt x="74" y="93"/>
                  </a:lnTo>
                  <a:lnTo>
                    <a:pt x="19" y="167"/>
                  </a:lnTo>
                  <a:lnTo>
                    <a:pt x="0" y="278"/>
                  </a:lnTo>
                  <a:lnTo>
                    <a:pt x="19" y="371"/>
                  </a:lnTo>
                  <a:lnTo>
                    <a:pt x="74" y="463"/>
                  </a:lnTo>
                  <a:lnTo>
                    <a:pt x="167" y="518"/>
                  </a:lnTo>
                  <a:lnTo>
                    <a:pt x="259" y="537"/>
                  </a:lnTo>
                  <a:lnTo>
                    <a:pt x="370" y="518"/>
                  </a:lnTo>
                  <a:lnTo>
                    <a:pt x="444" y="463"/>
                  </a:lnTo>
                  <a:lnTo>
                    <a:pt x="500" y="371"/>
                  </a:lnTo>
                  <a:lnTo>
                    <a:pt x="518" y="278"/>
                  </a:lnTo>
                  <a:lnTo>
                    <a:pt x="500" y="167"/>
                  </a:lnTo>
                  <a:lnTo>
                    <a:pt x="444" y="93"/>
                  </a:lnTo>
                  <a:lnTo>
                    <a:pt x="370" y="38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13"/>
            <p:cNvSpPr/>
            <p:nvPr/>
          </p:nvSpPr>
          <p:spPr>
            <a:xfrm>
              <a:off x="9904391" y="2274571"/>
              <a:ext cx="123204" cy="41983"/>
            </a:xfrm>
            <a:custGeom>
              <a:rect b="b" l="l" r="r" t="t"/>
              <a:pathLst>
                <a:path extrusionOk="0" h="1147" w="3366">
                  <a:moveTo>
                    <a:pt x="2422" y="0"/>
                  </a:moveTo>
                  <a:lnTo>
                    <a:pt x="2201" y="19"/>
                  </a:lnTo>
                  <a:lnTo>
                    <a:pt x="1979" y="37"/>
                  </a:lnTo>
                  <a:lnTo>
                    <a:pt x="1757" y="74"/>
                  </a:lnTo>
                  <a:lnTo>
                    <a:pt x="1554" y="129"/>
                  </a:lnTo>
                  <a:lnTo>
                    <a:pt x="1332" y="185"/>
                  </a:lnTo>
                  <a:lnTo>
                    <a:pt x="1128" y="259"/>
                  </a:lnTo>
                  <a:lnTo>
                    <a:pt x="925" y="351"/>
                  </a:lnTo>
                  <a:lnTo>
                    <a:pt x="740" y="462"/>
                  </a:lnTo>
                  <a:lnTo>
                    <a:pt x="537" y="573"/>
                  </a:lnTo>
                  <a:lnTo>
                    <a:pt x="370" y="703"/>
                  </a:lnTo>
                  <a:lnTo>
                    <a:pt x="185" y="850"/>
                  </a:lnTo>
                  <a:lnTo>
                    <a:pt x="19" y="998"/>
                  </a:lnTo>
                  <a:lnTo>
                    <a:pt x="1" y="1035"/>
                  </a:lnTo>
                  <a:lnTo>
                    <a:pt x="1" y="1054"/>
                  </a:lnTo>
                  <a:lnTo>
                    <a:pt x="1" y="1091"/>
                  </a:lnTo>
                  <a:lnTo>
                    <a:pt x="19" y="1109"/>
                  </a:lnTo>
                  <a:lnTo>
                    <a:pt x="56" y="1128"/>
                  </a:lnTo>
                  <a:lnTo>
                    <a:pt x="75" y="1146"/>
                  </a:lnTo>
                  <a:lnTo>
                    <a:pt x="112" y="1146"/>
                  </a:lnTo>
                  <a:lnTo>
                    <a:pt x="149" y="1128"/>
                  </a:lnTo>
                  <a:lnTo>
                    <a:pt x="296" y="980"/>
                  </a:lnTo>
                  <a:lnTo>
                    <a:pt x="463" y="832"/>
                  </a:lnTo>
                  <a:lnTo>
                    <a:pt x="629" y="721"/>
                  </a:lnTo>
                  <a:lnTo>
                    <a:pt x="814" y="610"/>
                  </a:lnTo>
                  <a:lnTo>
                    <a:pt x="999" y="499"/>
                  </a:lnTo>
                  <a:lnTo>
                    <a:pt x="1184" y="425"/>
                  </a:lnTo>
                  <a:lnTo>
                    <a:pt x="1387" y="351"/>
                  </a:lnTo>
                  <a:lnTo>
                    <a:pt x="1590" y="277"/>
                  </a:lnTo>
                  <a:lnTo>
                    <a:pt x="1794" y="240"/>
                  </a:lnTo>
                  <a:lnTo>
                    <a:pt x="1997" y="203"/>
                  </a:lnTo>
                  <a:lnTo>
                    <a:pt x="2201" y="185"/>
                  </a:lnTo>
                  <a:lnTo>
                    <a:pt x="2422" y="166"/>
                  </a:lnTo>
                  <a:lnTo>
                    <a:pt x="2626" y="166"/>
                  </a:lnTo>
                  <a:lnTo>
                    <a:pt x="2848" y="185"/>
                  </a:lnTo>
                  <a:lnTo>
                    <a:pt x="3051" y="222"/>
                  </a:lnTo>
                  <a:lnTo>
                    <a:pt x="3254" y="277"/>
                  </a:lnTo>
                  <a:lnTo>
                    <a:pt x="3291" y="277"/>
                  </a:lnTo>
                  <a:lnTo>
                    <a:pt x="3328" y="259"/>
                  </a:lnTo>
                  <a:lnTo>
                    <a:pt x="3347" y="240"/>
                  </a:lnTo>
                  <a:lnTo>
                    <a:pt x="3365" y="203"/>
                  </a:lnTo>
                  <a:lnTo>
                    <a:pt x="3365" y="185"/>
                  </a:lnTo>
                  <a:lnTo>
                    <a:pt x="3347" y="148"/>
                  </a:lnTo>
                  <a:lnTo>
                    <a:pt x="3328" y="129"/>
                  </a:lnTo>
                  <a:lnTo>
                    <a:pt x="3310" y="111"/>
                  </a:lnTo>
                  <a:lnTo>
                    <a:pt x="3088" y="56"/>
                  </a:lnTo>
                  <a:lnTo>
                    <a:pt x="2866" y="19"/>
                  </a:lnTo>
                  <a:lnTo>
                    <a:pt x="2644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13"/>
            <p:cNvSpPr/>
            <p:nvPr/>
          </p:nvSpPr>
          <p:spPr>
            <a:xfrm>
              <a:off x="9993703" y="2274571"/>
              <a:ext cx="24414" cy="77158"/>
            </a:xfrm>
            <a:custGeom>
              <a:rect b="b" l="l" r="r" t="t"/>
              <a:pathLst>
                <a:path extrusionOk="0" h="2108" w="667">
                  <a:moveTo>
                    <a:pt x="75" y="0"/>
                  </a:moveTo>
                  <a:lnTo>
                    <a:pt x="56" y="19"/>
                  </a:lnTo>
                  <a:lnTo>
                    <a:pt x="19" y="19"/>
                  </a:lnTo>
                  <a:lnTo>
                    <a:pt x="1" y="56"/>
                  </a:lnTo>
                  <a:lnTo>
                    <a:pt x="1" y="93"/>
                  </a:lnTo>
                  <a:lnTo>
                    <a:pt x="75" y="592"/>
                  </a:lnTo>
                  <a:lnTo>
                    <a:pt x="167" y="1091"/>
                  </a:lnTo>
                  <a:lnTo>
                    <a:pt x="315" y="1590"/>
                  </a:lnTo>
                  <a:lnTo>
                    <a:pt x="519" y="2071"/>
                  </a:lnTo>
                  <a:lnTo>
                    <a:pt x="537" y="2089"/>
                  </a:lnTo>
                  <a:lnTo>
                    <a:pt x="556" y="2108"/>
                  </a:lnTo>
                  <a:lnTo>
                    <a:pt x="611" y="2108"/>
                  </a:lnTo>
                  <a:lnTo>
                    <a:pt x="666" y="2052"/>
                  </a:lnTo>
                  <a:lnTo>
                    <a:pt x="666" y="2015"/>
                  </a:lnTo>
                  <a:lnTo>
                    <a:pt x="666" y="1978"/>
                  </a:lnTo>
                  <a:lnTo>
                    <a:pt x="482" y="1534"/>
                  </a:lnTo>
                  <a:lnTo>
                    <a:pt x="334" y="1054"/>
                  </a:lnTo>
                  <a:lnTo>
                    <a:pt x="241" y="573"/>
                  </a:lnTo>
                  <a:lnTo>
                    <a:pt x="167" y="93"/>
                  </a:lnTo>
                  <a:lnTo>
                    <a:pt x="167" y="56"/>
                  </a:lnTo>
                  <a:lnTo>
                    <a:pt x="149" y="19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13"/>
            <p:cNvSpPr/>
            <p:nvPr/>
          </p:nvSpPr>
          <p:spPr>
            <a:xfrm>
              <a:off x="10005233" y="1786653"/>
              <a:ext cx="112333" cy="215223"/>
            </a:xfrm>
            <a:custGeom>
              <a:rect b="b" l="l" r="r" t="t"/>
              <a:pathLst>
                <a:path extrusionOk="0" h="5880" w="3069">
                  <a:moveTo>
                    <a:pt x="2977" y="1"/>
                  </a:moveTo>
                  <a:lnTo>
                    <a:pt x="2958" y="19"/>
                  </a:lnTo>
                  <a:lnTo>
                    <a:pt x="2921" y="38"/>
                  </a:lnTo>
                  <a:lnTo>
                    <a:pt x="19" y="5769"/>
                  </a:lnTo>
                  <a:lnTo>
                    <a:pt x="0" y="5787"/>
                  </a:lnTo>
                  <a:lnTo>
                    <a:pt x="0" y="5824"/>
                  </a:lnTo>
                  <a:lnTo>
                    <a:pt x="37" y="5861"/>
                  </a:lnTo>
                  <a:lnTo>
                    <a:pt x="111" y="5880"/>
                  </a:lnTo>
                  <a:lnTo>
                    <a:pt x="130" y="5861"/>
                  </a:lnTo>
                  <a:lnTo>
                    <a:pt x="148" y="5843"/>
                  </a:lnTo>
                  <a:lnTo>
                    <a:pt x="3069" y="112"/>
                  </a:lnTo>
                  <a:lnTo>
                    <a:pt x="3069" y="93"/>
                  </a:lnTo>
                  <a:lnTo>
                    <a:pt x="3069" y="56"/>
                  </a:lnTo>
                  <a:lnTo>
                    <a:pt x="3032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13"/>
            <p:cNvSpPr/>
            <p:nvPr/>
          </p:nvSpPr>
          <p:spPr>
            <a:xfrm>
              <a:off x="10100620" y="1803600"/>
              <a:ext cx="26427" cy="11530"/>
            </a:xfrm>
            <a:custGeom>
              <a:rect b="b" l="l" r="r" t="t"/>
              <a:pathLst>
                <a:path extrusionOk="0" h="315" w="722">
                  <a:moveTo>
                    <a:pt x="629" y="0"/>
                  </a:moveTo>
                  <a:lnTo>
                    <a:pt x="481" y="37"/>
                  </a:lnTo>
                  <a:lnTo>
                    <a:pt x="334" y="74"/>
                  </a:lnTo>
                  <a:lnTo>
                    <a:pt x="204" y="130"/>
                  </a:lnTo>
                  <a:lnTo>
                    <a:pt x="56" y="167"/>
                  </a:lnTo>
                  <a:lnTo>
                    <a:pt x="19" y="185"/>
                  </a:lnTo>
                  <a:lnTo>
                    <a:pt x="1" y="203"/>
                  </a:lnTo>
                  <a:lnTo>
                    <a:pt x="1" y="259"/>
                  </a:lnTo>
                  <a:lnTo>
                    <a:pt x="38" y="314"/>
                  </a:lnTo>
                  <a:lnTo>
                    <a:pt x="93" y="314"/>
                  </a:lnTo>
                  <a:lnTo>
                    <a:pt x="241" y="277"/>
                  </a:lnTo>
                  <a:lnTo>
                    <a:pt x="389" y="240"/>
                  </a:lnTo>
                  <a:lnTo>
                    <a:pt x="518" y="185"/>
                  </a:lnTo>
                  <a:lnTo>
                    <a:pt x="666" y="148"/>
                  </a:lnTo>
                  <a:lnTo>
                    <a:pt x="703" y="148"/>
                  </a:lnTo>
                  <a:lnTo>
                    <a:pt x="722" y="111"/>
                  </a:lnTo>
                  <a:lnTo>
                    <a:pt x="722" y="56"/>
                  </a:lnTo>
                  <a:lnTo>
                    <a:pt x="685" y="19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13"/>
            <p:cNvSpPr/>
            <p:nvPr/>
          </p:nvSpPr>
          <p:spPr>
            <a:xfrm>
              <a:off x="9941617" y="2326657"/>
              <a:ext cx="165809" cy="167164"/>
            </a:xfrm>
            <a:custGeom>
              <a:rect b="b" l="l" r="r" t="t"/>
              <a:pathLst>
                <a:path extrusionOk="0" h="4567" w="4530">
                  <a:moveTo>
                    <a:pt x="1553" y="1"/>
                  </a:moveTo>
                  <a:lnTo>
                    <a:pt x="1387" y="19"/>
                  </a:lnTo>
                  <a:lnTo>
                    <a:pt x="1202" y="38"/>
                  </a:lnTo>
                  <a:lnTo>
                    <a:pt x="1054" y="93"/>
                  </a:lnTo>
                  <a:lnTo>
                    <a:pt x="888" y="130"/>
                  </a:lnTo>
                  <a:lnTo>
                    <a:pt x="740" y="185"/>
                  </a:lnTo>
                  <a:lnTo>
                    <a:pt x="610" y="259"/>
                  </a:lnTo>
                  <a:lnTo>
                    <a:pt x="370" y="407"/>
                  </a:lnTo>
                  <a:lnTo>
                    <a:pt x="185" y="555"/>
                  </a:lnTo>
                  <a:lnTo>
                    <a:pt x="56" y="703"/>
                  </a:lnTo>
                  <a:lnTo>
                    <a:pt x="19" y="777"/>
                  </a:lnTo>
                  <a:lnTo>
                    <a:pt x="0" y="851"/>
                  </a:lnTo>
                  <a:lnTo>
                    <a:pt x="148" y="1369"/>
                  </a:lnTo>
                  <a:lnTo>
                    <a:pt x="296" y="1905"/>
                  </a:lnTo>
                  <a:lnTo>
                    <a:pt x="500" y="2533"/>
                  </a:lnTo>
                  <a:lnTo>
                    <a:pt x="740" y="3180"/>
                  </a:lnTo>
                  <a:lnTo>
                    <a:pt x="869" y="3495"/>
                  </a:lnTo>
                  <a:lnTo>
                    <a:pt x="999" y="3772"/>
                  </a:lnTo>
                  <a:lnTo>
                    <a:pt x="1147" y="4031"/>
                  </a:lnTo>
                  <a:lnTo>
                    <a:pt x="1276" y="4234"/>
                  </a:lnTo>
                  <a:lnTo>
                    <a:pt x="1405" y="4400"/>
                  </a:lnTo>
                  <a:lnTo>
                    <a:pt x="1479" y="4456"/>
                  </a:lnTo>
                  <a:lnTo>
                    <a:pt x="1535" y="4493"/>
                  </a:lnTo>
                  <a:lnTo>
                    <a:pt x="1683" y="4567"/>
                  </a:lnTo>
                  <a:lnTo>
                    <a:pt x="1775" y="4567"/>
                  </a:lnTo>
                  <a:lnTo>
                    <a:pt x="1812" y="4548"/>
                  </a:lnTo>
                  <a:lnTo>
                    <a:pt x="1831" y="4511"/>
                  </a:lnTo>
                  <a:lnTo>
                    <a:pt x="1849" y="4437"/>
                  </a:lnTo>
                  <a:lnTo>
                    <a:pt x="1849" y="4345"/>
                  </a:lnTo>
                  <a:lnTo>
                    <a:pt x="1849" y="4271"/>
                  </a:lnTo>
                  <a:lnTo>
                    <a:pt x="1812" y="4179"/>
                  </a:lnTo>
                  <a:lnTo>
                    <a:pt x="1868" y="4216"/>
                  </a:lnTo>
                  <a:lnTo>
                    <a:pt x="1979" y="4290"/>
                  </a:lnTo>
                  <a:lnTo>
                    <a:pt x="2052" y="4327"/>
                  </a:lnTo>
                  <a:lnTo>
                    <a:pt x="2126" y="4345"/>
                  </a:lnTo>
                  <a:lnTo>
                    <a:pt x="2219" y="4363"/>
                  </a:lnTo>
                  <a:lnTo>
                    <a:pt x="2311" y="4363"/>
                  </a:lnTo>
                  <a:lnTo>
                    <a:pt x="2385" y="4327"/>
                  </a:lnTo>
                  <a:lnTo>
                    <a:pt x="2459" y="4290"/>
                  </a:lnTo>
                  <a:lnTo>
                    <a:pt x="2515" y="4234"/>
                  </a:lnTo>
                  <a:lnTo>
                    <a:pt x="2552" y="4160"/>
                  </a:lnTo>
                  <a:lnTo>
                    <a:pt x="2589" y="4049"/>
                  </a:lnTo>
                  <a:lnTo>
                    <a:pt x="2607" y="4012"/>
                  </a:lnTo>
                  <a:lnTo>
                    <a:pt x="2663" y="4049"/>
                  </a:lnTo>
                  <a:lnTo>
                    <a:pt x="2773" y="4142"/>
                  </a:lnTo>
                  <a:lnTo>
                    <a:pt x="2847" y="4179"/>
                  </a:lnTo>
                  <a:lnTo>
                    <a:pt x="2940" y="4216"/>
                  </a:lnTo>
                  <a:lnTo>
                    <a:pt x="3032" y="4253"/>
                  </a:lnTo>
                  <a:lnTo>
                    <a:pt x="3143" y="4234"/>
                  </a:lnTo>
                  <a:lnTo>
                    <a:pt x="3217" y="4216"/>
                  </a:lnTo>
                  <a:lnTo>
                    <a:pt x="3273" y="4142"/>
                  </a:lnTo>
                  <a:lnTo>
                    <a:pt x="3291" y="4068"/>
                  </a:lnTo>
                  <a:lnTo>
                    <a:pt x="3310" y="3994"/>
                  </a:lnTo>
                  <a:lnTo>
                    <a:pt x="3310" y="3846"/>
                  </a:lnTo>
                  <a:lnTo>
                    <a:pt x="3291" y="3772"/>
                  </a:lnTo>
                  <a:lnTo>
                    <a:pt x="3439" y="3846"/>
                  </a:lnTo>
                  <a:lnTo>
                    <a:pt x="3587" y="3901"/>
                  </a:lnTo>
                  <a:lnTo>
                    <a:pt x="3735" y="3920"/>
                  </a:lnTo>
                  <a:lnTo>
                    <a:pt x="3846" y="3920"/>
                  </a:lnTo>
                  <a:lnTo>
                    <a:pt x="3920" y="3883"/>
                  </a:lnTo>
                  <a:lnTo>
                    <a:pt x="3975" y="3827"/>
                  </a:lnTo>
                  <a:lnTo>
                    <a:pt x="4012" y="3772"/>
                  </a:lnTo>
                  <a:lnTo>
                    <a:pt x="4031" y="3716"/>
                  </a:lnTo>
                  <a:lnTo>
                    <a:pt x="4031" y="3661"/>
                  </a:lnTo>
                  <a:lnTo>
                    <a:pt x="4012" y="3624"/>
                  </a:lnTo>
                  <a:lnTo>
                    <a:pt x="3994" y="3587"/>
                  </a:lnTo>
                  <a:lnTo>
                    <a:pt x="4031" y="3624"/>
                  </a:lnTo>
                  <a:lnTo>
                    <a:pt x="4086" y="3643"/>
                  </a:lnTo>
                  <a:lnTo>
                    <a:pt x="4160" y="3661"/>
                  </a:lnTo>
                  <a:lnTo>
                    <a:pt x="4234" y="3661"/>
                  </a:lnTo>
                  <a:lnTo>
                    <a:pt x="4326" y="3643"/>
                  </a:lnTo>
                  <a:lnTo>
                    <a:pt x="4400" y="3569"/>
                  </a:lnTo>
                  <a:lnTo>
                    <a:pt x="4493" y="3458"/>
                  </a:lnTo>
                  <a:lnTo>
                    <a:pt x="4530" y="3365"/>
                  </a:lnTo>
                  <a:lnTo>
                    <a:pt x="4530" y="3273"/>
                  </a:lnTo>
                  <a:lnTo>
                    <a:pt x="4493" y="3180"/>
                  </a:lnTo>
                  <a:lnTo>
                    <a:pt x="4456" y="3069"/>
                  </a:lnTo>
                  <a:lnTo>
                    <a:pt x="4326" y="2811"/>
                  </a:lnTo>
                  <a:lnTo>
                    <a:pt x="4178" y="2515"/>
                  </a:lnTo>
                  <a:lnTo>
                    <a:pt x="3994" y="2164"/>
                  </a:lnTo>
                  <a:lnTo>
                    <a:pt x="3883" y="1960"/>
                  </a:lnTo>
                  <a:lnTo>
                    <a:pt x="3753" y="1757"/>
                  </a:lnTo>
                  <a:lnTo>
                    <a:pt x="3587" y="1553"/>
                  </a:lnTo>
                  <a:lnTo>
                    <a:pt x="3402" y="1387"/>
                  </a:lnTo>
                  <a:lnTo>
                    <a:pt x="3217" y="1221"/>
                  </a:lnTo>
                  <a:lnTo>
                    <a:pt x="3106" y="1165"/>
                  </a:lnTo>
                  <a:lnTo>
                    <a:pt x="2995" y="1110"/>
                  </a:lnTo>
                  <a:lnTo>
                    <a:pt x="2847" y="1054"/>
                  </a:lnTo>
                  <a:lnTo>
                    <a:pt x="2736" y="980"/>
                  </a:lnTo>
                  <a:lnTo>
                    <a:pt x="2515" y="814"/>
                  </a:lnTo>
                  <a:lnTo>
                    <a:pt x="2330" y="648"/>
                  </a:lnTo>
                  <a:lnTo>
                    <a:pt x="2182" y="463"/>
                  </a:lnTo>
                  <a:lnTo>
                    <a:pt x="2071" y="296"/>
                  </a:lnTo>
                  <a:lnTo>
                    <a:pt x="1997" y="148"/>
                  </a:lnTo>
                  <a:lnTo>
                    <a:pt x="1923" y="19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rgbClr val="B38A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13"/>
            <p:cNvSpPr/>
            <p:nvPr/>
          </p:nvSpPr>
          <p:spPr>
            <a:xfrm>
              <a:off x="10060027" y="2399058"/>
              <a:ext cx="31844" cy="61602"/>
            </a:xfrm>
            <a:custGeom>
              <a:rect b="b" l="l" r="r" t="t"/>
              <a:pathLst>
                <a:path extrusionOk="0" h="1683" w="870">
                  <a:moveTo>
                    <a:pt x="56" y="1"/>
                  </a:moveTo>
                  <a:lnTo>
                    <a:pt x="19" y="38"/>
                  </a:lnTo>
                  <a:lnTo>
                    <a:pt x="1" y="56"/>
                  </a:lnTo>
                  <a:lnTo>
                    <a:pt x="1" y="93"/>
                  </a:lnTo>
                  <a:lnTo>
                    <a:pt x="167" y="481"/>
                  </a:lnTo>
                  <a:lnTo>
                    <a:pt x="352" y="870"/>
                  </a:lnTo>
                  <a:lnTo>
                    <a:pt x="537" y="1258"/>
                  </a:lnTo>
                  <a:lnTo>
                    <a:pt x="722" y="1646"/>
                  </a:lnTo>
                  <a:lnTo>
                    <a:pt x="740" y="1665"/>
                  </a:lnTo>
                  <a:lnTo>
                    <a:pt x="777" y="1683"/>
                  </a:lnTo>
                  <a:lnTo>
                    <a:pt x="833" y="1665"/>
                  </a:lnTo>
                  <a:lnTo>
                    <a:pt x="869" y="1628"/>
                  </a:lnTo>
                  <a:lnTo>
                    <a:pt x="869" y="1591"/>
                  </a:lnTo>
                  <a:lnTo>
                    <a:pt x="869" y="1554"/>
                  </a:lnTo>
                  <a:lnTo>
                    <a:pt x="666" y="1184"/>
                  </a:lnTo>
                  <a:lnTo>
                    <a:pt x="481" y="814"/>
                  </a:lnTo>
                  <a:lnTo>
                    <a:pt x="315" y="444"/>
                  </a:lnTo>
                  <a:lnTo>
                    <a:pt x="167" y="56"/>
                  </a:lnTo>
                  <a:lnTo>
                    <a:pt x="149" y="19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8" name="Google Shape;1968;p13"/>
          <p:cNvGrpSpPr/>
          <p:nvPr/>
        </p:nvGrpSpPr>
        <p:grpSpPr>
          <a:xfrm>
            <a:off x="8644538" y="4204713"/>
            <a:ext cx="406275" cy="677786"/>
            <a:chOff x="2066225" y="-729912"/>
            <a:chExt cx="406275" cy="677786"/>
          </a:xfrm>
        </p:grpSpPr>
        <p:sp>
          <p:nvSpPr>
            <p:cNvPr id="1969" name="Google Shape;1969;p13"/>
            <p:cNvSpPr/>
            <p:nvPr/>
          </p:nvSpPr>
          <p:spPr>
            <a:xfrm>
              <a:off x="2102977" y="-101026"/>
              <a:ext cx="359100" cy="489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70" name="Google Shape;1970;p13"/>
            <p:cNvSpPr/>
            <p:nvPr/>
          </p:nvSpPr>
          <p:spPr>
            <a:xfrm>
              <a:off x="2207650" y="-114287"/>
              <a:ext cx="142375" cy="39775"/>
            </a:xfrm>
            <a:custGeom>
              <a:rect b="b" l="l" r="r" t="t"/>
              <a:pathLst>
                <a:path extrusionOk="0" h="1591" w="5695">
                  <a:moveTo>
                    <a:pt x="1" y="0"/>
                  </a:moveTo>
                  <a:lnTo>
                    <a:pt x="1" y="1479"/>
                  </a:lnTo>
                  <a:lnTo>
                    <a:pt x="722" y="1535"/>
                  </a:lnTo>
                  <a:lnTo>
                    <a:pt x="1424" y="1553"/>
                  </a:lnTo>
                  <a:lnTo>
                    <a:pt x="2145" y="1590"/>
                  </a:lnTo>
                  <a:lnTo>
                    <a:pt x="3569" y="1590"/>
                  </a:lnTo>
                  <a:lnTo>
                    <a:pt x="4271" y="1553"/>
                  </a:lnTo>
                  <a:lnTo>
                    <a:pt x="4974" y="1535"/>
                  </a:lnTo>
                  <a:lnTo>
                    <a:pt x="5695" y="1479"/>
                  </a:lnTo>
                  <a:lnTo>
                    <a:pt x="56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13"/>
            <p:cNvSpPr/>
            <p:nvPr/>
          </p:nvSpPr>
          <p:spPr>
            <a:xfrm>
              <a:off x="2102750" y="-213662"/>
              <a:ext cx="357275" cy="109550"/>
            </a:xfrm>
            <a:custGeom>
              <a:rect b="b" l="l" r="r" t="t"/>
              <a:pathLst>
                <a:path extrusionOk="0" h="4382" w="14291">
                  <a:moveTo>
                    <a:pt x="0" y="0"/>
                  </a:moveTo>
                  <a:lnTo>
                    <a:pt x="1535" y="2718"/>
                  </a:lnTo>
                  <a:lnTo>
                    <a:pt x="1609" y="2866"/>
                  </a:lnTo>
                  <a:lnTo>
                    <a:pt x="1794" y="3217"/>
                  </a:lnTo>
                  <a:lnTo>
                    <a:pt x="1886" y="3365"/>
                  </a:lnTo>
                  <a:lnTo>
                    <a:pt x="1997" y="3494"/>
                  </a:lnTo>
                  <a:lnTo>
                    <a:pt x="2108" y="3624"/>
                  </a:lnTo>
                  <a:lnTo>
                    <a:pt x="2219" y="3753"/>
                  </a:lnTo>
                  <a:lnTo>
                    <a:pt x="2367" y="3883"/>
                  </a:lnTo>
                  <a:lnTo>
                    <a:pt x="2515" y="3994"/>
                  </a:lnTo>
                  <a:lnTo>
                    <a:pt x="2681" y="4086"/>
                  </a:lnTo>
                  <a:lnTo>
                    <a:pt x="2847" y="4178"/>
                  </a:lnTo>
                  <a:lnTo>
                    <a:pt x="3032" y="4252"/>
                  </a:lnTo>
                  <a:lnTo>
                    <a:pt x="3217" y="4308"/>
                  </a:lnTo>
                  <a:lnTo>
                    <a:pt x="3402" y="4345"/>
                  </a:lnTo>
                  <a:lnTo>
                    <a:pt x="3605" y="4363"/>
                  </a:lnTo>
                  <a:lnTo>
                    <a:pt x="3790" y="4382"/>
                  </a:lnTo>
                  <a:lnTo>
                    <a:pt x="10667" y="4382"/>
                  </a:lnTo>
                  <a:lnTo>
                    <a:pt x="10834" y="4363"/>
                  </a:lnTo>
                  <a:lnTo>
                    <a:pt x="11000" y="4326"/>
                  </a:lnTo>
                  <a:lnTo>
                    <a:pt x="11148" y="4289"/>
                  </a:lnTo>
                  <a:lnTo>
                    <a:pt x="11296" y="4234"/>
                  </a:lnTo>
                  <a:lnTo>
                    <a:pt x="11444" y="4178"/>
                  </a:lnTo>
                  <a:lnTo>
                    <a:pt x="11592" y="4105"/>
                  </a:lnTo>
                  <a:lnTo>
                    <a:pt x="11740" y="4031"/>
                  </a:lnTo>
                  <a:lnTo>
                    <a:pt x="11888" y="3920"/>
                  </a:lnTo>
                  <a:lnTo>
                    <a:pt x="12072" y="3772"/>
                  </a:lnTo>
                  <a:lnTo>
                    <a:pt x="12239" y="3587"/>
                  </a:lnTo>
                  <a:lnTo>
                    <a:pt x="12387" y="3402"/>
                  </a:lnTo>
                  <a:lnTo>
                    <a:pt x="12498" y="3217"/>
                  </a:lnTo>
                  <a:lnTo>
                    <a:pt x="12535" y="3143"/>
                  </a:lnTo>
                  <a:lnTo>
                    <a:pt x="12627" y="2995"/>
                  </a:lnTo>
                  <a:lnTo>
                    <a:pt x="142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13"/>
            <p:cNvSpPr/>
            <p:nvPr/>
          </p:nvSpPr>
          <p:spPr>
            <a:xfrm>
              <a:off x="2141100" y="-213662"/>
              <a:ext cx="23150" cy="71650"/>
            </a:xfrm>
            <a:custGeom>
              <a:rect b="b" l="l" r="r" t="t"/>
              <a:pathLst>
                <a:path extrusionOk="0" h="2866" w="926">
                  <a:moveTo>
                    <a:pt x="537" y="0"/>
                  </a:moveTo>
                  <a:lnTo>
                    <a:pt x="629" y="222"/>
                  </a:lnTo>
                  <a:lnTo>
                    <a:pt x="685" y="444"/>
                  </a:lnTo>
                  <a:lnTo>
                    <a:pt x="740" y="684"/>
                  </a:lnTo>
                  <a:lnTo>
                    <a:pt x="759" y="925"/>
                  </a:lnTo>
                  <a:lnTo>
                    <a:pt x="759" y="1184"/>
                  </a:lnTo>
                  <a:lnTo>
                    <a:pt x="722" y="1442"/>
                  </a:lnTo>
                  <a:lnTo>
                    <a:pt x="666" y="1683"/>
                  </a:lnTo>
                  <a:lnTo>
                    <a:pt x="574" y="1923"/>
                  </a:lnTo>
                  <a:lnTo>
                    <a:pt x="463" y="2145"/>
                  </a:lnTo>
                  <a:lnTo>
                    <a:pt x="334" y="2367"/>
                  </a:lnTo>
                  <a:lnTo>
                    <a:pt x="167" y="2552"/>
                  </a:lnTo>
                  <a:lnTo>
                    <a:pt x="1" y="2718"/>
                  </a:lnTo>
                  <a:lnTo>
                    <a:pt x="75" y="2866"/>
                  </a:lnTo>
                  <a:lnTo>
                    <a:pt x="260" y="2700"/>
                  </a:lnTo>
                  <a:lnTo>
                    <a:pt x="426" y="2515"/>
                  </a:lnTo>
                  <a:lnTo>
                    <a:pt x="555" y="2311"/>
                  </a:lnTo>
                  <a:lnTo>
                    <a:pt x="685" y="2089"/>
                  </a:lnTo>
                  <a:lnTo>
                    <a:pt x="777" y="1868"/>
                  </a:lnTo>
                  <a:lnTo>
                    <a:pt x="851" y="1627"/>
                  </a:lnTo>
                  <a:lnTo>
                    <a:pt x="907" y="1368"/>
                  </a:lnTo>
                  <a:lnTo>
                    <a:pt x="925" y="1128"/>
                  </a:lnTo>
                  <a:lnTo>
                    <a:pt x="925" y="832"/>
                  </a:lnTo>
                  <a:lnTo>
                    <a:pt x="870" y="537"/>
                  </a:lnTo>
                  <a:lnTo>
                    <a:pt x="814" y="259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13"/>
            <p:cNvSpPr/>
            <p:nvPr/>
          </p:nvSpPr>
          <p:spPr>
            <a:xfrm>
              <a:off x="2179925" y="-213662"/>
              <a:ext cx="178425" cy="45775"/>
            </a:xfrm>
            <a:custGeom>
              <a:rect b="b" l="l" r="r" t="t"/>
              <a:pathLst>
                <a:path extrusionOk="0" h="1831" w="7137">
                  <a:moveTo>
                    <a:pt x="1" y="0"/>
                  </a:moveTo>
                  <a:lnTo>
                    <a:pt x="130" y="222"/>
                  </a:lnTo>
                  <a:lnTo>
                    <a:pt x="278" y="463"/>
                  </a:lnTo>
                  <a:lnTo>
                    <a:pt x="444" y="666"/>
                  </a:lnTo>
                  <a:lnTo>
                    <a:pt x="611" y="869"/>
                  </a:lnTo>
                  <a:lnTo>
                    <a:pt x="814" y="1054"/>
                  </a:lnTo>
                  <a:lnTo>
                    <a:pt x="1036" y="1221"/>
                  </a:lnTo>
                  <a:lnTo>
                    <a:pt x="1258" y="1368"/>
                  </a:lnTo>
                  <a:lnTo>
                    <a:pt x="1498" y="1479"/>
                  </a:lnTo>
                  <a:lnTo>
                    <a:pt x="1757" y="1590"/>
                  </a:lnTo>
                  <a:lnTo>
                    <a:pt x="2034" y="1683"/>
                  </a:lnTo>
                  <a:lnTo>
                    <a:pt x="2293" y="1757"/>
                  </a:lnTo>
                  <a:lnTo>
                    <a:pt x="2570" y="1794"/>
                  </a:lnTo>
                  <a:lnTo>
                    <a:pt x="2848" y="1812"/>
                  </a:lnTo>
                  <a:lnTo>
                    <a:pt x="3144" y="1831"/>
                  </a:lnTo>
                  <a:lnTo>
                    <a:pt x="3421" y="1812"/>
                  </a:lnTo>
                  <a:lnTo>
                    <a:pt x="3698" y="1775"/>
                  </a:lnTo>
                  <a:lnTo>
                    <a:pt x="3975" y="1738"/>
                  </a:lnTo>
                  <a:lnTo>
                    <a:pt x="4253" y="1664"/>
                  </a:lnTo>
                  <a:lnTo>
                    <a:pt x="4512" y="1590"/>
                  </a:lnTo>
                  <a:lnTo>
                    <a:pt x="4789" y="1498"/>
                  </a:lnTo>
                  <a:lnTo>
                    <a:pt x="5048" y="1387"/>
                  </a:lnTo>
                  <a:lnTo>
                    <a:pt x="5307" y="1276"/>
                  </a:lnTo>
                  <a:lnTo>
                    <a:pt x="5565" y="1147"/>
                  </a:lnTo>
                  <a:lnTo>
                    <a:pt x="5806" y="999"/>
                  </a:lnTo>
                  <a:lnTo>
                    <a:pt x="6157" y="777"/>
                  </a:lnTo>
                  <a:lnTo>
                    <a:pt x="6490" y="537"/>
                  </a:lnTo>
                  <a:lnTo>
                    <a:pt x="6822" y="259"/>
                  </a:lnTo>
                  <a:lnTo>
                    <a:pt x="7137" y="0"/>
                  </a:lnTo>
                  <a:lnTo>
                    <a:pt x="6878" y="0"/>
                  </a:lnTo>
                  <a:lnTo>
                    <a:pt x="6471" y="333"/>
                  </a:lnTo>
                  <a:lnTo>
                    <a:pt x="6027" y="647"/>
                  </a:lnTo>
                  <a:lnTo>
                    <a:pt x="5584" y="943"/>
                  </a:lnTo>
                  <a:lnTo>
                    <a:pt x="5343" y="1073"/>
                  </a:lnTo>
                  <a:lnTo>
                    <a:pt x="5103" y="1184"/>
                  </a:lnTo>
                  <a:lnTo>
                    <a:pt x="4863" y="1295"/>
                  </a:lnTo>
                  <a:lnTo>
                    <a:pt x="4622" y="1387"/>
                  </a:lnTo>
                  <a:lnTo>
                    <a:pt x="4364" y="1461"/>
                  </a:lnTo>
                  <a:lnTo>
                    <a:pt x="4105" y="1535"/>
                  </a:lnTo>
                  <a:lnTo>
                    <a:pt x="3846" y="1590"/>
                  </a:lnTo>
                  <a:lnTo>
                    <a:pt x="3587" y="1627"/>
                  </a:lnTo>
                  <a:lnTo>
                    <a:pt x="3310" y="1646"/>
                  </a:lnTo>
                  <a:lnTo>
                    <a:pt x="3033" y="1664"/>
                  </a:lnTo>
                  <a:lnTo>
                    <a:pt x="2700" y="1646"/>
                  </a:lnTo>
                  <a:lnTo>
                    <a:pt x="2386" y="1590"/>
                  </a:lnTo>
                  <a:lnTo>
                    <a:pt x="2071" y="1516"/>
                  </a:lnTo>
                  <a:lnTo>
                    <a:pt x="1757" y="1405"/>
                  </a:lnTo>
                  <a:lnTo>
                    <a:pt x="1461" y="1276"/>
                  </a:lnTo>
                  <a:lnTo>
                    <a:pt x="1184" y="1110"/>
                  </a:lnTo>
                  <a:lnTo>
                    <a:pt x="925" y="925"/>
                  </a:lnTo>
                  <a:lnTo>
                    <a:pt x="685" y="703"/>
                  </a:lnTo>
                  <a:lnTo>
                    <a:pt x="537" y="537"/>
                  </a:lnTo>
                  <a:lnTo>
                    <a:pt x="407" y="370"/>
                  </a:lnTo>
                  <a:lnTo>
                    <a:pt x="297" y="18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13"/>
            <p:cNvSpPr/>
            <p:nvPr/>
          </p:nvSpPr>
          <p:spPr>
            <a:xfrm>
              <a:off x="2394375" y="-213662"/>
              <a:ext cx="24050" cy="78600"/>
            </a:xfrm>
            <a:custGeom>
              <a:rect b="b" l="l" r="r" t="t"/>
              <a:pathLst>
                <a:path extrusionOk="0" h="3144" w="962">
                  <a:moveTo>
                    <a:pt x="296" y="0"/>
                  </a:moveTo>
                  <a:lnTo>
                    <a:pt x="204" y="167"/>
                  </a:lnTo>
                  <a:lnTo>
                    <a:pt x="130" y="333"/>
                  </a:lnTo>
                  <a:lnTo>
                    <a:pt x="75" y="500"/>
                  </a:lnTo>
                  <a:lnTo>
                    <a:pt x="38" y="684"/>
                  </a:lnTo>
                  <a:lnTo>
                    <a:pt x="19" y="869"/>
                  </a:lnTo>
                  <a:lnTo>
                    <a:pt x="1" y="1054"/>
                  </a:lnTo>
                  <a:lnTo>
                    <a:pt x="1" y="1258"/>
                  </a:lnTo>
                  <a:lnTo>
                    <a:pt x="19" y="1442"/>
                  </a:lnTo>
                  <a:lnTo>
                    <a:pt x="75" y="1683"/>
                  </a:lnTo>
                  <a:lnTo>
                    <a:pt x="149" y="1923"/>
                  </a:lnTo>
                  <a:lnTo>
                    <a:pt x="223" y="2145"/>
                  </a:lnTo>
                  <a:lnTo>
                    <a:pt x="333" y="2367"/>
                  </a:lnTo>
                  <a:lnTo>
                    <a:pt x="444" y="2570"/>
                  </a:lnTo>
                  <a:lnTo>
                    <a:pt x="574" y="2773"/>
                  </a:lnTo>
                  <a:lnTo>
                    <a:pt x="722" y="2958"/>
                  </a:lnTo>
                  <a:lnTo>
                    <a:pt x="870" y="3143"/>
                  </a:lnTo>
                  <a:lnTo>
                    <a:pt x="962" y="2995"/>
                  </a:lnTo>
                  <a:lnTo>
                    <a:pt x="722" y="2681"/>
                  </a:lnTo>
                  <a:lnTo>
                    <a:pt x="611" y="2515"/>
                  </a:lnTo>
                  <a:lnTo>
                    <a:pt x="500" y="2330"/>
                  </a:lnTo>
                  <a:lnTo>
                    <a:pt x="407" y="2163"/>
                  </a:lnTo>
                  <a:lnTo>
                    <a:pt x="333" y="1979"/>
                  </a:lnTo>
                  <a:lnTo>
                    <a:pt x="278" y="1775"/>
                  </a:lnTo>
                  <a:lnTo>
                    <a:pt x="223" y="1572"/>
                  </a:lnTo>
                  <a:lnTo>
                    <a:pt x="186" y="1368"/>
                  </a:lnTo>
                  <a:lnTo>
                    <a:pt x="167" y="1165"/>
                  </a:lnTo>
                  <a:lnTo>
                    <a:pt x="167" y="962"/>
                  </a:lnTo>
                  <a:lnTo>
                    <a:pt x="204" y="758"/>
                  </a:lnTo>
                  <a:lnTo>
                    <a:pt x="241" y="555"/>
                  </a:lnTo>
                  <a:lnTo>
                    <a:pt x="296" y="352"/>
                  </a:lnTo>
                  <a:lnTo>
                    <a:pt x="389" y="167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13"/>
            <p:cNvSpPr/>
            <p:nvPr/>
          </p:nvSpPr>
          <p:spPr>
            <a:xfrm>
              <a:off x="2158200" y="-145262"/>
              <a:ext cx="241750" cy="32375"/>
            </a:xfrm>
            <a:custGeom>
              <a:rect b="b" l="l" r="r" t="t"/>
              <a:pathLst>
                <a:path extrusionOk="0" h="1295" w="9670">
                  <a:moveTo>
                    <a:pt x="4271" y="1"/>
                  </a:moveTo>
                  <a:lnTo>
                    <a:pt x="3735" y="19"/>
                  </a:lnTo>
                  <a:lnTo>
                    <a:pt x="3181" y="56"/>
                  </a:lnTo>
                  <a:lnTo>
                    <a:pt x="2626" y="130"/>
                  </a:lnTo>
                  <a:lnTo>
                    <a:pt x="2090" y="222"/>
                  </a:lnTo>
                  <a:lnTo>
                    <a:pt x="1554" y="370"/>
                  </a:lnTo>
                  <a:lnTo>
                    <a:pt x="1018" y="555"/>
                  </a:lnTo>
                  <a:lnTo>
                    <a:pt x="519" y="758"/>
                  </a:lnTo>
                  <a:lnTo>
                    <a:pt x="260" y="888"/>
                  </a:lnTo>
                  <a:lnTo>
                    <a:pt x="1" y="1017"/>
                  </a:lnTo>
                  <a:lnTo>
                    <a:pt x="149" y="1147"/>
                  </a:lnTo>
                  <a:lnTo>
                    <a:pt x="260" y="1073"/>
                  </a:lnTo>
                  <a:lnTo>
                    <a:pt x="611" y="906"/>
                  </a:lnTo>
                  <a:lnTo>
                    <a:pt x="981" y="740"/>
                  </a:lnTo>
                  <a:lnTo>
                    <a:pt x="1350" y="611"/>
                  </a:lnTo>
                  <a:lnTo>
                    <a:pt x="1739" y="500"/>
                  </a:lnTo>
                  <a:lnTo>
                    <a:pt x="2108" y="407"/>
                  </a:lnTo>
                  <a:lnTo>
                    <a:pt x="2478" y="315"/>
                  </a:lnTo>
                  <a:lnTo>
                    <a:pt x="2866" y="259"/>
                  </a:lnTo>
                  <a:lnTo>
                    <a:pt x="3255" y="222"/>
                  </a:lnTo>
                  <a:lnTo>
                    <a:pt x="3624" y="185"/>
                  </a:lnTo>
                  <a:lnTo>
                    <a:pt x="4401" y="185"/>
                  </a:lnTo>
                  <a:lnTo>
                    <a:pt x="4789" y="204"/>
                  </a:lnTo>
                  <a:lnTo>
                    <a:pt x="5399" y="241"/>
                  </a:lnTo>
                  <a:lnTo>
                    <a:pt x="5991" y="333"/>
                  </a:lnTo>
                  <a:lnTo>
                    <a:pt x="6601" y="444"/>
                  </a:lnTo>
                  <a:lnTo>
                    <a:pt x="7192" y="574"/>
                  </a:lnTo>
                  <a:lnTo>
                    <a:pt x="7784" y="722"/>
                  </a:lnTo>
                  <a:lnTo>
                    <a:pt x="8357" y="906"/>
                  </a:lnTo>
                  <a:lnTo>
                    <a:pt x="8930" y="1091"/>
                  </a:lnTo>
                  <a:lnTo>
                    <a:pt x="9522" y="1295"/>
                  </a:lnTo>
                  <a:lnTo>
                    <a:pt x="9670" y="1184"/>
                  </a:lnTo>
                  <a:lnTo>
                    <a:pt x="9152" y="999"/>
                  </a:lnTo>
                  <a:lnTo>
                    <a:pt x="8616" y="814"/>
                  </a:lnTo>
                  <a:lnTo>
                    <a:pt x="8080" y="648"/>
                  </a:lnTo>
                  <a:lnTo>
                    <a:pt x="7544" y="500"/>
                  </a:lnTo>
                  <a:lnTo>
                    <a:pt x="7007" y="370"/>
                  </a:lnTo>
                  <a:lnTo>
                    <a:pt x="6471" y="241"/>
                  </a:lnTo>
                  <a:lnTo>
                    <a:pt x="5917" y="148"/>
                  </a:lnTo>
                  <a:lnTo>
                    <a:pt x="5362" y="74"/>
                  </a:lnTo>
                  <a:lnTo>
                    <a:pt x="4826" y="37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13"/>
            <p:cNvSpPr/>
            <p:nvPr/>
          </p:nvSpPr>
          <p:spPr>
            <a:xfrm>
              <a:off x="2105050" y="-224762"/>
              <a:ext cx="354975" cy="22225"/>
            </a:xfrm>
            <a:custGeom>
              <a:rect b="b" l="l" r="r" t="t"/>
              <a:pathLst>
                <a:path extrusionOk="0" h="889" w="14199">
                  <a:moveTo>
                    <a:pt x="5676" y="1"/>
                  </a:moveTo>
                  <a:lnTo>
                    <a:pt x="4345" y="38"/>
                  </a:lnTo>
                  <a:lnTo>
                    <a:pt x="3125" y="75"/>
                  </a:lnTo>
                  <a:lnTo>
                    <a:pt x="2090" y="130"/>
                  </a:lnTo>
                  <a:lnTo>
                    <a:pt x="1221" y="186"/>
                  </a:lnTo>
                  <a:lnTo>
                    <a:pt x="555" y="260"/>
                  </a:lnTo>
                  <a:lnTo>
                    <a:pt x="315" y="297"/>
                  </a:lnTo>
                  <a:lnTo>
                    <a:pt x="149" y="352"/>
                  </a:lnTo>
                  <a:lnTo>
                    <a:pt x="38" y="389"/>
                  </a:lnTo>
                  <a:lnTo>
                    <a:pt x="19" y="407"/>
                  </a:lnTo>
                  <a:lnTo>
                    <a:pt x="1" y="444"/>
                  </a:lnTo>
                  <a:lnTo>
                    <a:pt x="19" y="463"/>
                  </a:lnTo>
                  <a:lnTo>
                    <a:pt x="38" y="481"/>
                  </a:lnTo>
                  <a:lnTo>
                    <a:pt x="149" y="518"/>
                  </a:lnTo>
                  <a:lnTo>
                    <a:pt x="315" y="574"/>
                  </a:lnTo>
                  <a:lnTo>
                    <a:pt x="555" y="611"/>
                  </a:lnTo>
                  <a:lnTo>
                    <a:pt x="1221" y="685"/>
                  </a:lnTo>
                  <a:lnTo>
                    <a:pt x="2090" y="759"/>
                  </a:lnTo>
                  <a:lnTo>
                    <a:pt x="3125" y="796"/>
                  </a:lnTo>
                  <a:lnTo>
                    <a:pt x="4345" y="851"/>
                  </a:lnTo>
                  <a:lnTo>
                    <a:pt x="5676" y="870"/>
                  </a:lnTo>
                  <a:lnTo>
                    <a:pt x="7100" y="888"/>
                  </a:lnTo>
                  <a:lnTo>
                    <a:pt x="8542" y="870"/>
                  </a:lnTo>
                  <a:lnTo>
                    <a:pt x="9873" y="851"/>
                  </a:lnTo>
                  <a:lnTo>
                    <a:pt x="11075" y="796"/>
                  </a:lnTo>
                  <a:lnTo>
                    <a:pt x="12128" y="759"/>
                  </a:lnTo>
                  <a:lnTo>
                    <a:pt x="12997" y="685"/>
                  </a:lnTo>
                  <a:lnTo>
                    <a:pt x="13644" y="611"/>
                  </a:lnTo>
                  <a:lnTo>
                    <a:pt x="13885" y="574"/>
                  </a:lnTo>
                  <a:lnTo>
                    <a:pt x="14069" y="518"/>
                  </a:lnTo>
                  <a:lnTo>
                    <a:pt x="14162" y="481"/>
                  </a:lnTo>
                  <a:lnTo>
                    <a:pt x="14199" y="463"/>
                  </a:lnTo>
                  <a:lnTo>
                    <a:pt x="14199" y="444"/>
                  </a:lnTo>
                  <a:lnTo>
                    <a:pt x="14199" y="407"/>
                  </a:lnTo>
                  <a:lnTo>
                    <a:pt x="14162" y="389"/>
                  </a:lnTo>
                  <a:lnTo>
                    <a:pt x="14069" y="352"/>
                  </a:lnTo>
                  <a:lnTo>
                    <a:pt x="13885" y="297"/>
                  </a:lnTo>
                  <a:lnTo>
                    <a:pt x="13644" y="260"/>
                  </a:lnTo>
                  <a:lnTo>
                    <a:pt x="12997" y="186"/>
                  </a:lnTo>
                  <a:lnTo>
                    <a:pt x="12128" y="130"/>
                  </a:lnTo>
                  <a:lnTo>
                    <a:pt x="11075" y="75"/>
                  </a:lnTo>
                  <a:lnTo>
                    <a:pt x="9873" y="38"/>
                  </a:lnTo>
                  <a:lnTo>
                    <a:pt x="85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13"/>
            <p:cNvSpPr/>
            <p:nvPr/>
          </p:nvSpPr>
          <p:spPr>
            <a:xfrm>
              <a:off x="2285775" y="-587112"/>
              <a:ext cx="186725" cy="310150"/>
            </a:xfrm>
            <a:custGeom>
              <a:rect b="b" l="l" r="r" t="t"/>
              <a:pathLst>
                <a:path extrusionOk="0" h="12406" w="7469">
                  <a:moveTo>
                    <a:pt x="7395" y="1"/>
                  </a:moveTo>
                  <a:lnTo>
                    <a:pt x="7136" y="75"/>
                  </a:lnTo>
                  <a:lnTo>
                    <a:pt x="6840" y="186"/>
                  </a:lnTo>
                  <a:lnTo>
                    <a:pt x="6452" y="334"/>
                  </a:lnTo>
                  <a:lnTo>
                    <a:pt x="5972" y="574"/>
                  </a:lnTo>
                  <a:lnTo>
                    <a:pt x="5713" y="703"/>
                  </a:lnTo>
                  <a:lnTo>
                    <a:pt x="5435" y="870"/>
                  </a:lnTo>
                  <a:lnTo>
                    <a:pt x="5158" y="1055"/>
                  </a:lnTo>
                  <a:lnTo>
                    <a:pt x="4862" y="1258"/>
                  </a:lnTo>
                  <a:lnTo>
                    <a:pt x="4548" y="1480"/>
                  </a:lnTo>
                  <a:lnTo>
                    <a:pt x="4252" y="1739"/>
                  </a:lnTo>
                  <a:lnTo>
                    <a:pt x="4197" y="2940"/>
                  </a:lnTo>
                  <a:lnTo>
                    <a:pt x="3809" y="2127"/>
                  </a:lnTo>
                  <a:lnTo>
                    <a:pt x="3476" y="2478"/>
                  </a:lnTo>
                  <a:lnTo>
                    <a:pt x="3143" y="2848"/>
                  </a:lnTo>
                  <a:lnTo>
                    <a:pt x="2810" y="3273"/>
                  </a:lnTo>
                  <a:lnTo>
                    <a:pt x="2478" y="3717"/>
                  </a:lnTo>
                  <a:lnTo>
                    <a:pt x="2163" y="4197"/>
                  </a:lnTo>
                  <a:lnTo>
                    <a:pt x="1849" y="4715"/>
                  </a:lnTo>
                  <a:lnTo>
                    <a:pt x="1572" y="5288"/>
                  </a:lnTo>
                  <a:lnTo>
                    <a:pt x="1294" y="5880"/>
                  </a:lnTo>
                  <a:lnTo>
                    <a:pt x="1036" y="6545"/>
                  </a:lnTo>
                  <a:lnTo>
                    <a:pt x="795" y="7229"/>
                  </a:lnTo>
                  <a:lnTo>
                    <a:pt x="592" y="7969"/>
                  </a:lnTo>
                  <a:lnTo>
                    <a:pt x="407" y="8764"/>
                  </a:lnTo>
                  <a:lnTo>
                    <a:pt x="259" y="9596"/>
                  </a:lnTo>
                  <a:lnTo>
                    <a:pt x="130" y="10483"/>
                  </a:lnTo>
                  <a:lnTo>
                    <a:pt x="56" y="11407"/>
                  </a:lnTo>
                  <a:lnTo>
                    <a:pt x="0" y="12406"/>
                  </a:lnTo>
                  <a:lnTo>
                    <a:pt x="0" y="12406"/>
                  </a:lnTo>
                  <a:lnTo>
                    <a:pt x="111" y="12369"/>
                  </a:lnTo>
                  <a:lnTo>
                    <a:pt x="407" y="12258"/>
                  </a:lnTo>
                  <a:lnTo>
                    <a:pt x="869" y="12036"/>
                  </a:lnTo>
                  <a:lnTo>
                    <a:pt x="1461" y="11740"/>
                  </a:lnTo>
                  <a:lnTo>
                    <a:pt x="1793" y="11555"/>
                  </a:lnTo>
                  <a:lnTo>
                    <a:pt x="2145" y="11333"/>
                  </a:lnTo>
                  <a:lnTo>
                    <a:pt x="2514" y="11093"/>
                  </a:lnTo>
                  <a:lnTo>
                    <a:pt x="2903" y="10816"/>
                  </a:lnTo>
                  <a:lnTo>
                    <a:pt x="3291" y="10502"/>
                  </a:lnTo>
                  <a:lnTo>
                    <a:pt x="3679" y="10169"/>
                  </a:lnTo>
                  <a:lnTo>
                    <a:pt x="4086" y="9799"/>
                  </a:lnTo>
                  <a:lnTo>
                    <a:pt x="4474" y="9411"/>
                  </a:lnTo>
                  <a:lnTo>
                    <a:pt x="1183" y="9984"/>
                  </a:lnTo>
                  <a:lnTo>
                    <a:pt x="5768" y="7710"/>
                  </a:lnTo>
                  <a:lnTo>
                    <a:pt x="5990" y="7359"/>
                  </a:lnTo>
                  <a:lnTo>
                    <a:pt x="6193" y="6989"/>
                  </a:lnTo>
                  <a:lnTo>
                    <a:pt x="6378" y="6582"/>
                  </a:lnTo>
                  <a:lnTo>
                    <a:pt x="6563" y="6176"/>
                  </a:lnTo>
                  <a:lnTo>
                    <a:pt x="6729" y="5750"/>
                  </a:lnTo>
                  <a:lnTo>
                    <a:pt x="6896" y="5307"/>
                  </a:lnTo>
                  <a:lnTo>
                    <a:pt x="7025" y="4845"/>
                  </a:lnTo>
                  <a:lnTo>
                    <a:pt x="7155" y="4364"/>
                  </a:lnTo>
                  <a:lnTo>
                    <a:pt x="4326" y="4863"/>
                  </a:lnTo>
                  <a:lnTo>
                    <a:pt x="7340" y="3384"/>
                  </a:lnTo>
                  <a:lnTo>
                    <a:pt x="7395" y="2996"/>
                  </a:lnTo>
                  <a:lnTo>
                    <a:pt x="7432" y="2589"/>
                  </a:lnTo>
                  <a:lnTo>
                    <a:pt x="7450" y="2182"/>
                  </a:lnTo>
                  <a:lnTo>
                    <a:pt x="7469" y="1776"/>
                  </a:lnTo>
                  <a:lnTo>
                    <a:pt x="7469" y="1351"/>
                  </a:lnTo>
                  <a:lnTo>
                    <a:pt x="7469" y="907"/>
                  </a:lnTo>
                  <a:lnTo>
                    <a:pt x="7432" y="463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13"/>
            <p:cNvSpPr/>
            <p:nvPr/>
          </p:nvSpPr>
          <p:spPr>
            <a:xfrm>
              <a:off x="2256200" y="-729912"/>
              <a:ext cx="134975" cy="223250"/>
            </a:xfrm>
            <a:custGeom>
              <a:rect b="b" l="l" r="r" t="t"/>
              <a:pathLst>
                <a:path extrusionOk="0" h="8930" w="5399">
                  <a:moveTo>
                    <a:pt x="5343" y="0"/>
                  </a:moveTo>
                  <a:lnTo>
                    <a:pt x="5158" y="37"/>
                  </a:lnTo>
                  <a:lnTo>
                    <a:pt x="4936" y="130"/>
                  </a:lnTo>
                  <a:lnTo>
                    <a:pt x="4659" y="241"/>
                  </a:lnTo>
                  <a:lnTo>
                    <a:pt x="4308" y="407"/>
                  </a:lnTo>
                  <a:lnTo>
                    <a:pt x="3919" y="611"/>
                  </a:lnTo>
                  <a:lnTo>
                    <a:pt x="3513" y="906"/>
                  </a:lnTo>
                  <a:lnTo>
                    <a:pt x="3291" y="1054"/>
                  </a:lnTo>
                  <a:lnTo>
                    <a:pt x="3069" y="1239"/>
                  </a:lnTo>
                  <a:lnTo>
                    <a:pt x="3032" y="2108"/>
                  </a:lnTo>
                  <a:lnTo>
                    <a:pt x="2755" y="1535"/>
                  </a:lnTo>
                  <a:lnTo>
                    <a:pt x="2514" y="1775"/>
                  </a:lnTo>
                  <a:lnTo>
                    <a:pt x="2274" y="2053"/>
                  </a:lnTo>
                  <a:lnTo>
                    <a:pt x="2034" y="2348"/>
                  </a:lnTo>
                  <a:lnTo>
                    <a:pt x="1793" y="2663"/>
                  </a:lnTo>
                  <a:lnTo>
                    <a:pt x="1571" y="3014"/>
                  </a:lnTo>
                  <a:lnTo>
                    <a:pt x="1350" y="3384"/>
                  </a:lnTo>
                  <a:lnTo>
                    <a:pt x="1146" y="3790"/>
                  </a:lnTo>
                  <a:lnTo>
                    <a:pt x="943" y="4234"/>
                  </a:lnTo>
                  <a:lnTo>
                    <a:pt x="758" y="4696"/>
                  </a:lnTo>
                  <a:lnTo>
                    <a:pt x="592" y="5195"/>
                  </a:lnTo>
                  <a:lnTo>
                    <a:pt x="444" y="5731"/>
                  </a:lnTo>
                  <a:lnTo>
                    <a:pt x="314" y="6305"/>
                  </a:lnTo>
                  <a:lnTo>
                    <a:pt x="203" y="6896"/>
                  </a:lnTo>
                  <a:lnTo>
                    <a:pt x="111" y="7543"/>
                  </a:lnTo>
                  <a:lnTo>
                    <a:pt x="37" y="8209"/>
                  </a:lnTo>
                  <a:lnTo>
                    <a:pt x="0" y="8930"/>
                  </a:lnTo>
                  <a:lnTo>
                    <a:pt x="0" y="8930"/>
                  </a:lnTo>
                  <a:lnTo>
                    <a:pt x="296" y="8819"/>
                  </a:lnTo>
                  <a:lnTo>
                    <a:pt x="629" y="8671"/>
                  </a:lnTo>
                  <a:lnTo>
                    <a:pt x="1054" y="8449"/>
                  </a:lnTo>
                  <a:lnTo>
                    <a:pt x="1553" y="8153"/>
                  </a:lnTo>
                  <a:lnTo>
                    <a:pt x="1812" y="7968"/>
                  </a:lnTo>
                  <a:lnTo>
                    <a:pt x="2089" y="7783"/>
                  </a:lnTo>
                  <a:lnTo>
                    <a:pt x="2385" y="7562"/>
                  </a:lnTo>
                  <a:lnTo>
                    <a:pt x="2662" y="7321"/>
                  </a:lnTo>
                  <a:lnTo>
                    <a:pt x="2958" y="7044"/>
                  </a:lnTo>
                  <a:lnTo>
                    <a:pt x="3235" y="6767"/>
                  </a:lnTo>
                  <a:lnTo>
                    <a:pt x="869" y="7192"/>
                  </a:lnTo>
                  <a:lnTo>
                    <a:pt x="4160" y="5547"/>
                  </a:lnTo>
                  <a:lnTo>
                    <a:pt x="4326" y="5288"/>
                  </a:lnTo>
                  <a:lnTo>
                    <a:pt x="4474" y="5010"/>
                  </a:lnTo>
                  <a:lnTo>
                    <a:pt x="4603" y="4733"/>
                  </a:lnTo>
                  <a:lnTo>
                    <a:pt x="4733" y="4437"/>
                  </a:lnTo>
                  <a:lnTo>
                    <a:pt x="4862" y="4123"/>
                  </a:lnTo>
                  <a:lnTo>
                    <a:pt x="4973" y="3809"/>
                  </a:lnTo>
                  <a:lnTo>
                    <a:pt x="5066" y="3476"/>
                  </a:lnTo>
                  <a:lnTo>
                    <a:pt x="5158" y="3143"/>
                  </a:lnTo>
                  <a:lnTo>
                    <a:pt x="3124" y="3495"/>
                  </a:lnTo>
                  <a:lnTo>
                    <a:pt x="3124" y="3495"/>
                  </a:lnTo>
                  <a:lnTo>
                    <a:pt x="5287" y="2422"/>
                  </a:lnTo>
                  <a:lnTo>
                    <a:pt x="5361" y="1868"/>
                  </a:lnTo>
                  <a:lnTo>
                    <a:pt x="5398" y="1276"/>
                  </a:lnTo>
                  <a:lnTo>
                    <a:pt x="5380" y="648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13"/>
            <p:cNvSpPr/>
            <p:nvPr/>
          </p:nvSpPr>
          <p:spPr>
            <a:xfrm>
              <a:off x="2066225" y="-618537"/>
              <a:ext cx="219575" cy="319400"/>
            </a:xfrm>
            <a:custGeom>
              <a:rect b="b" l="l" r="r" t="t"/>
              <a:pathLst>
                <a:path extrusionOk="0" h="12776" w="8783">
                  <a:moveTo>
                    <a:pt x="1" y="1"/>
                  </a:moveTo>
                  <a:lnTo>
                    <a:pt x="1" y="500"/>
                  </a:lnTo>
                  <a:lnTo>
                    <a:pt x="1" y="981"/>
                  </a:lnTo>
                  <a:lnTo>
                    <a:pt x="19" y="1443"/>
                  </a:lnTo>
                  <a:lnTo>
                    <a:pt x="56" y="1905"/>
                  </a:lnTo>
                  <a:lnTo>
                    <a:pt x="93" y="2349"/>
                  </a:lnTo>
                  <a:lnTo>
                    <a:pt x="149" y="2774"/>
                  </a:lnTo>
                  <a:lnTo>
                    <a:pt x="223" y="3199"/>
                  </a:lnTo>
                  <a:lnTo>
                    <a:pt x="297" y="3606"/>
                  </a:lnTo>
                  <a:lnTo>
                    <a:pt x="3624" y="5011"/>
                  </a:lnTo>
                  <a:lnTo>
                    <a:pt x="574" y="4660"/>
                  </a:lnTo>
                  <a:lnTo>
                    <a:pt x="722" y="5159"/>
                  </a:lnTo>
                  <a:lnTo>
                    <a:pt x="907" y="5639"/>
                  </a:lnTo>
                  <a:lnTo>
                    <a:pt x="1110" y="6120"/>
                  </a:lnTo>
                  <a:lnTo>
                    <a:pt x="1314" y="6564"/>
                  </a:lnTo>
                  <a:lnTo>
                    <a:pt x="1535" y="6989"/>
                  </a:lnTo>
                  <a:lnTo>
                    <a:pt x="1776" y="7396"/>
                  </a:lnTo>
                  <a:lnTo>
                    <a:pt x="2016" y="7784"/>
                  </a:lnTo>
                  <a:lnTo>
                    <a:pt x="2275" y="8154"/>
                  </a:lnTo>
                  <a:lnTo>
                    <a:pt x="7340" y="10280"/>
                  </a:lnTo>
                  <a:lnTo>
                    <a:pt x="3772" y="9873"/>
                  </a:lnTo>
                  <a:lnTo>
                    <a:pt x="4234" y="10261"/>
                  </a:lnTo>
                  <a:lnTo>
                    <a:pt x="4678" y="10631"/>
                  </a:lnTo>
                  <a:lnTo>
                    <a:pt x="5122" y="10964"/>
                  </a:lnTo>
                  <a:lnTo>
                    <a:pt x="5566" y="11259"/>
                  </a:lnTo>
                  <a:lnTo>
                    <a:pt x="5991" y="11537"/>
                  </a:lnTo>
                  <a:lnTo>
                    <a:pt x="6416" y="11777"/>
                  </a:lnTo>
                  <a:lnTo>
                    <a:pt x="6804" y="11980"/>
                  </a:lnTo>
                  <a:lnTo>
                    <a:pt x="7174" y="12165"/>
                  </a:lnTo>
                  <a:lnTo>
                    <a:pt x="7821" y="12443"/>
                  </a:lnTo>
                  <a:lnTo>
                    <a:pt x="8339" y="12646"/>
                  </a:lnTo>
                  <a:lnTo>
                    <a:pt x="8671" y="12738"/>
                  </a:lnTo>
                  <a:lnTo>
                    <a:pt x="8782" y="12775"/>
                  </a:lnTo>
                  <a:lnTo>
                    <a:pt x="8653" y="11722"/>
                  </a:lnTo>
                  <a:lnTo>
                    <a:pt x="8505" y="10723"/>
                  </a:lnTo>
                  <a:lnTo>
                    <a:pt x="8302" y="9780"/>
                  </a:lnTo>
                  <a:lnTo>
                    <a:pt x="8080" y="8893"/>
                  </a:lnTo>
                  <a:lnTo>
                    <a:pt x="7839" y="8061"/>
                  </a:lnTo>
                  <a:lnTo>
                    <a:pt x="7562" y="7285"/>
                  </a:lnTo>
                  <a:lnTo>
                    <a:pt x="7266" y="6564"/>
                  </a:lnTo>
                  <a:lnTo>
                    <a:pt x="6952" y="5880"/>
                  </a:lnTo>
                  <a:lnTo>
                    <a:pt x="6619" y="5251"/>
                  </a:lnTo>
                  <a:lnTo>
                    <a:pt x="6268" y="4678"/>
                  </a:lnTo>
                  <a:lnTo>
                    <a:pt x="5898" y="4142"/>
                  </a:lnTo>
                  <a:lnTo>
                    <a:pt x="5529" y="3643"/>
                  </a:lnTo>
                  <a:lnTo>
                    <a:pt x="5140" y="3181"/>
                  </a:lnTo>
                  <a:lnTo>
                    <a:pt x="4771" y="2755"/>
                  </a:lnTo>
                  <a:lnTo>
                    <a:pt x="4382" y="2386"/>
                  </a:lnTo>
                  <a:lnTo>
                    <a:pt x="3994" y="2034"/>
                  </a:lnTo>
                  <a:lnTo>
                    <a:pt x="3643" y="2940"/>
                  </a:lnTo>
                  <a:lnTo>
                    <a:pt x="3495" y="1646"/>
                  </a:lnTo>
                  <a:lnTo>
                    <a:pt x="3144" y="1406"/>
                  </a:lnTo>
                  <a:lnTo>
                    <a:pt x="2811" y="1166"/>
                  </a:lnTo>
                  <a:lnTo>
                    <a:pt x="2478" y="981"/>
                  </a:lnTo>
                  <a:lnTo>
                    <a:pt x="2164" y="796"/>
                  </a:lnTo>
                  <a:lnTo>
                    <a:pt x="1868" y="648"/>
                  </a:lnTo>
                  <a:lnTo>
                    <a:pt x="1572" y="518"/>
                  </a:lnTo>
                  <a:lnTo>
                    <a:pt x="1055" y="297"/>
                  </a:lnTo>
                  <a:lnTo>
                    <a:pt x="611" y="149"/>
                  </a:lnTo>
                  <a:lnTo>
                    <a:pt x="278" y="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13"/>
            <p:cNvSpPr/>
            <p:nvPr/>
          </p:nvSpPr>
          <p:spPr>
            <a:xfrm>
              <a:off x="2225675" y="-648562"/>
              <a:ext cx="65200" cy="438150"/>
            </a:xfrm>
            <a:custGeom>
              <a:rect b="b" l="l" r="r" t="t"/>
              <a:pathLst>
                <a:path extrusionOk="0" h="17526" w="2608">
                  <a:moveTo>
                    <a:pt x="130" y="0"/>
                  </a:moveTo>
                  <a:lnTo>
                    <a:pt x="75" y="37"/>
                  </a:lnTo>
                  <a:lnTo>
                    <a:pt x="19" y="111"/>
                  </a:lnTo>
                  <a:lnTo>
                    <a:pt x="1" y="167"/>
                  </a:lnTo>
                  <a:lnTo>
                    <a:pt x="1" y="259"/>
                  </a:lnTo>
                  <a:lnTo>
                    <a:pt x="149" y="777"/>
                  </a:lnTo>
                  <a:lnTo>
                    <a:pt x="500" y="2182"/>
                  </a:lnTo>
                  <a:lnTo>
                    <a:pt x="722" y="3124"/>
                  </a:lnTo>
                  <a:lnTo>
                    <a:pt x="981" y="4215"/>
                  </a:lnTo>
                  <a:lnTo>
                    <a:pt x="1221" y="5417"/>
                  </a:lnTo>
                  <a:lnTo>
                    <a:pt x="1461" y="6711"/>
                  </a:lnTo>
                  <a:lnTo>
                    <a:pt x="1702" y="8079"/>
                  </a:lnTo>
                  <a:lnTo>
                    <a:pt x="1887" y="9466"/>
                  </a:lnTo>
                  <a:lnTo>
                    <a:pt x="1979" y="10187"/>
                  </a:lnTo>
                  <a:lnTo>
                    <a:pt x="2053" y="10889"/>
                  </a:lnTo>
                  <a:lnTo>
                    <a:pt x="2127" y="11592"/>
                  </a:lnTo>
                  <a:lnTo>
                    <a:pt x="2164" y="12276"/>
                  </a:lnTo>
                  <a:lnTo>
                    <a:pt x="2201" y="12978"/>
                  </a:lnTo>
                  <a:lnTo>
                    <a:pt x="2219" y="13644"/>
                  </a:lnTo>
                  <a:lnTo>
                    <a:pt x="2219" y="14309"/>
                  </a:lnTo>
                  <a:lnTo>
                    <a:pt x="2182" y="14956"/>
                  </a:lnTo>
                  <a:lnTo>
                    <a:pt x="2145" y="15566"/>
                  </a:lnTo>
                  <a:lnTo>
                    <a:pt x="2072" y="16176"/>
                  </a:lnTo>
                  <a:lnTo>
                    <a:pt x="1998" y="16731"/>
                  </a:lnTo>
                  <a:lnTo>
                    <a:pt x="1868" y="17286"/>
                  </a:lnTo>
                  <a:lnTo>
                    <a:pt x="1868" y="17359"/>
                  </a:lnTo>
                  <a:lnTo>
                    <a:pt x="1887" y="17433"/>
                  </a:lnTo>
                  <a:lnTo>
                    <a:pt x="1942" y="17489"/>
                  </a:lnTo>
                  <a:lnTo>
                    <a:pt x="2016" y="17507"/>
                  </a:lnTo>
                  <a:lnTo>
                    <a:pt x="2072" y="17526"/>
                  </a:lnTo>
                  <a:lnTo>
                    <a:pt x="2127" y="17507"/>
                  </a:lnTo>
                  <a:lnTo>
                    <a:pt x="2182" y="17470"/>
                  </a:lnTo>
                  <a:lnTo>
                    <a:pt x="2219" y="17433"/>
                  </a:lnTo>
                  <a:lnTo>
                    <a:pt x="2256" y="17378"/>
                  </a:lnTo>
                  <a:lnTo>
                    <a:pt x="2349" y="16916"/>
                  </a:lnTo>
                  <a:lnTo>
                    <a:pt x="2441" y="16417"/>
                  </a:lnTo>
                  <a:lnTo>
                    <a:pt x="2515" y="15899"/>
                  </a:lnTo>
                  <a:lnTo>
                    <a:pt x="2552" y="15344"/>
                  </a:lnTo>
                  <a:lnTo>
                    <a:pt x="2589" y="14771"/>
                  </a:lnTo>
                  <a:lnTo>
                    <a:pt x="2608" y="14161"/>
                  </a:lnTo>
                  <a:lnTo>
                    <a:pt x="2608" y="13533"/>
                  </a:lnTo>
                  <a:lnTo>
                    <a:pt x="2589" y="12867"/>
                  </a:lnTo>
                  <a:lnTo>
                    <a:pt x="2552" y="12183"/>
                  </a:lnTo>
                  <a:lnTo>
                    <a:pt x="2515" y="11462"/>
                  </a:lnTo>
                  <a:lnTo>
                    <a:pt x="2441" y="10723"/>
                  </a:lnTo>
                  <a:lnTo>
                    <a:pt x="2349" y="9946"/>
                  </a:lnTo>
                  <a:lnTo>
                    <a:pt x="2256" y="9151"/>
                  </a:lnTo>
                  <a:lnTo>
                    <a:pt x="2127" y="8319"/>
                  </a:lnTo>
                  <a:lnTo>
                    <a:pt x="1998" y="7469"/>
                  </a:lnTo>
                  <a:lnTo>
                    <a:pt x="1850" y="6600"/>
                  </a:lnTo>
                  <a:lnTo>
                    <a:pt x="1591" y="5306"/>
                  </a:lnTo>
                  <a:lnTo>
                    <a:pt x="1351" y="4104"/>
                  </a:lnTo>
                  <a:lnTo>
                    <a:pt x="1110" y="3014"/>
                  </a:lnTo>
                  <a:lnTo>
                    <a:pt x="870" y="2052"/>
                  </a:lnTo>
                  <a:lnTo>
                    <a:pt x="519" y="666"/>
                  </a:lnTo>
                  <a:lnTo>
                    <a:pt x="371" y="148"/>
                  </a:lnTo>
                  <a:lnTo>
                    <a:pt x="334" y="74"/>
                  </a:lnTo>
                  <a:lnTo>
                    <a:pt x="278" y="19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1" name="Google Shape;1981;p13"/>
          <p:cNvGrpSpPr/>
          <p:nvPr/>
        </p:nvGrpSpPr>
        <p:grpSpPr>
          <a:xfrm>
            <a:off x="154075" y="3913513"/>
            <a:ext cx="541225" cy="1095081"/>
            <a:chOff x="-804075" y="1218263"/>
            <a:chExt cx="541225" cy="1095081"/>
          </a:xfrm>
        </p:grpSpPr>
        <p:sp>
          <p:nvSpPr>
            <p:cNvPr id="1982" name="Google Shape;1982;p13"/>
            <p:cNvSpPr/>
            <p:nvPr/>
          </p:nvSpPr>
          <p:spPr>
            <a:xfrm>
              <a:off x="-683886" y="2264444"/>
              <a:ext cx="359100" cy="489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83" name="Google Shape;1983;p13"/>
            <p:cNvSpPr/>
            <p:nvPr/>
          </p:nvSpPr>
          <p:spPr>
            <a:xfrm>
              <a:off x="-554025" y="2240813"/>
              <a:ext cx="104925" cy="49025"/>
            </a:xfrm>
            <a:custGeom>
              <a:rect b="b" l="l" r="r" t="t"/>
              <a:pathLst>
                <a:path extrusionOk="0" h="1961" w="4197">
                  <a:moveTo>
                    <a:pt x="0" y="1"/>
                  </a:moveTo>
                  <a:lnTo>
                    <a:pt x="0" y="1812"/>
                  </a:lnTo>
                  <a:lnTo>
                    <a:pt x="536" y="1886"/>
                  </a:lnTo>
                  <a:lnTo>
                    <a:pt x="1054" y="1923"/>
                  </a:lnTo>
                  <a:lnTo>
                    <a:pt x="1571" y="1960"/>
                  </a:lnTo>
                  <a:lnTo>
                    <a:pt x="2625" y="1960"/>
                  </a:lnTo>
                  <a:lnTo>
                    <a:pt x="3161" y="1923"/>
                  </a:lnTo>
                  <a:lnTo>
                    <a:pt x="3679" y="1886"/>
                  </a:lnTo>
                  <a:lnTo>
                    <a:pt x="4197" y="1812"/>
                  </a:lnTo>
                  <a:lnTo>
                    <a:pt x="41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13"/>
            <p:cNvSpPr/>
            <p:nvPr/>
          </p:nvSpPr>
          <p:spPr>
            <a:xfrm>
              <a:off x="-671425" y="1906663"/>
              <a:ext cx="339725" cy="355450"/>
            </a:xfrm>
            <a:custGeom>
              <a:rect b="b" l="l" r="r" t="t"/>
              <a:pathLst>
                <a:path extrusionOk="0" h="14218" w="13589">
                  <a:moveTo>
                    <a:pt x="0" y="1"/>
                  </a:moveTo>
                  <a:lnTo>
                    <a:pt x="481" y="4031"/>
                  </a:lnTo>
                  <a:lnTo>
                    <a:pt x="500" y="4253"/>
                  </a:lnTo>
                  <a:lnTo>
                    <a:pt x="795" y="6693"/>
                  </a:lnTo>
                  <a:lnTo>
                    <a:pt x="814" y="6878"/>
                  </a:lnTo>
                  <a:lnTo>
                    <a:pt x="1221" y="10316"/>
                  </a:lnTo>
                  <a:lnTo>
                    <a:pt x="1258" y="10538"/>
                  </a:lnTo>
                  <a:lnTo>
                    <a:pt x="1498" y="12535"/>
                  </a:lnTo>
                  <a:lnTo>
                    <a:pt x="1516" y="12720"/>
                  </a:lnTo>
                  <a:lnTo>
                    <a:pt x="1572" y="12886"/>
                  </a:lnTo>
                  <a:lnTo>
                    <a:pt x="1627" y="13052"/>
                  </a:lnTo>
                  <a:lnTo>
                    <a:pt x="1701" y="13200"/>
                  </a:lnTo>
                  <a:lnTo>
                    <a:pt x="1794" y="13348"/>
                  </a:lnTo>
                  <a:lnTo>
                    <a:pt x="1886" y="13496"/>
                  </a:lnTo>
                  <a:lnTo>
                    <a:pt x="1997" y="13607"/>
                  </a:lnTo>
                  <a:lnTo>
                    <a:pt x="2108" y="13736"/>
                  </a:lnTo>
                  <a:lnTo>
                    <a:pt x="2237" y="13847"/>
                  </a:lnTo>
                  <a:lnTo>
                    <a:pt x="2385" y="13940"/>
                  </a:lnTo>
                  <a:lnTo>
                    <a:pt x="2533" y="14014"/>
                  </a:lnTo>
                  <a:lnTo>
                    <a:pt x="2681" y="14088"/>
                  </a:lnTo>
                  <a:lnTo>
                    <a:pt x="2847" y="14143"/>
                  </a:lnTo>
                  <a:lnTo>
                    <a:pt x="3014" y="14180"/>
                  </a:lnTo>
                  <a:lnTo>
                    <a:pt x="3199" y="14199"/>
                  </a:lnTo>
                  <a:lnTo>
                    <a:pt x="3365" y="14217"/>
                  </a:lnTo>
                  <a:lnTo>
                    <a:pt x="10279" y="14217"/>
                  </a:lnTo>
                  <a:lnTo>
                    <a:pt x="10446" y="14199"/>
                  </a:lnTo>
                  <a:lnTo>
                    <a:pt x="10630" y="14180"/>
                  </a:lnTo>
                  <a:lnTo>
                    <a:pt x="10797" y="14143"/>
                  </a:lnTo>
                  <a:lnTo>
                    <a:pt x="10963" y="14088"/>
                  </a:lnTo>
                  <a:lnTo>
                    <a:pt x="11111" y="14014"/>
                  </a:lnTo>
                  <a:lnTo>
                    <a:pt x="11259" y="13940"/>
                  </a:lnTo>
                  <a:lnTo>
                    <a:pt x="11407" y="13829"/>
                  </a:lnTo>
                  <a:lnTo>
                    <a:pt x="11536" y="13736"/>
                  </a:lnTo>
                  <a:lnTo>
                    <a:pt x="11647" y="13607"/>
                  </a:lnTo>
                  <a:lnTo>
                    <a:pt x="11758" y="13478"/>
                  </a:lnTo>
                  <a:lnTo>
                    <a:pt x="11869" y="13348"/>
                  </a:lnTo>
                  <a:lnTo>
                    <a:pt x="11943" y="13200"/>
                  </a:lnTo>
                  <a:lnTo>
                    <a:pt x="12017" y="13052"/>
                  </a:lnTo>
                  <a:lnTo>
                    <a:pt x="12072" y="12886"/>
                  </a:lnTo>
                  <a:lnTo>
                    <a:pt x="12128" y="12701"/>
                  </a:lnTo>
                  <a:lnTo>
                    <a:pt x="12146" y="12535"/>
                  </a:lnTo>
                  <a:lnTo>
                    <a:pt x="12424" y="10242"/>
                  </a:lnTo>
                  <a:lnTo>
                    <a:pt x="12442" y="10002"/>
                  </a:lnTo>
                  <a:lnTo>
                    <a:pt x="12553" y="9115"/>
                  </a:lnTo>
                  <a:lnTo>
                    <a:pt x="12572" y="8837"/>
                  </a:lnTo>
                  <a:lnTo>
                    <a:pt x="12867" y="6397"/>
                  </a:lnTo>
                  <a:lnTo>
                    <a:pt x="12886" y="6175"/>
                  </a:lnTo>
                  <a:lnTo>
                    <a:pt x="135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13"/>
            <p:cNvSpPr/>
            <p:nvPr/>
          </p:nvSpPr>
          <p:spPr>
            <a:xfrm>
              <a:off x="-659400" y="1906663"/>
              <a:ext cx="83675" cy="106325"/>
            </a:xfrm>
            <a:custGeom>
              <a:rect b="b" l="l" r="r" t="t"/>
              <a:pathLst>
                <a:path extrusionOk="0" h="4253" w="3347">
                  <a:moveTo>
                    <a:pt x="3143" y="1"/>
                  </a:moveTo>
                  <a:lnTo>
                    <a:pt x="3032" y="315"/>
                  </a:lnTo>
                  <a:lnTo>
                    <a:pt x="2903" y="611"/>
                  </a:lnTo>
                  <a:lnTo>
                    <a:pt x="2755" y="888"/>
                  </a:lnTo>
                  <a:lnTo>
                    <a:pt x="2607" y="1184"/>
                  </a:lnTo>
                  <a:lnTo>
                    <a:pt x="2440" y="1461"/>
                  </a:lnTo>
                  <a:lnTo>
                    <a:pt x="2255" y="1738"/>
                  </a:lnTo>
                  <a:lnTo>
                    <a:pt x="2071" y="1997"/>
                  </a:lnTo>
                  <a:lnTo>
                    <a:pt x="1886" y="2256"/>
                  </a:lnTo>
                  <a:lnTo>
                    <a:pt x="1682" y="2515"/>
                  </a:lnTo>
                  <a:lnTo>
                    <a:pt x="1461" y="2755"/>
                  </a:lnTo>
                  <a:lnTo>
                    <a:pt x="1239" y="2995"/>
                  </a:lnTo>
                  <a:lnTo>
                    <a:pt x="1017" y="3217"/>
                  </a:lnTo>
                  <a:lnTo>
                    <a:pt x="777" y="3439"/>
                  </a:lnTo>
                  <a:lnTo>
                    <a:pt x="518" y="3643"/>
                  </a:lnTo>
                  <a:lnTo>
                    <a:pt x="259" y="3846"/>
                  </a:lnTo>
                  <a:lnTo>
                    <a:pt x="0" y="4031"/>
                  </a:lnTo>
                  <a:lnTo>
                    <a:pt x="19" y="4253"/>
                  </a:lnTo>
                  <a:lnTo>
                    <a:pt x="314" y="4049"/>
                  </a:lnTo>
                  <a:lnTo>
                    <a:pt x="573" y="3846"/>
                  </a:lnTo>
                  <a:lnTo>
                    <a:pt x="850" y="3624"/>
                  </a:lnTo>
                  <a:lnTo>
                    <a:pt x="1091" y="3402"/>
                  </a:lnTo>
                  <a:lnTo>
                    <a:pt x="1350" y="3162"/>
                  </a:lnTo>
                  <a:lnTo>
                    <a:pt x="1590" y="2903"/>
                  </a:lnTo>
                  <a:lnTo>
                    <a:pt x="1812" y="2644"/>
                  </a:lnTo>
                  <a:lnTo>
                    <a:pt x="2034" y="2385"/>
                  </a:lnTo>
                  <a:lnTo>
                    <a:pt x="2237" y="2108"/>
                  </a:lnTo>
                  <a:lnTo>
                    <a:pt x="2422" y="1831"/>
                  </a:lnTo>
                  <a:lnTo>
                    <a:pt x="2607" y="1553"/>
                  </a:lnTo>
                  <a:lnTo>
                    <a:pt x="2792" y="1258"/>
                  </a:lnTo>
                  <a:lnTo>
                    <a:pt x="2939" y="943"/>
                  </a:lnTo>
                  <a:lnTo>
                    <a:pt x="3087" y="648"/>
                  </a:lnTo>
                  <a:lnTo>
                    <a:pt x="3235" y="333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13"/>
            <p:cNvSpPr/>
            <p:nvPr/>
          </p:nvSpPr>
          <p:spPr>
            <a:xfrm>
              <a:off x="-458825" y="1906663"/>
              <a:ext cx="109550" cy="159950"/>
            </a:xfrm>
            <a:custGeom>
              <a:rect b="b" l="l" r="r" t="t"/>
              <a:pathLst>
                <a:path extrusionOk="0" h="6398" w="4382">
                  <a:moveTo>
                    <a:pt x="0" y="1"/>
                  </a:moveTo>
                  <a:lnTo>
                    <a:pt x="0" y="444"/>
                  </a:lnTo>
                  <a:lnTo>
                    <a:pt x="19" y="888"/>
                  </a:lnTo>
                  <a:lnTo>
                    <a:pt x="74" y="1332"/>
                  </a:lnTo>
                  <a:lnTo>
                    <a:pt x="167" y="1775"/>
                  </a:lnTo>
                  <a:lnTo>
                    <a:pt x="296" y="2201"/>
                  </a:lnTo>
                  <a:lnTo>
                    <a:pt x="463" y="2607"/>
                  </a:lnTo>
                  <a:lnTo>
                    <a:pt x="666" y="3014"/>
                  </a:lnTo>
                  <a:lnTo>
                    <a:pt x="888" y="3402"/>
                  </a:lnTo>
                  <a:lnTo>
                    <a:pt x="1054" y="3643"/>
                  </a:lnTo>
                  <a:lnTo>
                    <a:pt x="1221" y="3864"/>
                  </a:lnTo>
                  <a:lnTo>
                    <a:pt x="1590" y="4290"/>
                  </a:lnTo>
                  <a:lnTo>
                    <a:pt x="1997" y="4715"/>
                  </a:lnTo>
                  <a:lnTo>
                    <a:pt x="2422" y="5085"/>
                  </a:lnTo>
                  <a:lnTo>
                    <a:pt x="2884" y="5454"/>
                  </a:lnTo>
                  <a:lnTo>
                    <a:pt x="3365" y="5787"/>
                  </a:lnTo>
                  <a:lnTo>
                    <a:pt x="3846" y="6101"/>
                  </a:lnTo>
                  <a:lnTo>
                    <a:pt x="4363" y="6397"/>
                  </a:lnTo>
                  <a:lnTo>
                    <a:pt x="4382" y="6175"/>
                  </a:lnTo>
                  <a:lnTo>
                    <a:pt x="3957" y="5916"/>
                  </a:lnTo>
                  <a:lnTo>
                    <a:pt x="3531" y="5639"/>
                  </a:lnTo>
                  <a:lnTo>
                    <a:pt x="3236" y="5436"/>
                  </a:lnTo>
                  <a:lnTo>
                    <a:pt x="2940" y="5232"/>
                  </a:lnTo>
                  <a:lnTo>
                    <a:pt x="2663" y="5011"/>
                  </a:lnTo>
                  <a:lnTo>
                    <a:pt x="2385" y="4770"/>
                  </a:lnTo>
                  <a:lnTo>
                    <a:pt x="2108" y="4530"/>
                  </a:lnTo>
                  <a:lnTo>
                    <a:pt x="1868" y="4271"/>
                  </a:lnTo>
                  <a:lnTo>
                    <a:pt x="1609" y="4012"/>
                  </a:lnTo>
                  <a:lnTo>
                    <a:pt x="1387" y="3735"/>
                  </a:lnTo>
                  <a:lnTo>
                    <a:pt x="1165" y="3458"/>
                  </a:lnTo>
                  <a:lnTo>
                    <a:pt x="980" y="3162"/>
                  </a:lnTo>
                  <a:lnTo>
                    <a:pt x="795" y="2848"/>
                  </a:lnTo>
                  <a:lnTo>
                    <a:pt x="647" y="2533"/>
                  </a:lnTo>
                  <a:lnTo>
                    <a:pt x="500" y="2201"/>
                  </a:lnTo>
                  <a:lnTo>
                    <a:pt x="389" y="1868"/>
                  </a:lnTo>
                  <a:lnTo>
                    <a:pt x="296" y="1517"/>
                  </a:lnTo>
                  <a:lnTo>
                    <a:pt x="222" y="1147"/>
                  </a:lnTo>
                  <a:lnTo>
                    <a:pt x="204" y="851"/>
                  </a:lnTo>
                  <a:lnTo>
                    <a:pt x="185" y="574"/>
                  </a:lnTo>
                  <a:lnTo>
                    <a:pt x="185" y="296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13"/>
            <p:cNvSpPr/>
            <p:nvPr/>
          </p:nvSpPr>
          <p:spPr>
            <a:xfrm>
              <a:off x="-651550" y="2042538"/>
              <a:ext cx="294425" cy="92000"/>
            </a:xfrm>
            <a:custGeom>
              <a:rect b="b" l="l" r="r" t="t"/>
              <a:pathLst>
                <a:path extrusionOk="0" h="3680" w="11777">
                  <a:moveTo>
                    <a:pt x="5602" y="1"/>
                  </a:moveTo>
                  <a:lnTo>
                    <a:pt x="5103" y="19"/>
                  </a:lnTo>
                  <a:lnTo>
                    <a:pt x="4604" y="75"/>
                  </a:lnTo>
                  <a:lnTo>
                    <a:pt x="4123" y="130"/>
                  </a:lnTo>
                  <a:lnTo>
                    <a:pt x="3624" y="204"/>
                  </a:lnTo>
                  <a:lnTo>
                    <a:pt x="3143" y="315"/>
                  </a:lnTo>
                  <a:lnTo>
                    <a:pt x="2644" y="426"/>
                  </a:lnTo>
                  <a:lnTo>
                    <a:pt x="2163" y="537"/>
                  </a:lnTo>
                  <a:lnTo>
                    <a:pt x="1683" y="685"/>
                  </a:lnTo>
                  <a:lnTo>
                    <a:pt x="758" y="981"/>
                  </a:lnTo>
                  <a:lnTo>
                    <a:pt x="389" y="1110"/>
                  </a:lnTo>
                  <a:lnTo>
                    <a:pt x="0" y="1258"/>
                  </a:lnTo>
                  <a:lnTo>
                    <a:pt x="19" y="1443"/>
                  </a:lnTo>
                  <a:lnTo>
                    <a:pt x="555" y="1239"/>
                  </a:lnTo>
                  <a:lnTo>
                    <a:pt x="1498" y="944"/>
                  </a:lnTo>
                  <a:lnTo>
                    <a:pt x="1960" y="796"/>
                  </a:lnTo>
                  <a:lnTo>
                    <a:pt x="2441" y="666"/>
                  </a:lnTo>
                  <a:lnTo>
                    <a:pt x="2921" y="555"/>
                  </a:lnTo>
                  <a:lnTo>
                    <a:pt x="3402" y="463"/>
                  </a:lnTo>
                  <a:lnTo>
                    <a:pt x="3883" y="370"/>
                  </a:lnTo>
                  <a:lnTo>
                    <a:pt x="4363" y="297"/>
                  </a:lnTo>
                  <a:lnTo>
                    <a:pt x="4844" y="241"/>
                  </a:lnTo>
                  <a:lnTo>
                    <a:pt x="5325" y="223"/>
                  </a:lnTo>
                  <a:lnTo>
                    <a:pt x="5824" y="204"/>
                  </a:lnTo>
                  <a:lnTo>
                    <a:pt x="6304" y="223"/>
                  </a:lnTo>
                  <a:lnTo>
                    <a:pt x="6785" y="278"/>
                  </a:lnTo>
                  <a:lnTo>
                    <a:pt x="7266" y="352"/>
                  </a:lnTo>
                  <a:lnTo>
                    <a:pt x="7728" y="463"/>
                  </a:lnTo>
                  <a:lnTo>
                    <a:pt x="8190" y="611"/>
                  </a:lnTo>
                  <a:lnTo>
                    <a:pt x="8615" y="777"/>
                  </a:lnTo>
                  <a:lnTo>
                    <a:pt x="9022" y="981"/>
                  </a:lnTo>
                  <a:lnTo>
                    <a:pt x="9410" y="1202"/>
                  </a:lnTo>
                  <a:lnTo>
                    <a:pt x="9761" y="1461"/>
                  </a:lnTo>
                  <a:lnTo>
                    <a:pt x="10094" y="1739"/>
                  </a:lnTo>
                  <a:lnTo>
                    <a:pt x="10408" y="2053"/>
                  </a:lnTo>
                  <a:lnTo>
                    <a:pt x="10723" y="2367"/>
                  </a:lnTo>
                  <a:lnTo>
                    <a:pt x="11019" y="2718"/>
                  </a:lnTo>
                  <a:lnTo>
                    <a:pt x="11758" y="3680"/>
                  </a:lnTo>
                  <a:lnTo>
                    <a:pt x="11777" y="3402"/>
                  </a:lnTo>
                  <a:lnTo>
                    <a:pt x="11148" y="2589"/>
                  </a:lnTo>
                  <a:lnTo>
                    <a:pt x="10871" y="2256"/>
                  </a:lnTo>
                  <a:lnTo>
                    <a:pt x="10575" y="1942"/>
                  </a:lnTo>
                  <a:lnTo>
                    <a:pt x="10279" y="1646"/>
                  </a:lnTo>
                  <a:lnTo>
                    <a:pt x="9965" y="1369"/>
                  </a:lnTo>
                  <a:lnTo>
                    <a:pt x="9632" y="1110"/>
                  </a:lnTo>
                  <a:lnTo>
                    <a:pt x="9262" y="888"/>
                  </a:lnTo>
                  <a:lnTo>
                    <a:pt x="8893" y="685"/>
                  </a:lnTo>
                  <a:lnTo>
                    <a:pt x="8504" y="518"/>
                  </a:lnTo>
                  <a:lnTo>
                    <a:pt x="8024" y="352"/>
                  </a:lnTo>
                  <a:lnTo>
                    <a:pt x="7543" y="223"/>
                  </a:lnTo>
                  <a:lnTo>
                    <a:pt x="7062" y="112"/>
                  </a:lnTo>
                  <a:lnTo>
                    <a:pt x="6582" y="56"/>
                  </a:lnTo>
                  <a:lnTo>
                    <a:pt x="6101" y="19"/>
                  </a:lnTo>
                  <a:lnTo>
                    <a:pt x="5602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13"/>
            <p:cNvSpPr/>
            <p:nvPr/>
          </p:nvSpPr>
          <p:spPr>
            <a:xfrm>
              <a:off x="-640925" y="2148838"/>
              <a:ext cx="134975" cy="113275"/>
            </a:xfrm>
            <a:custGeom>
              <a:rect b="b" l="l" r="r" t="t"/>
              <a:pathLst>
                <a:path extrusionOk="0" h="4531" w="5399">
                  <a:moveTo>
                    <a:pt x="1720" y="1"/>
                  </a:moveTo>
                  <a:lnTo>
                    <a:pt x="1461" y="38"/>
                  </a:lnTo>
                  <a:lnTo>
                    <a:pt x="1202" y="75"/>
                  </a:lnTo>
                  <a:lnTo>
                    <a:pt x="943" y="149"/>
                  </a:lnTo>
                  <a:lnTo>
                    <a:pt x="703" y="241"/>
                  </a:lnTo>
                  <a:lnTo>
                    <a:pt x="463" y="352"/>
                  </a:lnTo>
                  <a:lnTo>
                    <a:pt x="222" y="481"/>
                  </a:lnTo>
                  <a:lnTo>
                    <a:pt x="1" y="629"/>
                  </a:lnTo>
                  <a:lnTo>
                    <a:pt x="38" y="851"/>
                  </a:lnTo>
                  <a:lnTo>
                    <a:pt x="296" y="666"/>
                  </a:lnTo>
                  <a:lnTo>
                    <a:pt x="574" y="518"/>
                  </a:lnTo>
                  <a:lnTo>
                    <a:pt x="851" y="389"/>
                  </a:lnTo>
                  <a:lnTo>
                    <a:pt x="1165" y="297"/>
                  </a:lnTo>
                  <a:lnTo>
                    <a:pt x="1461" y="223"/>
                  </a:lnTo>
                  <a:lnTo>
                    <a:pt x="1775" y="186"/>
                  </a:lnTo>
                  <a:lnTo>
                    <a:pt x="2108" y="186"/>
                  </a:lnTo>
                  <a:lnTo>
                    <a:pt x="2422" y="223"/>
                  </a:lnTo>
                  <a:lnTo>
                    <a:pt x="2774" y="297"/>
                  </a:lnTo>
                  <a:lnTo>
                    <a:pt x="3106" y="407"/>
                  </a:lnTo>
                  <a:lnTo>
                    <a:pt x="3421" y="555"/>
                  </a:lnTo>
                  <a:lnTo>
                    <a:pt x="3716" y="740"/>
                  </a:lnTo>
                  <a:lnTo>
                    <a:pt x="3994" y="944"/>
                  </a:lnTo>
                  <a:lnTo>
                    <a:pt x="4234" y="1184"/>
                  </a:lnTo>
                  <a:lnTo>
                    <a:pt x="4456" y="1461"/>
                  </a:lnTo>
                  <a:lnTo>
                    <a:pt x="4659" y="1757"/>
                  </a:lnTo>
                  <a:lnTo>
                    <a:pt x="4844" y="2090"/>
                  </a:lnTo>
                  <a:lnTo>
                    <a:pt x="4992" y="2423"/>
                  </a:lnTo>
                  <a:lnTo>
                    <a:pt x="5084" y="2774"/>
                  </a:lnTo>
                  <a:lnTo>
                    <a:pt x="5158" y="3125"/>
                  </a:lnTo>
                  <a:lnTo>
                    <a:pt x="5195" y="3476"/>
                  </a:lnTo>
                  <a:lnTo>
                    <a:pt x="5177" y="3828"/>
                  </a:lnTo>
                  <a:lnTo>
                    <a:pt x="5140" y="4179"/>
                  </a:lnTo>
                  <a:lnTo>
                    <a:pt x="5084" y="4530"/>
                  </a:lnTo>
                  <a:lnTo>
                    <a:pt x="5288" y="4530"/>
                  </a:lnTo>
                  <a:lnTo>
                    <a:pt x="5362" y="4123"/>
                  </a:lnTo>
                  <a:lnTo>
                    <a:pt x="5380" y="3902"/>
                  </a:lnTo>
                  <a:lnTo>
                    <a:pt x="5399" y="3698"/>
                  </a:lnTo>
                  <a:lnTo>
                    <a:pt x="5399" y="3495"/>
                  </a:lnTo>
                  <a:lnTo>
                    <a:pt x="5380" y="3273"/>
                  </a:lnTo>
                  <a:lnTo>
                    <a:pt x="5343" y="3070"/>
                  </a:lnTo>
                  <a:lnTo>
                    <a:pt x="5306" y="2866"/>
                  </a:lnTo>
                  <a:lnTo>
                    <a:pt x="5232" y="2570"/>
                  </a:lnTo>
                  <a:lnTo>
                    <a:pt x="5140" y="2293"/>
                  </a:lnTo>
                  <a:lnTo>
                    <a:pt x="5029" y="2016"/>
                  </a:lnTo>
                  <a:lnTo>
                    <a:pt x="4881" y="1757"/>
                  </a:lnTo>
                  <a:lnTo>
                    <a:pt x="4733" y="1498"/>
                  </a:lnTo>
                  <a:lnTo>
                    <a:pt x="4548" y="1258"/>
                  </a:lnTo>
                  <a:lnTo>
                    <a:pt x="4345" y="1055"/>
                  </a:lnTo>
                  <a:lnTo>
                    <a:pt x="4142" y="851"/>
                  </a:lnTo>
                  <a:lnTo>
                    <a:pt x="3920" y="666"/>
                  </a:lnTo>
                  <a:lnTo>
                    <a:pt x="3679" y="500"/>
                  </a:lnTo>
                  <a:lnTo>
                    <a:pt x="3421" y="352"/>
                  </a:lnTo>
                  <a:lnTo>
                    <a:pt x="3162" y="223"/>
                  </a:lnTo>
                  <a:lnTo>
                    <a:pt x="2885" y="130"/>
                  </a:lnTo>
                  <a:lnTo>
                    <a:pt x="2589" y="56"/>
                  </a:lnTo>
                  <a:lnTo>
                    <a:pt x="2293" y="1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13"/>
            <p:cNvSpPr/>
            <p:nvPr/>
          </p:nvSpPr>
          <p:spPr>
            <a:xfrm>
              <a:off x="-481475" y="2103563"/>
              <a:ext cx="121125" cy="158550"/>
            </a:xfrm>
            <a:custGeom>
              <a:rect b="b" l="l" r="r" t="t"/>
              <a:pathLst>
                <a:path extrusionOk="0" h="6342" w="4845">
                  <a:moveTo>
                    <a:pt x="1479" y="0"/>
                  </a:moveTo>
                  <a:lnTo>
                    <a:pt x="1313" y="19"/>
                  </a:lnTo>
                  <a:lnTo>
                    <a:pt x="1128" y="56"/>
                  </a:lnTo>
                  <a:lnTo>
                    <a:pt x="962" y="111"/>
                  </a:lnTo>
                  <a:lnTo>
                    <a:pt x="832" y="203"/>
                  </a:lnTo>
                  <a:lnTo>
                    <a:pt x="703" y="296"/>
                  </a:lnTo>
                  <a:lnTo>
                    <a:pt x="592" y="388"/>
                  </a:lnTo>
                  <a:lnTo>
                    <a:pt x="500" y="518"/>
                  </a:lnTo>
                  <a:lnTo>
                    <a:pt x="407" y="629"/>
                  </a:lnTo>
                  <a:lnTo>
                    <a:pt x="333" y="776"/>
                  </a:lnTo>
                  <a:lnTo>
                    <a:pt x="259" y="924"/>
                  </a:lnTo>
                  <a:lnTo>
                    <a:pt x="204" y="1072"/>
                  </a:lnTo>
                  <a:lnTo>
                    <a:pt x="111" y="1368"/>
                  </a:lnTo>
                  <a:lnTo>
                    <a:pt x="56" y="1701"/>
                  </a:lnTo>
                  <a:lnTo>
                    <a:pt x="19" y="2015"/>
                  </a:lnTo>
                  <a:lnTo>
                    <a:pt x="1" y="2311"/>
                  </a:lnTo>
                  <a:lnTo>
                    <a:pt x="1" y="2644"/>
                  </a:lnTo>
                  <a:lnTo>
                    <a:pt x="19" y="2995"/>
                  </a:lnTo>
                  <a:lnTo>
                    <a:pt x="56" y="3346"/>
                  </a:lnTo>
                  <a:lnTo>
                    <a:pt x="111" y="3679"/>
                  </a:lnTo>
                  <a:lnTo>
                    <a:pt x="185" y="4012"/>
                  </a:lnTo>
                  <a:lnTo>
                    <a:pt x="278" y="4344"/>
                  </a:lnTo>
                  <a:lnTo>
                    <a:pt x="389" y="4677"/>
                  </a:lnTo>
                  <a:lnTo>
                    <a:pt x="518" y="5010"/>
                  </a:lnTo>
                  <a:lnTo>
                    <a:pt x="685" y="5361"/>
                  </a:lnTo>
                  <a:lnTo>
                    <a:pt x="888" y="5694"/>
                  </a:lnTo>
                  <a:lnTo>
                    <a:pt x="1091" y="6027"/>
                  </a:lnTo>
                  <a:lnTo>
                    <a:pt x="1332" y="6341"/>
                  </a:lnTo>
                  <a:lnTo>
                    <a:pt x="1572" y="6341"/>
                  </a:lnTo>
                  <a:lnTo>
                    <a:pt x="1295" y="5971"/>
                  </a:lnTo>
                  <a:lnTo>
                    <a:pt x="1036" y="5583"/>
                  </a:lnTo>
                  <a:lnTo>
                    <a:pt x="814" y="5176"/>
                  </a:lnTo>
                  <a:lnTo>
                    <a:pt x="629" y="4751"/>
                  </a:lnTo>
                  <a:lnTo>
                    <a:pt x="463" y="4326"/>
                  </a:lnTo>
                  <a:lnTo>
                    <a:pt x="333" y="3882"/>
                  </a:lnTo>
                  <a:lnTo>
                    <a:pt x="259" y="3420"/>
                  </a:lnTo>
                  <a:lnTo>
                    <a:pt x="204" y="2958"/>
                  </a:lnTo>
                  <a:lnTo>
                    <a:pt x="185" y="2662"/>
                  </a:lnTo>
                  <a:lnTo>
                    <a:pt x="185" y="2348"/>
                  </a:lnTo>
                  <a:lnTo>
                    <a:pt x="204" y="2034"/>
                  </a:lnTo>
                  <a:lnTo>
                    <a:pt x="241" y="1719"/>
                  </a:lnTo>
                  <a:lnTo>
                    <a:pt x="296" y="1405"/>
                  </a:lnTo>
                  <a:lnTo>
                    <a:pt x="389" y="1109"/>
                  </a:lnTo>
                  <a:lnTo>
                    <a:pt x="463" y="961"/>
                  </a:lnTo>
                  <a:lnTo>
                    <a:pt x="518" y="832"/>
                  </a:lnTo>
                  <a:lnTo>
                    <a:pt x="611" y="703"/>
                  </a:lnTo>
                  <a:lnTo>
                    <a:pt x="703" y="573"/>
                  </a:lnTo>
                  <a:lnTo>
                    <a:pt x="832" y="425"/>
                  </a:lnTo>
                  <a:lnTo>
                    <a:pt x="999" y="333"/>
                  </a:lnTo>
                  <a:lnTo>
                    <a:pt x="1147" y="259"/>
                  </a:lnTo>
                  <a:lnTo>
                    <a:pt x="1332" y="222"/>
                  </a:lnTo>
                  <a:lnTo>
                    <a:pt x="1498" y="203"/>
                  </a:lnTo>
                  <a:lnTo>
                    <a:pt x="1683" y="222"/>
                  </a:lnTo>
                  <a:lnTo>
                    <a:pt x="1868" y="259"/>
                  </a:lnTo>
                  <a:lnTo>
                    <a:pt x="2034" y="314"/>
                  </a:lnTo>
                  <a:lnTo>
                    <a:pt x="2219" y="370"/>
                  </a:lnTo>
                  <a:lnTo>
                    <a:pt x="2404" y="462"/>
                  </a:lnTo>
                  <a:lnTo>
                    <a:pt x="2755" y="666"/>
                  </a:lnTo>
                  <a:lnTo>
                    <a:pt x="3088" y="869"/>
                  </a:lnTo>
                  <a:lnTo>
                    <a:pt x="3365" y="1072"/>
                  </a:lnTo>
                  <a:lnTo>
                    <a:pt x="3753" y="1368"/>
                  </a:lnTo>
                  <a:lnTo>
                    <a:pt x="4123" y="1682"/>
                  </a:lnTo>
                  <a:lnTo>
                    <a:pt x="4493" y="2015"/>
                  </a:lnTo>
                  <a:lnTo>
                    <a:pt x="4826" y="2366"/>
                  </a:lnTo>
                  <a:lnTo>
                    <a:pt x="4844" y="2126"/>
                  </a:lnTo>
                  <a:lnTo>
                    <a:pt x="4567" y="1830"/>
                  </a:lnTo>
                  <a:lnTo>
                    <a:pt x="4271" y="1534"/>
                  </a:lnTo>
                  <a:lnTo>
                    <a:pt x="3957" y="1276"/>
                  </a:lnTo>
                  <a:lnTo>
                    <a:pt x="3624" y="1017"/>
                  </a:lnTo>
                  <a:lnTo>
                    <a:pt x="3365" y="813"/>
                  </a:lnTo>
                  <a:lnTo>
                    <a:pt x="3051" y="610"/>
                  </a:lnTo>
                  <a:lnTo>
                    <a:pt x="2718" y="407"/>
                  </a:lnTo>
                  <a:lnTo>
                    <a:pt x="2385" y="222"/>
                  </a:lnTo>
                  <a:lnTo>
                    <a:pt x="2200" y="148"/>
                  </a:lnTo>
                  <a:lnTo>
                    <a:pt x="2016" y="92"/>
                  </a:lnTo>
                  <a:lnTo>
                    <a:pt x="1831" y="37"/>
                  </a:lnTo>
                  <a:lnTo>
                    <a:pt x="1664" y="19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13"/>
            <p:cNvSpPr/>
            <p:nvPr/>
          </p:nvSpPr>
          <p:spPr>
            <a:xfrm>
              <a:off x="-671425" y="1896488"/>
              <a:ext cx="339725" cy="27300"/>
            </a:xfrm>
            <a:custGeom>
              <a:rect b="b" l="l" r="r" t="t"/>
              <a:pathLst>
                <a:path extrusionOk="0" h="1092" w="13589">
                  <a:moveTo>
                    <a:pt x="6804" y="1"/>
                  </a:moveTo>
                  <a:lnTo>
                    <a:pt x="5436" y="19"/>
                  </a:lnTo>
                  <a:lnTo>
                    <a:pt x="4160" y="56"/>
                  </a:lnTo>
                  <a:lnTo>
                    <a:pt x="2995" y="93"/>
                  </a:lnTo>
                  <a:lnTo>
                    <a:pt x="1997" y="167"/>
                  </a:lnTo>
                  <a:lnTo>
                    <a:pt x="1165" y="241"/>
                  </a:lnTo>
                  <a:lnTo>
                    <a:pt x="537" y="334"/>
                  </a:lnTo>
                  <a:lnTo>
                    <a:pt x="315" y="389"/>
                  </a:lnTo>
                  <a:lnTo>
                    <a:pt x="148" y="445"/>
                  </a:lnTo>
                  <a:lnTo>
                    <a:pt x="37" y="500"/>
                  </a:lnTo>
                  <a:lnTo>
                    <a:pt x="19" y="519"/>
                  </a:lnTo>
                  <a:lnTo>
                    <a:pt x="0" y="555"/>
                  </a:lnTo>
                  <a:lnTo>
                    <a:pt x="19" y="574"/>
                  </a:lnTo>
                  <a:lnTo>
                    <a:pt x="37" y="611"/>
                  </a:lnTo>
                  <a:lnTo>
                    <a:pt x="148" y="666"/>
                  </a:lnTo>
                  <a:lnTo>
                    <a:pt x="315" y="722"/>
                  </a:lnTo>
                  <a:lnTo>
                    <a:pt x="537" y="759"/>
                  </a:lnTo>
                  <a:lnTo>
                    <a:pt x="1165" y="851"/>
                  </a:lnTo>
                  <a:lnTo>
                    <a:pt x="1997" y="944"/>
                  </a:lnTo>
                  <a:lnTo>
                    <a:pt x="2995" y="999"/>
                  </a:lnTo>
                  <a:lnTo>
                    <a:pt x="4160" y="1055"/>
                  </a:lnTo>
                  <a:lnTo>
                    <a:pt x="5436" y="1092"/>
                  </a:lnTo>
                  <a:lnTo>
                    <a:pt x="8172" y="1092"/>
                  </a:lnTo>
                  <a:lnTo>
                    <a:pt x="9447" y="1055"/>
                  </a:lnTo>
                  <a:lnTo>
                    <a:pt x="10593" y="999"/>
                  </a:lnTo>
                  <a:lnTo>
                    <a:pt x="11610" y="944"/>
                  </a:lnTo>
                  <a:lnTo>
                    <a:pt x="12442" y="851"/>
                  </a:lnTo>
                  <a:lnTo>
                    <a:pt x="13052" y="759"/>
                  </a:lnTo>
                  <a:lnTo>
                    <a:pt x="13292" y="722"/>
                  </a:lnTo>
                  <a:lnTo>
                    <a:pt x="13459" y="666"/>
                  </a:lnTo>
                  <a:lnTo>
                    <a:pt x="13551" y="611"/>
                  </a:lnTo>
                  <a:lnTo>
                    <a:pt x="13588" y="574"/>
                  </a:lnTo>
                  <a:lnTo>
                    <a:pt x="13588" y="555"/>
                  </a:lnTo>
                  <a:lnTo>
                    <a:pt x="13588" y="519"/>
                  </a:lnTo>
                  <a:lnTo>
                    <a:pt x="13551" y="500"/>
                  </a:lnTo>
                  <a:lnTo>
                    <a:pt x="13459" y="445"/>
                  </a:lnTo>
                  <a:lnTo>
                    <a:pt x="13292" y="389"/>
                  </a:lnTo>
                  <a:lnTo>
                    <a:pt x="13052" y="334"/>
                  </a:lnTo>
                  <a:lnTo>
                    <a:pt x="12442" y="241"/>
                  </a:lnTo>
                  <a:lnTo>
                    <a:pt x="11610" y="167"/>
                  </a:lnTo>
                  <a:lnTo>
                    <a:pt x="10593" y="93"/>
                  </a:lnTo>
                  <a:lnTo>
                    <a:pt x="9447" y="56"/>
                  </a:lnTo>
                  <a:lnTo>
                    <a:pt x="8172" y="19"/>
                  </a:lnTo>
                  <a:lnTo>
                    <a:pt x="6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13"/>
            <p:cNvSpPr/>
            <p:nvPr/>
          </p:nvSpPr>
          <p:spPr>
            <a:xfrm>
              <a:off x="-502275" y="1434088"/>
              <a:ext cx="239425" cy="397500"/>
            </a:xfrm>
            <a:custGeom>
              <a:rect b="b" l="l" r="r" t="t"/>
              <a:pathLst>
                <a:path extrusionOk="0" h="15900" w="9577">
                  <a:moveTo>
                    <a:pt x="9503" y="0"/>
                  </a:moveTo>
                  <a:lnTo>
                    <a:pt x="9170" y="93"/>
                  </a:lnTo>
                  <a:lnTo>
                    <a:pt x="8782" y="222"/>
                  </a:lnTo>
                  <a:lnTo>
                    <a:pt x="8264" y="426"/>
                  </a:lnTo>
                  <a:lnTo>
                    <a:pt x="7987" y="555"/>
                  </a:lnTo>
                  <a:lnTo>
                    <a:pt x="7673" y="721"/>
                  </a:lnTo>
                  <a:lnTo>
                    <a:pt x="7340" y="906"/>
                  </a:lnTo>
                  <a:lnTo>
                    <a:pt x="6989" y="1110"/>
                  </a:lnTo>
                  <a:lnTo>
                    <a:pt x="6619" y="1350"/>
                  </a:lnTo>
                  <a:lnTo>
                    <a:pt x="6231" y="1609"/>
                  </a:lnTo>
                  <a:lnTo>
                    <a:pt x="5842" y="1886"/>
                  </a:lnTo>
                  <a:lnTo>
                    <a:pt x="5454" y="2219"/>
                  </a:lnTo>
                  <a:lnTo>
                    <a:pt x="5380" y="3772"/>
                  </a:lnTo>
                  <a:lnTo>
                    <a:pt x="4900" y="2718"/>
                  </a:lnTo>
                  <a:lnTo>
                    <a:pt x="4456" y="3162"/>
                  </a:lnTo>
                  <a:lnTo>
                    <a:pt x="4031" y="3642"/>
                  </a:lnTo>
                  <a:lnTo>
                    <a:pt x="3606" y="4179"/>
                  </a:lnTo>
                  <a:lnTo>
                    <a:pt x="3199" y="4752"/>
                  </a:lnTo>
                  <a:lnTo>
                    <a:pt x="2792" y="5362"/>
                  </a:lnTo>
                  <a:lnTo>
                    <a:pt x="2385" y="6046"/>
                  </a:lnTo>
                  <a:lnTo>
                    <a:pt x="2016" y="6767"/>
                  </a:lnTo>
                  <a:lnTo>
                    <a:pt x="1664" y="7543"/>
                  </a:lnTo>
                  <a:lnTo>
                    <a:pt x="1498" y="7950"/>
                  </a:lnTo>
                  <a:lnTo>
                    <a:pt x="1350" y="8375"/>
                  </a:lnTo>
                  <a:lnTo>
                    <a:pt x="1184" y="8800"/>
                  </a:lnTo>
                  <a:lnTo>
                    <a:pt x="1036" y="9262"/>
                  </a:lnTo>
                  <a:lnTo>
                    <a:pt x="906" y="9725"/>
                  </a:lnTo>
                  <a:lnTo>
                    <a:pt x="777" y="10205"/>
                  </a:lnTo>
                  <a:lnTo>
                    <a:pt x="648" y="10704"/>
                  </a:lnTo>
                  <a:lnTo>
                    <a:pt x="537" y="11204"/>
                  </a:lnTo>
                  <a:lnTo>
                    <a:pt x="444" y="11740"/>
                  </a:lnTo>
                  <a:lnTo>
                    <a:pt x="333" y="12276"/>
                  </a:lnTo>
                  <a:lnTo>
                    <a:pt x="259" y="12849"/>
                  </a:lnTo>
                  <a:lnTo>
                    <a:pt x="185" y="13422"/>
                  </a:lnTo>
                  <a:lnTo>
                    <a:pt x="130" y="14014"/>
                  </a:lnTo>
                  <a:lnTo>
                    <a:pt x="75" y="14624"/>
                  </a:lnTo>
                  <a:lnTo>
                    <a:pt x="38" y="15252"/>
                  </a:lnTo>
                  <a:lnTo>
                    <a:pt x="1" y="15899"/>
                  </a:lnTo>
                  <a:lnTo>
                    <a:pt x="1" y="15899"/>
                  </a:lnTo>
                  <a:lnTo>
                    <a:pt x="149" y="15844"/>
                  </a:lnTo>
                  <a:lnTo>
                    <a:pt x="537" y="15696"/>
                  </a:lnTo>
                  <a:lnTo>
                    <a:pt x="1110" y="15419"/>
                  </a:lnTo>
                  <a:lnTo>
                    <a:pt x="1480" y="15252"/>
                  </a:lnTo>
                  <a:lnTo>
                    <a:pt x="1868" y="15030"/>
                  </a:lnTo>
                  <a:lnTo>
                    <a:pt x="2311" y="14790"/>
                  </a:lnTo>
                  <a:lnTo>
                    <a:pt x="2755" y="14513"/>
                  </a:lnTo>
                  <a:lnTo>
                    <a:pt x="3236" y="14198"/>
                  </a:lnTo>
                  <a:lnTo>
                    <a:pt x="3716" y="13847"/>
                  </a:lnTo>
                  <a:lnTo>
                    <a:pt x="4234" y="13459"/>
                  </a:lnTo>
                  <a:lnTo>
                    <a:pt x="4733" y="13015"/>
                  </a:lnTo>
                  <a:lnTo>
                    <a:pt x="5232" y="12553"/>
                  </a:lnTo>
                  <a:lnTo>
                    <a:pt x="5750" y="12035"/>
                  </a:lnTo>
                  <a:lnTo>
                    <a:pt x="1535" y="12793"/>
                  </a:lnTo>
                  <a:lnTo>
                    <a:pt x="1535" y="12793"/>
                  </a:lnTo>
                  <a:lnTo>
                    <a:pt x="7414" y="9872"/>
                  </a:lnTo>
                  <a:lnTo>
                    <a:pt x="7673" y="9410"/>
                  </a:lnTo>
                  <a:lnTo>
                    <a:pt x="7950" y="8930"/>
                  </a:lnTo>
                  <a:lnTo>
                    <a:pt x="8190" y="8431"/>
                  </a:lnTo>
                  <a:lnTo>
                    <a:pt x="8431" y="7913"/>
                  </a:lnTo>
                  <a:lnTo>
                    <a:pt x="8652" y="7358"/>
                  </a:lnTo>
                  <a:lnTo>
                    <a:pt x="8837" y="6785"/>
                  </a:lnTo>
                  <a:lnTo>
                    <a:pt x="9022" y="6194"/>
                  </a:lnTo>
                  <a:lnTo>
                    <a:pt x="9170" y="5584"/>
                  </a:lnTo>
                  <a:lnTo>
                    <a:pt x="5547" y="6231"/>
                  </a:lnTo>
                  <a:lnTo>
                    <a:pt x="5547" y="6231"/>
                  </a:lnTo>
                  <a:lnTo>
                    <a:pt x="9410" y="4308"/>
                  </a:lnTo>
                  <a:lnTo>
                    <a:pt x="9484" y="3827"/>
                  </a:lnTo>
                  <a:lnTo>
                    <a:pt x="9521" y="3310"/>
                  </a:lnTo>
                  <a:lnTo>
                    <a:pt x="9558" y="2792"/>
                  </a:lnTo>
                  <a:lnTo>
                    <a:pt x="9577" y="2256"/>
                  </a:lnTo>
                  <a:lnTo>
                    <a:pt x="9577" y="1720"/>
                  </a:lnTo>
                  <a:lnTo>
                    <a:pt x="9577" y="1147"/>
                  </a:lnTo>
                  <a:lnTo>
                    <a:pt x="9540" y="592"/>
                  </a:lnTo>
                  <a:lnTo>
                    <a:pt x="95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13"/>
            <p:cNvSpPr/>
            <p:nvPr/>
          </p:nvSpPr>
          <p:spPr>
            <a:xfrm>
              <a:off x="-539700" y="1218263"/>
              <a:ext cx="172400" cy="286100"/>
            </a:xfrm>
            <a:custGeom>
              <a:rect b="b" l="l" r="r" t="t"/>
              <a:pathLst>
                <a:path extrusionOk="0" h="11444" w="6896">
                  <a:moveTo>
                    <a:pt x="6840" y="0"/>
                  </a:moveTo>
                  <a:lnTo>
                    <a:pt x="6600" y="74"/>
                  </a:lnTo>
                  <a:lnTo>
                    <a:pt x="6323" y="166"/>
                  </a:lnTo>
                  <a:lnTo>
                    <a:pt x="5953" y="314"/>
                  </a:lnTo>
                  <a:lnTo>
                    <a:pt x="5528" y="518"/>
                  </a:lnTo>
                  <a:lnTo>
                    <a:pt x="5029" y="795"/>
                  </a:lnTo>
                  <a:lnTo>
                    <a:pt x="4770" y="961"/>
                  </a:lnTo>
                  <a:lnTo>
                    <a:pt x="4492" y="1165"/>
                  </a:lnTo>
                  <a:lnTo>
                    <a:pt x="4215" y="1368"/>
                  </a:lnTo>
                  <a:lnTo>
                    <a:pt x="3919" y="1608"/>
                  </a:lnTo>
                  <a:lnTo>
                    <a:pt x="3882" y="2718"/>
                  </a:lnTo>
                  <a:lnTo>
                    <a:pt x="3531" y="1960"/>
                  </a:lnTo>
                  <a:lnTo>
                    <a:pt x="3217" y="2274"/>
                  </a:lnTo>
                  <a:lnTo>
                    <a:pt x="2903" y="2625"/>
                  </a:lnTo>
                  <a:lnTo>
                    <a:pt x="2588" y="3013"/>
                  </a:lnTo>
                  <a:lnTo>
                    <a:pt x="2293" y="3420"/>
                  </a:lnTo>
                  <a:lnTo>
                    <a:pt x="1997" y="3864"/>
                  </a:lnTo>
                  <a:lnTo>
                    <a:pt x="1719" y="4344"/>
                  </a:lnTo>
                  <a:lnTo>
                    <a:pt x="1461" y="4862"/>
                  </a:lnTo>
                  <a:lnTo>
                    <a:pt x="1202" y="5435"/>
                  </a:lnTo>
                  <a:lnTo>
                    <a:pt x="961" y="6027"/>
                  </a:lnTo>
                  <a:lnTo>
                    <a:pt x="740" y="6674"/>
                  </a:lnTo>
                  <a:lnTo>
                    <a:pt x="555" y="7358"/>
                  </a:lnTo>
                  <a:lnTo>
                    <a:pt x="388" y="8079"/>
                  </a:lnTo>
                  <a:lnTo>
                    <a:pt x="241" y="8855"/>
                  </a:lnTo>
                  <a:lnTo>
                    <a:pt x="130" y="9669"/>
                  </a:lnTo>
                  <a:lnTo>
                    <a:pt x="56" y="10538"/>
                  </a:lnTo>
                  <a:lnTo>
                    <a:pt x="0" y="11443"/>
                  </a:lnTo>
                  <a:lnTo>
                    <a:pt x="0" y="11443"/>
                  </a:lnTo>
                  <a:lnTo>
                    <a:pt x="93" y="11406"/>
                  </a:lnTo>
                  <a:lnTo>
                    <a:pt x="370" y="11296"/>
                  </a:lnTo>
                  <a:lnTo>
                    <a:pt x="795" y="11111"/>
                  </a:lnTo>
                  <a:lnTo>
                    <a:pt x="1350" y="10833"/>
                  </a:lnTo>
                  <a:lnTo>
                    <a:pt x="1664" y="10649"/>
                  </a:lnTo>
                  <a:lnTo>
                    <a:pt x="1978" y="10445"/>
                  </a:lnTo>
                  <a:lnTo>
                    <a:pt x="2330" y="10223"/>
                  </a:lnTo>
                  <a:lnTo>
                    <a:pt x="2681" y="9965"/>
                  </a:lnTo>
                  <a:lnTo>
                    <a:pt x="3051" y="9687"/>
                  </a:lnTo>
                  <a:lnTo>
                    <a:pt x="3402" y="9373"/>
                  </a:lnTo>
                  <a:lnTo>
                    <a:pt x="3772" y="9040"/>
                  </a:lnTo>
                  <a:lnTo>
                    <a:pt x="4141" y="8670"/>
                  </a:lnTo>
                  <a:lnTo>
                    <a:pt x="4141" y="8670"/>
                  </a:lnTo>
                  <a:lnTo>
                    <a:pt x="1109" y="9207"/>
                  </a:lnTo>
                  <a:lnTo>
                    <a:pt x="5324" y="7118"/>
                  </a:lnTo>
                  <a:lnTo>
                    <a:pt x="5528" y="6785"/>
                  </a:lnTo>
                  <a:lnTo>
                    <a:pt x="5713" y="6433"/>
                  </a:lnTo>
                  <a:lnTo>
                    <a:pt x="5898" y="6082"/>
                  </a:lnTo>
                  <a:lnTo>
                    <a:pt x="6064" y="5694"/>
                  </a:lnTo>
                  <a:lnTo>
                    <a:pt x="6230" y="5306"/>
                  </a:lnTo>
                  <a:lnTo>
                    <a:pt x="6360" y="4899"/>
                  </a:lnTo>
                  <a:lnTo>
                    <a:pt x="6489" y="4474"/>
                  </a:lnTo>
                  <a:lnTo>
                    <a:pt x="6600" y="4030"/>
                  </a:lnTo>
                  <a:lnTo>
                    <a:pt x="6600" y="4030"/>
                  </a:lnTo>
                  <a:lnTo>
                    <a:pt x="3993" y="4492"/>
                  </a:lnTo>
                  <a:lnTo>
                    <a:pt x="6785" y="3106"/>
                  </a:lnTo>
                  <a:lnTo>
                    <a:pt x="6822" y="2755"/>
                  </a:lnTo>
                  <a:lnTo>
                    <a:pt x="6859" y="2385"/>
                  </a:lnTo>
                  <a:lnTo>
                    <a:pt x="6877" y="2015"/>
                  </a:lnTo>
                  <a:lnTo>
                    <a:pt x="6896" y="1627"/>
                  </a:lnTo>
                  <a:lnTo>
                    <a:pt x="6896" y="1239"/>
                  </a:lnTo>
                  <a:lnTo>
                    <a:pt x="6896" y="832"/>
                  </a:lnTo>
                  <a:lnTo>
                    <a:pt x="6877" y="425"/>
                  </a:lnTo>
                  <a:lnTo>
                    <a:pt x="68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13"/>
            <p:cNvSpPr/>
            <p:nvPr/>
          </p:nvSpPr>
          <p:spPr>
            <a:xfrm>
              <a:off x="-783725" y="1340738"/>
              <a:ext cx="281950" cy="409050"/>
            </a:xfrm>
            <a:custGeom>
              <a:rect b="b" l="l" r="r" t="t"/>
              <a:pathLst>
                <a:path extrusionOk="0" h="16362" w="11278">
                  <a:moveTo>
                    <a:pt x="19" y="0"/>
                  </a:moveTo>
                  <a:lnTo>
                    <a:pt x="0" y="629"/>
                  </a:lnTo>
                  <a:lnTo>
                    <a:pt x="19" y="1239"/>
                  </a:lnTo>
                  <a:lnTo>
                    <a:pt x="37" y="1830"/>
                  </a:lnTo>
                  <a:lnTo>
                    <a:pt x="74" y="2422"/>
                  </a:lnTo>
                  <a:lnTo>
                    <a:pt x="148" y="2995"/>
                  </a:lnTo>
                  <a:lnTo>
                    <a:pt x="222" y="3550"/>
                  </a:lnTo>
                  <a:lnTo>
                    <a:pt x="296" y="4086"/>
                  </a:lnTo>
                  <a:lnTo>
                    <a:pt x="407" y="4603"/>
                  </a:lnTo>
                  <a:lnTo>
                    <a:pt x="4677" y="6397"/>
                  </a:lnTo>
                  <a:lnTo>
                    <a:pt x="740" y="5953"/>
                  </a:lnTo>
                  <a:lnTo>
                    <a:pt x="740" y="5953"/>
                  </a:lnTo>
                  <a:lnTo>
                    <a:pt x="961" y="6600"/>
                  </a:lnTo>
                  <a:lnTo>
                    <a:pt x="1183" y="7228"/>
                  </a:lnTo>
                  <a:lnTo>
                    <a:pt x="1442" y="7820"/>
                  </a:lnTo>
                  <a:lnTo>
                    <a:pt x="1701" y="8393"/>
                  </a:lnTo>
                  <a:lnTo>
                    <a:pt x="1997" y="8929"/>
                  </a:lnTo>
                  <a:lnTo>
                    <a:pt x="2292" y="9465"/>
                  </a:lnTo>
                  <a:lnTo>
                    <a:pt x="2607" y="9965"/>
                  </a:lnTo>
                  <a:lnTo>
                    <a:pt x="2940" y="10427"/>
                  </a:lnTo>
                  <a:lnTo>
                    <a:pt x="9410" y="13144"/>
                  </a:lnTo>
                  <a:lnTo>
                    <a:pt x="9410" y="13144"/>
                  </a:lnTo>
                  <a:lnTo>
                    <a:pt x="4862" y="12627"/>
                  </a:lnTo>
                  <a:lnTo>
                    <a:pt x="5435" y="13144"/>
                  </a:lnTo>
                  <a:lnTo>
                    <a:pt x="6008" y="13606"/>
                  </a:lnTo>
                  <a:lnTo>
                    <a:pt x="6581" y="14032"/>
                  </a:lnTo>
                  <a:lnTo>
                    <a:pt x="7155" y="14420"/>
                  </a:lnTo>
                  <a:lnTo>
                    <a:pt x="7691" y="14771"/>
                  </a:lnTo>
                  <a:lnTo>
                    <a:pt x="8227" y="15067"/>
                  </a:lnTo>
                  <a:lnTo>
                    <a:pt x="8726" y="15344"/>
                  </a:lnTo>
                  <a:lnTo>
                    <a:pt x="9207" y="15566"/>
                  </a:lnTo>
                  <a:lnTo>
                    <a:pt x="9650" y="15769"/>
                  </a:lnTo>
                  <a:lnTo>
                    <a:pt x="10038" y="15936"/>
                  </a:lnTo>
                  <a:lnTo>
                    <a:pt x="10704" y="16176"/>
                  </a:lnTo>
                  <a:lnTo>
                    <a:pt x="11111" y="16324"/>
                  </a:lnTo>
                  <a:lnTo>
                    <a:pt x="11277" y="16361"/>
                  </a:lnTo>
                  <a:lnTo>
                    <a:pt x="11277" y="16361"/>
                  </a:lnTo>
                  <a:lnTo>
                    <a:pt x="11203" y="15677"/>
                  </a:lnTo>
                  <a:lnTo>
                    <a:pt x="11111" y="15012"/>
                  </a:lnTo>
                  <a:lnTo>
                    <a:pt x="11018" y="14364"/>
                  </a:lnTo>
                  <a:lnTo>
                    <a:pt x="10907" y="13717"/>
                  </a:lnTo>
                  <a:lnTo>
                    <a:pt x="10796" y="13107"/>
                  </a:lnTo>
                  <a:lnTo>
                    <a:pt x="10667" y="12516"/>
                  </a:lnTo>
                  <a:lnTo>
                    <a:pt x="10519" y="11943"/>
                  </a:lnTo>
                  <a:lnTo>
                    <a:pt x="10371" y="11388"/>
                  </a:lnTo>
                  <a:lnTo>
                    <a:pt x="10223" y="10852"/>
                  </a:lnTo>
                  <a:lnTo>
                    <a:pt x="10057" y="10316"/>
                  </a:lnTo>
                  <a:lnTo>
                    <a:pt x="9891" y="9817"/>
                  </a:lnTo>
                  <a:lnTo>
                    <a:pt x="9706" y="9336"/>
                  </a:lnTo>
                  <a:lnTo>
                    <a:pt x="9521" y="8855"/>
                  </a:lnTo>
                  <a:lnTo>
                    <a:pt x="9317" y="8393"/>
                  </a:lnTo>
                  <a:lnTo>
                    <a:pt x="9114" y="7949"/>
                  </a:lnTo>
                  <a:lnTo>
                    <a:pt x="8911" y="7524"/>
                  </a:lnTo>
                  <a:lnTo>
                    <a:pt x="8707" y="7118"/>
                  </a:lnTo>
                  <a:lnTo>
                    <a:pt x="8486" y="6729"/>
                  </a:lnTo>
                  <a:lnTo>
                    <a:pt x="8264" y="6341"/>
                  </a:lnTo>
                  <a:lnTo>
                    <a:pt x="8042" y="5971"/>
                  </a:lnTo>
                  <a:lnTo>
                    <a:pt x="7580" y="5287"/>
                  </a:lnTo>
                  <a:lnTo>
                    <a:pt x="7099" y="4640"/>
                  </a:lnTo>
                  <a:lnTo>
                    <a:pt x="6618" y="4067"/>
                  </a:lnTo>
                  <a:lnTo>
                    <a:pt x="6119" y="3531"/>
                  </a:lnTo>
                  <a:lnTo>
                    <a:pt x="5620" y="3032"/>
                  </a:lnTo>
                  <a:lnTo>
                    <a:pt x="5121" y="2607"/>
                  </a:lnTo>
                  <a:lnTo>
                    <a:pt x="4677" y="3753"/>
                  </a:lnTo>
                  <a:lnTo>
                    <a:pt x="4492" y="2089"/>
                  </a:lnTo>
                  <a:lnTo>
                    <a:pt x="4049" y="1775"/>
                  </a:lnTo>
                  <a:lnTo>
                    <a:pt x="3624" y="1498"/>
                  </a:lnTo>
                  <a:lnTo>
                    <a:pt x="3198" y="1239"/>
                  </a:lnTo>
                  <a:lnTo>
                    <a:pt x="2792" y="1017"/>
                  </a:lnTo>
                  <a:lnTo>
                    <a:pt x="2403" y="814"/>
                  </a:lnTo>
                  <a:lnTo>
                    <a:pt x="2034" y="647"/>
                  </a:lnTo>
                  <a:lnTo>
                    <a:pt x="1682" y="499"/>
                  </a:lnTo>
                  <a:lnTo>
                    <a:pt x="1368" y="370"/>
                  </a:lnTo>
                  <a:lnTo>
                    <a:pt x="814" y="185"/>
                  </a:lnTo>
                  <a:lnTo>
                    <a:pt x="388" y="7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13"/>
            <p:cNvSpPr/>
            <p:nvPr/>
          </p:nvSpPr>
          <p:spPr>
            <a:xfrm>
              <a:off x="-579000" y="1352988"/>
              <a:ext cx="83675" cy="561100"/>
            </a:xfrm>
            <a:custGeom>
              <a:rect b="b" l="l" r="r" t="t"/>
              <a:pathLst>
                <a:path extrusionOk="0" h="22444" w="3347">
                  <a:moveTo>
                    <a:pt x="278" y="0"/>
                  </a:moveTo>
                  <a:lnTo>
                    <a:pt x="167" y="19"/>
                  </a:lnTo>
                  <a:lnTo>
                    <a:pt x="93" y="56"/>
                  </a:lnTo>
                  <a:lnTo>
                    <a:pt x="19" y="130"/>
                  </a:lnTo>
                  <a:lnTo>
                    <a:pt x="1" y="222"/>
                  </a:lnTo>
                  <a:lnTo>
                    <a:pt x="1" y="314"/>
                  </a:lnTo>
                  <a:lnTo>
                    <a:pt x="186" y="998"/>
                  </a:lnTo>
                  <a:lnTo>
                    <a:pt x="389" y="1775"/>
                  </a:lnTo>
                  <a:lnTo>
                    <a:pt x="648" y="2792"/>
                  </a:lnTo>
                  <a:lnTo>
                    <a:pt x="925" y="4012"/>
                  </a:lnTo>
                  <a:lnTo>
                    <a:pt x="1239" y="5398"/>
                  </a:lnTo>
                  <a:lnTo>
                    <a:pt x="1572" y="6951"/>
                  </a:lnTo>
                  <a:lnTo>
                    <a:pt x="1886" y="8615"/>
                  </a:lnTo>
                  <a:lnTo>
                    <a:pt x="2164" y="10353"/>
                  </a:lnTo>
                  <a:lnTo>
                    <a:pt x="2312" y="11240"/>
                  </a:lnTo>
                  <a:lnTo>
                    <a:pt x="2423" y="12146"/>
                  </a:lnTo>
                  <a:lnTo>
                    <a:pt x="2533" y="13052"/>
                  </a:lnTo>
                  <a:lnTo>
                    <a:pt x="2644" y="13939"/>
                  </a:lnTo>
                  <a:lnTo>
                    <a:pt x="2718" y="14845"/>
                  </a:lnTo>
                  <a:lnTo>
                    <a:pt x="2774" y="15751"/>
                  </a:lnTo>
                  <a:lnTo>
                    <a:pt x="2811" y="16620"/>
                  </a:lnTo>
                  <a:lnTo>
                    <a:pt x="2848" y="17489"/>
                  </a:lnTo>
                  <a:lnTo>
                    <a:pt x="2829" y="18339"/>
                  </a:lnTo>
                  <a:lnTo>
                    <a:pt x="2811" y="19153"/>
                  </a:lnTo>
                  <a:lnTo>
                    <a:pt x="2755" y="19966"/>
                  </a:lnTo>
                  <a:lnTo>
                    <a:pt x="2663" y="20724"/>
                  </a:lnTo>
                  <a:lnTo>
                    <a:pt x="2552" y="21445"/>
                  </a:lnTo>
                  <a:lnTo>
                    <a:pt x="2404" y="22148"/>
                  </a:lnTo>
                  <a:lnTo>
                    <a:pt x="2404" y="22240"/>
                  </a:lnTo>
                  <a:lnTo>
                    <a:pt x="2423" y="22332"/>
                  </a:lnTo>
                  <a:lnTo>
                    <a:pt x="2497" y="22406"/>
                  </a:lnTo>
                  <a:lnTo>
                    <a:pt x="2589" y="22443"/>
                  </a:lnTo>
                  <a:lnTo>
                    <a:pt x="2718" y="22443"/>
                  </a:lnTo>
                  <a:lnTo>
                    <a:pt x="2792" y="22406"/>
                  </a:lnTo>
                  <a:lnTo>
                    <a:pt x="2848" y="22332"/>
                  </a:lnTo>
                  <a:lnTo>
                    <a:pt x="2885" y="22259"/>
                  </a:lnTo>
                  <a:lnTo>
                    <a:pt x="3014" y="21667"/>
                  </a:lnTo>
                  <a:lnTo>
                    <a:pt x="3125" y="21038"/>
                  </a:lnTo>
                  <a:lnTo>
                    <a:pt x="3218" y="20373"/>
                  </a:lnTo>
                  <a:lnTo>
                    <a:pt x="3273" y="19670"/>
                  </a:lnTo>
                  <a:lnTo>
                    <a:pt x="3328" y="18931"/>
                  </a:lnTo>
                  <a:lnTo>
                    <a:pt x="3347" y="18154"/>
                  </a:lnTo>
                  <a:lnTo>
                    <a:pt x="3347" y="17341"/>
                  </a:lnTo>
                  <a:lnTo>
                    <a:pt x="3328" y="16509"/>
                  </a:lnTo>
                  <a:lnTo>
                    <a:pt x="3273" y="15622"/>
                  </a:lnTo>
                  <a:lnTo>
                    <a:pt x="3218" y="14697"/>
                  </a:lnTo>
                  <a:lnTo>
                    <a:pt x="3125" y="13754"/>
                  </a:lnTo>
                  <a:lnTo>
                    <a:pt x="3014" y="12756"/>
                  </a:lnTo>
                  <a:lnTo>
                    <a:pt x="2885" y="11739"/>
                  </a:lnTo>
                  <a:lnTo>
                    <a:pt x="2737" y="10667"/>
                  </a:lnTo>
                  <a:lnTo>
                    <a:pt x="2552" y="9576"/>
                  </a:lnTo>
                  <a:lnTo>
                    <a:pt x="2367" y="8449"/>
                  </a:lnTo>
                  <a:lnTo>
                    <a:pt x="2053" y="6803"/>
                  </a:lnTo>
                  <a:lnTo>
                    <a:pt x="1720" y="5250"/>
                  </a:lnTo>
                  <a:lnTo>
                    <a:pt x="1406" y="3845"/>
                  </a:lnTo>
                  <a:lnTo>
                    <a:pt x="1128" y="2625"/>
                  </a:lnTo>
                  <a:lnTo>
                    <a:pt x="870" y="1627"/>
                  </a:lnTo>
                  <a:lnTo>
                    <a:pt x="666" y="851"/>
                  </a:lnTo>
                  <a:lnTo>
                    <a:pt x="481" y="185"/>
                  </a:lnTo>
                  <a:lnTo>
                    <a:pt x="444" y="93"/>
                  </a:lnTo>
                  <a:lnTo>
                    <a:pt x="371" y="37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13"/>
            <p:cNvSpPr/>
            <p:nvPr/>
          </p:nvSpPr>
          <p:spPr>
            <a:xfrm>
              <a:off x="-804075" y="1728038"/>
              <a:ext cx="301825" cy="158075"/>
            </a:xfrm>
            <a:custGeom>
              <a:rect b="b" l="l" r="r" t="t"/>
              <a:pathLst>
                <a:path extrusionOk="0" h="6323" w="12073">
                  <a:moveTo>
                    <a:pt x="1960" y="0"/>
                  </a:moveTo>
                  <a:lnTo>
                    <a:pt x="1387" y="56"/>
                  </a:lnTo>
                  <a:lnTo>
                    <a:pt x="907" y="111"/>
                  </a:lnTo>
                  <a:lnTo>
                    <a:pt x="537" y="204"/>
                  </a:lnTo>
                  <a:lnTo>
                    <a:pt x="241" y="277"/>
                  </a:lnTo>
                  <a:lnTo>
                    <a:pt x="1" y="351"/>
                  </a:lnTo>
                  <a:lnTo>
                    <a:pt x="223" y="721"/>
                  </a:lnTo>
                  <a:lnTo>
                    <a:pt x="426" y="1072"/>
                  </a:lnTo>
                  <a:lnTo>
                    <a:pt x="648" y="1424"/>
                  </a:lnTo>
                  <a:lnTo>
                    <a:pt x="870" y="1738"/>
                  </a:lnTo>
                  <a:lnTo>
                    <a:pt x="1091" y="2052"/>
                  </a:lnTo>
                  <a:lnTo>
                    <a:pt x="1313" y="2348"/>
                  </a:lnTo>
                  <a:lnTo>
                    <a:pt x="1554" y="2625"/>
                  </a:lnTo>
                  <a:lnTo>
                    <a:pt x="1794" y="2903"/>
                  </a:lnTo>
                  <a:lnTo>
                    <a:pt x="4863" y="2496"/>
                  </a:lnTo>
                  <a:lnTo>
                    <a:pt x="4863" y="2496"/>
                  </a:lnTo>
                  <a:lnTo>
                    <a:pt x="2441" y="3568"/>
                  </a:lnTo>
                  <a:lnTo>
                    <a:pt x="2792" y="3864"/>
                  </a:lnTo>
                  <a:lnTo>
                    <a:pt x="3125" y="4160"/>
                  </a:lnTo>
                  <a:lnTo>
                    <a:pt x="3476" y="4419"/>
                  </a:lnTo>
                  <a:lnTo>
                    <a:pt x="3827" y="4659"/>
                  </a:lnTo>
                  <a:lnTo>
                    <a:pt x="4179" y="4881"/>
                  </a:lnTo>
                  <a:lnTo>
                    <a:pt x="4530" y="5066"/>
                  </a:lnTo>
                  <a:lnTo>
                    <a:pt x="4881" y="5250"/>
                  </a:lnTo>
                  <a:lnTo>
                    <a:pt x="5232" y="5417"/>
                  </a:lnTo>
                  <a:lnTo>
                    <a:pt x="9910" y="4807"/>
                  </a:lnTo>
                  <a:lnTo>
                    <a:pt x="7081" y="6045"/>
                  </a:lnTo>
                  <a:lnTo>
                    <a:pt x="7599" y="6156"/>
                  </a:lnTo>
                  <a:lnTo>
                    <a:pt x="8079" y="6230"/>
                  </a:lnTo>
                  <a:lnTo>
                    <a:pt x="8560" y="6286"/>
                  </a:lnTo>
                  <a:lnTo>
                    <a:pt x="9022" y="6304"/>
                  </a:lnTo>
                  <a:lnTo>
                    <a:pt x="9447" y="6323"/>
                  </a:lnTo>
                  <a:lnTo>
                    <a:pt x="9873" y="6323"/>
                  </a:lnTo>
                  <a:lnTo>
                    <a:pt x="10242" y="6304"/>
                  </a:lnTo>
                  <a:lnTo>
                    <a:pt x="10612" y="6286"/>
                  </a:lnTo>
                  <a:lnTo>
                    <a:pt x="11204" y="6212"/>
                  </a:lnTo>
                  <a:lnTo>
                    <a:pt x="11666" y="6138"/>
                  </a:lnTo>
                  <a:lnTo>
                    <a:pt x="11962" y="6064"/>
                  </a:lnTo>
                  <a:lnTo>
                    <a:pt x="12073" y="6045"/>
                  </a:lnTo>
                  <a:lnTo>
                    <a:pt x="11518" y="5306"/>
                  </a:lnTo>
                  <a:lnTo>
                    <a:pt x="10963" y="4640"/>
                  </a:lnTo>
                  <a:lnTo>
                    <a:pt x="10409" y="4012"/>
                  </a:lnTo>
                  <a:lnTo>
                    <a:pt x="9873" y="3457"/>
                  </a:lnTo>
                  <a:lnTo>
                    <a:pt x="9318" y="2958"/>
                  </a:lnTo>
                  <a:lnTo>
                    <a:pt x="8782" y="2496"/>
                  </a:lnTo>
                  <a:lnTo>
                    <a:pt x="8246" y="2071"/>
                  </a:lnTo>
                  <a:lnTo>
                    <a:pt x="7710" y="1719"/>
                  </a:lnTo>
                  <a:lnTo>
                    <a:pt x="7192" y="1387"/>
                  </a:lnTo>
                  <a:lnTo>
                    <a:pt x="6674" y="1109"/>
                  </a:lnTo>
                  <a:lnTo>
                    <a:pt x="6175" y="869"/>
                  </a:lnTo>
                  <a:lnTo>
                    <a:pt x="5676" y="666"/>
                  </a:lnTo>
                  <a:lnTo>
                    <a:pt x="5214" y="481"/>
                  </a:lnTo>
                  <a:lnTo>
                    <a:pt x="4733" y="333"/>
                  </a:lnTo>
                  <a:lnTo>
                    <a:pt x="4290" y="222"/>
                  </a:lnTo>
                  <a:lnTo>
                    <a:pt x="3846" y="130"/>
                  </a:lnTo>
                  <a:lnTo>
                    <a:pt x="3846" y="130"/>
                  </a:lnTo>
                  <a:lnTo>
                    <a:pt x="3975" y="961"/>
                  </a:lnTo>
                  <a:lnTo>
                    <a:pt x="3310" y="56"/>
                  </a:lnTo>
                  <a:lnTo>
                    <a:pt x="2959" y="19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6" name="Google Shape;1996;p13"/>
          <p:cNvSpPr txBox="1"/>
          <p:nvPr>
            <p:ph type="title"/>
          </p:nvPr>
        </p:nvSpPr>
        <p:spPr>
          <a:xfrm>
            <a:off x="720000" y="499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/>
              <a:t>Product Backlog</a:t>
            </a:r>
            <a:endParaRPr sz="2900"/>
          </a:p>
        </p:txBody>
      </p:sp>
      <p:pic>
        <p:nvPicPr>
          <p:cNvPr id="1997" name="Google Shape;19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489" y="622625"/>
            <a:ext cx="5091025" cy="405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15"/>
          <p:cNvSpPr txBox="1"/>
          <p:nvPr>
            <p:ph type="title"/>
          </p:nvPr>
        </p:nvSpPr>
        <p:spPr>
          <a:xfrm>
            <a:off x="1242000" y="1334950"/>
            <a:ext cx="6660000" cy="21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Gracias por su atención!</a:t>
            </a:r>
            <a:endParaRPr/>
          </a:p>
        </p:txBody>
      </p:sp>
      <p:grpSp>
        <p:nvGrpSpPr>
          <p:cNvPr id="2003" name="Google Shape;2003;p15"/>
          <p:cNvGrpSpPr/>
          <p:nvPr/>
        </p:nvGrpSpPr>
        <p:grpSpPr>
          <a:xfrm>
            <a:off x="174338" y="4240790"/>
            <a:ext cx="406275" cy="677786"/>
            <a:chOff x="2066225" y="-729912"/>
            <a:chExt cx="406275" cy="677786"/>
          </a:xfrm>
        </p:grpSpPr>
        <p:sp>
          <p:nvSpPr>
            <p:cNvPr id="2004" name="Google Shape;2004;p15"/>
            <p:cNvSpPr/>
            <p:nvPr/>
          </p:nvSpPr>
          <p:spPr>
            <a:xfrm>
              <a:off x="2102977" y="-101026"/>
              <a:ext cx="359100" cy="489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05" name="Google Shape;2005;p15"/>
            <p:cNvSpPr/>
            <p:nvPr/>
          </p:nvSpPr>
          <p:spPr>
            <a:xfrm>
              <a:off x="2207650" y="-114287"/>
              <a:ext cx="142375" cy="39775"/>
            </a:xfrm>
            <a:custGeom>
              <a:rect b="b" l="l" r="r" t="t"/>
              <a:pathLst>
                <a:path extrusionOk="0" h="1591" w="5695">
                  <a:moveTo>
                    <a:pt x="1" y="0"/>
                  </a:moveTo>
                  <a:lnTo>
                    <a:pt x="1" y="1479"/>
                  </a:lnTo>
                  <a:lnTo>
                    <a:pt x="722" y="1535"/>
                  </a:lnTo>
                  <a:lnTo>
                    <a:pt x="1424" y="1553"/>
                  </a:lnTo>
                  <a:lnTo>
                    <a:pt x="2145" y="1590"/>
                  </a:lnTo>
                  <a:lnTo>
                    <a:pt x="3569" y="1590"/>
                  </a:lnTo>
                  <a:lnTo>
                    <a:pt x="4271" y="1553"/>
                  </a:lnTo>
                  <a:lnTo>
                    <a:pt x="4974" y="1535"/>
                  </a:lnTo>
                  <a:lnTo>
                    <a:pt x="5695" y="1479"/>
                  </a:lnTo>
                  <a:lnTo>
                    <a:pt x="56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15"/>
            <p:cNvSpPr/>
            <p:nvPr/>
          </p:nvSpPr>
          <p:spPr>
            <a:xfrm>
              <a:off x="2102750" y="-213662"/>
              <a:ext cx="357275" cy="109550"/>
            </a:xfrm>
            <a:custGeom>
              <a:rect b="b" l="l" r="r" t="t"/>
              <a:pathLst>
                <a:path extrusionOk="0" h="4382" w="14291">
                  <a:moveTo>
                    <a:pt x="0" y="0"/>
                  </a:moveTo>
                  <a:lnTo>
                    <a:pt x="1535" y="2718"/>
                  </a:lnTo>
                  <a:lnTo>
                    <a:pt x="1609" y="2866"/>
                  </a:lnTo>
                  <a:lnTo>
                    <a:pt x="1794" y="3217"/>
                  </a:lnTo>
                  <a:lnTo>
                    <a:pt x="1886" y="3365"/>
                  </a:lnTo>
                  <a:lnTo>
                    <a:pt x="1997" y="3494"/>
                  </a:lnTo>
                  <a:lnTo>
                    <a:pt x="2108" y="3624"/>
                  </a:lnTo>
                  <a:lnTo>
                    <a:pt x="2219" y="3753"/>
                  </a:lnTo>
                  <a:lnTo>
                    <a:pt x="2367" y="3883"/>
                  </a:lnTo>
                  <a:lnTo>
                    <a:pt x="2515" y="3994"/>
                  </a:lnTo>
                  <a:lnTo>
                    <a:pt x="2681" y="4086"/>
                  </a:lnTo>
                  <a:lnTo>
                    <a:pt x="2847" y="4178"/>
                  </a:lnTo>
                  <a:lnTo>
                    <a:pt x="3032" y="4252"/>
                  </a:lnTo>
                  <a:lnTo>
                    <a:pt x="3217" y="4308"/>
                  </a:lnTo>
                  <a:lnTo>
                    <a:pt x="3402" y="4345"/>
                  </a:lnTo>
                  <a:lnTo>
                    <a:pt x="3605" y="4363"/>
                  </a:lnTo>
                  <a:lnTo>
                    <a:pt x="3790" y="4382"/>
                  </a:lnTo>
                  <a:lnTo>
                    <a:pt x="10667" y="4382"/>
                  </a:lnTo>
                  <a:lnTo>
                    <a:pt x="10834" y="4363"/>
                  </a:lnTo>
                  <a:lnTo>
                    <a:pt x="11000" y="4326"/>
                  </a:lnTo>
                  <a:lnTo>
                    <a:pt x="11148" y="4289"/>
                  </a:lnTo>
                  <a:lnTo>
                    <a:pt x="11296" y="4234"/>
                  </a:lnTo>
                  <a:lnTo>
                    <a:pt x="11444" y="4178"/>
                  </a:lnTo>
                  <a:lnTo>
                    <a:pt x="11592" y="4105"/>
                  </a:lnTo>
                  <a:lnTo>
                    <a:pt x="11740" y="4031"/>
                  </a:lnTo>
                  <a:lnTo>
                    <a:pt x="11888" y="3920"/>
                  </a:lnTo>
                  <a:lnTo>
                    <a:pt x="12072" y="3772"/>
                  </a:lnTo>
                  <a:lnTo>
                    <a:pt x="12239" y="3587"/>
                  </a:lnTo>
                  <a:lnTo>
                    <a:pt x="12387" y="3402"/>
                  </a:lnTo>
                  <a:lnTo>
                    <a:pt x="12498" y="3217"/>
                  </a:lnTo>
                  <a:lnTo>
                    <a:pt x="12535" y="3143"/>
                  </a:lnTo>
                  <a:lnTo>
                    <a:pt x="12627" y="2995"/>
                  </a:lnTo>
                  <a:lnTo>
                    <a:pt x="142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15"/>
            <p:cNvSpPr/>
            <p:nvPr/>
          </p:nvSpPr>
          <p:spPr>
            <a:xfrm>
              <a:off x="2141100" y="-213662"/>
              <a:ext cx="23150" cy="71650"/>
            </a:xfrm>
            <a:custGeom>
              <a:rect b="b" l="l" r="r" t="t"/>
              <a:pathLst>
                <a:path extrusionOk="0" h="2866" w="926">
                  <a:moveTo>
                    <a:pt x="537" y="0"/>
                  </a:moveTo>
                  <a:lnTo>
                    <a:pt x="629" y="222"/>
                  </a:lnTo>
                  <a:lnTo>
                    <a:pt x="685" y="444"/>
                  </a:lnTo>
                  <a:lnTo>
                    <a:pt x="740" y="684"/>
                  </a:lnTo>
                  <a:lnTo>
                    <a:pt x="759" y="925"/>
                  </a:lnTo>
                  <a:lnTo>
                    <a:pt x="759" y="1184"/>
                  </a:lnTo>
                  <a:lnTo>
                    <a:pt x="722" y="1442"/>
                  </a:lnTo>
                  <a:lnTo>
                    <a:pt x="666" y="1683"/>
                  </a:lnTo>
                  <a:lnTo>
                    <a:pt x="574" y="1923"/>
                  </a:lnTo>
                  <a:lnTo>
                    <a:pt x="463" y="2145"/>
                  </a:lnTo>
                  <a:lnTo>
                    <a:pt x="334" y="2367"/>
                  </a:lnTo>
                  <a:lnTo>
                    <a:pt x="167" y="2552"/>
                  </a:lnTo>
                  <a:lnTo>
                    <a:pt x="1" y="2718"/>
                  </a:lnTo>
                  <a:lnTo>
                    <a:pt x="75" y="2866"/>
                  </a:lnTo>
                  <a:lnTo>
                    <a:pt x="260" y="2700"/>
                  </a:lnTo>
                  <a:lnTo>
                    <a:pt x="426" y="2515"/>
                  </a:lnTo>
                  <a:lnTo>
                    <a:pt x="555" y="2311"/>
                  </a:lnTo>
                  <a:lnTo>
                    <a:pt x="685" y="2089"/>
                  </a:lnTo>
                  <a:lnTo>
                    <a:pt x="777" y="1868"/>
                  </a:lnTo>
                  <a:lnTo>
                    <a:pt x="851" y="1627"/>
                  </a:lnTo>
                  <a:lnTo>
                    <a:pt x="907" y="1368"/>
                  </a:lnTo>
                  <a:lnTo>
                    <a:pt x="925" y="1128"/>
                  </a:lnTo>
                  <a:lnTo>
                    <a:pt x="925" y="832"/>
                  </a:lnTo>
                  <a:lnTo>
                    <a:pt x="870" y="537"/>
                  </a:lnTo>
                  <a:lnTo>
                    <a:pt x="814" y="259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15"/>
            <p:cNvSpPr/>
            <p:nvPr/>
          </p:nvSpPr>
          <p:spPr>
            <a:xfrm>
              <a:off x="2179925" y="-213662"/>
              <a:ext cx="178425" cy="45775"/>
            </a:xfrm>
            <a:custGeom>
              <a:rect b="b" l="l" r="r" t="t"/>
              <a:pathLst>
                <a:path extrusionOk="0" h="1831" w="7137">
                  <a:moveTo>
                    <a:pt x="1" y="0"/>
                  </a:moveTo>
                  <a:lnTo>
                    <a:pt x="130" y="222"/>
                  </a:lnTo>
                  <a:lnTo>
                    <a:pt x="278" y="463"/>
                  </a:lnTo>
                  <a:lnTo>
                    <a:pt x="444" y="666"/>
                  </a:lnTo>
                  <a:lnTo>
                    <a:pt x="611" y="869"/>
                  </a:lnTo>
                  <a:lnTo>
                    <a:pt x="814" y="1054"/>
                  </a:lnTo>
                  <a:lnTo>
                    <a:pt x="1036" y="1221"/>
                  </a:lnTo>
                  <a:lnTo>
                    <a:pt x="1258" y="1368"/>
                  </a:lnTo>
                  <a:lnTo>
                    <a:pt x="1498" y="1479"/>
                  </a:lnTo>
                  <a:lnTo>
                    <a:pt x="1757" y="1590"/>
                  </a:lnTo>
                  <a:lnTo>
                    <a:pt x="2034" y="1683"/>
                  </a:lnTo>
                  <a:lnTo>
                    <a:pt x="2293" y="1757"/>
                  </a:lnTo>
                  <a:lnTo>
                    <a:pt x="2570" y="1794"/>
                  </a:lnTo>
                  <a:lnTo>
                    <a:pt x="2848" y="1812"/>
                  </a:lnTo>
                  <a:lnTo>
                    <a:pt x="3144" y="1831"/>
                  </a:lnTo>
                  <a:lnTo>
                    <a:pt x="3421" y="1812"/>
                  </a:lnTo>
                  <a:lnTo>
                    <a:pt x="3698" y="1775"/>
                  </a:lnTo>
                  <a:lnTo>
                    <a:pt x="3975" y="1738"/>
                  </a:lnTo>
                  <a:lnTo>
                    <a:pt x="4253" y="1664"/>
                  </a:lnTo>
                  <a:lnTo>
                    <a:pt x="4512" y="1590"/>
                  </a:lnTo>
                  <a:lnTo>
                    <a:pt x="4789" y="1498"/>
                  </a:lnTo>
                  <a:lnTo>
                    <a:pt x="5048" y="1387"/>
                  </a:lnTo>
                  <a:lnTo>
                    <a:pt x="5307" y="1276"/>
                  </a:lnTo>
                  <a:lnTo>
                    <a:pt x="5565" y="1147"/>
                  </a:lnTo>
                  <a:lnTo>
                    <a:pt x="5806" y="999"/>
                  </a:lnTo>
                  <a:lnTo>
                    <a:pt x="6157" y="777"/>
                  </a:lnTo>
                  <a:lnTo>
                    <a:pt x="6490" y="537"/>
                  </a:lnTo>
                  <a:lnTo>
                    <a:pt x="6822" y="259"/>
                  </a:lnTo>
                  <a:lnTo>
                    <a:pt x="7137" y="0"/>
                  </a:lnTo>
                  <a:lnTo>
                    <a:pt x="6878" y="0"/>
                  </a:lnTo>
                  <a:lnTo>
                    <a:pt x="6471" y="333"/>
                  </a:lnTo>
                  <a:lnTo>
                    <a:pt x="6027" y="647"/>
                  </a:lnTo>
                  <a:lnTo>
                    <a:pt x="5584" y="943"/>
                  </a:lnTo>
                  <a:lnTo>
                    <a:pt x="5343" y="1073"/>
                  </a:lnTo>
                  <a:lnTo>
                    <a:pt x="5103" y="1184"/>
                  </a:lnTo>
                  <a:lnTo>
                    <a:pt x="4863" y="1295"/>
                  </a:lnTo>
                  <a:lnTo>
                    <a:pt x="4622" y="1387"/>
                  </a:lnTo>
                  <a:lnTo>
                    <a:pt x="4364" y="1461"/>
                  </a:lnTo>
                  <a:lnTo>
                    <a:pt x="4105" y="1535"/>
                  </a:lnTo>
                  <a:lnTo>
                    <a:pt x="3846" y="1590"/>
                  </a:lnTo>
                  <a:lnTo>
                    <a:pt x="3587" y="1627"/>
                  </a:lnTo>
                  <a:lnTo>
                    <a:pt x="3310" y="1646"/>
                  </a:lnTo>
                  <a:lnTo>
                    <a:pt x="3033" y="1664"/>
                  </a:lnTo>
                  <a:lnTo>
                    <a:pt x="2700" y="1646"/>
                  </a:lnTo>
                  <a:lnTo>
                    <a:pt x="2386" y="1590"/>
                  </a:lnTo>
                  <a:lnTo>
                    <a:pt x="2071" y="1516"/>
                  </a:lnTo>
                  <a:lnTo>
                    <a:pt x="1757" y="1405"/>
                  </a:lnTo>
                  <a:lnTo>
                    <a:pt x="1461" y="1276"/>
                  </a:lnTo>
                  <a:lnTo>
                    <a:pt x="1184" y="1110"/>
                  </a:lnTo>
                  <a:lnTo>
                    <a:pt x="925" y="925"/>
                  </a:lnTo>
                  <a:lnTo>
                    <a:pt x="685" y="703"/>
                  </a:lnTo>
                  <a:lnTo>
                    <a:pt x="537" y="537"/>
                  </a:lnTo>
                  <a:lnTo>
                    <a:pt x="407" y="370"/>
                  </a:lnTo>
                  <a:lnTo>
                    <a:pt x="297" y="18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15"/>
            <p:cNvSpPr/>
            <p:nvPr/>
          </p:nvSpPr>
          <p:spPr>
            <a:xfrm>
              <a:off x="2394375" y="-213662"/>
              <a:ext cx="24050" cy="78600"/>
            </a:xfrm>
            <a:custGeom>
              <a:rect b="b" l="l" r="r" t="t"/>
              <a:pathLst>
                <a:path extrusionOk="0" h="3144" w="962">
                  <a:moveTo>
                    <a:pt x="296" y="0"/>
                  </a:moveTo>
                  <a:lnTo>
                    <a:pt x="204" y="167"/>
                  </a:lnTo>
                  <a:lnTo>
                    <a:pt x="130" y="333"/>
                  </a:lnTo>
                  <a:lnTo>
                    <a:pt x="75" y="500"/>
                  </a:lnTo>
                  <a:lnTo>
                    <a:pt x="38" y="684"/>
                  </a:lnTo>
                  <a:lnTo>
                    <a:pt x="19" y="869"/>
                  </a:lnTo>
                  <a:lnTo>
                    <a:pt x="1" y="1054"/>
                  </a:lnTo>
                  <a:lnTo>
                    <a:pt x="1" y="1258"/>
                  </a:lnTo>
                  <a:lnTo>
                    <a:pt x="19" y="1442"/>
                  </a:lnTo>
                  <a:lnTo>
                    <a:pt x="75" y="1683"/>
                  </a:lnTo>
                  <a:lnTo>
                    <a:pt x="149" y="1923"/>
                  </a:lnTo>
                  <a:lnTo>
                    <a:pt x="223" y="2145"/>
                  </a:lnTo>
                  <a:lnTo>
                    <a:pt x="333" y="2367"/>
                  </a:lnTo>
                  <a:lnTo>
                    <a:pt x="444" y="2570"/>
                  </a:lnTo>
                  <a:lnTo>
                    <a:pt x="574" y="2773"/>
                  </a:lnTo>
                  <a:lnTo>
                    <a:pt x="722" y="2958"/>
                  </a:lnTo>
                  <a:lnTo>
                    <a:pt x="870" y="3143"/>
                  </a:lnTo>
                  <a:lnTo>
                    <a:pt x="962" y="2995"/>
                  </a:lnTo>
                  <a:lnTo>
                    <a:pt x="722" y="2681"/>
                  </a:lnTo>
                  <a:lnTo>
                    <a:pt x="611" y="2515"/>
                  </a:lnTo>
                  <a:lnTo>
                    <a:pt x="500" y="2330"/>
                  </a:lnTo>
                  <a:lnTo>
                    <a:pt x="407" y="2163"/>
                  </a:lnTo>
                  <a:lnTo>
                    <a:pt x="333" y="1979"/>
                  </a:lnTo>
                  <a:lnTo>
                    <a:pt x="278" y="1775"/>
                  </a:lnTo>
                  <a:lnTo>
                    <a:pt x="223" y="1572"/>
                  </a:lnTo>
                  <a:lnTo>
                    <a:pt x="186" y="1368"/>
                  </a:lnTo>
                  <a:lnTo>
                    <a:pt x="167" y="1165"/>
                  </a:lnTo>
                  <a:lnTo>
                    <a:pt x="167" y="962"/>
                  </a:lnTo>
                  <a:lnTo>
                    <a:pt x="204" y="758"/>
                  </a:lnTo>
                  <a:lnTo>
                    <a:pt x="241" y="555"/>
                  </a:lnTo>
                  <a:lnTo>
                    <a:pt x="296" y="352"/>
                  </a:lnTo>
                  <a:lnTo>
                    <a:pt x="389" y="167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15"/>
            <p:cNvSpPr/>
            <p:nvPr/>
          </p:nvSpPr>
          <p:spPr>
            <a:xfrm>
              <a:off x="2158200" y="-145262"/>
              <a:ext cx="241750" cy="32375"/>
            </a:xfrm>
            <a:custGeom>
              <a:rect b="b" l="l" r="r" t="t"/>
              <a:pathLst>
                <a:path extrusionOk="0" h="1295" w="9670">
                  <a:moveTo>
                    <a:pt x="4271" y="1"/>
                  </a:moveTo>
                  <a:lnTo>
                    <a:pt x="3735" y="19"/>
                  </a:lnTo>
                  <a:lnTo>
                    <a:pt x="3181" y="56"/>
                  </a:lnTo>
                  <a:lnTo>
                    <a:pt x="2626" y="130"/>
                  </a:lnTo>
                  <a:lnTo>
                    <a:pt x="2090" y="222"/>
                  </a:lnTo>
                  <a:lnTo>
                    <a:pt x="1554" y="370"/>
                  </a:lnTo>
                  <a:lnTo>
                    <a:pt x="1018" y="555"/>
                  </a:lnTo>
                  <a:lnTo>
                    <a:pt x="519" y="758"/>
                  </a:lnTo>
                  <a:lnTo>
                    <a:pt x="260" y="888"/>
                  </a:lnTo>
                  <a:lnTo>
                    <a:pt x="1" y="1017"/>
                  </a:lnTo>
                  <a:lnTo>
                    <a:pt x="149" y="1147"/>
                  </a:lnTo>
                  <a:lnTo>
                    <a:pt x="260" y="1073"/>
                  </a:lnTo>
                  <a:lnTo>
                    <a:pt x="611" y="906"/>
                  </a:lnTo>
                  <a:lnTo>
                    <a:pt x="981" y="740"/>
                  </a:lnTo>
                  <a:lnTo>
                    <a:pt x="1350" y="611"/>
                  </a:lnTo>
                  <a:lnTo>
                    <a:pt x="1739" y="500"/>
                  </a:lnTo>
                  <a:lnTo>
                    <a:pt x="2108" y="407"/>
                  </a:lnTo>
                  <a:lnTo>
                    <a:pt x="2478" y="315"/>
                  </a:lnTo>
                  <a:lnTo>
                    <a:pt x="2866" y="259"/>
                  </a:lnTo>
                  <a:lnTo>
                    <a:pt x="3255" y="222"/>
                  </a:lnTo>
                  <a:lnTo>
                    <a:pt x="3624" y="185"/>
                  </a:lnTo>
                  <a:lnTo>
                    <a:pt x="4401" y="185"/>
                  </a:lnTo>
                  <a:lnTo>
                    <a:pt x="4789" y="204"/>
                  </a:lnTo>
                  <a:lnTo>
                    <a:pt x="5399" y="241"/>
                  </a:lnTo>
                  <a:lnTo>
                    <a:pt x="5991" y="333"/>
                  </a:lnTo>
                  <a:lnTo>
                    <a:pt x="6601" y="444"/>
                  </a:lnTo>
                  <a:lnTo>
                    <a:pt x="7192" y="574"/>
                  </a:lnTo>
                  <a:lnTo>
                    <a:pt x="7784" y="722"/>
                  </a:lnTo>
                  <a:lnTo>
                    <a:pt x="8357" y="906"/>
                  </a:lnTo>
                  <a:lnTo>
                    <a:pt x="8930" y="1091"/>
                  </a:lnTo>
                  <a:lnTo>
                    <a:pt x="9522" y="1295"/>
                  </a:lnTo>
                  <a:lnTo>
                    <a:pt x="9670" y="1184"/>
                  </a:lnTo>
                  <a:lnTo>
                    <a:pt x="9152" y="999"/>
                  </a:lnTo>
                  <a:lnTo>
                    <a:pt x="8616" y="814"/>
                  </a:lnTo>
                  <a:lnTo>
                    <a:pt x="8080" y="648"/>
                  </a:lnTo>
                  <a:lnTo>
                    <a:pt x="7544" y="500"/>
                  </a:lnTo>
                  <a:lnTo>
                    <a:pt x="7007" y="370"/>
                  </a:lnTo>
                  <a:lnTo>
                    <a:pt x="6471" y="241"/>
                  </a:lnTo>
                  <a:lnTo>
                    <a:pt x="5917" y="148"/>
                  </a:lnTo>
                  <a:lnTo>
                    <a:pt x="5362" y="74"/>
                  </a:lnTo>
                  <a:lnTo>
                    <a:pt x="4826" y="37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15"/>
            <p:cNvSpPr/>
            <p:nvPr/>
          </p:nvSpPr>
          <p:spPr>
            <a:xfrm>
              <a:off x="2105050" y="-224762"/>
              <a:ext cx="354975" cy="22225"/>
            </a:xfrm>
            <a:custGeom>
              <a:rect b="b" l="l" r="r" t="t"/>
              <a:pathLst>
                <a:path extrusionOk="0" h="889" w="14199">
                  <a:moveTo>
                    <a:pt x="5676" y="1"/>
                  </a:moveTo>
                  <a:lnTo>
                    <a:pt x="4345" y="38"/>
                  </a:lnTo>
                  <a:lnTo>
                    <a:pt x="3125" y="75"/>
                  </a:lnTo>
                  <a:lnTo>
                    <a:pt x="2090" y="130"/>
                  </a:lnTo>
                  <a:lnTo>
                    <a:pt x="1221" y="186"/>
                  </a:lnTo>
                  <a:lnTo>
                    <a:pt x="555" y="260"/>
                  </a:lnTo>
                  <a:lnTo>
                    <a:pt x="315" y="297"/>
                  </a:lnTo>
                  <a:lnTo>
                    <a:pt x="149" y="352"/>
                  </a:lnTo>
                  <a:lnTo>
                    <a:pt x="38" y="389"/>
                  </a:lnTo>
                  <a:lnTo>
                    <a:pt x="19" y="407"/>
                  </a:lnTo>
                  <a:lnTo>
                    <a:pt x="1" y="444"/>
                  </a:lnTo>
                  <a:lnTo>
                    <a:pt x="19" y="463"/>
                  </a:lnTo>
                  <a:lnTo>
                    <a:pt x="38" y="481"/>
                  </a:lnTo>
                  <a:lnTo>
                    <a:pt x="149" y="518"/>
                  </a:lnTo>
                  <a:lnTo>
                    <a:pt x="315" y="574"/>
                  </a:lnTo>
                  <a:lnTo>
                    <a:pt x="555" y="611"/>
                  </a:lnTo>
                  <a:lnTo>
                    <a:pt x="1221" y="685"/>
                  </a:lnTo>
                  <a:lnTo>
                    <a:pt x="2090" y="759"/>
                  </a:lnTo>
                  <a:lnTo>
                    <a:pt x="3125" y="796"/>
                  </a:lnTo>
                  <a:lnTo>
                    <a:pt x="4345" y="851"/>
                  </a:lnTo>
                  <a:lnTo>
                    <a:pt x="5676" y="870"/>
                  </a:lnTo>
                  <a:lnTo>
                    <a:pt x="7100" y="888"/>
                  </a:lnTo>
                  <a:lnTo>
                    <a:pt x="8542" y="870"/>
                  </a:lnTo>
                  <a:lnTo>
                    <a:pt x="9873" y="851"/>
                  </a:lnTo>
                  <a:lnTo>
                    <a:pt x="11075" y="796"/>
                  </a:lnTo>
                  <a:lnTo>
                    <a:pt x="12128" y="759"/>
                  </a:lnTo>
                  <a:lnTo>
                    <a:pt x="12997" y="685"/>
                  </a:lnTo>
                  <a:lnTo>
                    <a:pt x="13644" y="611"/>
                  </a:lnTo>
                  <a:lnTo>
                    <a:pt x="13885" y="574"/>
                  </a:lnTo>
                  <a:lnTo>
                    <a:pt x="14069" y="518"/>
                  </a:lnTo>
                  <a:lnTo>
                    <a:pt x="14162" y="481"/>
                  </a:lnTo>
                  <a:lnTo>
                    <a:pt x="14199" y="463"/>
                  </a:lnTo>
                  <a:lnTo>
                    <a:pt x="14199" y="444"/>
                  </a:lnTo>
                  <a:lnTo>
                    <a:pt x="14199" y="407"/>
                  </a:lnTo>
                  <a:lnTo>
                    <a:pt x="14162" y="389"/>
                  </a:lnTo>
                  <a:lnTo>
                    <a:pt x="14069" y="352"/>
                  </a:lnTo>
                  <a:lnTo>
                    <a:pt x="13885" y="297"/>
                  </a:lnTo>
                  <a:lnTo>
                    <a:pt x="13644" y="260"/>
                  </a:lnTo>
                  <a:lnTo>
                    <a:pt x="12997" y="186"/>
                  </a:lnTo>
                  <a:lnTo>
                    <a:pt x="12128" y="130"/>
                  </a:lnTo>
                  <a:lnTo>
                    <a:pt x="11075" y="75"/>
                  </a:lnTo>
                  <a:lnTo>
                    <a:pt x="9873" y="38"/>
                  </a:lnTo>
                  <a:lnTo>
                    <a:pt x="85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15"/>
            <p:cNvSpPr/>
            <p:nvPr/>
          </p:nvSpPr>
          <p:spPr>
            <a:xfrm>
              <a:off x="2285775" y="-587112"/>
              <a:ext cx="186725" cy="310150"/>
            </a:xfrm>
            <a:custGeom>
              <a:rect b="b" l="l" r="r" t="t"/>
              <a:pathLst>
                <a:path extrusionOk="0" h="12406" w="7469">
                  <a:moveTo>
                    <a:pt x="7395" y="1"/>
                  </a:moveTo>
                  <a:lnTo>
                    <a:pt x="7136" y="75"/>
                  </a:lnTo>
                  <a:lnTo>
                    <a:pt x="6840" y="186"/>
                  </a:lnTo>
                  <a:lnTo>
                    <a:pt x="6452" y="334"/>
                  </a:lnTo>
                  <a:lnTo>
                    <a:pt x="5972" y="574"/>
                  </a:lnTo>
                  <a:lnTo>
                    <a:pt x="5713" y="703"/>
                  </a:lnTo>
                  <a:lnTo>
                    <a:pt x="5435" y="870"/>
                  </a:lnTo>
                  <a:lnTo>
                    <a:pt x="5158" y="1055"/>
                  </a:lnTo>
                  <a:lnTo>
                    <a:pt x="4862" y="1258"/>
                  </a:lnTo>
                  <a:lnTo>
                    <a:pt x="4548" y="1480"/>
                  </a:lnTo>
                  <a:lnTo>
                    <a:pt x="4252" y="1739"/>
                  </a:lnTo>
                  <a:lnTo>
                    <a:pt x="4197" y="2940"/>
                  </a:lnTo>
                  <a:lnTo>
                    <a:pt x="3809" y="2127"/>
                  </a:lnTo>
                  <a:lnTo>
                    <a:pt x="3476" y="2478"/>
                  </a:lnTo>
                  <a:lnTo>
                    <a:pt x="3143" y="2848"/>
                  </a:lnTo>
                  <a:lnTo>
                    <a:pt x="2810" y="3273"/>
                  </a:lnTo>
                  <a:lnTo>
                    <a:pt x="2478" y="3717"/>
                  </a:lnTo>
                  <a:lnTo>
                    <a:pt x="2163" y="4197"/>
                  </a:lnTo>
                  <a:lnTo>
                    <a:pt x="1849" y="4715"/>
                  </a:lnTo>
                  <a:lnTo>
                    <a:pt x="1572" y="5288"/>
                  </a:lnTo>
                  <a:lnTo>
                    <a:pt x="1294" y="5880"/>
                  </a:lnTo>
                  <a:lnTo>
                    <a:pt x="1036" y="6545"/>
                  </a:lnTo>
                  <a:lnTo>
                    <a:pt x="795" y="7229"/>
                  </a:lnTo>
                  <a:lnTo>
                    <a:pt x="592" y="7969"/>
                  </a:lnTo>
                  <a:lnTo>
                    <a:pt x="407" y="8764"/>
                  </a:lnTo>
                  <a:lnTo>
                    <a:pt x="259" y="9596"/>
                  </a:lnTo>
                  <a:lnTo>
                    <a:pt x="130" y="10483"/>
                  </a:lnTo>
                  <a:lnTo>
                    <a:pt x="56" y="11407"/>
                  </a:lnTo>
                  <a:lnTo>
                    <a:pt x="0" y="12406"/>
                  </a:lnTo>
                  <a:lnTo>
                    <a:pt x="0" y="12406"/>
                  </a:lnTo>
                  <a:lnTo>
                    <a:pt x="111" y="12369"/>
                  </a:lnTo>
                  <a:lnTo>
                    <a:pt x="407" y="12258"/>
                  </a:lnTo>
                  <a:lnTo>
                    <a:pt x="869" y="12036"/>
                  </a:lnTo>
                  <a:lnTo>
                    <a:pt x="1461" y="11740"/>
                  </a:lnTo>
                  <a:lnTo>
                    <a:pt x="1793" y="11555"/>
                  </a:lnTo>
                  <a:lnTo>
                    <a:pt x="2145" y="11333"/>
                  </a:lnTo>
                  <a:lnTo>
                    <a:pt x="2514" y="11093"/>
                  </a:lnTo>
                  <a:lnTo>
                    <a:pt x="2903" y="10816"/>
                  </a:lnTo>
                  <a:lnTo>
                    <a:pt x="3291" y="10502"/>
                  </a:lnTo>
                  <a:lnTo>
                    <a:pt x="3679" y="10169"/>
                  </a:lnTo>
                  <a:lnTo>
                    <a:pt x="4086" y="9799"/>
                  </a:lnTo>
                  <a:lnTo>
                    <a:pt x="4474" y="9411"/>
                  </a:lnTo>
                  <a:lnTo>
                    <a:pt x="1183" y="9984"/>
                  </a:lnTo>
                  <a:lnTo>
                    <a:pt x="5768" y="7710"/>
                  </a:lnTo>
                  <a:lnTo>
                    <a:pt x="5990" y="7359"/>
                  </a:lnTo>
                  <a:lnTo>
                    <a:pt x="6193" y="6989"/>
                  </a:lnTo>
                  <a:lnTo>
                    <a:pt x="6378" y="6582"/>
                  </a:lnTo>
                  <a:lnTo>
                    <a:pt x="6563" y="6176"/>
                  </a:lnTo>
                  <a:lnTo>
                    <a:pt x="6729" y="5750"/>
                  </a:lnTo>
                  <a:lnTo>
                    <a:pt x="6896" y="5307"/>
                  </a:lnTo>
                  <a:lnTo>
                    <a:pt x="7025" y="4845"/>
                  </a:lnTo>
                  <a:lnTo>
                    <a:pt x="7155" y="4364"/>
                  </a:lnTo>
                  <a:lnTo>
                    <a:pt x="4326" y="4863"/>
                  </a:lnTo>
                  <a:lnTo>
                    <a:pt x="7340" y="3384"/>
                  </a:lnTo>
                  <a:lnTo>
                    <a:pt x="7395" y="2996"/>
                  </a:lnTo>
                  <a:lnTo>
                    <a:pt x="7432" y="2589"/>
                  </a:lnTo>
                  <a:lnTo>
                    <a:pt x="7450" y="2182"/>
                  </a:lnTo>
                  <a:lnTo>
                    <a:pt x="7469" y="1776"/>
                  </a:lnTo>
                  <a:lnTo>
                    <a:pt x="7469" y="1351"/>
                  </a:lnTo>
                  <a:lnTo>
                    <a:pt x="7469" y="907"/>
                  </a:lnTo>
                  <a:lnTo>
                    <a:pt x="7432" y="463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15"/>
            <p:cNvSpPr/>
            <p:nvPr/>
          </p:nvSpPr>
          <p:spPr>
            <a:xfrm>
              <a:off x="2256200" y="-729912"/>
              <a:ext cx="134975" cy="223250"/>
            </a:xfrm>
            <a:custGeom>
              <a:rect b="b" l="l" r="r" t="t"/>
              <a:pathLst>
                <a:path extrusionOk="0" h="8930" w="5399">
                  <a:moveTo>
                    <a:pt x="5343" y="0"/>
                  </a:moveTo>
                  <a:lnTo>
                    <a:pt x="5158" y="37"/>
                  </a:lnTo>
                  <a:lnTo>
                    <a:pt x="4936" y="130"/>
                  </a:lnTo>
                  <a:lnTo>
                    <a:pt x="4659" y="241"/>
                  </a:lnTo>
                  <a:lnTo>
                    <a:pt x="4308" y="407"/>
                  </a:lnTo>
                  <a:lnTo>
                    <a:pt x="3919" y="611"/>
                  </a:lnTo>
                  <a:lnTo>
                    <a:pt x="3513" y="906"/>
                  </a:lnTo>
                  <a:lnTo>
                    <a:pt x="3291" y="1054"/>
                  </a:lnTo>
                  <a:lnTo>
                    <a:pt x="3069" y="1239"/>
                  </a:lnTo>
                  <a:lnTo>
                    <a:pt x="3032" y="2108"/>
                  </a:lnTo>
                  <a:lnTo>
                    <a:pt x="2755" y="1535"/>
                  </a:lnTo>
                  <a:lnTo>
                    <a:pt x="2514" y="1775"/>
                  </a:lnTo>
                  <a:lnTo>
                    <a:pt x="2274" y="2053"/>
                  </a:lnTo>
                  <a:lnTo>
                    <a:pt x="2034" y="2348"/>
                  </a:lnTo>
                  <a:lnTo>
                    <a:pt x="1793" y="2663"/>
                  </a:lnTo>
                  <a:lnTo>
                    <a:pt x="1571" y="3014"/>
                  </a:lnTo>
                  <a:lnTo>
                    <a:pt x="1350" y="3384"/>
                  </a:lnTo>
                  <a:lnTo>
                    <a:pt x="1146" y="3790"/>
                  </a:lnTo>
                  <a:lnTo>
                    <a:pt x="943" y="4234"/>
                  </a:lnTo>
                  <a:lnTo>
                    <a:pt x="758" y="4696"/>
                  </a:lnTo>
                  <a:lnTo>
                    <a:pt x="592" y="5195"/>
                  </a:lnTo>
                  <a:lnTo>
                    <a:pt x="444" y="5731"/>
                  </a:lnTo>
                  <a:lnTo>
                    <a:pt x="314" y="6305"/>
                  </a:lnTo>
                  <a:lnTo>
                    <a:pt x="203" y="6896"/>
                  </a:lnTo>
                  <a:lnTo>
                    <a:pt x="111" y="7543"/>
                  </a:lnTo>
                  <a:lnTo>
                    <a:pt x="37" y="8209"/>
                  </a:lnTo>
                  <a:lnTo>
                    <a:pt x="0" y="8930"/>
                  </a:lnTo>
                  <a:lnTo>
                    <a:pt x="0" y="8930"/>
                  </a:lnTo>
                  <a:lnTo>
                    <a:pt x="296" y="8819"/>
                  </a:lnTo>
                  <a:lnTo>
                    <a:pt x="629" y="8671"/>
                  </a:lnTo>
                  <a:lnTo>
                    <a:pt x="1054" y="8449"/>
                  </a:lnTo>
                  <a:lnTo>
                    <a:pt x="1553" y="8153"/>
                  </a:lnTo>
                  <a:lnTo>
                    <a:pt x="1812" y="7968"/>
                  </a:lnTo>
                  <a:lnTo>
                    <a:pt x="2089" y="7783"/>
                  </a:lnTo>
                  <a:lnTo>
                    <a:pt x="2385" y="7562"/>
                  </a:lnTo>
                  <a:lnTo>
                    <a:pt x="2662" y="7321"/>
                  </a:lnTo>
                  <a:lnTo>
                    <a:pt x="2958" y="7044"/>
                  </a:lnTo>
                  <a:lnTo>
                    <a:pt x="3235" y="6767"/>
                  </a:lnTo>
                  <a:lnTo>
                    <a:pt x="869" y="7192"/>
                  </a:lnTo>
                  <a:lnTo>
                    <a:pt x="4160" y="5547"/>
                  </a:lnTo>
                  <a:lnTo>
                    <a:pt x="4326" y="5288"/>
                  </a:lnTo>
                  <a:lnTo>
                    <a:pt x="4474" y="5010"/>
                  </a:lnTo>
                  <a:lnTo>
                    <a:pt x="4603" y="4733"/>
                  </a:lnTo>
                  <a:lnTo>
                    <a:pt x="4733" y="4437"/>
                  </a:lnTo>
                  <a:lnTo>
                    <a:pt x="4862" y="4123"/>
                  </a:lnTo>
                  <a:lnTo>
                    <a:pt x="4973" y="3809"/>
                  </a:lnTo>
                  <a:lnTo>
                    <a:pt x="5066" y="3476"/>
                  </a:lnTo>
                  <a:lnTo>
                    <a:pt x="5158" y="3143"/>
                  </a:lnTo>
                  <a:lnTo>
                    <a:pt x="3124" y="3495"/>
                  </a:lnTo>
                  <a:lnTo>
                    <a:pt x="3124" y="3495"/>
                  </a:lnTo>
                  <a:lnTo>
                    <a:pt x="5287" y="2422"/>
                  </a:lnTo>
                  <a:lnTo>
                    <a:pt x="5361" y="1868"/>
                  </a:lnTo>
                  <a:lnTo>
                    <a:pt x="5398" y="1276"/>
                  </a:lnTo>
                  <a:lnTo>
                    <a:pt x="5380" y="648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15"/>
            <p:cNvSpPr/>
            <p:nvPr/>
          </p:nvSpPr>
          <p:spPr>
            <a:xfrm>
              <a:off x="2066225" y="-618537"/>
              <a:ext cx="219575" cy="319400"/>
            </a:xfrm>
            <a:custGeom>
              <a:rect b="b" l="l" r="r" t="t"/>
              <a:pathLst>
                <a:path extrusionOk="0" h="12776" w="8783">
                  <a:moveTo>
                    <a:pt x="1" y="1"/>
                  </a:moveTo>
                  <a:lnTo>
                    <a:pt x="1" y="500"/>
                  </a:lnTo>
                  <a:lnTo>
                    <a:pt x="1" y="981"/>
                  </a:lnTo>
                  <a:lnTo>
                    <a:pt x="19" y="1443"/>
                  </a:lnTo>
                  <a:lnTo>
                    <a:pt x="56" y="1905"/>
                  </a:lnTo>
                  <a:lnTo>
                    <a:pt x="93" y="2349"/>
                  </a:lnTo>
                  <a:lnTo>
                    <a:pt x="149" y="2774"/>
                  </a:lnTo>
                  <a:lnTo>
                    <a:pt x="223" y="3199"/>
                  </a:lnTo>
                  <a:lnTo>
                    <a:pt x="297" y="3606"/>
                  </a:lnTo>
                  <a:lnTo>
                    <a:pt x="3624" y="5011"/>
                  </a:lnTo>
                  <a:lnTo>
                    <a:pt x="574" y="4660"/>
                  </a:lnTo>
                  <a:lnTo>
                    <a:pt x="722" y="5159"/>
                  </a:lnTo>
                  <a:lnTo>
                    <a:pt x="907" y="5639"/>
                  </a:lnTo>
                  <a:lnTo>
                    <a:pt x="1110" y="6120"/>
                  </a:lnTo>
                  <a:lnTo>
                    <a:pt x="1314" y="6564"/>
                  </a:lnTo>
                  <a:lnTo>
                    <a:pt x="1535" y="6989"/>
                  </a:lnTo>
                  <a:lnTo>
                    <a:pt x="1776" y="7396"/>
                  </a:lnTo>
                  <a:lnTo>
                    <a:pt x="2016" y="7784"/>
                  </a:lnTo>
                  <a:lnTo>
                    <a:pt x="2275" y="8154"/>
                  </a:lnTo>
                  <a:lnTo>
                    <a:pt x="7340" y="10280"/>
                  </a:lnTo>
                  <a:lnTo>
                    <a:pt x="3772" y="9873"/>
                  </a:lnTo>
                  <a:lnTo>
                    <a:pt x="4234" y="10261"/>
                  </a:lnTo>
                  <a:lnTo>
                    <a:pt x="4678" y="10631"/>
                  </a:lnTo>
                  <a:lnTo>
                    <a:pt x="5122" y="10964"/>
                  </a:lnTo>
                  <a:lnTo>
                    <a:pt x="5566" y="11259"/>
                  </a:lnTo>
                  <a:lnTo>
                    <a:pt x="5991" y="11537"/>
                  </a:lnTo>
                  <a:lnTo>
                    <a:pt x="6416" y="11777"/>
                  </a:lnTo>
                  <a:lnTo>
                    <a:pt x="6804" y="11980"/>
                  </a:lnTo>
                  <a:lnTo>
                    <a:pt x="7174" y="12165"/>
                  </a:lnTo>
                  <a:lnTo>
                    <a:pt x="7821" y="12443"/>
                  </a:lnTo>
                  <a:lnTo>
                    <a:pt x="8339" y="12646"/>
                  </a:lnTo>
                  <a:lnTo>
                    <a:pt x="8671" y="12738"/>
                  </a:lnTo>
                  <a:lnTo>
                    <a:pt x="8782" y="12775"/>
                  </a:lnTo>
                  <a:lnTo>
                    <a:pt x="8653" y="11722"/>
                  </a:lnTo>
                  <a:lnTo>
                    <a:pt x="8505" y="10723"/>
                  </a:lnTo>
                  <a:lnTo>
                    <a:pt x="8302" y="9780"/>
                  </a:lnTo>
                  <a:lnTo>
                    <a:pt x="8080" y="8893"/>
                  </a:lnTo>
                  <a:lnTo>
                    <a:pt x="7839" y="8061"/>
                  </a:lnTo>
                  <a:lnTo>
                    <a:pt x="7562" y="7285"/>
                  </a:lnTo>
                  <a:lnTo>
                    <a:pt x="7266" y="6564"/>
                  </a:lnTo>
                  <a:lnTo>
                    <a:pt x="6952" y="5880"/>
                  </a:lnTo>
                  <a:lnTo>
                    <a:pt x="6619" y="5251"/>
                  </a:lnTo>
                  <a:lnTo>
                    <a:pt x="6268" y="4678"/>
                  </a:lnTo>
                  <a:lnTo>
                    <a:pt x="5898" y="4142"/>
                  </a:lnTo>
                  <a:lnTo>
                    <a:pt x="5529" y="3643"/>
                  </a:lnTo>
                  <a:lnTo>
                    <a:pt x="5140" y="3181"/>
                  </a:lnTo>
                  <a:lnTo>
                    <a:pt x="4771" y="2755"/>
                  </a:lnTo>
                  <a:lnTo>
                    <a:pt x="4382" y="2386"/>
                  </a:lnTo>
                  <a:lnTo>
                    <a:pt x="3994" y="2034"/>
                  </a:lnTo>
                  <a:lnTo>
                    <a:pt x="3643" y="2940"/>
                  </a:lnTo>
                  <a:lnTo>
                    <a:pt x="3495" y="1646"/>
                  </a:lnTo>
                  <a:lnTo>
                    <a:pt x="3144" y="1406"/>
                  </a:lnTo>
                  <a:lnTo>
                    <a:pt x="2811" y="1166"/>
                  </a:lnTo>
                  <a:lnTo>
                    <a:pt x="2478" y="981"/>
                  </a:lnTo>
                  <a:lnTo>
                    <a:pt x="2164" y="796"/>
                  </a:lnTo>
                  <a:lnTo>
                    <a:pt x="1868" y="648"/>
                  </a:lnTo>
                  <a:lnTo>
                    <a:pt x="1572" y="518"/>
                  </a:lnTo>
                  <a:lnTo>
                    <a:pt x="1055" y="297"/>
                  </a:lnTo>
                  <a:lnTo>
                    <a:pt x="611" y="149"/>
                  </a:lnTo>
                  <a:lnTo>
                    <a:pt x="278" y="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15"/>
            <p:cNvSpPr/>
            <p:nvPr/>
          </p:nvSpPr>
          <p:spPr>
            <a:xfrm>
              <a:off x="2225675" y="-648562"/>
              <a:ext cx="65200" cy="438150"/>
            </a:xfrm>
            <a:custGeom>
              <a:rect b="b" l="l" r="r" t="t"/>
              <a:pathLst>
                <a:path extrusionOk="0" h="17526" w="2608">
                  <a:moveTo>
                    <a:pt x="130" y="0"/>
                  </a:moveTo>
                  <a:lnTo>
                    <a:pt x="75" y="37"/>
                  </a:lnTo>
                  <a:lnTo>
                    <a:pt x="19" y="111"/>
                  </a:lnTo>
                  <a:lnTo>
                    <a:pt x="1" y="167"/>
                  </a:lnTo>
                  <a:lnTo>
                    <a:pt x="1" y="259"/>
                  </a:lnTo>
                  <a:lnTo>
                    <a:pt x="149" y="777"/>
                  </a:lnTo>
                  <a:lnTo>
                    <a:pt x="500" y="2182"/>
                  </a:lnTo>
                  <a:lnTo>
                    <a:pt x="722" y="3124"/>
                  </a:lnTo>
                  <a:lnTo>
                    <a:pt x="981" y="4215"/>
                  </a:lnTo>
                  <a:lnTo>
                    <a:pt x="1221" y="5417"/>
                  </a:lnTo>
                  <a:lnTo>
                    <a:pt x="1461" y="6711"/>
                  </a:lnTo>
                  <a:lnTo>
                    <a:pt x="1702" y="8079"/>
                  </a:lnTo>
                  <a:lnTo>
                    <a:pt x="1887" y="9466"/>
                  </a:lnTo>
                  <a:lnTo>
                    <a:pt x="1979" y="10187"/>
                  </a:lnTo>
                  <a:lnTo>
                    <a:pt x="2053" y="10889"/>
                  </a:lnTo>
                  <a:lnTo>
                    <a:pt x="2127" y="11592"/>
                  </a:lnTo>
                  <a:lnTo>
                    <a:pt x="2164" y="12276"/>
                  </a:lnTo>
                  <a:lnTo>
                    <a:pt x="2201" y="12978"/>
                  </a:lnTo>
                  <a:lnTo>
                    <a:pt x="2219" y="13644"/>
                  </a:lnTo>
                  <a:lnTo>
                    <a:pt x="2219" y="14309"/>
                  </a:lnTo>
                  <a:lnTo>
                    <a:pt x="2182" y="14956"/>
                  </a:lnTo>
                  <a:lnTo>
                    <a:pt x="2145" y="15566"/>
                  </a:lnTo>
                  <a:lnTo>
                    <a:pt x="2072" y="16176"/>
                  </a:lnTo>
                  <a:lnTo>
                    <a:pt x="1998" y="16731"/>
                  </a:lnTo>
                  <a:lnTo>
                    <a:pt x="1868" y="17286"/>
                  </a:lnTo>
                  <a:lnTo>
                    <a:pt x="1868" y="17359"/>
                  </a:lnTo>
                  <a:lnTo>
                    <a:pt x="1887" y="17433"/>
                  </a:lnTo>
                  <a:lnTo>
                    <a:pt x="1942" y="17489"/>
                  </a:lnTo>
                  <a:lnTo>
                    <a:pt x="2016" y="17507"/>
                  </a:lnTo>
                  <a:lnTo>
                    <a:pt x="2072" y="17526"/>
                  </a:lnTo>
                  <a:lnTo>
                    <a:pt x="2127" y="17507"/>
                  </a:lnTo>
                  <a:lnTo>
                    <a:pt x="2182" y="17470"/>
                  </a:lnTo>
                  <a:lnTo>
                    <a:pt x="2219" y="17433"/>
                  </a:lnTo>
                  <a:lnTo>
                    <a:pt x="2256" y="17378"/>
                  </a:lnTo>
                  <a:lnTo>
                    <a:pt x="2349" y="16916"/>
                  </a:lnTo>
                  <a:lnTo>
                    <a:pt x="2441" y="16417"/>
                  </a:lnTo>
                  <a:lnTo>
                    <a:pt x="2515" y="15899"/>
                  </a:lnTo>
                  <a:lnTo>
                    <a:pt x="2552" y="15344"/>
                  </a:lnTo>
                  <a:lnTo>
                    <a:pt x="2589" y="14771"/>
                  </a:lnTo>
                  <a:lnTo>
                    <a:pt x="2608" y="14161"/>
                  </a:lnTo>
                  <a:lnTo>
                    <a:pt x="2608" y="13533"/>
                  </a:lnTo>
                  <a:lnTo>
                    <a:pt x="2589" y="12867"/>
                  </a:lnTo>
                  <a:lnTo>
                    <a:pt x="2552" y="12183"/>
                  </a:lnTo>
                  <a:lnTo>
                    <a:pt x="2515" y="11462"/>
                  </a:lnTo>
                  <a:lnTo>
                    <a:pt x="2441" y="10723"/>
                  </a:lnTo>
                  <a:lnTo>
                    <a:pt x="2349" y="9946"/>
                  </a:lnTo>
                  <a:lnTo>
                    <a:pt x="2256" y="9151"/>
                  </a:lnTo>
                  <a:lnTo>
                    <a:pt x="2127" y="8319"/>
                  </a:lnTo>
                  <a:lnTo>
                    <a:pt x="1998" y="7469"/>
                  </a:lnTo>
                  <a:lnTo>
                    <a:pt x="1850" y="6600"/>
                  </a:lnTo>
                  <a:lnTo>
                    <a:pt x="1591" y="5306"/>
                  </a:lnTo>
                  <a:lnTo>
                    <a:pt x="1351" y="4104"/>
                  </a:lnTo>
                  <a:lnTo>
                    <a:pt x="1110" y="3014"/>
                  </a:lnTo>
                  <a:lnTo>
                    <a:pt x="870" y="2052"/>
                  </a:lnTo>
                  <a:lnTo>
                    <a:pt x="519" y="666"/>
                  </a:lnTo>
                  <a:lnTo>
                    <a:pt x="371" y="148"/>
                  </a:lnTo>
                  <a:lnTo>
                    <a:pt x="334" y="74"/>
                  </a:lnTo>
                  <a:lnTo>
                    <a:pt x="278" y="19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6" name="Google Shape;2016;p15"/>
          <p:cNvGrpSpPr/>
          <p:nvPr/>
        </p:nvGrpSpPr>
        <p:grpSpPr>
          <a:xfrm>
            <a:off x="8563388" y="4240790"/>
            <a:ext cx="406275" cy="677786"/>
            <a:chOff x="2066225" y="-729912"/>
            <a:chExt cx="406275" cy="677786"/>
          </a:xfrm>
        </p:grpSpPr>
        <p:sp>
          <p:nvSpPr>
            <p:cNvPr id="2017" name="Google Shape;2017;p15"/>
            <p:cNvSpPr/>
            <p:nvPr/>
          </p:nvSpPr>
          <p:spPr>
            <a:xfrm>
              <a:off x="2102977" y="-101026"/>
              <a:ext cx="359100" cy="489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18" name="Google Shape;2018;p15"/>
            <p:cNvSpPr/>
            <p:nvPr/>
          </p:nvSpPr>
          <p:spPr>
            <a:xfrm>
              <a:off x="2207650" y="-114287"/>
              <a:ext cx="142375" cy="39775"/>
            </a:xfrm>
            <a:custGeom>
              <a:rect b="b" l="l" r="r" t="t"/>
              <a:pathLst>
                <a:path extrusionOk="0" h="1591" w="5695">
                  <a:moveTo>
                    <a:pt x="1" y="0"/>
                  </a:moveTo>
                  <a:lnTo>
                    <a:pt x="1" y="1479"/>
                  </a:lnTo>
                  <a:lnTo>
                    <a:pt x="722" y="1535"/>
                  </a:lnTo>
                  <a:lnTo>
                    <a:pt x="1424" y="1553"/>
                  </a:lnTo>
                  <a:lnTo>
                    <a:pt x="2145" y="1590"/>
                  </a:lnTo>
                  <a:lnTo>
                    <a:pt x="3569" y="1590"/>
                  </a:lnTo>
                  <a:lnTo>
                    <a:pt x="4271" y="1553"/>
                  </a:lnTo>
                  <a:lnTo>
                    <a:pt x="4974" y="1535"/>
                  </a:lnTo>
                  <a:lnTo>
                    <a:pt x="5695" y="1479"/>
                  </a:lnTo>
                  <a:lnTo>
                    <a:pt x="56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15"/>
            <p:cNvSpPr/>
            <p:nvPr/>
          </p:nvSpPr>
          <p:spPr>
            <a:xfrm>
              <a:off x="2102750" y="-213662"/>
              <a:ext cx="357275" cy="109550"/>
            </a:xfrm>
            <a:custGeom>
              <a:rect b="b" l="l" r="r" t="t"/>
              <a:pathLst>
                <a:path extrusionOk="0" h="4382" w="14291">
                  <a:moveTo>
                    <a:pt x="0" y="0"/>
                  </a:moveTo>
                  <a:lnTo>
                    <a:pt x="1535" y="2718"/>
                  </a:lnTo>
                  <a:lnTo>
                    <a:pt x="1609" y="2866"/>
                  </a:lnTo>
                  <a:lnTo>
                    <a:pt x="1794" y="3217"/>
                  </a:lnTo>
                  <a:lnTo>
                    <a:pt x="1886" y="3365"/>
                  </a:lnTo>
                  <a:lnTo>
                    <a:pt x="1997" y="3494"/>
                  </a:lnTo>
                  <a:lnTo>
                    <a:pt x="2108" y="3624"/>
                  </a:lnTo>
                  <a:lnTo>
                    <a:pt x="2219" y="3753"/>
                  </a:lnTo>
                  <a:lnTo>
                    <a:pt x="2367" y="3883"/>
                  </a:lnTo>
                  <a:lnTo>
                    <a:pt x="2515" y="3994"/>
                  </a:lnTo>
                  <a:lnTo>
                    <a:pt x="2681" y="4086"/>
                  </a:lnTo>
                  <a:lnTo>
                    <a:pt x="2847" y="4178"/>
                  </a:lnTo>
                  <a:lnTo>
                    <a:pt x="3032" y="4252"/>
                  </a:lnTo>
                  <a:lnTo>
                    <a:pt x="3217" y="4308"/>
                  </a:lnTo>
                  <a:lnTo>
                    <a:pt x="3402" y="4345"/>
                  </a:lnTo>
                  <a:lnTo>
                    <a:pt x="3605" y="4363"/>
                  </a:lnTo>
                  <a:lnTo>
                    <a:pt x="3790" y="4382"/>
                  </a:lnTo>
                  <a:lnTo>
                    <a:pt x="10667" y="4382"/>
                  </a:lnTo>
                  <a:lnTo>
                    <a:pt x="10834" y="4363"/>
                  </a:lnTo>
                  <a:lnTo>
                    <a:pt x="11000" y="4326"/>
                  </a:lnTo>
                  <a:lnTo>
                    <a:pt x="11148" y="4289"/>
                  </a:lnTo>
                  <a:lnTo>
                    <a:pt x="11296" y="4234"/>
                  </a:lnTo>
                  <a:lnTo>
                    <a:pt x="11444" y="4178"/>
                  </a:lnTo>
                  <a:lnTo>
                    <a:pt x="11592" y="4105"/>
                  </a:lnTo>
                  <a:lnTo>
                    <a:pt x="11740" y="4031"/>
                  </a:lnTo>
                  <a:lnTo>
                    <a:pt x="11888" y="3920"/>
                  </a:lnTo>
                  <a:lnTo>
                    <a:pt x="12072" y="3772"/>
                  </a:lnTo>
                  <a:lnTo>
                    <a:pt x="12239" y="3587"/>
                  </a:lnTo>
                  <a:lnTo>
                    <a:pt x="12387" y="3402"/>
                  </a:lnTo>
                  <a:lnTo>
                    <a:pt x="12498" y="3217"/>
                  </a:lnTo>
                  <a:lnTo>
                    <a:pt x="12535" y="3143"/>
                  </a:lnTo>
                  <a:lnTo>
                    <a:pt x="12627" y="2995"/>
                  </a:lnTo>
                  <a:lnTo>
                    <a:pt x="142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15"/>
            <p:cNvSpPr/>
            <p:nvPr/>
          </p:nvSpPr>
          <p:spPr>
            <a:xfrm>
              <a:off x="2141100" y="-213662"/>
              <a:ext cx="23150" cy="71650"/>
            </a:xfrm>
            <a:custGeom>
              <a:rect b="b" l="l" r="r" t="t"/>
              <a:pathLst>
                <a:path extrusionOk="0" h="2866" w="926">
                  <a:moveTo>
                    <a:pt x="537" y="0"/>
                  </a:moveTo>
                  <a:lnTo>
                    <a:pt x="629" y="222"/>
                  </a:lnTo>
                  <a:lnTo>
                    <a:pt x="685" y="444"/>
                  </a:lnTo>
                  <a:lnTo>
                    <a:pt x="740" y="684"/>
                  </a:lnTo>
                  <a:lnTo>
                    <a:pt x="759" y="925"/>
                  </a:lnTo>
                  <a:lnTo>
                    <a:pt x="759" y="1184"/>
                  </a:lnTo>
                  <a:lnTo>
                    <a:pt x="722" y="1442"/>
                  </a:lnTo>
                  <a:lnTo>
                    <a:pt x="666" y="1683"/>
                  </a:lnTo>
                  <a:lnTo>
                    <a:pt x="574" y="1923"/>
                  </a:lnTo>
                  <a:lnTo>
                    <a:pt x="463" y="2145"/>
                  </a:lnTo>
                  <a:lnTo>
                    <a:pt x="334" y="2367"/>
                  </a:lnTo>
                  <a:lnTo>
                    <a:pt x="167" y="2552"/>
                  </a:lnTo>
                  <a:lnTo>
                    <a:pt x="1" y="2718"/>
                  </a:lnTo>
                  <a:lnTo>
                    <a:pt x="75" y="2866"/>
                  </a:lnTo>
                  <a:lnTo>
                    <a:pt x="260" y="2700"/>
                  </a:lnTo>
                  <a:lnTo>
                    <a:pt x="426" y="2515"/>
                  </a:lnTo>
                  <a:lnTo>
                    <a:pt x="555" y="2311"/>
                  </a:lnTo>
                  <a:lnTo>
                    <a:pt x="685" y="2089"/>
                  </a:lnTo>
                  <a:lnTo>
                    <a:pt x="777" y="1868"/>
                  </a:lnTo>
                  <a:lnTo>
                    <a:pt x="851" y="1627"/>
                  </a:lnTo>
                  <a:lnTo>
                    <a:pt x="907" y="1368"/>
                  </a:lnTo>
                  <a:lnTo>
                    <a:pt x="925" y="1128"/>
                  </a:lnTo>
                  <a:lnTo>
                    <a:pt x="925" y="832"/>
                  </a:lnTo>
                  <a:lnTo>
                    <a:pt x="870" y="537"/>
                  </a:lnTo>
                  <a:lnTo>
                    <a:pt x="814" y="259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15"/>
            <p:cNvSpPr/>
            <p:nvPr/>
          </p:nvSpPr>
          <p:spPr>
            <a:xfrm>
              <a:off x="2179925" y="-213662"/>
              <a:ext cx="178425" cy="45775"/>
            </a:xfrm>
            <a:custGeom>
              <a:rect b="b" l="l" r="r" t="t"/>
              <a:pathLst>
                <a:path extrusionOk="0" h="1831" w="7137">
                  <a:moveTo>
                    <a:pt x="1" y="0"/>
                  </a:moveTo>
                  <a:lnTo>
                    <a:pt x="130" y="222"/>
                  </a:lnTo>
                  <a:lnTo>
                    <a:pt x="278" y="463"/>
                  </a:lnTo>
                  <a:lnTo>
                    <a:pt x="444" y="666"/>
                  </a:lnTo>
                  <a:lnTo>
                    <a:pt x="611" y="869"/>
                  </a:lnTo>
                  <a:lnTo>
                    <a:pt x="814" y="1054"/>
                  </a:lnTo>
                  <a:lnTo>
                    <a:pt x="1036" y="1221"/>
                  </a:lnTo>
                  <a:lnTo>
                    <a:pt x="1258" y="1368"/>
                  </a:lnTo>
                  <a:lnTo>
                    <a:pt x="1498" y="1479"/>
                  </a:lnTo>
                  <a:lnTo>
                    <a:pt x="1757" y="1590"/>
                  </a:lnTo>
                  <a:lnTo>
                    <a:pt x="2034" y="1683"/>
                  </a:lnTo>
                  <a:lnTo>
                    <a:pt x="2293" y="1757"/>
                  </a:lnTo>
                  <a:lnTo>
                    <a:pt x="2570" y="1794"/>
                  </a:lnTo>
                  <a:lnTo>
                    <a:pt x="2848" y="1812"/>
                  </a:lnTo>
                  <a:lnTo>
                    <a:pt x="3144" y="1831"/>
                  </a:lnTo>
                  <a:lnTo>
                    <a:pt x="3421" y="1812"/>
                  </a:lnTo>
                  <a:lnTo>
                    <a:pt x="3698" y="1775"/>
                  </a:lnTo>
                  <a:lnTo>
                    <a:pt x="3975" y="1738"/>
                  </a:lnTo>
                  <a:lnTo>
                    <a:pt x="4253" y="1664"/>
                  </a:lnTo>
                  <a:lnTo>
                    <a:pt x="4512" y="1590"/>
                  </a:lnTo>
                  <a:lnTo>
                    <a:pt x="4789" y="1498"/>
                  </a:lnTo>
                  <a:lnTo>
                    <a:pt x="5048" y="1387"/>
                  </a:lnTo>
                  <a:lnTo>
                    <a:pt x="5307" y="1276"/>
                  </a:lnTo>
                  <a:lnTo>
                    <a:pt x="5565" y="1147"/>
                  </a:lnTo>
                  <a:lnTo>
                    <a:pt x="5806" y="999"/>
                  </a:lnTo>
                  <a:lnTo>
                    <a:pt x="6157" y="777"/>
                  </a:lnTo>
                  <a:lnTo>
                    <a:pt x="6490" y="537"/>
                  </a:lnTo>
                  <a:lnTo>
                    <a:pt x="6822" y="259"/>
                  </a:lnTo>
                  <a:lnTo>
                    <a:pt x="7137" y="0"/>
                  </a:lnTo>
                  <a:lnTo>
                    <a:pt x="6878" y="0"/>
                  </a:lnTo>
                  <a:lnTo>
                    <a:pt x="6471" y="333"/>
                  </a:lnTo>
                  <a:lnTo>
                    <a:pt x="6027" y="647"/>
                  </a:lnTo>
                  <a:lnTo>
                    <a:pt x="5584" y="943"/>
                  </a:lnTo>
                  <a:lnTo>
                    <a:pt x="5343" y="1073"/>
                  </a:lnTo>
                  <a:lnTo>
                    <a:pt x="5103" y="1184"/>
                  </a:lnTo>
                  <a:lnTo>
                    <a:pt x="4863" y="1295"/>
                  </a:lnTo>
                  <a:lnTo>
                    <a:pt x="4622" y="1387"/>
                  </a:lnTo>
                  <a:lnTo>
                    <a:pt x="4364" y="1461"/>
                  </a:lnTo>
                  <a:lnTo>
                    <a:pt x="4105" y="1535"/>
                  </a:lnTo>
                  <a:lnTo>
                    <a:pt x="3846" y="1590"/>
                  </a:lnTo>
                  <a:lnTo>
                    <a:pt x="3587" y="1627"/>
                  </a:lnTo>
                  <a:lnTo>
                    <a:pt x="3310" y="1646"/>
                  </a:lnTo>
                  <a:lnTo>
                    <a:pt x="3033" y="1664"/>
                  </a:lnTo>
                  <a:lnTo>
                    <a:pt x="2700" y="1646"/>
                  </a:lnTo>
                  <a:lnTo>
                    <a:pt x="2386" y="1590"/>
                  </a:lnTo>
                  <a:lnTo>
                    <a:pt x="2071" y="1516"/>
                  </a:lnTo>
                  <a:lnTo>
                    <a:pt x="1757" y="1405"/>
                  </a:lnTo>
                  <a:lnTo>
                    <a:pt x="1461" y="1276"/>
                  </a:lnTo>
                  <a:lnTo>
                    <a:pt x="1184" y="1110"/>
                  </a:lnTo>
                  <a:lnTo>
                    <a:pt x="925" y="925"/>
                  </a:lnTo>
                  <a:lnTo>
                    <a:pt x="685" y="703"/>
                  </a:lnTo>
                  <a:lnTo>
                    <a:pt x="537" y="537"/>
                  </a:lnTo>
                  <a:lnTo>
                    <a:pt x="407" y="370"/>
                  </a:lnTo>
                  <a:lnTo>
                    <a:pt x="297" y="18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15"/>
            <p:cNvSpPr/>
            <p:nvPr/>
          </p:nvSpPr>
          <p:spPr>
            <a:xfrm>
              <a:off x="2394375" y="-213662"/>
              <a:ext cx="24050" cy="78600"/>
            </a:xfrm>
            <a:custGeom>
              <a:rect b="b" l="l" r="r" t="t"/>
              <a:pathLst>
                <a:path extrusionOk="0" h="3144" w="962">
                  <a:moveTo>
                    <a:pt x="296" y="0"/>
                  </a:moveTo>
                  <a:lnTo>
                    <a:pt x="204" y="167"/>
                  </a:lnTo>
                  <a:lnTo>
                    <a:pt x="130" y="333"/>
                  </a:lnTo>
                  <a:lnTo>
                    <a:pt x="75" y="500"/>
                  </a:lnTo>
                  <a:lnTo>
                    <a:pt x="38" y="684"/>
                  </a:lnTo>
                  <a:lnTo>
                    <a:pt x="19" y="869"/>
                  </a:lnTo>
                  <a:lnTo>
                    <a:pt x="1" y="1054"/>
                  </a:lnTo>
                  <a:lnTo>
                    <a:pt x="1" y="1258"/>
                  </a:lnTo>
                  <a:lnTo>
                    <a:pt x="19" y="1442"/>
                  </a:lnTo>
                  <a:lnTo>
                    <a:pt x="75" y="1683"/>
                  </a:lnTo>
                  <a:lnTo>
                    <a:pt x="149" y="1923"/>
                  </a:lnTo>
                  <a:lnTo>
                    <a:pt x="223" y="2145"/>
                  </a:lnTo>
                  <a:lnTo>
                    <a:pt x="333" y="2367"/>
                  </a:lnTo>
                  <a:lnTo>
                    <a:pt x="444" y="2570"/>
                  </a:lnTo>
                  <a:lnTo>
                    <a:pt x="574" y="2773"/>
                  </a:lnTo>
                  <a:lnTo>
                    <a:pt x="722" y="2958"/>
                  </a:lnTo>
                  <a:lnTo>
                    <a:pt x="870" y="3143"/>
                  </a:lnTo>
                  <a:lnTo>
                    <a:pt x="962" y="2995"/>
                  </a:lnTo>
                  <a:lnTo>
                    <a:pt x="722" y="2681"/>
                  </a:lnTo>
                  <a:lnTo>
                    <a:pt x="611" y="2515"/>
                  </a:lnTo>
                  <a:lnTo>
                    <a:pt x="500" y="2330"/>
                  </a:lnTo>
                  <a:lnTo>
                    <a:pt x="407" y="2163"/>
                  </a:lnTo>
                  <a:lnTo>
                    <a:pt x="333" y="1979"/>
                  </a:lnTo>
                  <a:lnTo>
                    <a:pt x="278" y="1775"/>
                  </a:lnTo>
                  <a:lnTo>
                    <a:pt x="223" y="1572"/>
                  </a:lnTo>
                  <a:lnTo>
                    <a:pt x="186" y="1368"/>
                  </a:lnTo>
                  <a:lnTo>
                    <a:pt x="167" y="1165"/>
                  </a:lnTo>
                  <a:lnTo>
                    <a:pt x="167" y="962"/>
                  </a:lnTo>
                  <a:lnTo>
                    <a:pt x="204" y="758"/>
                  </a:lnTo>
                  <a:lnTo>
                    <a:pt x="241" y="555"/>
                  </a:lnTo>
                  <a:lnTo>
                    <a:pt x="296" y="352"/>
                  </a:lnTo>
                  <a:lnTo>
                    <a:pt x="389" y="167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15"/>
            <p:cNvSpPr/>
            <p:nvPr/>
          </p:nvSpPr>
          <p:spPr>
            <a:xfrm>
              <a:off x="2158200" y="-145262"/>
              <a:ext cx="241750" cy="32375"/>
            </a:xfrm>
            <a:custGeom>
              <a:rect b="b" l="l" r="r" t="t"/>
              <a:pathLst>
                <a:path extrusionOk="0" h="1295" w="9670">
                  <a:moveTo>
                    <a:pt x="4271" y="1"/>
                  </a:moveTo>
                  <a:lnTo>
                    <a:pt x="3735" y="19"/>
                  </a:lnTo>
                  <a:lnTo>
                    <a:pt x="3181" y="56"/>
                  </a:lnTo>
                  <a:lnTo>
                    <a:pt x="2626" y="130"/>
                  </a:lnTo>
                  <a:lnTo>
                    <a:pt x="2090" y="222"/>
                  </a:lnTo>
                  <a:lnTo>
                    <a:pt x="1554" y="370"/>
                  </a:lnTo>
                  <a:lnTo>
                    <a:pt x="1018" y="555"/>
                  </a:lnTo>
                  <a:lnTo>
                    <a:pt x="519" y="758"/>
                  </a:lnTo>
                  <a:lnTo>
                    <a:pt x="260" y="888"/>
                  </a:lnTo>
                  <a:lnTo>
                    <a:pt x="1" y="1017"/>
                  </a:lnTo>
                  <a:lnTo>
                    <a:pt x="149" y="1147"/>
                  </a:lnTo>
                  <a:lnTo>
                    <a:pt x="260" y="1073"/>
                  </a:lnTo>
                  <a:lnTo>
                    <a:pt x="611" y="906"/>
                  </a:lnTo>
                  <a:lnTo>
                    <a:pt x="981" y="740"/>
                  </a:lnTo>
                  <a:lnTo>
                    <a:pt x="1350" y="611"/>
                  </a:lnTo>
                  <a:lnTo>
                    <a:pt x="1739" y="500"/>
                  </a:lnTo>
                  <a:lnTo>
                    <a:pt x="2108" y="407"/>
                  </a:lnTo>
                  <a:lnTo>
                    <a:pt x="2478" y="315"/>
                  </a:lnTo>
                  <a:lnTo>
                    <a:pt x="2866" y="259"/>
                  </a:lnTo>
                  <a:lnTo>
                    <a:pt x="3255" y="222"/>
                  </a:lnTo>
                  <a:lnTo>
                    <a:pt x="3624" y="185"/>
                  </a:lnTo>
                  <a:lnTo>
                    <a:pt x="4401" y="185"/>
                  </a:lnTo>
                  <a:lnTo>
                    <a:pt x="4789" y="204"/>
                  </a:lnTo>
                  <a:lnTo>
                    <a:pt x="5399" y="241"/>
                  </a:lnTo>
                  <a:lnTo>
                    <a:pt x="5991" y="333"/>
                  </a:lnTo>
                  <a:lnTo>
                    <a:pt x="6601" y="444"/>
                  </a:lnTo>
                  <a:lnTo>
                    <a:pt x="7192" y="574"/>
                  </a:lnTo>
                  <a:lnTo>
                    <a:pt x="7784" y="722"/>
                  </a:lnTo>
                  <a:lnTo>
                    <a:pt x="8357" y="906"/>
                  </a:lnTo>
                  <a:lnTo>
                    <a:pt x="8930" y="1091"/>
                  </a:lnTo>
                  <a:lnTo>
                    <a:pt x="9522" y="1295"/>
                  </a:lnTo>
                  <a:lnTo>
                    <a:pt x="9670" y="1184"/>
                  </a:lnTo>
                  <a:lnTo>
                    <a:pt x="9152" y="999"/>
                  </a:lnTo>
                  <a:lnTo>
                    <a:pt x="8616" y="814"/>
                  </a:lnTo>
                  <a:lnTo>
                    <a:pt x="8080" y="648"/>
                  </a:lnTo>
                  <a:lnTo>
                    <a:pt x="7544" y="500"/>
                  </a:lnTo>
                  <a:lnTo>
                    <a:pt x="7007" y="370"/>
                  </a:lnTo>
                  <a:lnTo>
                    <a:pt x="6471" y="241"/>
                  </a:lnTo>
                  <a:lnTo>
                    <a:pt x="5917" y="148"/>
                  </a:lnTo>
                  <a:lnTo>
                    <a:pt x="5362" y="74"/>
                  </a:lnTo>
                  <a:lnTo>
                    <a:pt x="4826" y="37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15"/>
            <p:cNvSpPr/>
            <p:nvPr/>
          </p:nvSpPr>
          <p:spPr>
            <a:xfrm>
              <a:off x="2105050" y="-224762"/>
              <a:ext cx="354975" cy="22225"/>
            </a:xfrm>
            <a:custGeom>
              <a:rect b="b" l="l" r="r" t="t"/>
              <a:pathLst>
                <a:path extrusionOk="0" h="889" w="14199">
                  <a:moveTo>
                    <a:pt x="5676" y="1"/>
                  </a:moveTo>
                  <a:lnTo>
                    <a:pt x="4345" y="38"/>
                  </a:lnTo>
                  <a:lnTo>
                    <a:pt x="3125" y="75"/>
                  </a:lnTo>
                  <a:lnTo>
                    <a:pt x="2090" y="130"/>
                  </a:lnTo>
                  <a:lnTo>
                    <a:pt x="1221" y="186"/>
                  </a:lnTo>
                  <a:lnTo>
                    <a:pt x="555" y="260"/>
                  </a:lnTo>
                  <a:lnTo>
                    <a:pt x="315" y="297"/>
                  </a:lnTo>
                  <a:lnTo>
                    <a:pt x="149" y="352"/>
                  </a:lnTo>
                  <a:lnTo>
                    <a:pt x="38" y="389"/>
                  </a:lnTo>
                  <a:lnTo>
                    <a:pt x="19" y="407"/>
                  </a:lnTo>
                  <a:lnTo>
                    <a:pt x="1" y="444"/>
                  </a:lnTo>
                  <a:lnTo>
                    <a:pt x="19" y="463"/>
                  </a:lnTo>
                  <a:lnTo>
                    <a:pt x="38" y="481"/>
                  </a:lnTo>
                  <a:lnTo>
                    <a:pt x="149" y="518"/>
                  </a:lnTo>
                  <a:lnTo>
                    <a:pt x="315" y="574"/>
                  </a:lnTo>
                  <a:lnTo>
                    <a:pt x="555" y="611"/>
                  </a:lnTo>
                  <a:lnTo>
                    <a:pt x="1221" y="685"/>
                  </a:lnTo>
                  <a:lnTo>
                    <a:pt x="2090" y="759"/>
                  </a:lnTo>
                  <a:lnTo>
                    <a:pt x="3125" y="796"/>
                  </a:lnTo>
                  <a:lnTo>
                    <a:pt x="4345" y="851"/>
                  </a:lnTo>
                  <a:lnTo>
                    <a:pt x="5676" y="870"/>
                  </a:lnTo>
                  <a:lnTo>
                    <a:pt x="7100" y="888"/>
                  </a:lnTo>
                  <a:lnTo>
                    <a:pt x="8542" y="870"/>
                  </a:lnTo>
                  <a:lnTo>
                    <a:pt x="9873" y="851"/>
                  </a:lnTo>
                  <a:lnTo>
                    <a:pt x="11075" y="796"/>
                  </a:lnTo>
                  <a:lnTo>
                    <a:pt x="12128" y="759"/>
                  </a:lnTo>
                  <a:lnTo>
                    <a:pt x="12997" y="685"/>
                  </a:lnTo>
                  <a:lnTo>
                    <a:pt x="13644" y="611"/>
                  </a:lnTo>
                  <a:lnTo>
                    <a:pt x="13885" y="574"/>
                  </a:lnTo>
                  <a:lnTo>
                    <a:pt x="14069" y="518"/>
                  </a:lnTo>
                  <a:lnTo>
                    <a:pt x="14162" y="481"/>
                  </a:lnTo>
                  <a:lnTo>
                    <a:pt x="14199" y="463"/>
                  </a:lnTo>
                  <a:lnTo>
                    <a:pt x="14199" y="444"/>
                  </a:lnTo>
                  <a:lnTo>
                    <a:pt x="14199" y="407"/>
                  </a:lnTo>
                  <a:lnTo>
                    <a:pt x="14162" y="389"/>
                  </a:lnTo>
                  <a:lnTo>
                    <a:pt x="14069" y="352"/>
                  </a:lnTo>
                  <a:lnTo>
                    <a:pt x="13885" y="297"/>
                  </a:lnTo>
                  <a:lnTo>
                    <a:pt x="13644" y="260"/>
                  </a:lnTo>
                  <a:lnTo>
                    <a:pt x="12997" y="186"/>
                  </a:lnTo>
                  <a:lnTo>
                    <a:pt x="12128" y="130"/>
                  </a:lnTo>
                  <a:lnTo>
                    <a:pt x="11075" y="75"/>
                  </a:lnTo>
                  <a:lnTo>
                    <a:pt x="9873" y="38"/>
                  </a:lnTo>
                  <a:lnTo>
                    <a:pt x="85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15"/>
            <p:cNvSpPr/>
            <p:nvPr/>
          </p:nvSpPr>
          <p:spPr>
            <a:xfrm>
              <a:off x="2285775" y="-587112"/>
              <a:ext cx="186725" cy="310150"/>
            </a:xfrm>
            <a:custGeom>
              <a:rect b="b" l="l" r="r" t="t"/>
              <a:pathLst>
                <a:path extrusionOk="0" h="12406" w="7469">
                  <a:moveTo>
                    <a:pt x="7395" y="1"/>
                  </a:moveTo>
                  <a:lnTo>
                    <a:pt x="7136" y="75"/>
                  </a:lnTo>
                  <a:lnTo>
                    <a:pt x="6840" y="186"/>
                  </a:lnTo>
                  <a:lnTo>
                    <a:pt x="6452" y="334"/>
                  </a:lnTo>
                  <a:lnTo>
                    <a:pt x="5972" y="574"/>
                  </a:lnTo>
                  <a:lnTo>
                    <a:pt x="5713" y="703"/>
                  </a:lnTo>
                  <a:lnTo>
                    <a:pt x="5435" y="870"/>
                  </a:lnTo>
                  <a:lnTo>
                    <a:pt x="5158" y="1055"/>
                  </a:lnTo>
                  <a:lnTo>
                    <a:pt x="4862" y="1258"/>
                  </a:lnTo>
                  <a:lnTo>
                    <a:pt x="4548" y="1480"/>
                  </a:lnTo>
                  <a:lnTo>
                    <a:pt x="4252" y="1739"/>
                  </a:lnTo>
                  <a:lnTo>
                    <a:pt x="4197" y="2940"/>
                  </a:lnTo>
                  <a:lnTo>
                    <a:pt x="3809" y="2127"/>
                  </a:lnTo>
                  <a:lnTo>
                    <a:pt x="3476" y="2478"/>
                  </a:lnTo>
                  <a:lnTo>
                    <a:pt x="3143" y="2848"/>
                  </a:lnTo>
                  <a:lnTo>
                    <a:pt x="2810" y="3273"/>
                  </a:lnTo>
                  <a:lnTo>
                    <a:pt x="2478" y="3717"/>
                  </a:lnTo>
                  <a:lnTo>
                    <a:pt x="2163" y="4197"/>
                  </a:lnTo>
                  <a:lnTo>
                    <a:pt x="1849" y="4715"/>
                  </a:lnTo>
                  <a:lnTo>
                    <a:pt x="1572" y="5288"/>
                  </a:lnTo>
                  <a:lnTo>
                    <a:pt x="1294" y="5880"/>
                  </a:lnTo>
                  <a:lnTo>
                    <a:pt x="1036" y="6545"/>
                  </a:lnTo>
                  <a:lnTo>
                    <a:pt x="795" y="7229"/>
                  </a:lnTo>
                  <a:lnTo>
                    <a:pt x="592" y="7969"/>
                  </a:lnTo>
                  <a:lnTo>
                    <a:pt x="407" y="8764"/>
                  </a:lnTo>
                  <a:lnTo>
                    <a:pt x="259" y="9596"/>
                  </a:lnTo>
                  <a:lnTo>
                    <a:pt x="130" y="10483"/>
                  </a:lnTo>
                  <a:lnTo>
                    <a:pt x="56" y="11407"/>
                  </a:lnTo>
                  <a:lnTo>
                    <a:pt x="0" y="12406"/>
                  </a:lnTo>
                  <a:lnTo>
                    <a:pt x="0" y="12406"/>
                  </a:lnTo>
                  <a:lnTo>
                    <a:pt x="111" y="12369"/>
                  </a:lnTo>
                  <a:lnTo>
                    <a:pt x="407" y="12258"/>
                  </a:lnTo>
                  <a:lnTo>
                    <a:pt x="869" y="12036"/>
                  </a:lnTo>
                  <a:lnTo>
                    <a:pt x="1461" y="11740"/>
                  </a:lnTo>
                  <a:lnTo>
                    <a:pt x="1793" y="11555"/>
                  </a:lnTo>
                  <a:lnTo>
                    <a:pt x="2145" y="11333"/>
                  </a:lnTo>
                  <a:lnTo>
                    <a:pt x="2514" y="11093"/>
                  </a:lnTo>
                  <a:lnTo>
                    <a:pt x="2903" y="10816"/>
                  </a:lnTo>
                  <a:lnTo>
                    <a:pt x="3291" y="10502"/>
                  </a:lnTo>
                  <a:lnTo>
                    <a:pt x="3679" y="10169"/>
                  </a:lnTo>
                  <a:lnTo>
                    <a:pt x="4086" y="9799"/>
                  </a:lnTo>
                  <a:lnTo>
                    <a:pt x="4474" y="9411"/>
                  </a:lnTo>
                  <a:lnTo>
                    <a:pt x="1183" y="9984"/>
                  </a:lnTo>
                  <a:lnTo>
                    <a:pt x="5768" y="7710"/>
                  </a:lnTo>
                  <a:lnTo>
                    <a:pt x="5990" y="7359"/>
                  </a:lnTo>
                  <a:lnTo>
                    <a:pt x="6193" y="6989"/>
                  </a:lnTo>
                  <a:lnTo>
                    <a:pt x="6378" y="6582"/>
                  </a:lnTo>
                  <a:lnTo>
                    <a:pt x="6563" y="6176"/>
                  </a:lnTo>
                  <a:lnTo>
                    <a:pt x="6729" y="5750"/>
                  </a:lnTo>
                  <a:lnTo>
                    <a:pt x="6896" y="5307"/>
                  </a:lnTo>
                  <a:lnTo>
                    <a:pt x="7025" y="4845"/>
                  </a:lnTo>
                  <a:lnTo>
                    <a:pt x="7155" y="4364"/>
                  </a:lnTo>
                  <a:lnTo>
                    <a:pt x="4326" y="4863"/>
                  </a:lnTo>
                  <a:lnTo>
                    <a:pt x="7340" y="3384"/>
                  </a:lnTo>
                  <a:lnTo>
                    <a:pt x="7395" y="2996"/>
                  </a:lnTo>
                  <a:lnTo>
                    <a:pt x="7432" y="2589"/>
                  </a:lnTo>
                  <a:lnTo>
                    <a:pt x="7450" y="2182"/>
                  </a:lnTo>
                  <a:lnTo>
                    <a:pt x="7469" y="1776"/>
                  </a:lnTo>
                  <a:lnTo>
                    <a:pt x="7469" y="1351"/>
                  </a:lnTo>
                  <a:lnTo>
                    <a:pt x="7469" y="907"/>
                  </a:lnTo>
                  <a:lnTo>
                    <a:pt x="7432" y="463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15"/>
            <p:cNvSpPr/>
            <p:nvPr/>
          </p:nvSpPr>
          <p:spPr>
            <a:xfrm>
              <a:off x="2256200" y="-729912"/>
              <a:ext cx="134975" cy="223250"/>
            </a:xfrm>
            <a:custGeom>
              <a:rect b="b" l="l" r="r" t="t"/>
              <a:pathLst>
                <a:path extrusionOk="0" h="8930" w="5399">
                  <a:moveTo>
                    <a:pt x="5343" y="0"/>
                  </a:moveTo>
                  <a:lnTo>
                    <a:pt x="5158" y="37"/>
                  </a:lnTo>
                  <a:lnTo>
                    <a:pt x="4936" y="130"/>
                  </a:lnTo>
                  <a:lnTo>
                    <a:pt x="4659" y="241"/>
                  </a:lnTo>
                  <a:lnTo>
                    <a:pt x="4308" y="407"/>
                  </a:lnTo>
                  <a:lnTo>
                    <a:pt x="3919" y="611"/>
                  </a:lnTo>
                  <a:lnTo>
                    <a:pt x="3513" y="906"/>
                  </a:lnTo>
                  <a:lnTo>
                    <a:pt x="3291" y="1054"/>
                  </a:lnTo>
                  <a:lnTo>
                    <a:pt x="3069" y="1239"/>
                  </a:lnTo>
                  <a:lnTo>
                    <a:pt x="3032" y="2108"/>
                  </a:lnTo>
                  <a:lnTo>
                    <a:pt x="2755" y="1535"/>
                  </a:lnTo>
                  <a:lnTo>
                    <a:pt x="2514" y="1775"/>
                  </a:lnTo>
                  <a:lnTo>
                    <a:pt x="2274" y="2053"/>
                  </a:lnTo>
                  <a:lnTo>
                    <a:pt x="2034" y="2348"/>
                  </a:lnTo>
                  <a:lnTo>
                    <a:pt x="1793" y="2663"/>
                  </a:lnTo>
                  <a:lnTo>
                    <a:pt x="1571" y="3014"/>
                  </a:lnTo>
                  <a:lnTo>
                    <a:pt x="1350" y="3384"/>
                  </a:lnTo>
                  <a:lnTo>
                    <a:pt x="1146" y="3790"/>
                  </a:lnTo>
                  <a:lnTo>
                    <a:pt x="943" y="4234"/>
                  </a:lnTo>
                  <a:lnTo>
                    <a:pt x="758" y="4696"/>
                  </a:lnTo>
                  <a:lnTo>
                    <a:pt x="592" y="5195"/>
                  </a:lnTo>
                  <a:lnTo>
                    <a:pt x="444" y="5731"/>
                  </a:lnTo>
                  <a:lnTo>
                    <a:pt x="314" y="6305"/>
                  </a:lnTo>
                  <a:lnTo>
                    <a:pt x="203" y="6896"/>
                  </a:lnTo>
                  <a:lnTo>
                    <a:pt x="111" y="7543"/>
                  </a:lnTo>
                  <a:lnTo>
                    <a:pt x="37" y="8209"/>
                  </a:lnTo>
                  <a:lnTo>
                    <a:pt x="0" y="8930"/>
                  </a:lnTo>
                  <a:lnTo>
                    <a:pt x="0" y="8930"/>
                  </a:lnTo>
                  <a:lnTo>
                    <a:pt x="296" y="8819"/>
                  </a:lnTo>
                  <a:lnTo>
                    <a:pt x="629" y="8671"/>
                  </a:lnTo>
                  <a:lnTo>
                    <a:pt x="1054" y="8449"/>
                  </a:lnTo>
                  <a:lnTo>
                    <a:pt x="1553" y="8153"/>
                  </a:lnTo>
                  <a:lnTo>
                    <a:pt x="1812" y="7968"/>
                  </a:lnTo>
                  <a:lnTo>
                    <a:pt x="2089" y="7783"/>
                  </a:lnTo>
                  <a:lnTo>
                    <a:pt x="2385" y="7562"/>
                  </a:lnTo>
                  <a:lnTo>
                    <a:pt x="2662" y="7321"/>
                  </a:lnTo>
                  <a:lnTo>
                    <a:pt x="2958" y="7044"/>
                  </a:lnTo>
                  <a:lnTo>
                    <a:pt x="3235" y="6767"/>
                  </a:lnTo>
                  <a:lnTo>
                    <a:pt x="869" y="7192"/>
                  </a:lnTo>
                  <a:lnTo>
                    <a:pt x="4160" y="5547"/>
                  </a:lnTo>
                  <a:lnTo>
                    <a:pt x="4326" y="5288"/>
                  </a:lnTo>
                  <a:lnTo>
                    <a:pt x="4474" y="5010"/>
                  </a:lnTo>
                  <a:lnTo>
                    <a:pt x="4603" y="4733"/>
                  </a:lnTo>
                  <a:lnTo>
                    <a:pt x="4733" y="4437"/>
                  </a:lnTo>
                  <a:lnTo>
                    <a:pt x="4862" y="4123"/>
                  </a:lnTo>
                  <a:lnTo>
                    <a:pt x="4973" y="3809"/>
                  </a:lnTo>
                  <a:lnTo>
                    <a:pt x="5066" y="3476"/>
                  </a:lnTo>
                  <a:lnTo>
                    <a:pt x="5158" y="3143"/>
                  </a:lnTo>
                  <a:lnTo>
                    <a:pt x="3124" y="3495"/>
                  </a:lnTo>
                  <a:lnTo>
                    <a:pt x="3124" y="3495"/>
                  </a:lnTo>
                  <a:lnTo>
                    <a:pt x="5287" y="2422"/>
                  </a:lnTo>
                  <a:lnTo>
                    <a:pt x="5361" y="1868"/>
                  </a:lnTo>
                  <a:lnTo>
                    <a:pt x="5398" y="1276"/>
                  </a:lnTo>
                  <a:lnTo>
                    <a:pt x="5380" y="648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15"/>
            <p:cNvSpPr/>
            <p:nvPr/>
          </p:nvSpPr>
          <p:spPr>
            <a:xfrm>
              <a:off x="2066225" y="-618537"/>
              <a:ext cx="219575" cy="319400"/>
            </a:xfrm>
            <a:custGeom>
              <a:rect b="b" l="l" r="r" t="t"/>
              <a:pathLst>
                <a:path extrusionOk="0" h="12776" w="8783">
                  <a:moveTo>
                    <a:pt x="1" y="1"/>
                  </a:moveTo>
                  <a:lnTo>
                    <a:pt x="1" y="500"/>
                  </a:lnTo>
                  <a:lnTo>
                    <a:pt x="1" y="981"/>
                  </a:lnTo>
                  <a:lnTo>
                    <a:pt x="19" y="1443"/>
                  </a:lnTo>
                  <a:lnTo>
                    <a:pt x="56" y="1905"/>
                  </a:lnTo>
                  <a:lnTo>
                    <a:pt x="93" y="2349"/>
                  </a:lnTo>
                  <a:lnTo>
                    <a:pt x="149" y="2774"/>
                  </a:lnTo>
                  <a:lnTo>
                    <a:pt x="223" y="3199"/>
                  </a:lnTo>
                  <a:lnTo>
                    <a:pt x="297" y="3606"/>
                  </a:lnTo>
                  <a:lnTo>
                    <a:pt x="3624" y="5011"/>
                  </a:lnTo>
                  <a:lnTo>
                    <a:pt x="574" y="4660"/>
                  </a:lnTo>
                  <a:lnTo>
                    <a:pt x="722" y="5159"/>
                  </a:lnTo>
                  <a:lnTo>
                    <a:pt x="907" y="5639"/>
                  </a:lnTo>
                  <a:lnTo>
                    <a:pt x="1110" y="6120"/>
                  </a:lnTo>
                  <a:lnTo>
                    <a:pt x="1314" y="6564"/>
                  </a:lnTo>
                  <a:lnTo>
                    <a:pt x="1535" y="6989"/>
                  </a:lnTo>
                  <a:lnTo>
                    <a:pt x="1776" y="7396"/>
                  </a:lnTo>
                  <a:lnTo>
                    <a:pt x="2016" y="7784"/>
                  </a:lnTo>
                  <a:lnTo>
                    <a:pt x="2275" y="8154"/>
                  </a:lnTo>
                  <a:lnTo>
                    <a:pt x="7340" y="10280"/>
                  </a:lnTo>
                  <a:lnTo>
                    <a:pt x="3772" y="9873"/>
                  </a:lnTo>
                  <a:lnTo>
                    <a:pt x="4234" y="10261"/>
                  </a:lnTo>
                  <a:lnTo>
                    <a:pt x="4678" y="10631"/>
                  </a:lnTo>
                  <a:lnTo>
                    <a:pt x="5122" y="10964"/>
                  </a:lnTo>
                  <a:lnTo>
                    <a:pt x="5566" y="11259"/>
                  </a:lnTo>
                  <a:lnTo>
                    <a:pt x="5991" y="11537"/>
                  </a:lnTo>
                  <a:lnTo>
                    <a:pt x="6416" y="11777"/>
                  </a:lnTo>
                  <a:lnTo>
                    <a:pt x="6804" y="11980"/>
                  </a:lnTo>
                  <a:lnTo>
                    <a:pt x="7174" y="12165"/>
                  </a:lnTo>
                  <a:lnTo>
                    <a:pt x="7821" y="12443"/>
                  </a:lnTo>
                  <a:lnTo>
                    <a:pt x="8339" y="12646"/>
                  </a:lnTo>
                  <a:lnTo>
                    <a:pt x="8671" y="12738"/>
                  </a:lnTo>
                  <a:lnTo>
                    <a:pt x="8782" y="12775"/>
                  </a:lnTo>
                  <a:lnTo>
                    <a:pt x="8653" y="11722"/>
                  </a:lnTo>
                  <a:lnTo>
                    <a:pt x="8505" y="10723"/>
                  </a:lnTo>
                  <a:lnTo>
                    <a:pt x="8302" y="9780"/>
                  </a:lnTo>
                  <a:lnTo>
                    <a:pt x="8080" y="8893"/>
                  </a:lnTo>
                  <a:lnTo>
                    <a:pt x="7839" y="8061"/>
                  </a:lnTo>
                  <a:lnTo>
                    <a:pt x="7562" y="7285"/>
                  </a:lnTo>
                  <a:lnTo>
                    <a:pt x="7266" y="6564"/>
                  </a:lnTo>
                  <a:lnTo>
                    <a:pt x="6952" y="5880"/>
                  </a:lnTo>
                  <a:lnTo>
                    <a:pt x="6619" y="5251"/>
                  </a:lnTo>
                  <a:lnTo>
                    <a:pt x="6268" y="4678"/>
                  </a:lnTo>
                  <a:lnTo>
                    <a:pt x="5898" y="4142"/>
                  </a:lnTo>
                  <a:lnTo>
                    <a:pt x="5529" y="3643"/>
                  </a:lnTo>
                  <a:lnTo>
                    <a:pt x="5140" y="3181"/>
                  </a:lnTo>
                  <a:lnTo>
                    <a:pt x="4771" y="2755"/>
                  </a:lnTo>
                  <a:lnTo>
                    <a:pt x="4382" y="2386"/>
                  </a:lnTo>
                  <a:lnTo>
                    <a:pt x="3994" y="2034"/>
                  </a:lnTo>
                  <a:lnTo>
                    <a:pt x="3643" y="2940"/>
                  </a:lnTo>
                  <a:lnTo>
                    <a:pt x="3495" y="1646"/>
                  </a:lnTo>
                  <a:lnTo>
                    <a:pt x="3144" y="1406"/>
                  </a:lnTo>
                  <a:lnTo>
                    <a:pt x="2811" y="1166"/>
                  </a:lnTo>
                  <a:lnTo>
                    <a:pt x="2478" y="981"/>
                  </a:lnTo>
                  <a:lnTo>
                    <a:pt x="2164" y="796"/>
                  </a:lnTo>
                  <a:lnTo>
                    <a:pt x="1868" y="648"/>
                  </a:lnTo>
                  <a:lnTo>
                    <a:pt x="1572" y="518"/>
                  </a:lnTo>
                  <a:lnTo>
                    <a:pt x="1055" y="297"/>
                  </a:lnTo>
                  <a:lnTo>
                    <a:pt x="611" y="149"/>
                  </a:lnTo>
                  <a:lnTo>
                    <a:pt x="278" y="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15"/>
            <p:cNvSpPr/>
            <p:nvPr/>
          </p:nvSpPr>
          <p:spPr>
            <a:xfrm>
              <a:off x="2225675" y="-648562"/>
              <a:ext cx="65200" cy="438150"/>
            </a:xfrm>
            <a:custGeom>
              <a:rect b="b" l="l" r="r" t="t"/>
              <a:pathLst>
                <a:path extrusionOk="0" h="17526" w="2608">
                  <a:moveTo>
                    <a:pt x="130" y="0"/>
                  </a:moveTo>
                  <a:lnTo>
                    <a:pt x="75" y="37"/>
                  </a:lnTo>
                  <a:lnTo>
                    <a:pt x="19" y="111"/>
                  </a:lnTo>
                  <a:lnTo>
                    <a:pt x="1" y="167"/>
                  </a:lnTo>
                  <a:lnTo>
                    <a:pt x="1" y="259"/>
                  </a:lnTo>
                  <a:lnTo>
                    <a:pt x="149" y="777"/>
                  </a:lnTo>
                  <a:lnTo>
                    <a:pt x="500" y="2182"/>
                  </a:lnTo>
                  <a:lnTo>
                    <a:pt x="722" y="3124"/>
                  </a:lnTo>
                  <a:lnTo>
                    <a:pt x="981" y="4215"/>
                  </a:lnTo>
                  <a:lnTo>
                    <a:pt x="1221" y="5417"/>
                  </a:lnTo>
                  <a:lnTo>
                    <a:pt x="1461" y="6711"/>
                  </a:lnTo>
                  <a:lnTo>
                    <a:pt x="1702" y="8079"/>
                  </a:lnTo>
                  <a:lnTo>
                    <a:pt x="1887" y="9466"/>
                  </a:lnTo>
                  <a:lnTo>
                    <a:pt x="1979" y="10187"/>
                  </a:lnTo>
                  <a:lnTo>
                    <a:pt x="2053" y="10889"/>
                  </a:lnTo>
                  <a:lnTo>
                    <a:pt x="2127" y="11592"/>
                  </a:lnTo>
                  <a:lnTo>
                    <a:pt x="2164" y="12276"/>
                  </a:lnTo>
                  <a:lnTo>
                    <a:pt x="2201" y="12978"/>
                  </a:lnTo>
                  <a:lnTo>
                    <a:pt x="2219" y="13644"/>
                  </a:lnTo>
                  <a:lnTo>
                    <a:pt x="2219" y="14309"/>
                  </a:lnTo>
                  <a:lnTo>
                    <a:pt x="2182" y="14956"/>
                  </a:lnTo>
                  <a:lnTo>
                    <a:pt x="2145" y="15566"/>
                  </a:lnTo>
                  <a:lnTo>
                    <a:pt x="2072" y="16176"/>
                  </a:lnTo>
                  <a:lnTo>
                    <a:pt x="1998" y="16731"/>
                  </a:lnTo>
                  <a:lnTo>
                    <a:pt x="1868" y="17286"/>
                  </a:lnTo>
                  <a:lnTo>
                    <a:pt x="1868" y="17359"/>
                  </a:lnTo>
                  <a:lnTo>
                    <a:pt x="1887" y="17433"/>
                  </a:lnTo>
                  <a:lnTo>
                    <a:pt x="1942" y="17489"/>
                  </a:lnTo>
                  <a:lnTo>
                    <a:pt x="2016" y="17507"/>
                  </a:lnTo>
                  <a:lnTo>
                    <a:pt x="2072" y="17526"/>
                  </a:lnTo>
                  <a:lnTo>
                    <a:pt x="2127" y="17507"/>
                  </a:lnTo>
                  <a:lnTo>
                    <a:pt x="2182" y="17470"/>
                  </a:lnTo>
                  <a:lnTo>
                    <a:pt x="2219" y="17433"/>
                  </a:lnTo>
                  <a:lnTo>
                    <a:pt x="2256" y="17378"/>
                  </a:lnTo>
                  <a:lnTo>
                    <a:pt x="2349" y="16916"/>
                  </a:lnTo>
                  <a:lnTo>
                    <a:pt x="2441" y="16417"/>
                  </a:lnTo>
                  <a:lnTo>
                    <a:pt x="2515" y="15899"/>
                  </a:lnTo>
                  <a:lnTo>
                    <a:pt x="2552" y="15344"/>
                  </a:lnTo>
                  <a:lnTo>
                    <a:pt x="2589" y="14771"/>
                  </a:lnTo>
                  <a:lnTo>
                    <a:pt x="2608" y="14161"/>
                  </a:lnTo>
                  <a:lnTo>
                    <a:pt x="2608" y="13533"/>
                  </a:lnTo>
                  <a:lnTo>
                    <a:pt x="2589" y="12867"/>
                  </a:lnTo>
                  <a:lnTo>
                    <a:pt x="2552" y="12183"/>
                  </a:lnTo>
                  <a:lnTo>
                    <a:pt x="2515" y="11462"/>
                  </a:lnTo>
                  <a:lnTo>
                    <a:pt x="2441" y="10723"/>
                  </a:lnTo>
                  <a:lnTo>
                    <a:pt x="2349" y="9946"/>
                  </a:lnTo>
                  <a:lnTo>
                    <a:pt x="2256" y="9151"/>
                  </a:lnTo>
                  <a:lnTo>
                    <a:pt x="2127" y="8319"/>
                  </a:lnTo>
                  <a:lnTo>
                    <a:pt x="1998" y="7469"/>
                  </a:lnTo>
                  <a:lnTo>
                    <a:pt x="1850" y="6600"/>
                  </a:lnTo>
                  <a:lnTo>
                    <a:pt x="1591" y="5306"/>
                  </a:lnTo>
                  <a:lnTo>
                    <a:pt x="1351" y="4104"/>
                  </a:lnTo>
                  <a:lnTo>
                    <a:pt x="1110" y="3014"/>
                  </a:lnTo>
                  <a:lnTo>
                    <a:pt x="870" y="2052"/>
                  </a:lnTo>
                  <a:lnTo>
                    <a:pt x="519" y="666"/>
                  </a:lnTo>
                  <a:lnTo>
                    <a:pt x="371" y="148"/>
                  </a:lnTo>
                  <a:lnTo>
                    <a:pt x="334" y="74"/>
                  </a:lnTo>
                  <a:lnTo>
                    <a:pt x="278" y="19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9" name="Google Shape;2029;p15"/>
          <p:cNvGrpSpPr/>
          <p:nvPr/>
        </p:nvGrpSpPr>
        <p:grpSpPr>
          <a:xfrm flipH="1">
            <a:off x="777991" y="2385224"/>
            <a:ext cx="1473961" cy="2377375"/>
            <a:chOff x="9204508" y="1880225"/>
            <a:chExt cx="1612825" cy="2592275"/>
          </a:xfrm>
        </p:grpSpPr>
        <p:sp>
          <p:nvSpPr>
            <p:cNvPr id="2030" name="Google Shape;2030;p15"/>
            <p:cNvSpPr/>
            <p:nvPr/>
          </p:nvSpPr>
          <p:spPr>
            <a:xfrm>
              <a:off x="9204508" y="4380700"/>
              <a:ext cx="1434000" cy="918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31" name="Google Shape;2031;p15"/>
            <p:cNvSpPr/>
            <p:nvPr/>
          </p:nvSpPr>
          <p:spPr>
            <a:xfrm>
              <a:off x="10373226" y="4137951"/>
              <a:ext cx="146414" cy="202429"/>
            </a:xfrm>
            <a:custGeom>
              <a:rect b="b" l="l" r="r" t="t"/>
              <a:pathLst>
                <a:path extrusionOk="0" h="7618" w="5510">
                  <a:moveTo>
                    <a:pt x="4862" y="1"/>
                  </a:moveTo>
                  <a:lnTo>
                    <a:pt x="0" y="685"/>
                  </a:lnTo>
                  <a:lnTo>
                    <a:pt x="2071" y="7617"/>
                  </a:lnTo>
                  <a:lnTo>
                    <a:pt x="5509" y="7617"/>
                  </a:lnTo>
                  <a:lnTo>
                    <a:pt x="4862" y="1"/>
                  </a:lnTo>
                  <a:close/>
                </a:path>
              </a:pathLst>
            </a:custGeom>
            <a:solidFill>
              <a:srgbClr val="784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15"/>
            <p:cNvSpPr/>
            <p:nvPr/>
          </p:nvSpPr>
          <p:spPr>
            <a:xfrm>
              <a:off x="10237629" y="4299562"/>
              <a:ext cx="295752" cy="143465"/>
            </a:xfrm>
            <a:custGeom>
              <a:rect b="b" l="l" r="r" t="t"/>
              <a:pathLst>
                <a:path extrusionOk="0" h="5399" w="11130">
                  <a:moveTo>
                    <a:pt x="6379" y="1"/>
                  </a:moveTo>
                  <a:lnTo>
                    <a:pt x="6231" y="19"/>
                  </a:lnTo>
                  <a:lnTo>
                    <a:pt x="6083" y="93"/>
                  </a:lnTo>
                  <a:lnTo>
                    <a:pt x="5972" y="167"/>
                  </a:lnTo>
                  <a:lnTo>
                    <a:pt x="5880" y="278"/>
                  </a:lnTo>
                  <a:lnTo>
                    <a:pt x="5806" y="371"/>
                  </a:lnTo>
                  <a:lnTo>
                    <a:pt x="5769" y="481"/>
                  </a:lnTo>
                  <a:lnTo>
                    <a:pt x="5750" y="611"/>
                  </a:lnTo>
                  <a:lnTo>
                    <a:pt x="5732" y="722"/>
                  </a:lnTo>
                  <a:lnTo>
                    <a:pt x="5732" y="981"/>
                  </a:lnTo>
                  <a:lnTo>
                    <a:pt x="5732" y="1258"/>
                  </a:lnTo>
                  <a:lnTo>
                    <a:pt x="5695" y="1406"/>
                  </a:lnTo>
                  <a:lnTo>
                    <a:pt x="5658" y="1554"/>
                  </a:lnTo>
                  <a:lnTo>
                    <a:pt x="5602" y="1683"/>
                  </a:lnTo>
                  <a:lnTo>
                    <a:pt x="5510" y="1831"/>
                  </a:lnTo>
                  <a:lnTo>
                    <a:pt x="5380" y="1979"/>
                  </a:lnTo>
                  <a:lnTo>
                    <a:pt x="5233" y="2127"/>
                  </a:lnTo>
                  <a:lnTo>
                    <a:pt x="5085" y="2219"/>
                  </a:lnTo>
                  <a:lnTo>
                    <a:pt x="4937" y="2293"/>
                  </a:lnTo>
                  <a:lnTo>
                    <a:pt x="4789" y="2349"/>
                  </a:lnTo>
                  <a:lnTo>
                    <a:pt x="4641" y="2404"/>
                  </a:lnTo>
                  <a:lnTo>
                    <a:pt x="4475" y="2441"/>
                  </a:lnTo>
                  <a:lnTo>
                    <a:pt x="4308" y="2460"/>
                  </a:lnTo>
                  <a:lnTo>
                    <a:pt x="3975" y="2478"/>
                  </a:lnTo>
                  <a:lnTo>
                    <a:pt x="3236" y="2497"/>
                  </a:lnTo>
                  <a:lnTo>
                    <a:pt x="2848" y="2515"/>
                  </a:lnTo>
                  <a:lnTo>
                    <a:pt x="2441" y="2570"/>
                  </a:lnTo>
                  <a:lnTo>
                    <a:pt x="2201" y="2626"/>
                  </a:lnTo>
                  <a:lnTo>
                    <a:pt x="1942" y="2718"/>
                  </a:lnTo>
                  <a:lnTo>
                    <a:pt x="1665" y="2829"/>
                  </a:lnTo>
                  <a:lnTo>
                    <a:pt x="1406" y="2959"/>
                  </a:lnTo>
                  <a:lnTo>
                    <a:pt x="1092" y="3144"/>
                  </a:lnTo>
                  <a:lnTo>
                    <a:pt x="851" y="3347"/>
                  </a:lnTo>
                  <a:lnTo>
                    <a:pt x="629" y="3569"/>
                  </a:lnTo>
                  <a:lnTo>
                    <a:pt x="463" y="3791"/>
                  </a:lnTo>
                  <a:lnTo>
                    <a:pt x="334" y="4012"/>
                  </a:lnTo>
                  <a:lnTo>
                    <a:pt x="223" y="4234"/>
                  </a:lnTo>
                  <a:lnTo>
                    <a:pt x="130" y="4438"/>
                  </a:lnTo>
                  <a:lnTo>
                    <a:pt x="75" y="4641"/>
                  </a:lnTo>
                  <a:lnTo>
                    <a:pt x="19" y="4937"/>
                  </a:lnTo>
                  <a:lnTo>
                    <a:pt x="1" y="5177"/>
                  </a:lnTo>
                  <a:lnTo>
                    <a:pt x="1" y="5399"/>
                  </a:lnTo>
                  <a:lnTo>
                    <a:pt x="11093" y="5399"/>
                  </a:lnTo>
                  <a:lnTo>
                    <a:pt x="11111" y="5140"/>
                  </a:lnTo>
                  <a:lnTo>
                    <a:pt x="11130" y="4863"/>
                  </a:lnTo>
                  <a:lnTo>
                    <a:pt x="11111" y="4641"/>
                  </a:lnTo>
                  <a:lnTo>
                    <a:pt x="11130" y="3994"/>
                  </a:lnTo>
                  <a:lnTo>
                    <a:pt x="11111" y="3273"/>
                  </a:lnTo>
                  <a:lnTo>
                    <a:pt x="11093" y="2515"/>
                  </a:lnTo>
                  <a:lnTo>
                    <a:pt x="11037" y="1776"/>
                  </a:lnTo>
                  <a:lnTo>
                    <a:pt x="11000" y="1443"/>
                  </a:lnTo>
                  <a:lnTo>
                    <a:pt x="10964" y="1129"/>
                  </a:lnTo>
                  <a:lnTo>
                    <a:pt x="10890" y="870"/>
                  </a:lnTo>
                  <a:lnTo>
                    <a:pt x="10834" y="648"/>
                  </a:lnTo>
                  <a:lnTo>
                    <a:pt x="10742" y="481"/>
                  </a:lnTo>
                  <a:lnTo>
                    <a:pt x="10705" y="426"/>
                  </a:lnTo>
                  <a:lnTo>
                    <a:pt x="10649" y="389"/>
                  </a:lnTo>
                  <a:lnTo>
                    <a:pt x="10594" y="371"/>
                  </a:lnTo>
                  <a:lnTo>
                    <a:pt x="10538" y="352"/>
                  </a:lnTo>
                  <a:lnTo>
                    <a:pt x="10483" y="371"/>
                  </a:lnTo>
                  <a:lnTo>
                    <a:pt x="10427" y="408"/>
                  </a:lnTo>
                  <a:lnTo>
                    <a:pt x="10280" y="611"/>
                  </a:lnTo>
                  <a:lnTo>
                    <a:pt x="10113" y="777"/>
                  </a:lnTo>
                  <a:lnTo>
                    <a:pt x="9947" y="907"/>
                  </a:lnTo>
                  <a:lnTo>
                    <a:pt x="9743" y="1018"/>
                  </a:lnTo>
                  <a:lnTo>
                    <a:pt x="9540" y="1092"/>
                  </a:lnTo>
                  <a:lnTo>
                    <a:pt x="9337" y="1147"/>
                  </a:lnTo>
                  <a:lnTo>
                    <a:pt x="9133" y="1184"/>
                  </a:lnTo>
                  <a:lnTo>
                    <a:pt x="8930" y="1202"/>
                  </a:lnTo>
                  <a:lnTo>
                    <a:pt x="8560" y="1202"/>
                  </a:lnTo>
                  <a:lnTo>
                    <a:pt x="8246" y="1165"/>
                  </a:lnTo>
                  <a:lnTo>
                    <a:pt x="8024" y="1129"/>
                  </a:lnTo>
                  <a:lnTo>
                    <a:pt x="7950" y="1110"/>
                  </a:lnTo>
                  <a:lnTo>
                    <a:pt x="7765" y="888"/>
                  </a:lnTo>
                  <a:lnTo>
                    <a:pt x="7562" y="666"/>
                  </a:lnTo>
                  <a:lnTo>
                    <a:pt x="7303" y="426"/>
                  </a:lnTo>
                  <a:lnTo>
                    <a:pt x="7155" y="315"/>
                  </a:lnTo>
                  <a:lnTo>
                    <a:pt x="7007" y="223"/>
                  </a:lnTo>
                  <a:lnTo>
                    <a:pt x="6859" y="130"/>
                  </a:lnTo>
                  <a:lnTo>
                    <a:pt x="6693" y="56"/>
                  </a:lnTo>
                  <a:lnTo>
                    <a:pt x="6545" y="19"/>
                  </a:lnTo>
                  <a:lnTo>
                    <a:pt x="63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15"/>
            <p:cNvSpPr/>
            <p:nvPr/>
          </p:nvSpPr>
          <p:spPr>
            <a:xfrm>
              <a:off x="10455254" y="4347233"/>
              <a:ext cx="75174" cy="82534"/>
            </a:xfrm>
            <a:custGeom>
              <a:rect b="b" l="l" r="r" t="t"/>
              <a:pathLst>
                <a:path extrusionOk="0" h="3106" w="2829">
                  <a:moveTo>
                    <a:pt x="2718" y="0"/>
                  </a:moveTo>
                  <a:lnTo>
                    <a:pt x="2681" y="19"/>
                  </a:lnTo>
                  <a:lnTo>
                    <a:pt x="2441" y="129"/>
                  </a:lnTo>
                  <a:lnTo>
                    <a:pt x="2219" y="259"/>
                  </a:lnTo>
                  <a:lnTo>
                    <a:pt x="1997" y="388"/>
                  </a:lnTo>
                  <a:lnTo>
                    <a:pt x="1794" y="536"/>
                  </a:lnTo>
                  <a:lnTo>
                    <a:pt x="1590" y="684"/>
                  </a:lnTo>
                  <a:lnTo>
                    <a:pt x="1387" y="850"/>
                  </a:lnTo>
                  <a:lnTo>
                    <a:pt x="1202" y="1035"/>
                  </a:lnTo>
                  <a:lnTo>
                    <a:pt x="1036" y="1220"/>
                  </a:lnTo>
                  <a:lnTo>
                    <a:pt x="869" y="1405"/>
                  </a:lnTo>
                  <a:lnTo>
                    <a:pt x="703" y="1608"/>
                  </a:lnTo>
                  <a:lnTo>
                    <a:pt x="574" y="1812"/>
                  </a:lnTo>
                  <a:lnTo>
                    <a:pt x="426" y="2034"/>
                  </a:lnTo>
                  <a:lnTo>
                    <a:pt x="315" y="2255"/>
                  </a:lnTo>
                  <a:lnTo>
                    <a:pt x="185" y="2496"/>
                  </a:lnTo>
                  <a:lnTo>
                    <a:pt x="93" y="2736"/>
                  </a:lnTo>
                  <a:lnTo>
                    <a:pt x="0" y="2976"/>
                  </a:lnTo>
                  <a:lnTo>
                    <a:pt x="0" y="3013"/>
                  </a:lnTo>
                  <a:lnTo>
                    <a:pt x="0" y="3050"/>
                  </a:lnTo>
                  <a:lnTo>
                    <a:pt x="37" y="3087"/>
                  </a:lnTo>
                  <a:lnTo>
                    <a:pt x="74" y="3106"/>
                  </a:lnTo>
                  <a:lnTo>
                    <a:pt x="111" y="3106"/>
                  </a:lnTo>
                  <a:lnTo>
                    <a:pt x="148" y="3087"/>
                  </a:lnTo>
                  <a:lnTo>
                    <a:pt x="185" y="3069"/>
                  </a:lnTo>
                  <a:lnTo>
                    <a:pt x="204" y="3032"/>
                  </a:lnTo>
                  <a:lnTo>
                    <a:pt x="296" y="2792"/>
                  </a:lnTo>
                  <a:lnTo>
                    <a:pt x="389" y="2570"/>
                  </a:lnTo>
                  <a:lnTo>
                    <a:pt x="500" y="2348"/>
                  </a:lnTo>
                  <a:lnTo>
                    <a:pt x="629" y="2126"/>
                  </a:lnTo>
                  <a:lnTo>
                    <a:pt x="758" y="1923"/>
                  </a:lnTo>
                  <a:lnTo>
                    <a:pt x="888" y="1719"/>
                  </a:lnTo>
                  <a:lnTo>
                    <a:pt x="1036" y="1534"/>
                  </a:lnTo>
                  <a:lnTo>
                    <a:pt x="1202" y="1350"/>
                  </a:lnTo>
                  <a:lnTo>
                    <a:pt x="1369" y="1165"/>
                  </a:lnTo>
                  <a:lnTo>
                    <a:pt x="1553" y="998"/>
                  </a:lnTo>
                  <a:lnTo>
                    <a:pt x="1738" y="850"/>
                  </a:lnTo>
                  <a:lnTo>
                    <a:pt x="1923" y="703"/>
                  </a:lnTo>
                  <a:lnTo>
                    <a:pt x="2126" y="555"/>
                  </a:lnTo>
                  <a:lnTo>
                    <a:pt x="2348" y="425"/>
                  </a:lnTo>
                  <a:lnTo>
                    <a:pt x="2552" y="314"/>
                  </a:lnTo>
                  <a:lnTo>
                    <a:pt x="2792" y="203"/>
                  </a:lnTo>
                  <a:lnTo>
                    <a:pt x="2829" y="166"/>
                  </a:lnTo>
                  <a:lnTo>
                    <a:pt x="2829" y="129"/>
                  </a:lnTo>
                  <a:lnTo>
                    <a:pt x="2829" y="92"/>
                  </a:lnTo>
                  <a:lnTo>
                    <a:pt x="2829" y="55"/>
                  </a:lnTo>
                  <a:lnTo>
                    <a:pt x="2792" y="37"/>
                  </a:lnTo>
                  <a:lnTo>
                    <a:pt x="2755" y="19"/>
                  </a:lnTo>
                  <a:lnTo>
                    <a:pt x="2718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15"/>
            <p:cNvSpPr/>
            <p:nvPr/>
          </p:nvSpPr>
          <p:spPr>
            <a:xfrm>
              <a:off x="10377159" y="4346728"/>
              <a:ext cx="24075" cy="15757"/>
            </a:xfrm>
            <a:custGeom>
              <a:rect b="b" l="l" r="r" t="t"/>
              <a:pathLst>
                <a:path extrusionOk="0" h="593" w="906">
                  <a:moveTo>
                    <a:pt x="129" y="1"/>
                  </a:moveTo>
                  <a:lnTo>
                    <a:pt x="74" y="19"/>
                  </a:lnTo>
                  <a:lnTo>
                    <a:pt x="37" y="38"/>
                  </a:lnTo>
                  <a:lnTo>
                    <a:pt x="19" y="56"/>
                  </a:lnTo>
                  <a:lnTo>
                    <a:pt x="0" y="111"/>
                  </a:lnTo>
                  <a:lnTo>
                    <a:pt x="19" y="185"/>
                  </a:lnTo>
                  <a:lnTo>
                    <a:pt x="37" y="204"/>
                  </a:lnTo>
                  <a:lnTo>
                    <a:pt x="74" y="222"/>
                  </a:lnTo>
                  <a:lnTo>
                    <a:pt x="240" y="259"/>
                  </a:lnTo>
                  <a:lnTo>
                    <a:pt x="407" y="333"/>
                  </a:lnTo>
                  <a:lnTo>
                    <a:pt x="573" y="444"/>
                  </a:lnTo>
                  <a:lnTo>
                    <a:pt x="721" y="555"/>
                  </a:lnTo>
                  <a:lnTo>
                    <a:pt x="758" y="574"/>
                  </a:lnTo>
                  <a:lnTo>
                    <a:pt x="795" y="592"/>
                  </a:lnTo>
                  <a:lnTo>
                    <a:pt x="832" y="574"/>
                  </a:lnTo>
                  <a:lnTo>
                    <a:pt x="869" y="555"/>
                  </a:lnTo>
                  <a:lnTo>
                    <a:pt x="887" y="518"/>
                  </a:lnTo>
                  <a:lnTo>
                    <a:pt x="906" y="481"/>
                  </a:lnTo>
                  <a:lnTo>
                    <a:pt x="906" y="444"/>
                  </a:lnTo>
                  <a:lnTo>
                    <a:pt x="869" y="407"/>
                  </a:lnTo>
                  <a:lnTo>
                    <a:pt x="703" y="259"/>
                  </a:lnTo>
                  <a:lnTo>
                    <a:pt x="518" y="148"/>
                  </a:lnTo>
                  <a:lnTo>
                    <a:pt x="314" y="74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15"/>
            <p:cNvSpPr/>
            <p:nvPr/>
          </p:nvSpPr>
          <p:spPr>
            <a:xfrm>
              <a:off x="10366822" y="4352627"/>
              <a:ext cx="24101" cy="15253"/>
            </a:xfrm>
            <a:custGeom>
              <a:rect b="b" l="l" r="r" t="t"/>
              <a:pathLst>
                <a:path extrusionOk="0" h="574" w="907">
                  <a:moveTo>
                    <a:pt x="112" y="0"/>
                  </a:moveTo>
                  <a:lnTo>
                    <a:pt x="75" y="19"/>
                  </a:lnTo>
                  <a:lnTo>
                    <a:pt x="38" y="19"/>
                  </a:lnTo>
                  <a:lnTo>
                    <a:pt x="19" y="56"/>
                  </a:lnTo>
                  <a:lnTo>
                    <a:pt x="1" y="111"/>
                  </a:lnTo>
                  <a:lnTo>
                    <a:pt x="19" y="167"/>
                  </a:lnTo>
                  <a:lnTo>
                    <a:pt x="38" y="185"/>
                  </a:lnTo>
                  <a:lnTo>
                    <a:pt x="75" y="204"/>
                  </a:lnTo>
                  <a:lnTo>
                    <a:pt x="241" y="259"/>
                  </a:lnTo>
                  <a:lnTo>
                    <a:pt x="408" y="333"/>
                  </a:lnTo>
                  <a:lnTo>
                    <a:pt x="574" y="426"/>
                  </a:lnTo>
                  <a:lnTo>
                    <a:pt x="722" y="555"/>
                  </a:lnTo>
                  <a:lnTo>
                    <a:pt x="759" y="573"/>
                  </a:lnTo>
                  <a:lnTo>
                    <a:pt x="833" y="573"/>
                  </a:lnTo>
                  <a:lnTo>
                    <a:pt x="870" y="537"/>
                  </a:lnTo>
                  <a:lnTo>
                    <a:pt x="888" y="518"/>
                  </a:lnTo>
                  <a:lnTo>
                    <a:pt x="907" y="463"/>
                  </a:lnTo>
                  <a:lnTo>
                    <a:pt x="888" y="426"/>
                  </a:lnTo>
                  <a:lnTo>
                    <a:pt x="870" y="389"/>
                  </a:lnTo>
                  <a:lnTo>
                    <a:pt x="685" y="259"/>
                  </a:lnTo>
                  <a:lnTo>
                    <a:pt x="518" y="148"/>
                  </a:lnTo>
                  <a:lnTo>
                    <a:pt x="315" y="5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15"/>
            <p:cNvSpPr/>
            <p:nvPr/>
          </p:nvSpPr>
          <p:spPr>
            <a:xfrm>
              <a:off x="10353084" y="4358526"/>
              <a:ext cx="24101" cy="15253"/>
            </a:xfrm>
            <a:custGeom>
              <a:rect b="b" l="l" r="r" t="t"/>
              <a:pathLst>
                <a:path extrusionOk="0" h="574" w="907">
                  <a:moveTo>
                    <a:pt x="111" y="0"/>
                  </a:moveTo>
                  <a:lnTo>
                    <a:pt x="74" y="19"/>
                  </a:lnTo>
                  <a:lnTo>
                    <a:pt x="37" y="19"/>
                  </a:lnTo>
                  <a:lnTo>
                    <a:pt x="19" y="56"/>
                  </a:lnTo>
                  <a:lnTo>
                    <a:pt x="0" y="111"/>
                  </a:lnTo>
                  <a:lnTo>
                    <a:pt x="19" y="167"/>
                  </a:lnTo>
                  <a:lnTo>
                    <a:pt x="37" y="204"/>
                  </a:lnTo>
                  <a:lnTo>
                    <a:pt x="74" y="204"/>
                  </a:lnTo>
                  <a:lnTo>
                    <a:pt x="241" y="259"/>
                  </a:lnTo>
                  <a:lnTo>
                    <a:pt x="407" y="333"/>
                  </a:lnTo>
                  <a:lnTo>
                    <a:pt x="573" y="425"/>
                  </a:lnTo>
                  <a:lnTo>
                    <a:pt x="721" y="555"/>
                  </a:lnTo>
                  <a:lnTo>
                    <a:pt x="758" y="573"/>
                  </a:lnTo>
                  <a:lnTo>
                    <a:pt x="832" y="573"/>
                  </a:lnTo>
                  <a:lnTo>
                    <a:pt x="869" y="536"/>
                  </a:lnTo>
                  <a:lnTo>
                    <a:pt x="888" y="518"/>
                  </a:lnTo>
                  <a:lnTo>
                    <a:pt x="906" y="481"/>
                  </a:lnTo>
                  <a:lnTo>
                    <a:pt x="888" y="425"/>
                  </a:lnTo>
                  <a:lnTo>
                    <a:pt x="869" y="388"/>
                  </a:lnTo>
                  <a:lnTo>
                    <a:pt x="684" y="259"/>
                  </a:lnTo>
                  <a:lnTo>
                    <a:pt x="518" y="148"/>
                  </a:lnTo>
                  <a:lnTo>
                    <a:pt x="314" y="5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15"/>
            <p:cNvSpPr/>
            <p:nvPr/>
          </p:nvSpPr>
          <p:spPr>
            <a:xfrm>
              <a:off x="10336371" y="4361475"/>
              <a:ext cx="24101" cy="15253"/>
            </a:xfrm>
            <a:custGeom>
              <a:rect b="b" l="l" r="r" t="t"/>
              <a:pathLst>
                <a:path extrusionOk="0" h="574" w="907">
                  <a:moveTo>
                    <a:pt x="75" y="0"/>
                  </a:moveTo>
                  <a:lnTo>
                    <a:pt x="38" y="19"/>
                  </a:lnTo>
                  <a:lnTo>
                    <a:pt x="19" y="37"/>
                  </a:lnTo>
                  <a:lnTo>
                    <a:pt x="1" y="93"/>
                  </a:lnTo>
                  <a:lnTo>
                    <a:pt x="19" y="167"/>
                  </a:lnTo>
                  <a:lnTo>
                    <a:pt x="38" y="185"/>
                  </a:lnTo>
                  <a:lnTo>
                    <a:pt x="75" y="204"/>
                  </a:lnTo>
                  <a:lnTo>
                    <a:pt x="241" y="259"/>
                  </a:lnTo>
                  <a:lnTo>
                    <a:pt x="407" y="333"/>
                  </a:lnTo>
                  <a:lnTo>
                    <a:pt x="574" y="425"/>
                  </a:lnTo>
                  <a:lnTo>
                    <a:pt x="722" y="536"/>
                  </a:lnTo>
                  <a:lnTo>
                    <a:pt x="759" y="573"/>
                  </a:lnTo>
                  <a:lnTo>
                    <a:pt x="796" y="573"/>
                  </a:lnTo>
                  <a:lnTo>
                    <a:pt x="833" y="555"/>
                  </a:lnTo>
                  <a:lnTo>
                    <a:pt x="870" y="536"/>
                  </a:lnTo>
                  <a:lnTo>
                    <a:pt x="888" y="499"/>
                  </a:lnTo>
                  <a:lnTo>
                    <a:pt x="907" y="462"/>
                  </a:lnTo>
                  <a:lnTo>
                    <a:pt x="907" y="425"/>
                  </a:lnTo>
                  <a:lnTo>
                    <a:pt x="870" y="388"/>
                  </a:lnTo>
                  <a:lnTo>
                    <a:pt x="703" y="259"/>
                  </a:lnTo>
                  <a:lnTo>
                    <a:pt x="518" y="130"/>
                  </a:lnTo>
                  <a:lnTo>
                    <a:pt x="315" y="5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15"/>
            <p:cNvSpPr/>
            <p:nvPr/>
          </p:nvSpPr>
          <p:spPr>
            <a:xfrm>
              <a:off x="10239595" y="4367853"/>
              <a:ext cx="73234" cy="55058"/>
            </a:xfrm>
            <a:custGeom>
              <a:rect b="b" l="l" r="r" t="t"/>
              <a:pathLst>
                <a:path extrusionOk="0" h="2072" w="2756">
                  <a:moveTo>
                    <a:pt x="2367" y="0"/>
                  </a:moveTo>
                  <a:lnTo>
                    <a:pt x="2127" y="56"/>
                  </a:lnTo>
                  <a:lnTo>
                    <a:pt x="1868" y="148"/>
                  </a:lnTo>
                  <a:lnTo>
                    <a:pt x="1591" y="259"/>
                  </a:lnTo>
                  <a:lnTo>
                    <a:pt x="1332" y="389"/>
                  </a:lnTo>
                  <a:lnTo>
                    <a:pt x="1018" y="574"/>
                  </a:lnTo>
                  <a:lnTo>
                    <a:pt x="777" y="777"/>
                  </a:lnTo>
                  <a:lnTo>
                    <a:pt x="555" y="999"/>
                  </a:lnTo>
                  <a:lnTo>
                    <a:pt x="389" y="1221"/>
                  </a:lnTo>
                  <a:lnTo>
                    <a:pt x="260" y="1442"/>
                  </a:lnTo>
                  <a:lnTo>
                    <a:pt x="149" y="1664"/>
                  </a:lnTo>
                  <a:lnTo>
                    <a:pt x="56" y="1868"/>
                  </a:lnTo>
                  <a:lnTo>
                    <a:pt x="1" y="2071"/>
                  </a:lnTo>
                  <a:lnTo>
                    <a:pt x="2626" y="2071"/>
                  </a:lnTo>
                  <a:lnTo>
                    <a:pt x="2718" y="1738"/>
                  </a:lnTo>
                  <a:lnTo>
                    <a:pt x="2755" y="1424"/>
                  </a:lnTo>
                  <a:lnTo>
                    <a:pt x="2755" y="1128"/>
                  </a:lnTo>
                  <a:lnTo>
                    <a:pt x="2737" y="869"/>
                  </a:lnTo>
                  <a:lnTo>
                    <a:pt x="2681" y="611"/>
                  </a:lnTo>
                  <a:lnTo>
                    <a:pt x="2589" y="389"/>
                  </a:lnTo>
                  <a:lnTo>
                    <a:pt x="2496" y="185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15"/>
            <p:cNvSpPr/>
            <p:nvPr/>
          </p:nvSpPr>
          <p:spPr>
            <a:xfrm>
              <a:off x="10237629" y="4422883"/>
              <a:ext cx="295752" cy="20142"/>
            </a:xfrm>
            <a:custGeom>
              <a:rect b="b" l="l" r="r" t="t"/>
              <a:pathLst>
                <a:path extrusionOk="0" h="758" w="11130">
                  <a:moveTo>
                    <a:pt x="75" y="0"/>
                  </a:moveTo>
                  <a:lnTo>
                    <a:pt x="19" y="296"/>
                  </a:lnTo>
                  <a:lnTo>
                    <a:pt x="1" y="536"/>
                  </a:lnTo>
                  <a:lnTo>
                    <a:pt x="1" y="758"/>
                  </a:lnTo>
                  <a:lnTo>
                    <a:pt x="11093" y="758"/>
                  </a:lnTo>
                  <a:lnTo>
                    <a:pt x="11111" y="499"/>
                  </a:lnTo>
                  <a:lnTo>
                    <a:pt x="11130" y="222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15"/>
            <p:cNvSpPr/>
            <p:nvPr/>
          </p:nvSpPr>
          <p:spPr>
            <a:xfrm>
              <a:off x="10165433" y="2958973"/>
              <a:ext cx="467676" cy="1262539"/>
            </a:xfrm>
            <a:custGeom>
              <a:rect b="b" l="l" r="r" t="t"/>
              <a:pathLst>
                <a:path extrusionOk="0" h="47513" w="17600">
                  <a:moveTo>
                    <a:pt x="5750" y="1"/>
                  </a:moveTo>
                  <a:lnTo>
                    <a:pt x="4918" y="2626"/>
                  </a:lnTo>
                  <a:lnTo>
                    <a:pt x="4067" y="5417"/>
                  </a:lnTo>
                  <a:lnTo>
                    <a:pt x="3069" y="8745"/>
                  </a:lnTo>
                  <a:lnTo>
                    <a:pt x="2551" y="10501"/>
                  </a:lnTo>
                  <a:lnTo>
                    <a:pt x="2034" y="12276"/>
                  </a:lnTo>
                  <a:lnTo>
                    <a:pt x="1553" y="14014"/>
                  </a:lnTo>
                  <a:lnTo>
                    <a:pt x="1109" y="15678"/>
                  </a:lnTo>
                  <a:lnTo>
                    <a:pt x="721" y="17231"/>
                  </a:lnTo>
                  <a:lnTo>
                    <a:pt x="407" y="18617"/>
                  </a:lnTo>
                  <a:lnTo>
                    <a:pt x="278" y="19246"/>
                  </a:lnTo>
                  <a:lnTo>
                    <a:pt x="167" y="19819"/>
                  </a:lnTo>
                  <a:lnTo>
                    <a:pt x="74" y="20318"/>
                  </a:lnTo>
                  <a:lnTo>
                    <a:pt x="19" y="20762"/>
                  </a:lnTo>
                  <a:lnTo>
                    <a:pt x="0" y="21224"/>
                  </a:lnTo>
                  <a:lnTo>
                    <a:pt x="0" y="21778"/>
                  </a:lnTo>
                  <a:lnTo>
                    <a:pt x="37" y="22426"/>
                  </a:lnTo>
                  <a:lnTo>
                    <a:pt x="111" y="23165"/>
                  </a:lnTo>
                  <a:lnTo>
                    <a:pt x="204" y="23978"/>
                  </a:lnTo>
                  <a:lnTo>
                    <a:pt x="333" y="24847"/>
                  </a:lnTo>
                  <a:lnTo>
                    <a:pt x="481" y="25790"/>
                  </a:lnTo>
                  <a:lnTo>
                    <a:pt x="647" y="26788"/>
                  </a:lnTo>
                  <a:lnTo>
                    <a:pt x="1035" y="28896"/>
                  </a:lnTo>
                  <a:lnTo>
                    <a:pt x="1498" y="31151"/>
                  </a:lnTo>
                  <a:lnTo>
                    <a:pt x="1978" y="33462"/>
                  </a:lnTo>
                  <a:lnTo>
                    <a:pt x="2496" y="35773"/>
                  </a:lnTo>
                  <a:lnTo>
                    <a:pt x="3032" y="38047"/>
                  </a:lnTo>
                  <a:lnTo>
                    <a:pt x="3531" y="40210"/>
                  </a:lnTo>
                  <a:lnTo>
                    <a:pt x="4437" y="43944"/>
                  </a:lnTo>
                  <a:lnTo>
                    <a:pt x="5103" y="46551"/>
                  </a:lnTo>
                  <a:lnTo>
                    <a:pt x="5343" y="47512"/>
                  </a:lnTo>
                  <a:lnTo>
                    <a:pt x="15141" y="46311"/>
                  </a:lnTo>
                  <a:lnTo>
                    <a:pt x="10279" y="20762"/>
                  </a:lnTo>
                  <a:lnTo>
                    <a:pt x="17600" y="3310"/>
                  </a:lnTo>
                  <a:lnTo>
                    <a:pt x="57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15"/>
            <p:cNvSpPr/>
            <p:nvPr/>
          </p:nvSpPr>
          <p:spPr>
            <a:xfrm>
              <a:off x="10290693" y="4097189"/>
              <a:ext cx="256451" cy="41294"/>
            </a:xfrm>
            <a:custGeom>
              <a:rect b="b" l="l" r="r" t="t"/>
              <a:pathLst>
                <a:path extrusionOk="0" h="1554" w="9651">
                  <a:moveTo>
                    <a:pt x="9540" y="0"/>
                  </a:moveTo>
                  <a:lnTo>
                    <a:pt x="9262" y="37"/>
                  </a:lnTo>
                  <a:lnTo>
                    <a:pt x="9225" y="56"/>
                  </a:lnTo>
                  <a:lnTo>
                    <a:pt x="9188" y="74"/>
                  </a:lnTo>
                  <a:lnTo>
                    <a:pt x="9170" y="111"/>
                  </a:lnTo>
                  <a:lnTo>
                    <a:pt x="9170" y="148"/>
                  </a:lnTo>
                  <a:lnTo>
                    <a:pt x="9188" y="185"/>
                  </a:lnTo>
                  <a:lnTo>
                    <a:pt x="9207" y="222"/>
                  </a:lnTo>
                  <a:lnTo>
                    <a:pt x="9244" y="240"/>
                  </a:lnTo>
                  <a:lnTo>
                    <a:pt x="9299" y="240"/>
                  </a:lnTo>
                  <a:lnTo>
                    <a:pt x="9558" y="204"/>
                  </a:lnTo>
                  <a:lnTo>
                    <a:pt x="9595" y="185"/>
                  </a:lnTo>
                  <a:lnTo>
                    <a:pt x="9632" y="167"/>
                  </a:lnTo>
                  <a:lnTo>
                    <a:pt x="9651" y="130"/>
                  </a:lnTo>
                  <a:lnTo>
                    <a:pt x="9651" y="93"/>
                  </a:lnTo>
                  <a:lnTo>
                    <a:pt x="9632" y="37"/>
                  </a:lnTo>
                  <a:lnTo>
                    <a:pt x="9614" y="19"/>
                  </a:lnTo>
                  <a:lnTo>
                    <a:pt x="9577" y="0"/>
                  </a:lnTo>
                  <a:close/>
                  <a:moveTo>
                    <a:pt x="8338" y="167"/>
                  </a:moveTo>
                  <a:lnTo>
                    <a:pt x="7432" y="296"/>
                  </a:lnTo>
                  <a:lnTo>
                    <a:pt x="7395" y="314"/>
                  </a:lnTo>
                  <a:lnTo>
                    <a:pt x="7358" y="333"/>
                  </a:lnTo>
                  <a:lnTo>
                    <a:pt x="7340" y="370"/>
                  </a:lnTo>
                  <a:lnTo>
                    <a:pt x="7340" y="425"/>
                  </a:lnTo>
                  <a:lnTo>
                    <a:pt x="7358" y="462"/>
                  </a:lnTo>
                  <a:lnTo>
                    <a:pt x="7377" y="481"/>
                  </a:lnTo>
                  <a:lnTo>
                    <a:pt x="7414" y="499"/>
                  </a:lnTo>
                  <a:lnTo>
                    <a:pt x="7451" y="518"/>
                  </a:lnTo>
                  <a:lnTo>
                    <a:pt x="7451" y="499"/>
                  </a:lnTo>
                  <a:lnTo>
                    <a:pt x="8375" y="370"/>
                  </a:lnTo>
                  <a:lnTo>
                    <a:pt x="8412" y="370"/>
                  </a:lnTo>
                  <a:lnTo>
                    <a:pt x="8449" y="333"/>
                  </a:lnTo>
                  <a:lnTo>
                    <a:pt x="8467" y="296"/>
                  </a:lnTo>
                  <a:lnTo>
                    <a:pt x="8467" y="259"/>
                  </a:lnTo>
                  <a:lnTo>
                    <a:pt x="8449" y="222"/>
                  </a:lnTo>
                  <a:lnTo>
                    <a:pt x="8430" y="185"/>
                  </a:lnTo>
                  <a:lnTo>
                    <a:pt x="8393" y="167"/>
                  </a:lnTo>
                  <a:close/>
                  <a:moveTo>
                    <a:pt x="6508" y="425"/>
                  </a:moveTo>
                  <a:lnTo>
                    <a:pt x="5602" y="555"/>
                  </a:lnTo>
                  <a:lnTo>
                    <a:pt x="5546" y="573"/>
                  </a:lnTo>
                  <a:lnTo>
                    <a:pt x="5528" y="610"/>
                  </a:lnTo>
                  <a:lnTo>
                    <a:pt x="5509" y="647"/>
                  </a:lnTo>
                  <a:lnTo>
                    <a:pt x="5509" y="684"/>
                  </a:lnTo>
                  <a:lnTo>
                    <a:pt x="5509" y="721"/>
                  </a:lnTo>
                  <a:lnTo>
                    <a:pt x="5546" y="740"/>
                  </a:lnTo>
                  <a:lnTo>
                    <a:pt x="5565" y="758"/>
                  </a:lnTo>
                  <a:lnTo>
                    <a:pt x="5602" y="777"/>
                  </a:lnTo>
                  <a:lnTo>
                    <a:pt x="5620" y="777"/>
                  </a:lnTo>
                  <a:lnTo>
                    <a:pt x="6545" y="647"/>
                  </a:lnTo>
                  <a:lnTo>
                    <a:pt x="6582" y="629"/>
                  </a:lnTo>
                  <a:lnTo>
                    <a:pt x="6619" y="592"/>
                  </a:lnTo>
                  <a:lnTo>
                    <a:pt x="6637" y="555"/>
                  </a:lnTo>
                  <a:lnTo>
                    <a:pt x="6637" y="518"/>
                  </a:lnTo>
                  <a:lnTo>
                    <a:pt x="6619" y="481"/>
                  </a:lnTo>
                  <a:lnTo>
                    <a:pt x="6582" y="444"/>
                  </a:lnTo>
                  <a:lnTo>
                    <a:pt x="6545" y="425"/>
                  </a:lnTo>
                  <a:close/>
                  <a:moveTo>
                    <a:pt x="4678" y="684"/>
                  </a:moveTo>
                  <a:lnTo>
                    <a:pt x="3772" y="814"/>
                  </a:lnTo>
                  <a:lnTo>
                    <a:pt x="3716" y="832"/>
                  </a:lnTo>
                  <a:lnTo>
                    <a:pt x="3698" y="869"/>
                  </a:lnTo>
                  <a:lnTo>
                    <a:pt x="3679" y="906"/>
                  </a:lnTo>
                  <a:lnTo>
                    <a:pt x="3679" y="943"/>
                  </a:lnTo>
                  <a:lnTo>
                    <a:pt x="3679" y="980"/>
                  </a:lnTo>
                  <a:lnTo>
                    <a:pt x="3716" y="1017"/>
                  </a:lnTo>
                  <a:lnTo>
                    <a:pt x="3735" y="1035"/>
                  </a:lnTo>
                  <a:lnTo>
                    <a:pt x="3790" y="1035"/>
                  </a:lnTo>
                  <a:lnTo>
                    <a:pt x="4715" y="906"/>
                  </a:lnTo>
                  <a:lnTo>
                    <a:pt x="4752" y="888"/>
                  </a:lnTo>
                  <a:lnTo>
                    <a:pt x="4788" y="869"/>
                  </a:lnTo>
                  <a:lnTo>
                    <a:pt x="4788" y="832"/>
                  </a:lnTo>
                  <a:lnTo>
                    <a:pt x="4807" y="777"/>
                  </a:lnTo>
                  <a:lnTo>
                    <a:pt x="4788" y="740"/>
                  </a:lnTo>
                  <a:lnTo>
                    <a:pt x="4752" y="703"/>
                  </a:lnTo>
                  <a:lnTo>
                    <a:pt x="4715" y="684"/>
                  </a:lnTo>
                  <a:close/>
                  <a:moveTo>
                    <a:pt x="2847" y="961"/>
                  </a:moveTo>
                  <a:lnTo>
                    <a:pt x="1923" y="1091"/>
                  </a:lnTo>
                  <a:lnTo>
                    <a:pt x="1886" y="1109"/>
                  </a:lnTo>
                  <a:lnTo>
                    <a:pt x="1868" y="1128"/>
                  </a:lnTo>
                  <a:lnTo>
                    <a:pt x="1849" y="1165"/>
                  </a:lnTo>
                  <a:lnTo>
                    <a:pt x="1849" y="1202"/>
                  </a:lnTo>
                  <a:lnTo>
                    <a:pt x="1849" y="1239"/>
                  </a:lnTo>
                  <a:lnTo>
                    <a:pt x="1868" y="1276"/>
                  </a:lnTo>
                  <a:lnTo>
                    <a:pt x="1905" y="1294"/>
                  </a:lnTo>
                  <a:lnTo>
                    <a:pt x="1960" y="1294"/>
                  </a:lnTo>
                  <a:lnTo>
                    <a:pt x="2884" y="1165"/>
                  </a:lnTo>
                  <a:lnTo>
                    <a:pt x="2921" y="1146"/>
                  </a:lnTo>
                  <a:lnTo>
                    <a:pt x="2940" y="1128"/>
                  </a:lnTo>
                  <a:lnTo>
                    <a:pt x="2958" y="1091"/>
                  </a:lnTo>
                  <a:lnTo>
                    <a:pt x="2977" y="1054"/>
                  </a:lnTo>
                  <a:lnTo>
                    <a:pt x="2958" y="998"/>
                  </a:lnTo>
                  <a:lnTo>
                    <a:pt x="2921" y="980"/>
                  </a:lnTo>
                  <a:lnTo>
                    <a:pt x="2884" y="961"/>
                  </a:lnTo>
                  <a:close/>
                  <a:moveTo>
                    <a:pt x="1017" y="1220"/>
                  </a:moveTo>
                  <a:lnTo>
                    <a:pt x="93" y="1350"/>
                  </a:lnTo>
                  <a:lnTo>
                    <a:pt x="56" y="1368"/>
                  </a:lnTo>
                  <a:lnTo>
                    <a:pt x="37" y="1387"/>
                  </a:lnTo>
                  <a:lnTo>
                    <a:pt x="19" y="1424"/>
                  </a:lnTo>
                  <a:lnTo>
                    <a:pt x="0" y="1479"/>
                  </a:lnTo>
                  <a:lnTo>
                    <a:pt x="19" y="1516"/>
                  </a:lnTo>
                  <a:lnTo>
                    <a:pt x="37" y="1535"/>
                  </a:lnTo>
                  <a:lnTo>
                    <a:pt x="74" y="1553"/>
                  </a:lnTo>
                  <a:lnTo>
                    <a:pt x="130" y="1553"/>
                  </a:lnTo>
                  <a:lnTo>
                    <a:pt x="1054" y="1424"/>
                  </a:lnTo>
                  <a:lnTo>
                    <a:pt x="1091" y="1424"/>
                  </a:lnTo>
                  <a:lnTo>
                    <a:pt x="1110" y="1387"/>
                  </a:lnTo>
                  <a:lnTo>
                    <a:pt x="1128" y="1350"/>
                  </a:lnTo>
                  <a:lnTo>
                    <a:pt x="1128" y="1313"/>
                  </a:lnTo>
                  <a:lnTo>
                    <a:pt x="1128" y="1276"/>
                  </a:lnTo>
                  <a:lnTo>
                    <a:pt x="1091" y="1239"/>
                  </a:lnTo>
                  <a:lnTo>
                    <a:pt x="1054" y="122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15"/>
            <p:cNvSpPr/>
            <p:nvPr/>
          </p:nvSpPr>
          <p:spPr>
            <a:xfrm>
              <a:off x="10164928" y="3500326"/>
              <a:ext cx="149869" cy="76157"/>
            </a:xfrm>
            <a:custGeom>
              <a:rect b="b" l="l" r="r" t="t"/>
              <a:pathLst>
                <a:path extrusionOk="0" h="2866" w="5640">
                  <a:moveTo>
                    <a:pt x="2866" y="0"/>
                  </a:moveTo>
                  <a:lnTo>
                    <a:pt x="2423" y="19"/>
                  </a:lnTo>
                  <a:lnTo>
                    <a:pt x="1979" y="37"/>
                  </a:lnTo>
                  <a:lnTo>
                    <a:pt x="1535" y="56"/>
                  </a:lnTo>
                  <a:lnTo>
                    <a:pt x="722" y="148"/>
                  </a:lnTo>
                  <a:lnTo>
                    <a:pt x="56" y="241"/>
                  </a:lnTo>
                  <a:lnTo>
                    <a:pt x="38" y="389"/>
                  </a:lnTo>
                  <a:lnTo>
                    <a:pt x="1" y="869"/>
                  </a:lnTo>
                  <a:lnTo>
                    <a:pt x="19" y="1442"/>
                  </a:lnTo>
                  <a:lnTo>
                    <a:pt x="56" y="2108"/>
                  </a:lnTo>
                  <a:lnTo>
                    <a:pt x="130" y="2866"/>
                  </a:lnTo>
                  <a:lnTo>
                    <a:pt x="907" y="2829"/>
                  </a:lnTo>
                  <a:lnTo>
                    <a:pt x="1812" y="2774"/>
                  </a:lnTo>
                  <a:lnTo>
                    <a:pt x="2293" y="2737"/>
                  </a:lnTo>
                  <a:lnTo>
                    <a:pt x="2755" y="2681"/>
                  </a:lnTo>
                  <a:lnTo>
                    <a:pt x="3236" y="2607"/>
                  </a:lnTo>
                  <a:lnTo>
                    <a:pt x="3680" y="2515"/>
                  </a:lnTo>
                  <a:lnTo>
                    <a:pt x="4105" y="2422"/>
                  </a:lnTo>
                  <a:lnTo>
                    <a:pt x="4493" y="2311"/>
                  </a:lnTo>
                  <a:lnTo>
                    <a:pt x="4844" y="2182"/>
                  </a:lnTo>
                  <a:lnTo>
                    <a:pt x="5011" y="2108"/>
                  </a:lnTo>
                  <a:lnTo>
                    <a:pt x="5140" y="2034"/>
                  </a:lnTo>
                  <a:lnTo>
                    <a:pt x="5269" y="1942"/>
                  </a:lnTo>
                  <a:lnTo>
                    <a:pt x="5380" y="1849"/>
                  </a:lnTo>
                  <a:lnTo>
                    <a:pt x="5473" y="1757"/>
                  </a:lnTo>
                  <a:lnTo>
                    <a:pt x="5547" y="1664"/>
                  </a:lnTo>
                  <a:lnTo>
                    <a:pt x="5602" y="1553"/>
                  </a:lnTo>
                  <a:lnTo>
                    <a:pt x="5639" y="1442"/>
                  </a:lnTo>
                  <a:lnTo>
                    <a:pt x="5639" y="1332"/>
                  </a:lnTo>
                  <a:lnTo>
                    <a:pt x="5621" y="1202"/>
                  </a:lnTo>
                  <a:lnTo>
                    <a:pt x="5584" y="1054"/>
                  </a:lnTo>
                  <a:lnTo>
                    <a:pt x="5528" y="925"/>
                  </a:lnTo>
                  <a:lnTo>
                    <a:pt x="5454" y="795"/>
                  </a:lnTo>
                  <a:lnTo>
                    <a:pt x="5362" y="684"/>
                  </a:lnTo>
                  <a:lnTo>
                    <a:pt x="5251" y="592"/>
                  </a:lnTo>
                  <a:lnTo>
                    <a:pt x="5122" y="500"/>
                  </a:lnTo>
                  <a:lnTo>
                    <a:pt x="4992" y="407"/>
                  </a:lnTo>
                  <a:lnTo>
                    <a:pt x="4844" y="333"/>
                  </a:lnTo>
                  <a:lnTo>
                    <a:pt x="4678" y="278"/>
                  </a:lnTo>
                  <a:lnTo>
                    <a:pt x="4512" y="204"/>
                  </a:lnTo>
                  <a:lnTo>
                    <a:pt x="4123" y="130"/>
                  </a:lnTo>
                  <a:lnTo>
                    <a:pt x="3735" y="56"/>
                  </a:lnTo>
                  <a:lnTo>
                    <a:pt x="3310" y="19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rgbClr val="784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15"/>
            <p:cNvSpPr/>
            <p:nvPr/>
          </p:nvSpPr>
          <p:spPr>
            <a:xfrm>
              <a:off x="10391401" y="3112746"/>
              <a:ext cx="175883" cy="964821"/>
            </a:xfrm>
            <a:custGeom>
              <a:rect b="b" l="l" r="r" t="t"/>
              <a:pathLst>
                <a:path extrusionOk="0" h="36309" w="6619">
                  <a:moveTo>
                    <a:pt x="6471" y="0"/>
                  </a:moveTo>
                  <a:lnTo>
                    <a:pt x="6434" y="19"/>
                  </a:lnTo>
                  <a:lnTo>
                    <a:pt x="6415" y="56"/>
                  </a:lnTo>
                  <a:lnTo>
                    <a:pt x="6027" y="906"/>
                  </a:lnTo>
                  <a:lnTo>
                    <a:pt x="6027" y="943"/>
                  </a:lnTo>
                  <a:lnTo>
                    <a:pt x="6027" y="980"/>
                  </a:lnTo>
                  <a:lnTo>
                    <a:pt x="6045" y="1017"/>
                  </a:lnTo>
                  <a:lnTo>
                    <a:pt x="6082" y="1036"/>
                  </a:lnTo>
                  <a:lnTo>
                    <a:pt x="6119" y="1054"/>
                  </a:lnTo>
                  <a:lnTo>
                    <a:pt x="6193" y="1036"/>
                  </a:lnTo>
                  <a:lnTo>
                    <a:pt x="6230" y="999"/>
                  </a:lnTo>
                  <a:lnTo>
                    <a:pt x="6600" y="148"/>
                  </a:lnTo>
                  <a:lnTo>
                    <a:pt x="6619" y="111"/>
                  </a:lnTo>
                  <a:lnTo>
                    <a:pt x="6600" y="56"/>
                  </a:lnTo>
                  <a:lnTo>
                    <a:pt x="6582" y="37"/>
                  </a:lnTo>
                  <a:lnTo>
                    <a:pt x="6545" y="0"/>
                  </a:lnTo>
                  <a:close/>
                  <a:moveTo>
                    <a:pt x="5750" y="1683"/>
                  </a:moveTo>
                  <a:lnTo>
                    <a:pt x="5713" y="1701"/>
                  </a:lnTo>
                  <a:lnTo>
                    <a:pt x="5676" y="1720"/>
                  </a:lnTo>
                  <a:lnTo>
                    <a:pt x="5657" y="1757"/>
                  </a:lnTo>
                  <a:lnTo>
                    <a:pt x="5269" y="2588"/>
                  </a:lnTo>
                  <a:lnTo>
                    <a:pt x="5269" y="2644"/>
                  </a:lnTo>
                  <a:lnTo>
                    <a:pt x="5269" y="2681"/>
                  </a:lnTo>
                  <a:lnTo>
                    <a:pt x="5287" y="2718"/>
                  </a:lnTo>
                  <a:lnTo>
                    <a:pt x="5324" y="2736"/>
                  </a:lnTo>
                  <a:lnTo>
                    <a:pt x="5435" y="2736"/>
                  </a:lnTo>
                  <a:lnTo>
                    <a:pt x="5472" y="2681"/>
                  </a:lnTo>
                  <a:lnTo>
                    <a:pt x="5842" y="1830"/>
                  </a:lnTo>
                  <a:lnTo>
                    <a:pt x="5861" y="1793"/>
                  </a:lnTo>
                  <a:lnTo>
                    <a:pt x="5842" y="1757"/>
                  </a:lnTo>
                  <a:lnTo>
                    <a:pt x="5824" y="1720"/>
                  </a:lnTo>
                  <a:lnTo>
                    <a:pt x="5787" y="1701"/>
                  </a:lnTo>
                  <a:lnTo>
                    <a:pt x="5750" y="1683"/>
                  </a:lnTo>
                  <a:close/>
                  <a:moveTo>
                    <a:pt x="4955" y="3383"/>
                  </a:moveTo>
                  <a:lnTo>
                    <a:pt x="4918" y="3402"/>
                  </a:lnTo>
                  <a:lnTo>
                    <a:pt x="4899" y="3439"/>
                  </a:lnTo>
                  <a:lnTo>
                    <a:pt x="4511" y="4289"/>
                  </a:lnTo>
                  <a:lnTo>
                    <a:pt x="4511" y="4326"/>
                  </a:lnTo>
                  <a:lnTo>
                    <a:pt x="4511" y="4363"/>
                  </a:lnTo>
                  <a:lnTo>
                    <a:pt x="4548" y="4400"/>
                  </a:lnTo>
                  <a:lnTo>
                    <a:pt x="4566" y="4419"/>
                  </a:lnTo>
                  <a:lnTo>
                    <a:pt x="4622" y="4437"/>
                  </a:lnTo>
                  <a:lnTo>
                    <a:pt x="4677" y="4419"/>
                  </a:lnTo>
                  <a:lnTo>
                    <a:pt x="4714" y="4363"/>
                  </a:lnTo>
                  <a:lnTo>
                    <a:pt x="5084" y="3531"/>
                  </a:lnTo>
                  <a:lnTo>
                    <a:pt x="5103" y="3476"/>
                  </a:lnTo>
                  <a:lnTo>
                    <a:pt x="5103" y="3439"/>
                  </a:lnTo>
                  <a:lnTo>
                    <a:pt x="5066" y="3402"/>
                  </a:lnTo>
                  <a:lnTo>
                    <a:pt x="5047" y="3383"/>
                  </a:lnTo>
                  <a:close/>
                  <a:moveTo>
                    <a:pt x="4197" y="5066"/>
                  </a:moveTo>
                  <a:lnTo>
                    <a:pt x="4160" y="5103"/>
                  </a:lnTo>
                  <a:lnTo>
                    <a:pt x="4141" y="5121"/>
                  </a:lnTo>
                  <a:lnTo>
                    <a:pt x="3772" y="5972"/>
                  </a:lnTo>
                  <a:lnTo>
                    <a:pt x="3753" y="6009"/>
                  </a:lnTo>
                  <a:lnTo>
                    <a:pt x="3772" y="6064"/>
                  </a:lnTo>
                  <a:lnTo>
                    <a:pt x="3790" y="6082"/>
                  </a:lnTo>
                  <a:lnTo>
                    <a:pt x="3827" y="6119"/>
                  </a:lnTo>
                  <a:lnTo>
                    <a:pt x="3864" y="6119"/>
                  </a:lnTo>
                  <a:lnTo>
                    <a:pt x="3919" y="6101"/>
                  </a:lnTo>
                  <a:lnTo>
                    <a:pt x="3956" y="6064"/>
                  </a:lnTo>
                  <a:lnTo>
                    <a:pt x="4345" y="5214"/>
                  </a:lnTo>
                  <a:lnTo>
                    <a:pt x="4345" y="5177"/>
                  </a:lnTo>
                  <a:lnTo>
                    <a:pt x="4345" y="5140"/>
                  </a:lnTo>
                  <a:lnTo>
                    <a:pt x="4326" y="5103"/>
                  </a:lnTo>
                  <a:lnTo>
                    <a:pt x="4289" y="5084"/>
                  </a:lnTo>
                  <a:lnTo>
                    <a:pt x="4234" y="5066"/>
                  </a:lnTo>
                  <a:close/>
                  <a:moveTo>
                    <a:pt x="3494" y="6748"/>
                  </a:moveTo>
                  <a:lnTo>
                    <a:pt x="3439" y="6766"/>
                  </a:lnTo>
                  <a:lnTo>
                    <a:pt x="3420" y="6785"/>
                  </a:lnTo>
                  <a:lnTo>
                    <a:pt x="3383" y="6822"/>
                  </a:lnTo>
                  <a:lnTo>
                    <a:pt x="3014" y="7672"/>
                  </a:lnTo>
                  <a:lnTo>
                    <a:pt x="2995" y="7709"/>
                  </a:lnTo>
                  <a:lnTo>
                    <a:pt x="3014" y="7746"/>
                  </a:lnTo>
                  <a:lnTo>
                    <a:pt x="3032" y="7783"/>
                  </a:lnTo>
                  <a:lnTo>
                    <a:pt x="3069" y="7802"/>
                  </a:lnTo>
                  <a:lnTo>
                    <a:pt x="3106" y="7820"/>
                  </a:lnTo>
                  <a:lnTo>
                    <a:pt x="3161" y="7802"/>
                  </a:lnTo>
                  <a:lnTo>
                    <a:pt x="3198" y="7746"/>
                  </a:lnTo>
                  <a:lnTo>
                    <a:pt x="3587" y="6914"/>
                  </a:lnTo>
                  <a:lnTo>
                    <a:pt x="3587" y="6859"/>
                  </a:lnTo>
                  <a:lnTo>
                    <a:pt x="3587" y="6822"/>
                  </a:lnTo>
                  <a:lnTo>
                    <a:pt x="3568" y="6785"/>
                  </a:lnTo>
                  <a:lnTo>
                    <a:pt x="3531" y="6766"/>
                  </a:lnTo>
                  <a:lnTo>
                    <a:pt x="3494" y="6748"/>
                  </a:lnTo>
                  <a:close/>
                  <a:moveTo>
                    <a:pt x="2699" y="8449"/>
                  </a:moveTo>
                  <a:lnTo>
                    <a:pt x="2662" y="8467"/>
                  </a:lnTo>
                  <a:lnTo>
                    <a:pt x="2625" y="8504"/>
                  </a:lnTo>
                  <a:lnTo>
                    <a:pt x="2256" y="9355"/>
                  </a:lnTo>
                  <a:lnTo>
                    <a:pt x="2256" y="9392"/>
                  </a:lnTo>
                  <a:lnTo>
                    <a:pt x="2256" y="9429"/>
                  </a:lnTo>
                  <a:lnTo>
                    <a:pt x="2274" y="9466"/>
                  </a:lnTo>
                  <a:lnTo>
                    <a:pt x="2311" y="9503"/>
                  </a:lnTo>
                  <a:lnTo>
                    <a:pt x="2348" y="9503"/>
                  </a:lnTo>
                  <a:lnTo>
                    <a:pt x="2403" y="9484"/>
                  </a:lnTo>
                  <a:lnTo>
                    <a:pt x="2459" y="9447"/>
                  </a:lnTo>
                  <a:lnTo>
                    <a:pt x="2829" y="8597"/>
                  </a:lnTo>
                  <a:lnTo>
                    <a:pt x="2829" y="8560"/>
                  </a:lnTo>
                  <a:lnTo>
                    <a:pt x="2829" y="8523"/>
                  </a:lnTo>
                  <a:lnTo>
                    <a:pt x="2810" y="8486"/>
                  </a:lnTo>
                  <a:lnTo>
                    <a:pt x="2773" y="8449"/>
                  </a:lnTo>
                  <a:close/>
                  <a:moveTo>
                    <a:pt x="1978" y="10131"/>
                  </a:moveTo>
                  <a:lnTo>
                    <a:pt x="1941" y="10150"/>
                  </a:lnTo>
                  <a:lnTo>
                    <a:pt x="1904" y="10168"/>
                  </a:lnTo>
                  <a:lnTo>
                    <a:pt x="1886" y="10205"/>
                  </a:lnTo>
                  <a:lnTo>
                    <a:pt x="1498" y="11037"/>
                  </a:lnTo>
                  <a:lnTo>
                    <a:pt x="1498" y="11092"/>
                  </a:lnTo>
                  <a:lnTo>
                    <a:pt x="1498" y="11129"/>
                  </a:lnTo>
                  <a:lnTo>
                    <a:pt x="1516" y="11166"/>
                  </a:lnTo>
                  <a:lnTo>
                    <a:pt x="1553" y="11185"/>
                  </a:lnTo>
                  <a:lnTo>
                    <a:pt x="1590" y="11203"/>
                  </a:lnTo>
                  <a:lnTo>
                    <a:pt x="1664" y="11185"/>
                  </a:lnTo>
                  <a:lnTo>
                    <a:pt x="1701" y="11129"/>
                  </a:lnTo>
                  <a:lnTo>
                    <a:pt x="2071" y="10279"/>
                  </a:lnTo>
                  <a:lnTo>
                    <a:pt x="2089" y="10242"/>
                  </a:lnTo>
                  <a:lnTo>
                    <a:pt x="2071" y="10205"/>
                  </a:lnTo>
                  <a:lnTo>
                    <a:pt x="2052" y="10168"/>
                  </a:lnTo>
                  <a:lnTo>
                    <a:pt x="2015" y="10150"/>
                  </a:lnTo>
                  <a:lnTo>
                    <a:pt x="1978" y="10131"/>
                  </a:lnTo>
                  <a:close/>
                  <a:moveTo>
                    <a:pt x="1183" y="11832"/>
                  </a:moveTo>
                  <a:lnTo>
                    <a:pt x="1146" y="11850"/>
                  </a:lnTo>
                  <a:lnTo>
                    <a:pt x="1128" y="11887"/>
                  </a:lnTo>
                  <a:lnTo>
                    <a:pt x="740" y="12738"/>
                  </a:lnTo>
                  <a:lnTo>
                    <a:pt x="740" y="12775"/>
                  </a:lnTo>
                  <a:lnTo>
                    <a:pt x="740" y="12812"/>
                  </a:lnTo>
                  <a:lnTo>
                    <a:pt x="758" y="12849"/>
                  </a:lnTo>
                  <a:lnTo>
                    <a:pt x="795" y="12886"/>
                  </a:lnTo>
                  <a:lnTo>
                    <a:pt x="851" y="12886"/>
                  </a:lnTo>
                  <a:lnTo>
                    <a:pt x="906" y="12867"/>
                  </a:lnTo>
                  <a:lnTo>
                    <a:pt x="943" y="12830"/>
                  </a:lnTo>
                  <a:lnTo>
                    <a:pt x="1313" y="11980"/>
                  </a:lnTo>
                  <a:lnTo>
                    <a:pt x="1331" y="11943"/>
                  </a:lnTo>
                  <a:lnTo>
                    <a:pt x="1313" y="11887"/>
                  </a:lnTo>
                  <a:lnTo>
                    <a:pt x="1294" y="11869"/>
                  </a:lnTo>
                  <a:lnTo>
                    <a:pt x="1257" y="11832"/>
                  </a:lnTo>
                  <a:close/>
                  <a:moveTo>
                    <a:pt x="462" y="13514"/>
                  </a:moveTo>
                  <a:lnTo>
                    <a:pt x="425" y="13533"/>
                  </a:lnTo>
                  <a:lnTo>
                    <a:pt x="388" y="13551"/>
                  </a:lnTo>
                  <a:lnTo>
                    <a:pt x="370" y="13588"/>
                  </a:lnTo>
                  <a:lnTo>
                    <a:pt x="0" y="14402"/>
                  </a:lnTo>
                  <a:lnTo>
                    <a:pt x="0" y="14457"/>
                  </a:lnTo>
                  <a:lnTo>
                    <a:pt x="0" y="14494"/>
                  </a:lnTo>
                  <a:lnTo>
                    <a:pt x="19" y="14531"/>
                  </a:lnTo>
                  <a:lnTo>
                    <a:pt x="37" y="14549"/>
                  </a:lnTo>
                  <a:lnTo>
                    <a:pt x="74" y="14568"/>
                  </a:lnTo>
                  <a:lnTo>
                    <a:pt x="111" y="14586"/>
                  </a:lnTo>
                  <a:lnTo>
                    <a:pt x="130" y="14568"/>
                  </a:lnTo>
                  <a:lnTo>
                    <a:pt x="167" y="14568"/>
                  </a:lnTo>
                  <a:lnTo>
                    <a:pt x="204" y="14531"/>
                  </a:lnTo>
                  <a:lnTo>
                    <a:pt x="222" y="14494"/>
                  </a:lnTo>
                  <a:lnTo>
                    <a:pt x="222" y="14457"/>
                  </a:lnTo>
                  <a:lnTo>
                    <a:pt x="573" y="13662"/>
                  </a:lnTo>
                  <a:lnTo>
                    <a:pt x="573" y="13625"/>
                  </a:lnTo>
                  <a:lnTo>
                    <a:pt x="573" y="13588"/>
                  </a:lnTo>
                  <a:lnTo>
                    <a:pt x="536" y="13551"/>
                  </a:lnTo>
                  <a:lnTo>
                    <a:pt x="518" y="13533"/>
                  </a:lnTo>
                  <a:lnTo>
                    <a:pt x="462" y="13514"/>
                  </a:lnTo>
                  <a:close/>
                  <a:moveTo>
                    <a:pt x="277" y="15270"/>
                  </a:moveTo>
                  <a:lnTo>
                    <a:pt x="241" y="15289"/>
                  </a:lnTo>
                  <a:lnTo>
                    <a:pt x="222" y="15326"/>
                  </a:lnTo>
                  <a:lnTo>
                    <a:pt x="204" y="15363"/>
                  </a:lnTo>
                  <a:lnTo>
                    <a:pt x="204" y="15400"/>
                  </a:lnTo>
                  <a:lnTo>
                    <a:pt x="388" y="16306"/>
                  </a:lnTo>
                  <a:lnTo>
                    <a:pt x="407" y="16343"/>
                  </a:lnTo>
                  <a:lnTo>
                    <a:pt x="425" y="16361"/>
                  </a:lnTo>
                  <a:lnTo>
                    <a:pt x="462" y="16380"/>
                  </a:lnTo>
                  <a:lnTo>
                    <a:pt x="499" y="16398"/>
                  </a:lnTo>
                  <a:lnTo>
                    <a:pt x="518" y="16380"/>
                  </a:lnTo>
                  <a:lnTo>
                    <a:pt x="555" y="16361"/>
                  </a:lnTo>
                  <a:lnTo>
                    <a:pt x="592" y="16343"/>
                  </a:lnTo>
                  <a:lnTo>
                    <a:pt x="592" y="16306"/>
                  </a:lnTo>
                  <a:lnTo>
                    <a:pt x="592" y="16269"/>
                  </a:lnTo>
                  <a:lnTo>
                    <a:pt x="407" y="15363"/>
                  </a:lnTo>
                  <a:lnTo>
                    <a:pt x="388" y="15307"/>
                  </a:lnTo>
                  <a:lnTo>
                    <a:pt x="370" y="15289"/>
                  </a:lnTo>
                  <a:lnTo>
                    <a:pt x="333" y="15270"/>
                  </a:lnTo>
                  <a:close/>
                  <a:moveTo>
                    <a:pt x="666" y="17082"/>
                  </a:moveTo>
                  <a:lnTo>
                    <a:pt x="629" y="17101"/>
                  </a:lnTo>
                  <a:lnTo>
                    <a:pt x="592" y="17138"/>
                  </a:lnTo>
                  <a:lnTo>
                    <a:pt x="573" y="17175"/>
                  </a:lnTo>
                  <a:lnTo>
                    <a:pt x="592" y="17212"/>
                  </a:lnTo>
                  <a:lnTo>
                    <a:pt x="777" y="18117"/>
                  </a:lnTo>
                  <a:lnTo>
                    <a:pt x="795" y="18154"/>
                  </a:lnTo>
                  <a:lnTo>
                    <a:pt x="814" y="18173"/>
                  </a:lnTo>
                  <a:lnTo>
                    <a:pt x="851" y="18191"/>
                  </a:lnTo>
                  <a:lnTo>
                    <a:pt x="906" y="18191"/>
                  </a:lnTo>
                  <a:lnTo>
                    <a:pt x="943" y="18173"/>
                  </a:lnTo>
                  <a:lnTo>
                    <a:pt x="962" y="18154"/>
                  </a:lnTo>
                  <a:lnTo>
                    <a:pt x="980" y="18117"/>
                  </a:lnTo>
                  <a:lnTo>
                    <a:pt x="980" y="18081"/>
                  </a:lnTo>
                  <a:lnTo>
                    <a:pt x="795" y="17175"/>
                  </a:lnTo>
                  <a:lnTo>
                    <a:pt x="777" y="17119"/>
                  </a:lnTo>
                  <a:lnTo>
                    <a:pt x="740" y="17101"/>
                  </a:lnTo>
                  <a:lnTo>
                    <a:pt x="703" y="17082"/>
                  </a:lnTo>
                  <a:close/>
                  <a:moveTo>
                    <a:pt x="1054" y="18894"/>
                  </a:moveTo>
                  <a:lnTo>
                    <a:pt x="1017" y="18912"/>
                  </a:lnTo>
                  <a:lnTo>
                    <a:pt x="980" y="18949"/>
                  </a:lnTo>
                  <a:lnTo>
                    <a:pt x="962" y="18986"/>
                  </a:lnTo>
                  <a:lnTo>
                    <a:pt x="962" y="19023"/>
                  </a:lnTo>
                  <a:lnTo>
                    <a:pt x="1165" y="19929"/>
                  </a:lnTo>
                  <a:lnTo>
                    <a:pt x="1165" y="19966"/>
                  </a:lnTo>
                  <a:lnTo>
                    <a:pt x="1202" y="19985"/>
                  </a:lnTo>
                  <a:lnTo>
                    <a:pt x="1220" y="20003"/>
                  </a:lnTo>
                  <a:lnTo>
                    <a:pt x="1276" y="20003"/>
                  </a:lnTo>
                  <a:lnTo>
                    <a:pt x="1331" y="19985"/>
                  </a:lnTo>
                  <a:lnTo>
                    <a:pt x="1350" y="19966"/>
                  </a:lnTo>
                  <a:lnTo>
                    <a:pt x="1368" y="19929"/>
                  </a:lnTo>
                  <a:lnTo>
                    <a:pt x="1368" y="19874"/>
                  </a:lnTo>
                  <a:lnTo>
                    <a:pt x="1183" y="18968"/>
                  </a:lnTo>
                  <a:lnTo>
                    <a:pt x="1165" y="18931"/>
                  </a:lnTo>
                  <a:lnTo>
                    <a:pt x="1128" y="18912"/>
                  </a:lnTo>
                  <a:lnTo>
                    <a:pt x="1091" y="18894"/>
                  </a:lnTo>
                  <a:close/>
                  <a:moveTo>
                    <a:pt x="1424" y="20706"/>
                  </a:moveTo>
                  <a:lnTo>
                    <a:pt x="1387" y="20724"/>
                  </a:lnTo>
                  <a:lnTo>
                    <a:pt x="1368" y="20743"/>
                  </a:lnTo>
                  <a:lnTo>
                    <a:pt x="1350" y="20798"/>
                  </a:lnTo>
                  <a:lnTo>
                    <a:pt x="1350" y="20835"/>
                  </a:lnTo>
                  <a:lnTo>
                    <a:pt x="1535" y="21741"/>
                  </a:lnTo>
                  <a:lnTo>
                    <a:pt x="1553" y="21778"/>
                  </a:lnTo>
                  <a:lnTo>
                    <a:pt x="1572" y="21796"/>
                  </a:lnTo>
                  <a:lnTo>
                    <a:pt x="1609" y="21815"/>
                  </a:lnTo>
                  <a:lnTo>
                    <a:pt x="1664" y="21815"/>
                  </a:lnTo>
                  <a:lnTo>
                    <a:pt x="1701" y="21796"/>
                  </a:lnTo>
                  <a:lnTo>
                    <a:pt x="1738" y="21778"/>
                  </a:lnTo>
                  <a:lnTo>
                    <a:pt x="1756" y="21741"/>
                  </a:lnTo>
                  <a:lnTo>
                    <a:pt x="1756" y="21685"/>
                  </a:lnTo>
                  <a:lnTo>
                    <a:pt x="1553" y="20780"/>
                  </a:lnTo>
                  <a:lnTo>
                    <a:pt x="1535" y="20743"/>
                  </a:lnTo>
                  <a:lnTo>
                    <a:pt x="1516" y="20724"/>
                  </a:lnTo>
                  <a:lnTo>
                    <a:pt x="1479" y="20706"/>
                  </a:lnTo>
                  <a:close/>
                  <a:moveTo>
                    <a:pt x="1812" y="22517"/>
                  </a:moveTo>
                  <a:lnTo>
                    <a:pt x="1775" y="22536"/>
                  </a:lnTo>
                  <a:lnTo>
                    <a:pt x="1756" y="22554"/>
                  </a:lnTo>
                  <a:lnTo>
                    <a:pt x="1738" y="22591"/>
                  </a:lnTo>
                  <a:lnTo>
                    <a:pt x="1738" y="22647"/>
                  </a:lnTo>
                  <a:lnTo>
                    <a:pt x="1923" y="23553"/>
                  </a:lnTo>
                  <a:lnTo>
                    <a:pt x="1941" y="23590"/>
                  </a:lnTo>
                  <a:lnTo>
                    <a:pt x="1960" y="23608"/>
                  </a:lnTo>
                  <a:lnTo>
                    <a:pt x="1997" y="23627"/>
                  </a:lnTo>
                  <a:lnTo>
                    <a:pt x="2052" y="23627"/>
                  </a:lnTo>
                  <a:lnTo>
                    <a:pt x="2089" y="23608"/>
                  </a:lnTo>
                  <a:lnTo>
                    <a:pt x="2126" y="23590"/>
                  </a:lnTo>
                  <a:lnTo>
                    <a:pt x="2126" y="23553"/>
                  </a:lnTo>
                  <a:lnTo>
                    <a:pt x="2126" y="23497"/>
                  </a:lnTo>
                  <a:lnTo>
                    <a:pt x="1941" y="22591"/>
                  </a:lnTo>
                  <a:lnTo>
                    <a:pt x="1923" y="22554"/>
                  </a:lnTo>
                  <a:lnTo>
                    <a:pt x="1904" y="22536"/>
                  </a:lnTo>
                  <a:lnTo>
                    <a:pt x="1867" y="22517"/>
                  </a:lnTo>
                  <a:close/>
                  <a:moveTo>
                    <a:pt x="2200" y="24329"/>
                  </a:moveTo>
                  <a:lnTo>
                    <a:pt x="2163" y="24348"/>
                  </a:lnTo>
                  <a:lnTo>
                    <a:pt x="2126" y="24366"/>
                  </a:lnTo>
                  <a:lnTo>
                    <a:pt x="2108" y="24403"/>
                  </a:lnTo>
                  <a:lnTo>
                    <a:pt x="2126" y="24459"/>
                  </a:lnTo>
                  <a:lnTo>
                    <a:pt x="2311" y="25364"/>
                  </a:lnTo>
                  <a:lnTo>
                    <a:pt x="2330" y="25401"/>
                  </a:lnTo>
                  <a:lnTo>
                    <a:pt x="2348" y="25420"/>
                  </a:lnTo>
                  <a:lnTo>
                    <a:pt x="2385" y="25438"/>
                  </a:lnTo>
                  <a:lnTo>
                    <a:pt x="2440" y="25438"/>
                  </a:lnTo>
                  <a:lnTo>
                    <a:pt x="2477" y="25420"/>
                  </a:lnTo>
                  <a:lnTo>
                    <a:pt x="2496" y="25401"/>
                  </a:lnTo>
                  <a:lnTo>
                    <a:pt x="2514" y="25364"/>
                  </a:lnTo>
                  <a:lnTo>
                    <a:pt x="2514" y="25309"/>
                  </a:lnTo>
                  <a:lnTo>
                    <a:pt x="2330" y="24403"/>
                  </a:lnTo>
                  <a:lnTo>
                    <a:pt x="2311" y="24366"/>
                  </a:lnTo>
                  <a:lnTo>
                    <a:pt x="2274" y="24348"/>
                  </a:lnTo>
                  <a:lnTo>
                    <a:pt x="2237" y="24329"/>
                  </a:lnTo>
                  <a:close/>
                  <a:moveTo>
                    <a:pt x="2588" y="26141"/>
                  </a:moveTo>
                  <a:lnTo>
                    <a:pt x="2551" y="26159"/>
                  </a:lnTo>
                  <a:lnTo>
                    <a:pt x="2514" y="26178"/>
                  </a:lnTo>
                  <a:lnTo>
                    <a:pt x="2496" y="26215"/>
                  </a:lnTo>
                  <a:lnTo>
                    <a:pt x="2496" y="26270"/>
                  </a:lnTo>
                  <a:lnTo>
                    <a:pt x="2699" y="27176"/>
                  </a:lnTo>
                  <a:lnTo>
                    <a:pt x="2699" y="27213"/>
                  </a:lnTo>
                  <a:lnTo>
                    <a:pt x="2736" y="27232"/>
                  </a:lnTo>
                  <a:lnTo>
                    <a:pt x="2755" y="27250"/>
                  </a:lnTo>
                  <a:lnTo>
                    <a:pt x="2810" y="27250"/>
                  </a:lnTo>
                  <a:lnTo>
                    <a:pt x="2866" y="27232"/>
                  </a:lnTo>
                  <a:lnTo>
                    <a:pt x="2884" y="27213"/>
                  </a:lnTo>
                  <a:lnTo>
                    <a:pt x="2903" y="27176"/>
                  </a:lnTo>
                  <a:lnTo>
                    <a:pt x="2903" y="27121"/>
                  </a:lnTo>
                  <a:lnTo>
                    <a:pt x="2718" y="26215"/>
                  </a:lnTo>
                  <a:lnTo>
                    <a:pt x="2699" y="26178"/>
                  </a:lnTo>
                  <a:lnTo>
                    <a:pt x="2662" y="26159"/>
                  </a:lnTo>
                  <a:lnTo>
                    <a:pt x="2625" y="26141"/>
                  </a:lnTo>
                  <a:close/>
                  <a:moveTo>
                    <a:pt x="2958" y="27953"/>
                  </a:moveTo>
                  <a:lnTo>
                    <a:pt x="2921" y="27971"/>
                  </a:lnTo>
                  <a:lnTo>
                    <a:pt x="2903" y="27990"/>
                  </a:lnTo>
                  <a:lnTo>
                    <a:pt x="2884" y="28027"/>
                  </a:lnTo>
                  <a:lnTo>
                    <a:pt x="2884" y="28082"/>
                  </a:lnTo>
                  <a:lnTo>
                    <a:pt x="3069" y="28988"/>
                  </a:lnTo>
                  <a:lnTo>
                    <a:pt x="3088" y="29025"/>
                  </a:lnTo>
                  <a:lnTo>
                    <a:pt x="3106" y="29043"/>
                  </a:lnTo>
                  <a:lnTo>
                    <a:pt x="3143" y="29062"/>
                  </a:lnTo>
                  <a:lnTo>
                    <a:pt x="3198" y="29062"/>
                  </a:lnTo>
                  <a:lnTo>
                    <a:pt x="3235" y="29043"/>
                  </a:lnTo>
                  <a:lnTo>
                    <a:pt x="3272" y="29025"/>
                  </a:lnTo>
                  <a:lnTo>
                    <a:pt x="3291" y="28988"/>
                  </a:lnTo>
                  <a:lnTo>
                    <a:pt x="3291" y="28932"/>
                  </a:lnTo>
                  <a:lnTo>
                    <a:pt x="3088" y="28027"/>
                  </a:lnTo>
                  <a:lnTo>
                    <a:pt x="3069" y="27990"/>
                  </a:lnTo>
                  <a:lnTo>
                    <a:pt x="3051" y="27971"/>
                  </a:lnTo>
                  <a:lnTo>
                    <a:pt x="3014" y="27953"/>
                  </a:lnTo>
                  <a:close/>
                  <a:moveTo>
                    <a:pt x="3346" y="29764"/>
                  </a:moveTo>
                  <a:lnTo>
                    <a:pt x="3309" y="29783"/>
                  </a:lnTo>
                  <a:lnTo>
                    <a:pt x="3291" y="29801"/>
                  </a:lnTo>
                  <a:lnTo>
                    <a:pt x="3272" y="29838"/>
                  </a:lnTo>
                  <a:lnTo>
                    <a:pt x="3272" y="29894"/>
                  </a:lnTo>
                  <a:lnTo>
                    <a:pt x="3457" y="30800"/>
                  </a:lnTo>
                  <a:lnTo>
                    <a:pt x="3476" y="30818"/>
                  </a:lnTo>
                  <a:lnTo>
                    <a:pt x="3494" y="30855"/>
                  </a:lnTo>
                  <a:lnTo>
                    <a:pt x="3531" y="30874"/>
                  </a:lnTo>
                  <a:lnTo>
                    <a:pt x="3587" y="30874"/>
                  </a:lnTo>
                  <a:lnTo>
                    <a:pt x="3624" y="30855"/>
                  </a:lnTo>
                  <a:lnTo>
                    <a:pt x="3661" y="30837"/>
                  </a:lnTo>
                  <a:lnTo>
                    <a:pt x="3661" y="30781"/>
                  </a:lnTo>
                  <a:lnTo>
                    <a:pt x="3661" y="30744"/>
                  </a:lnTo>
                  <a:lnTo>
                    <a:pt x="3476" y="29838"/>
                  </a:lnTo>
                  <a:lnTo>
                    <a:pt x="3457" y="29801"/>
                  </a:lnTo>
                  <a:lnTo>
                    <a:pt x="3439" y="29783"/>
                  </a:lnTo>
                  <a:lnTo>
                    <a:pt x="3383" y="29764"/>
                  </a:lnTo>
                  <a:close/>
                  <a:moveTo>
                    <a:pt x="3735" y="31576"/>
                  </a:moveTo>
                  <a:lnTo>
                    <a:pt x="3698" y="31595"/>
                  </a:lnTo>
                  <a:lnTo>
                    <a:pt x="3661" y="31613"/>
                  </a:lnTo>
                  <a:lnTo>
                    <a:pt x="3642" y="31650"/>
                  </a:lnTo>
                  <a:lnTo>
                    <a:pt x="3661" y="31705"/>
                  </a:lnTo>
                  <a:lnTo>
                    <a:pt x="3845" y="32611"/>
                  </a:lnTo>
                  <a:lnTo>
                    <a:pt x="3864" y="32630"/>
                  </a:lnTo>
                  <a:lnTo>
                    <a:pt x="3882" y="32667"/>
                  </a:lnTo>
                  <a:lnTo>
                    <a:pt x="3919" y="32685"/>
                  </a:lnTo>
                  <a:lnTo>
                    <a:pt x="3975" y="32685"/>
                  </a:lnTo>
                  <a:lnTo>
                    <a:pt x="4012" y="32667"/>
                  </a:lnTo>
                  <a:lnTo>
                    <a:pt x="4030" y="32648"/>
                  </a:lnTo>
                  <a:lnTo>
                    <a:pt x="4049" y="32593"/>
                  </a:lnTo>
                  <a:lnTo>
                    <a:pt x="4049" y="32556"/>
                  </a:lnTo>
                  <a:lnTo>
                    <a:pt x="3864" y="31650"/>
                  </a:lnTo>
                  <a:lnTo>
                    <a:pt x="3845" y="31613"/>
                  </a:lnTo>
                  <a:lnTo>
                    <a:pt x="3808" y="31595"/>
                  </a:lnTo>
                  <a:lnTo>
                    <a:pt x="3772" y="31576"/>
                  </a:lnTo>
                  <a:close/>
                  <a:moveTo>
                    <a:pt x="4123" y="33388"/>
                  </a:moveTo>
                  <a:lnTo>
                    <a:pt x="4086" y="33406"/>
                  </a:lnTo>
                  <a:lnTo>
                    <a:pt x="4049" y="33425"/>
                  </a:lnTo>
                  <a:lnTo>
                    <a:pt x="4030" y="33462"/>
                  </a:lnTo>
                  <a:lnTo>
                    <a:pt x="4030" y="33517"/>
                  </a:lnTo>
                  <a:lnTo>
                    <a:pt x="4234" y="34423"/>
                  </a:lnTo>
                  <a:lnTo>
                    <a:pt x="4234" y="34441"/>
                  </a:lnTo>
                  <a:lnTo>
                    <a:pt x="4271" y="34478"/>
                  </a:lnTo>
                  <a:lnTo>
                    <a:pt x="4289" y="34497"/>
                  </a:lnTo>
                  <a:lnTo>
                    <a:pt x="4345" y="34497"/>
                  </a:lnTo>
                  <a:lnTo>
                    <a:pt x="4400" y="34478"/>
                  </a:lnTo>
                  <a:lnTo>
                    <a:pt x="4419" y="34441"/>
                  </a:lnTo>
                  <a:lnTo>
                    <a:pt x="4437" y="34405"/>
                  </a:lnTo>
                  <a:lnTo>
                    <a:pt x="4437" y="34368"/>
                  </a:lnTo>
                  <a:lnTo>
                    <a:pt x="4252" y="33462"/>
                  </a:lnTo>
                  <a:lnTo>
                    <a:pt x="4234" y="33425"/>
                  </a:lnTo>
                  <a:lnTo>
                    <a:pt x="4197" y="33388"/>
                  </a:lnTo>
                  <a:close/>
                  <a:moveTo>
                    <a:pt x="4493" y="35199"/>
                  </a:moveTo>
                  <a:lnTo>
                    <a:pt x="4456" y="35218"/>
                  </a:lnTo>
                  <a:lnTo>
                    <a:pt x="4437" y="35236"/>
                  </a:lnTo>
                  <a:lnTo>
                    <a:pt x="4419" y="35273"/>
                  </a:lnTo>
                  <a:lnTo>
                    <a:pt x="4419" y="35310"/>
                  </a:lnTo>
                  <a:lnTo>
                    <a:pt x="4603" y="36216"/>
                  </a:lnTo>
                  <a:lnTo>
                    <a:pt x="4622" y="36253"/>
                  </a:lnTo>
                  <a:lnTo>
                    <a:pt x="4640" y="36290"/>
                  </a:lnTo>
                  <a:lnTo>
                    <a:pt x="4677" y="36309"/>
                  </a:lnTo>
                  <a:lnTo>
                    <a:pt x="4733" y="36309"/>
                  </a:lnTo>
                  <a:lnTo>
                    <a:pt x="4770" y="36290"/>
                  </a:lnTo>
                  <a:lnTo>
                    <a:pt x="4807" y="36253"/>
                  </a:lnTo>
                  <a:lnTo>
                    <a:pt x="4825" y="36216"/>
                  </a:lnTo>
                  <a:lnTo>
                    <a:pt x="4825" y="36179"/>
                  </a:lnTo>
                  <a:lnTo>
                    <a:pt x="4622" y="35273"/>
                  </a:lnTo>
                  <a:lnTo>
                    <a:pt x="4603" y="35236"/>
                  </a:lnTo>
                  <a:lnTo>
                    <a:pt x="4585" y="35199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15"/>
            <p:cNvSpPr/>
            <p:nvPr/>
          </p:nvSpPr>
          <p:spPr>
            <a:xfrm>
              <a:off x="9471569" y="4067694"/>
              <a:ext cx="162624" cy="207345"/>
            </a:xfrm>
            <a:custGeom>
              <a:rect b="b" l="l" r="r" t="t"/>
              <a:pathLst>
                <a:path extrusionOk="0" h="7803" w="6120">
                  <a:moveTo>
                    <a:pt x="1535" y="1"/>
                  </a:moveTo>
                  <a:lnTo>
                    <a:pt x="1" y="5917"/>
                  </a:lnTo>
                  <a:lnTo>
                    <a:pt x="3125" y="7802"/>
                  </a:lnTo>
                  <a:lnTo>
                    <a:pt x="6120" y="1794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784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15"/>
            <p:cNvSpPr/>
            <p:nvPr/>
          </p:nvSpPr>
          <p:spPr>
            <a:xfrm>
              <a:off x="9448704" y="2930992"/>
              <a:ext cx="1006088" cy="1230094"/>
            </a:xfrm>
            <a:custGeom>
              <a:rect b="b" l="l" r="r" t="t"/>
              <a:pathLst>
                <a:path extrusionOk="0" h="46292" w="37862">
                  <a:moveTo>
                    <a:pt x="24404" y="0"/>
                  </a:moveTo>
                  <a:lnTo>
                    <a:pt x="23886" y="518"/>
                  </a:lnTo>
                  <a:lnTo>
                    <a:pt x="22462" y="1941"/>
                  </a:lnTo>
                  <a:lnTo>
                    <a:pt x="21520" y="2921"/>
                  </a:lnTo>
                  <a:lnTo>
                    <a:pt x="20429" y="4049"/>
                  </a:lnTo>
                  <a:lnTo>
                    <a:pt x="19246" y="5306"/>
                  </a:lnTo>
                  <a:lnTo>
                    <a:pt x="17989" y="6637"/>
                  </a:lnTo>
                  <a:lnTo>
                    <a:pt x="16713" y="8060"/>
                  </a:lnTo>
                  <a:lnTo>
                    <a:pt x="15419" y="9502"/>
                  </a:lnTo>
                  <a:lnTo>
                    <a:pt x="14162" y="10963"/>
                  </a:lnTo>
                  <a:lnTo>
                    <a:pt x="12960" y="12423"/>
                  </a:lnTo>
                  <a:lnTo>
                    <a:pt x="12387" y="13126"/>
                  </a:lnTo>
                  <a:lnTo>
                    <a:pt x="11851" y="13828"/>
                  </a:lnTo>
                  <a:lnTo>
                    <a:pt x="11333" y="14512"/>
                  </a:lnTo>
                  <a:lnTo>
                    <a:pt x="10853" y="15178"/>
                  </a:lnTo>
                  <a:lnTo>
                    <a:pt x="10409" y="15825"/>
                  </a:lnTo>
                  <a:lnTo>
                    <a:pt x="10021" y="16435"/>
                  </a:lnTo>
                  <a:lnTo>
                    <a:pt x="9669" y="17027"/>
                  </a:lnTo>
                  <a:lnTo>
                    <a:pt x="9355" y="17581"/>
                  </a:lnTo>
                  <a:lnTo>
                    <a:pt x="1" y="43666"/>
                  </a:lnTo>
                  <a:lnTo>
                    <a:pt x="8727" y="46291"/>
                  </a:lnTo>
                  <a:lnTo>
                    <a:pt x="20059" y="20539"/>
                  </a:lnTo>
                  <a:lnTo>
                    <a:pt x="37862" y="4973"/>
                  </a:lnTo>
                  <a:lnTo>
                    <a:pt x="24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15"/>
            <p:cNvSpPr/>
            <p:nvPr/>
          </p:nvSpPr>
          <p:spPr>
            <a:xfrm>
              <a:off x="9472779" y="4030865"/>
              <a:ext cx="220605" cy="57981"/>
            </a:xfrm>
            <a:custGeom>
              <a:rect b="b" l="l" r="r" t="t"/>
              <a:pathLst>
                <a:path extrusionOk="0" h="2182" w="8302">
                  <a:moveTo>
                    <a:pt x="93" y="0"/>
                  </a:moveTo>
                  <a:lnTo>
                    <a:pt x="38" y="19"/>
                  </a:lnTo>
                  <a:lnTo>
                    <a:pt x="19" y="37"/>
                  </a:lnTo>
                  <a:lnTo>
                    <a:pt x="1" y="74"/>
                  </a:lnTo>
                  <a:lnTo>
                    <a:pt x="1" y="130"/>
                  </a:lnTo>
                  <a:lnTo>
                    <a:pt x="19" y="167"/>
                  </a:lnTo>
                  <a:lnTo>
                    <a:pt x="38" y="185"/>
                  </a:lnTo>
                  <a:lnTo>
                    <a:pt x="75" y="204"/>
                  </a:lnTo>
                  <a:lnTo>
                    <a:pt x="980" y="426"/>
                  </a:lnTo>
                  <a:lnTo>
                    <a:pt x="1036" y="426"/>
                  </a:lnTo>
                  <a:lnTo>
                    <a:pt x="1073" y="407"/>
                  </a:lnTo>
                  <a:lnTo>
                    <a:pt x="1091" y="389"/>
                  </a:lnTo>
                  <a:lnTo>
                    <a:pt x="1110" y="352"/>
                  </a:lnTo>
                  <a:lnTo>
                    <a:pt x="1110" y="315"/>
                  </a:lnTo>
                  <a:lnTo>
                    <a:pt x="1091" y="259"/>
                  </a:lnTo>
                  <a:lnTo>
                    <a:pt x="1073" y="241"/>
                  </a:lnTo>
                  <a:lnTo>
                    <a:pt x="1036" y="222"/>
                  </a:lnTo>
                  <a:lnTo>
                    <a:pt x="130" y="0"/>
                  </a:lnTo>
                  <a:close/>
                  <a:moveTo>
                    <a:pt x="1849" y="444"/>
                  </a:moveTo>
                  <a:lnTo>
                    <a:pt x="1812" y="481"/>
                  </a:lnTo>
                  <a:lnTo>
                    <a:pt x="1794" y="518"/>
                  </a:lnTo>
                  <a:lnTo>
                    <a:pt x="1794" y="555"/>
                  </a:lnTo>
                  <a:lnTo>
                    <a:pt x="1812" y="592"/>
                  </a:lnTo>
                  <a:lnTo>
                    <a:pt x="1831" y="629"/>
                  </a:lnTo>
                  <a:lnTo>
                    <a:pt x="1868" y="647"/>
                  </a:lnTo>
                  <a:lnTo>
                    <a:pt x="2774" y="869"/>
                  </a:lnTo>
                  <a:lnTo>
                    <a:pt x="2829" y="869"/>
                  </a:lnTo>
                  <a:lnTo>
                    <a:pt x="2866" y="851"/>
                  </a:lnTo>
                  <a:lnTo>
                    <a:pt x="2885" y="814"/>
                  </a:lnTo>
                  <a:lnTo>
                    <a:pt x="2903" y="777"/>
                  </a:lnTo>
                  <a:lnTo>
                    <a:pt x="2903" y="740"/>
                  </a:lnTo>
                  <a:lnTo>
                    <a:pt x="2885" y="703"/>
                  </a:lnTo>
                  <a:lnTo>
                    <a:pt x="2866" y="666"/>
                  </a:lnTo>
                  <a:lnTo>
                    <a:pt x="2829" y="666"/>
                  </a:lnTo>
                  <a:lnTo>
                    <a:pt x="1923" y="444"/>
                  </a:lnTo>
                  <a:close/>
                  <a:moveTo>
                    <a:pt x="3680" y="869"/>
                  </a:moveTo>
                  <a:lnTo>
                    <a:pt x="3643" y="888"/>
                  </a:lnTo>
                  <a:lnTo>
                    <a:pt x="3606" y="925"/>
                  </a:lnTo>
                  <a:lnTo>
                    <a:pt x="3587" y="962"/>
                  </a:lnTo>
                  <a:lnTo>
                    <a:pt x="3587" y="999"/>
                  </a:lnTo>
                  <a:lnTo>
                    <a:pt x="3606" y="1036"/>
                  </a:lnTo>
                  <a:lnTo>
                    <a:pt x="3643" y="1073"/>
                  </a:lnTo>
                  <a:lnTo>
                    <a:pt x="3680" y="1091"/>
                  </a:lnTo>
                  <a:lnTo>
                    <a:pt x="4567" y="1295"/>
                  </a:lnTo>
                  <a:lnTo>
                    <a:pt x="4604" y="1313"/>
                  </a:lnTo>
                  <a:lnTo>
                    <a:pt x="4641" y="1295"/>
                  </a:lnTo>
                  <a:lnTo>
                    <a:pt x="4659" y="1276"/>
                  </a:lnTo>
                  <a:lnTo>
                    <a:pt x="4696" y="1258"/>
                  </a:lnTo>
                  <a:lnTo>
                    <a:pt x="4696" y="1221"/>
                  </a:lnTo>
                  <a:lnTo>
                    <a:pt x="4696" y="1184"/>
                  </a:lnTo>
                  <a:lnTo>
                    <a:pt x="4696" y="1147"/>
                  </a:lnTo>
                  <a:lnTo>
                    <a:pt x="4659" y="1110"/>
                  </a:lnTo>
                  <a:lnTo>
                    <a:pt x="4622" y="1091"/>
                  </a:lnTo>
                  <a:lnTo>
                    <a:pt x="3717" y="869"/>
                  </a:lnTo>
                  <a:close/>
                  <a:moveTo>
                    <a:pt x="5473" y="1313"/>
                  </a:moveTo>
                  <a:lnTo>
                    <a:pt x="5436" y="1331"/>
                  </a:lnTo>
                  <a:lnTo>
                    <a:pt x="5417" y="1350"/>
                  </a:lnTo>
                  <a:lnTo>
                    <a:pt x="5399" y="1387"/>
                  </a:lnTo>
                  <a:lnTo>
                    <a:pt x="5399" y="1442"/>
                  </a:lnTo>
                  <a:lnTo>
                    <a:pt x="5399" y="1479"/>
                  </a:lnTo>
                  <a:lnTo>
                    <a:pt x="5436" y="1498"/>
                  </a:lnTo>
                  <a:lnTo>
                    <a:pt x="5473" y="1516"/>
                  </a:lnTo>
                  <a:lnTo>
                    <a:pt x="6379" y="1738"/>
                  </a:lnTo>
                  <a:lnTo>
                    <a:pt x="6434" y="1738"/>
                  </a:lnTo>
                  <a:lnTo>
                    <a:pt x="6471" y="1720"/>
                  </a:lnTo>
                  <a:lnTo>
                    <a:pt x="6490" y="1701"/>
                  </a:lnTo>
                  <a:lnTo>
                    <a:pt x="6508" y="1664"/>
                  </a:lnTo>
                  <a:lnTo>
                    <a:pt x="6508" y="1627"/>
                  </a:lnTo>
                  <a:lnTo>
                    <a:pt x="6490" y="1572"/>
                  </a:lnTo>
                  <a:lnTo>
                    <a:pt x="6453" y="1553"/>
                  </a:lnTo>
                  <a:lnTo>
                    <a:pt x="6416" y="1535"/>
                  </a:lnTo>
                  <a:lnTo>
                    <a:pt x="5528" y="1313"/>
                  </a:lnTo>
                  <a:close/>
                  <a:moveTo>
                    <a:pt x="7248" y="1757"/>
                  </a:moveTo>
                  <a:lnTo>
                    <a:pt x="7211" y="1794"/>
                  </a:lnTo>
                  <a:lnTo>
                    <a:pt x="7192" y="1831"/>
                  </a:lnTo>
                  <a:lnTo>
                    <a:pt x="7192" y="1868"/>
                  </a:lnTo>
                  <a:lnTo>
                    <a:pt x="7211" y="1905"/>
                  </a:lnTo>
                  <a:lnTo>
                    <a:pt x="7229" y="1942"/>
                  </a:lnTo>
                  <a:lnTo>
                    <a:pt x="7266" y="1960"/>
                  </a:lnTo>
                  <a:lnTo>
                    <a:pt x="8172" y="2182"/>
                  </a:lnTo>
                  <a:lnTo>
                    <a:pt x="8227" y="2182"/>
                  </a:lnTo>
                  <a:lnTo>
                    <a:pt x="8264" y="2163"/>
                  </a:lnTo>
                  <a:lnTo>
                    <a:pt x="8283" y="2126"/>
                  </a:lnTo>
                  <a:lnTo>
                    <a:pt x="8301" y="2108"/>
                  </a:lnTo>
                  <a:lnTo>
                    <a:pt x="8301" y="2052"/>
                  </a:lnTo>
                  <a:lnTo>
                    <a:pt x="8283" y="2016"/>
                  </a:lnTo>
                  <a:lnTo>
                    <a:pt x="8264" y="1997"/>
                  </a:lnTo>
                  <a:lnTo>
                    <a:pt x="8227" y="1979"/>
                  </a:lnTo>
                  <a:lnTo>
                    <a:pt x="7321" y="1757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15"/>
            <p:cNvSpPr/>
            <p:nvPr/>
          </p:nvSpPr>
          <p:spPr>
            <a:xfrm>
              <a:off x="9693832" y="3346580"/>
              <a:ext cx="141020" cy="106609"/>
            </a:xfrm>
            <a:custGeom>
              <a:rect b="b" l="l" r="r" t="t"/>
              <a:pathLst>
                <a:path extrusionOk="0" h="4012" w="5307">
                  <a:moveTo>
                    <a:pt x="1313" y="0"/>
                  </a:moveTo>
                  <a:lnTo>
                    <a:pt x="981" y="518"/>
                  </a:lnTo>
                  <a:lnTo>
                    <a:pt x="666" y="1017"/>
                  </a:lnTo>
                  <a:lnTo>
                    <a:pt x="389" y="1497"/>
                  </a:lnTo>
                  <a:lnTo>
                    <a:pt x="130" y="1941"/>
                  </a:lnTo>
                  <a:lnTo>
                    <a:pt x="1" y="2311"/>
                  </a:lnTo>
                  <a:lnTo>
                    <a:pt x="703" y="2681"/>
                  </a:lnTo>
                  <a:lnTo>
                    <a:pt x="1480" y="3069"/>
                  </a:lnTo>
                  <a:lnTo>
                    <a:pt x="1886" y="3272"/>
                  </a:lnTo>
                  <a:lnTo>
                    <a:pt x="2293" y="3439"/>
                  </a:lnTo>
                  <a:lnTo>
                    <a:pt x="2700" y="3605"/>
                  </a:lnTo>
                  <a:lnTo>
                    <a:pt x="3107" y="3753"/>
                  </a:lnTo>
                  <a:lnTo>
                    <a:pt x="3495" y="3864"/>
                  </a:lnTo>
                  <a:lnTo>
                    <a:pt x="3846" y="3956"/>
                  </a:lnTo>
                  <a:lnTo>
                    <a:pt x="4179" y="3993"/>
                  </a:lnTo>
                  <a:lnTo>
                    <a:pt x="4493" y="4012"/>
                  </a:lnTo>
                  <a:lnTo>
                    <a:pt x="4623" y="3993"/>
                  </a:lnTo>
                  <a:lnTo>
                    <a:pt x="4752" y="3975"/>
                  </a:lnTo>
                  <a:lnTo>
                    <a:pt x="4863" y="3938"/>
                  </a:lnTo>
                  <a:lnTo>
                    <a:pt x="4974" y="3901"/>
                  </a:lnTo>
                  <a:lnTo>
                    <a:pt x="5066" y="3827"/>
                  </a:lnTo>
                  <a:lnTo>
                    <a:pt x="5140" y="3753"/>
                  </a:lnTo>
                  <a:lnTo>
                    <a:pt x="5196" y="3660"/>
                  </a:lnTo>
                  <a:lnTo>
                    <a:pt x="5251" y="3550"/>
                  </a:lnTo>
                  <a:lnTo>
                    <a:pt x="5288" y="3420"/>
                  </a:lnTo>
                  <a:lnTo>
                    <a:pt x="5307" y="3291"/>
                  </a:lnTo>
                  <a:lnTo>
                    <a:pt x="5307" y="3143"/>
                  </a:lnTo>
                  <a:lnTo>
                    <a:pt x="5288" y="3013"/>
                  </a:lnTo>
                  <a:lnTo>
                    <a:pt x="5270" y="2884"/>
                  </a:lnTo>
                  <a:lnTo>
                    <a:pt x="5214" y="2755"/>
                  </a:lnTo>
                  <a:lnTo>
                    <a:pt x="5159" y="2625"/>
                  </a:lnTo>
                  <a:lnTo>
                    <a:pt x="5085" y="2477"/>
                  </a:lnTo>
                  <a:lnTo>
                    <a:pt x="4881" y="2218"/>
                  </a:lnTo>
                  <a:lnTo>
                    <a:pt x="4659" y="1978"/>
                  </a:lnTo>
                  <a:lnTo>
                    <a:pt x="4382" y="1719"/>
                  </a:lnTo>
                  <a:lnTo>
                    <a:pt x="4068" y="1479"/>
                  </a:lnTo>
                  <a:lnTo>
                    <a:pt x="3735" y="1257"/>
                  </a:lnTo>
                  <a:lnTo>
                    <a:pt x="3402" y="1035"/>
                  </a:lnTo>
                  <a:lnTo>
                    <a:pt x="3033" y="832"/>
                  </a:lnTo>
                  <a:lnTo>
                    <a:pt x="2681" y="629"/>
                  </a:lnTo>
                  <a:lnTo>
                    <a:pt x="1960" y="277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784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15"/>
            <p:cNvSpPr/>
            <p:nvPr/>
          </p:nvSpPr>
          <p:spPr>
            <a:xfrm>
              <a:off x="9679111" y="3205084"/>
              <a:ext cx="561025" cy="873465"/>
            </a:xfrm>
            <a:custGeom>
              <a:rect b="b" l="l" r="r" t="t"/>
              <a:pathLst>
                <a:path extrusionOk="0" h="32871" w="21113">
                  <a:moveTo>
                    <a:pt x="20983" y="1"/>
                  </a:moveTo>
                  <a:lnTo>
                    <a:pt x="20946" y="19"/>
                  </a:lnTo>
                  <a:lnTo>
                    <a:pt x="20188" y="574"/>
                  </a:lnTo>
                  <a:lnTo>
                    <a:pt x="20169" y="611"/>
                  </a:lnTo>
                  <a:lnTo>
                    <a:pt x="20151" y="648"/>
                  </a:lnTo>
                  <a:lnTo>
                    <a:pt x="20151" y="685"/>
                  </a:lnTo>
                  <a:lnTo>
                    <a:pt x="20169" y="722"/>
                  </a:lnTo>
                  <a:lnTo>
                    <a:pt x="20206" y="759"/>
                  </a:lnTo>
                  <a:lnTo>
                    <a:pt x="20262" y="759"/>
                  </a:lnTo>
                  <a:lnTo>
                    <a:pt x="20317" y="740"/>
                  </a:lnTo>
                  <a:lnTo>
                    <a:pt x="21075" y="186"/>
                  </a:lnTo>
                  <a:lnTo>
                    <a:pt x="21094" y="149"/>
                  </a:lnTo>
                  <a:lnTo>
                    <a:pt x="21112" y="112"/>
                  </a:lnTo>
                  <a:lnTo>
                    <a:pt x="21112" y="75"/>
                  </a:lnTo>
                  <a:lnTo>
                    <a:pt x="21094" y="38"/>
                  </a:lnTo>
                  <a:lnTo>
                    <a:pt x="21057" y="19"/>
                  </a:lnTo>
                  <a:lnTo>
                    <a:pt x="21020" y="1"/>
                  </a:lnTo>
                  <a:close/>
                  <a:moveTo>
                    <a:pt x="19485" y="1110"/>
                  </a:moveTo>
                  <a:lnTo>
                    <a:pt x="19448" y="1128"/>
                  </a:lnTo>
                  <a:lnTo>
                    <a:pt x="18709" y="1683"/>
                  </a:lnTo>
                  <a:lnTo>
                    <a:pt x="18672" y="1702"/>
                  </a:lnTo>
                  <a:lnTo>
                    <a:pt x="18653" y="1757"/>
                  </a:lnTo>
                  <a:lnTo>
                    <a:pt x="18672" y="1794"/>
                  </a:lnTo>
                  <a:lnTo>
                    <a:pt x="18690" y="1831"/>
                  </a:lnTo>
                  <a:lnTo>
                    <a:pt x="18727" y="1868"/>
                  </a:lnTo>
                  <a:lnTo>
                    <a:pt x="18801" y="1868"/>
                  </a:lnTo>
                  <a:lnTo>
                    <a:pt x="18838" y="1849"/>
                  </a:lnTo>
                  <a:lnTo>
                    <a:pt x="19578" y="1295"/>
                  </a:lnTo>
                  <a:lnTo>
                    <a:pt x="19596" y="1258"/>
                  </a:lnTo>
                  <a:lnTo>
                    <a:pt x="19615" y="1221"/>
                  </a:lnTo>
                  <a:lnTo>
                    <a:pt x="19615" y="1184"/>
                  </a:lnTo>
                  <a:lnTo>
                    <a:pt x="19596" y="1147"/>
                  </a:lnTo>
                  <a:lnTo>
                    <a:pt x="19559" y="1110"/>
                  </a:lnTo>
                  <a:close/>
                  <a:moveTo>
                    <a:pt x="18006" y="2219"/>
                  </a:moveTo>
                  <a:lnTo>
                    <a:pt x="17969" y="2238"/>
                  </a:lnTo>
                  <a:lnTo>
                    <a:pt x="17211" y="2792"/>
                  </a:lnTo>
                  <a:lnTo>
                    <a:pt x="17193" y="2829"/>
                  </a:lnTo>
                  <a:lnTo>
                    <a:pt x="17175" y="2866"/>
                  </a:lnTo>
                  <a:lnTo>
                    <a:pt x="17175" y="2903"/>
                  </a:lnTo>
                  <a:lnTo>
                    <a:pt x="17193" y="2940"/>
                  </a:lnTo>
                  <a:lnTo>
                    <a:pt x="17230" y="2977"/>
                  </a:lnTo>
                  <a:lnTo>
                    <a:pt x="17322" y="2977"/>
                  </a:lnTo>
                  <a:lnTo>
                    <a:pt x="17341" y="2959"/>
                  </a:lnTo>
                  <a:lnTo>
                    <a:pt x="18080" y="2404"/>
                  </a:lnTo>
                  <a:lnTo>
                    <a:pt x="18117" y="2367"/>
                  </a:lnTo>
                  <a:lnTo>
                    <a:pt x="18136" y="2330"/>
                  </a:lnTo>
                  <a:lnTo>
                    <a:pt x="18136" y="2293"/>
                  </a:lnTo>
                  <a:lnTo>
                    <a:pt x="18117" y="2256"/>
                  </a:lnTo>
                  <a:lnTo>
                    <a:pt x="18080" y="2219"/>
                  </a:lnTo>
                  <a:close/>
                  <a:moveTo>
                    <a:pt x="16509" y="3328"/>
                  </a:moveTo>
                  <a:lnTo>
                    <a:pt x="16472" y="3347"/>
                  </a:lnTo>
                  <a:lnTo>
                    <a:pt x="15751" y="3920"/>
                  </a:lnTo>
                  <a:lnTo>
                    <a:pt x="15714" y="3957"/>
                  </a:lnTo>
                  <a:lnTo>
                    <a:pt x="15696" y="3994"/>
                  </a:lnTo>
                  <a:lnTo>
                    <a:pt x="15696" y="4031"/>
                  </a:lnTo>
                  <a:lnTo>
                    <a:pt x="15714" y="4068"/>
                  </a:lnTo>
                  <a:lnTo>
                    <a:pt x="15770" y="4105"/>
                  </a:lnTo>
                  <a:lnTo>
                    <a:pt x="15843" y="4105"/>
                  </a:lnTo>
                  <a:lnTo>
                    <a:pt x="15880" y="4086"/>
                  </a:lnTo>
                  <a:lnTo>
                    <a:pt x="16601" y="3532"/>
                  </a:lnTo>
                  <a:lnTo>
                    <a:pt x="16638" y="3495"/>
                  </a:lnTo>
                  <a:lnTo>
                    <a:pt x="16657" y="3458"/>
                  </a:lnTo>
                  <a:lnTo>
                    <a:pt x="16657" y="3421"/>
                  </a:lnTo>
                  <a:lnTo>
                    <a:pt x="16638" y="3384"/>
                  </a:lnTo>
                  <a:lnTo>
                    <a:pt x="16601" y="3347"/>
                  </a:lnTo>
                  <a:lnTo>
                    <a:pt x="16564" y="3328"/>
                  </a:lnTo>
                  <a:close/>
                  <a:moveTo>
                    <a:pt x="15085" y="4456"/>
                  </a:moveTo>
                  <a:lnTo>
                    <a:pt x="15049" y="4475"/>
                  </a:lnTo>
                  <a:lnTo>
                    <a:pt x="15012" y="4493"/>
                  </a:lnTo>
                  <a:lnTo>
                    <a:pt x="14272" y="5048"/>
                  </a:lnTo>
                  <a:lnTo>
                    <a:pt x="14254" y="5085"/>
                  </a:lnTo>
                  <a:lnTo>
                    <a:pt x="14235" y="5122"/>
                  </a:lnTo>
                  <a:lnTo>
                    <a:pt x="14235" y="5177"/>
                  </a:lnTo>
                  <a:lnTo>
                    <a:pt x="14254" y="5214"/>
                  </a:lnTo>
                  <a:lnTo>
                    <a:pt x="14291" y="5233"/>
                  </a:lnTo>
                  <a:lnTo>
                    <a:pt x="14346" y="5251"/>
                  </a:lnTo>
                  <a:lnTo>
                    <a:pt x="14383" y="5251"/>
                  </a:lnTo>
                  <a:lnTo>
                    <a:pt x="14401" y="5233"/>
                  </a:lnTo>
                  <a:lnTo>
                    <a:pt x="15141" y="4660"/>
                  </a:lnTo>
                  <a:lnTo>
                    <a:pt x="15159" y="4623"/>
                  </a:lnTo>
                  <a:lnTo>
                    <a:pt x="15178" y="4586"/>
                  </a:lnTo>
                  <a:lnTo>
                    <a:pt x="15178" y="4549"/>
                  </a:lnTo>
                  <a:lnTo>
                    <a:pt x="15159" y="4512"/>
                  </a:lnTo>
                  <a:lnTo>
                    <a:pt x="15122" y="4475"/>
                  </a:lnTo>
                  <a:lnTo>
                    <a:pt x="15085" y="4456"/>
                  </a:lnTo>
                  <a:close/>
                  <a:moveTo>
                    <a:pt x="13625" y="5602"/>
                  </a:moveTo>
                  <a:lnTo>
                    <a:pt x="13588" y="5621"/>
                  </a:lnTo>
                  <a:lnTo>
                    <a:pt x="13551" y="5639"/>
                  </a:lnTo>
                  <a:lnTo>
                    <a:pt x="12812" y="6212"/>
                  </a:lnTo>
                  <a:lnTo>
                    <a:pt x="12793" y="6249"/>
                  </a:lnTo>
                  <a:lnTo>
                    <a:pt x="12775" y="6286"/>
                  </a:lnTo>
                  <a:lnTo>
                    <a:pt x="12793" y="6323"/>
                  </a:lnTo>
                  <a:lnTo>
                    <a:pt x="12812" y="6360"/>
                  </a:lnTo>
                  <a:lnTo>
                    <a:pt x="12849" y="6397"/>
                  </a:lnTo>
                  <a:lnTo>
                    <a:pt x="12923" y="6397"/>
                  </a:lnTo>
                  <a:lnTo>
                    <a:pt x="12960" y="6379"/>
                  </a:lnTo>
                  <a:lnTo>
                    <a:pt x="13680" y="5806"/>
                  </a:lnTo>
                  <a:lnTo>
                    <a:pt x="13699" y="5769"/>
                  </a:lnTo>
                  <a:lnTo>
                    <a:pt x="13717" y="5732"/>
                  </a:lnTo>
                  <a:lnTo>
                    <a:pt x="13717" y="5695"/>
                  </a:lnTo>
                  <a:lnTo>
                    <a:pt x="13699" y="5658"/>
                  </a:lnTo>
                  <a:lnTo>
                    <a:pt x="13662" y="5621"/>
                  </a:lnTo>
                  <a:lnTo>
                    <a:pt x="13625" y="5602"/>
                  </a:lnTo>
                  <a:close/>
                  <a:moveTo>
                    <a:pt x="12146" y="6786"/>
                  </a:moveTo>
                  <a:lnTo>
                    <a:pt x="12109" y="6804"/>
                  </a:lnTo>
                  <a:lnTo>
                    <a:pt x="11388" y="7396"/>
                  </a:lnTo>
                  <a:lnTo>
                    <a:pt x="11370" y="7433"/>
                  </a:lnTo>
                  <a:lnTo>
                    <a:pt x="11351" y="7470"/>
                  </a:lnTo>
                  <a:lnTo>
                    <a:pt x="11351" y="7525"/>
                  </a:lnTo>
                  <a:lnTo>
                    <a:pt x="11388" y="7543"/>
                  </a:lnTo>
                  <a:lnTo>
                    <a:pt x="11425" y="7580"/>
                  </a:lnTo>
                  <a:lnTo>
                    <a:pt x="11499" y="7580"/>
                  </a:lnTo>
                  <a:lnTo>
                    <a:pt x="11536" y="7562"/>
                  </a:lnTo>
                  <a:lnTo>
                    <a:pt x="12239" y="6970"/>
                  </a:lnTo>
                  <a:lnTo>
                    <a:pt x="12257" y="6933"/>
                  </a:lnTo>
                  <a:lnTo>
                    <a:pt x="12275" y="6896"/>
                  </a:lnTo>
                  <a:lnTo>
                    <a:pt x="12275" y="6859"/>
                  </a:lnTo>
                  <a:lnTo>
                    <a:pt x="12257" y="6822"/>
                  </a:lnTo>
                  <a:lnTo>
                    <a:pt x="12220" y="6786"/>
                  </a:lnTo>
                  <a:close/>
                  <a:moveTo>
                    <a:pt x="10778" y="7987"/>
                  </a:moveTo>
                  <a:lnTo>
                    <a:pt x="10723" y="8006"/>
                  </a:lnTo>
                  <a:lnTo>
                    <a:pt x="10686" y="8024"/>
                  </a:lnTo>
                  <a:lnTo>
                    <a:pt x="10297" y="8412"/>
                  </a:lnTo>
                  <a:lnTo>
                    <a:pt x="10039" y="8708"/>
                  </a:lnTo>
                  <a:lnTo>
                    <a:pt x="10020" y="8745"/>
                  </a:lnTo>
                  <a:lnTo>
                    <a:pt x="10020" y="8782"/>
                  </a:lnTo>
                  <a:lnTo>
                    <a:pt x="10039" y="8819"/>
                  </a:lnTo>
                  <a:lnTo>
                    <a:pt x="10057" y="8856"/>
                  </a:lnTo>
                  <a:lnTo>
                    <a:pt x="10094" y="8875"/>
                  </a:lnTo>
                  <a:lnTo>
                    <a:pt x="10168" y="8875"/>
                  </a:lnTo>
                  <a:lnTo>
                    <a:pt x="10205" y="8838"/>
                  </a:lnTo>
                  <a:lnTo>
                    <a:pt x="10464" y="8560"/>
                  </a:lnTo>
                  <a:lnTo>
                    <a:pt x="10834" y="8172"/>
                  </a:lnTo>
                  <a:lnTo>
                    <a:pt x="10870" y="8154"/>
                  </a:lnTo>
                  <a:lnTo>
                    <a:pt x="10870" y="8098"/>
                  </a:lnTo>
                  <a:lnTo>
                    <a:pt x="10870" y="8061"/>
                  </a:lnTo>
                  <a:lnTo>
                    <a:pt x="10852" y="8024"/>
                  </a:lnTo>
                  <a:lnTo>
                    <a:pt x="10815" y="8006"/>
                  </a:lnTo>
                  <a:lnTo>
                    <a:pt x="10778" y="7987"/>
                  </a:lnTo>
                  <a:close/>
                  <a:moveTo>
                    <a:pt x="9706" y="9485"/>
                  </a:moveTo>
                  <a:lnTo>
                    <a:pt x="9669" y="9503"/>
                  </a:lnTo>
                  <a:lnTo>
                    <a:pt x="9632" y="9522"/>
                  </a:lnTo>
                  <a:lnTo>
                    <a:pt x="9613" y="9559"/>
                  </a:lnTo>
                  <a:lnTo>
                    <a:pt x="9225" y="10409"/>
                  </a:lnTo>
                  <a:lnTo>
                    <a:pt x="9225" y="10446"/>
                  </a:lnTo>
                  <a:lnTo>
                    <a:pt x="9225" y="10483"/>
                  </a:lnTo>
                  <a:lnTo>
                    <a:pt x="9244" y="10520"/>
                  </a:lnTo>
                  <a:lnTo>
                    <a:pt x="9281" y="10557"/>
                  </a:lnTo>
                  <a:lnTo>
                    <a:pt x="9318" y="10557"/>
                  </a:lnTo>
                  <a:lnTo>
                    <a:pt x="9392" y="10538"/>
                  </a:lnTo>
                  <a:lnTo>
                    <a:pt x="9429" y="10501"/>
                  </a:lnTo>
                  <a:lnTo>
                    <a:pt x="9798" y="9651"/>
                  </a:lnTo>
                  <a:lnTo>
                    <a:pt x="9817" y="9596"/>
                  </a:lnTo>
                  <a:lnTo>
                    <a:pt x="9798" y="9559"/>
                  </a:lnTo>
                  <a:lnTo>
                    <a:pt x="9780" y="9522"/>
                  </a:lnTo>
                  <a:lnTo>
                    <a:pt x="9743" y="9503"/>
                  </a:lnTo>
                  <a:lnTo>
                    <a:pt x="9706" y="9485"/>
                  </a:lnTo>
                  <a:close/>
                  <a:moveTo>
                    <a:pt x="8911" y="11204"/>
                  </a:moveTo>
                  <a:lnTo>
                    <a:pt x="8892" y="11222"/>
                  </a:lnTo>
                  <a:lnTo>
                    <a:pt x="8855" y="11259"/>
                  </a:lnTo>
                  <a:lnTo>
                    <a:pt x="8504" y="12128"/>
                  </a:lnTo>
                  <a:lnTo>
                    <a:pt x="8486" y="12165"/>
                  </a:lnTo>
                  <a:lnTo>
                    <a:pt x="8504" y="12202"/>
                  </a:lnTo>
                  <a:lnTo>
                    <a:pt x="8523" y="12239"/>
                  </a:lnTo>
                  <a:lnTo>
                    <a:pt x="8560" y="12258"/>
                  </a:lnTo>
                  <a:lnTo>
                    <a:pt x="8597" y="12276"/>
                  </a:lnTo>
                  <a:lnTo>
                    <a:pt x="8652" y="12258"/>
                  </a:lnTo>
                  <a:lnTo>
                    <a:pt x="8689" y="12202"/>
                  </a:lnTo>
                  <a:lnTo>
                    <a:pt x="9059" y="11352"/>
                  </a:lnTo>
                  <a:lnTo>
                    <a:pt x="9059" y="11315"/>
                  </a:lnTo>
                  <a:lnTo>
                    <a:pt x="9059" y="11259"/>
                  </a:lnTo>
                  <a:lnTo>
                    <a:pt x="9040" y="11241"/>
                  </a:lnTo>
                  <a:lnTo>
                    <a:pt x="9003" y="11204"/>
                  </a:lnTo>
                  <a:close/>
                  <a:moveTo>
                    <a:pt x="8227" y="12905"/>
                  </a:moveTo>
                  <a:lnTo>
                    <a:pt x="8190" y="12923"/>
                  </a:lnTo>
                  <a:lnTo>
                    <a:pt x="8153" y="12942"/>
                  </a:lnTo>
                  <a:lnTo>
                    <a:pt x="8134" y="12979"/>
                  </a:lnTo>
                  <a:lnTo>
                    <a:pt x="7783" y="13829"/>
                  </a:lnTo>
                  <a:lnTo>
                    <a:pt x="7765" y="13866"/>
                  </a:lnTo>
                  <a:lnTo>
                    <a:pt x="7783" y="13921"/>
                  </a:lnTo>
                  <a:lnTo>
                    <a:pt x="7802" y="13940"/>
                  </a:lnTo>
                  <a:lnTo>
                    <a:pt x="7839" y="13977"/>
                  </a:lnTo>
                  <a:lnTo>
                    <a:pt x="7876" y="13977"/>
                  </a:lnTo>
                  <a:lnTo>
                    <a:pt x="7931" y="13958"/>
                  </a:lnTo>
                  <a:lnTo>
                    <a:pt x="7968" y="13921"/>
                  </a:lnTo>
                  <a:lnTo>
                    <a:pt x="8338" y="13053"/>
                  </a:lnTo>
                  <a:lnTo>
                    <a:pt x="8338" y="13016"/>
                  </a:lnTo>
                  <a:lnTo>
                    <a:pt x="8338" y="12979"/>
                  </a:lnTo>
                  <a:lnTo>
                    <a:pt x="8301" y="12942"/>
                  </a:lnTo>
                  <a:lnTo>
                    <a:pt x="8282" y="12923"/>
                  </a:lnTo>
                  <a:lnTo>
                    <a:pt x="8227" y="12905"/>
                  </a:lnTo>
                  <a:close/>
                  <a:moveTo>
                    <a:pt x="7469" y="14624"/>
                  </a:moveTo>
                  <a:lnTo>
                    <a:pt x="7432" y="14661"/>
                  </a:lnTo>
                  <a:lnTo>
                    <a:pt x="7413" y="14679"/>
                  </a:lnTo>
                  <a:lnTo>
                    <a:pt x="7062" y="15548"/>
                  </a:lnTo>
                  <a:lnTo>
                    <a:pt x="7044" y="15585"/>
                  </a:lnTo>
                  <a:lnTo>
                    <a:pt x="7062" y="15622"/>
                  </a:lnTo>
                  <a:lnTo>
                    <a:pt x="7081" y="15659"/>
                  </a:lnTo>
                  <a:lnTo>
                    <a:pt x="7118" y="15678"/>
                  </a:lnTo>
                  <a:lnTo>
                    <a:pt x="7155" y="15696"/>
                  </a:lnTo>
                  <a:lnTo>
                    <a:pt x="7210" y="15678"/>
                  </a:lnTo>
                  <a:lnTo>
                    <a:pt x="7266" y="15622"/>
                  </a:lnTo>
                  <a:lnTo>
                    <a:pt x="7617" y="14772"/>
                  </a:lnTo>
                  <a:lnTo>
                    <a:pt x="7617" y="14735"/>
                  </a:lnTo>
                  <a:lnTo>
                    <a:pt x="7617" y="14679"/>
                  </a:lnTo>
                  <a:lnTo>
                    <a:pt x="7598" y="14661"/>
                  </a:lnTo>
                  <a:lnTo>
                    <a:pt x="7561" y="14624"/>
                  </a:lnTo>
                  <a:close/>
                  <a:moveTo>
                    <a:pt x="6766" y="16343"/>
                  </a:moveTo>
                  <a:lnTo>
                    <a:pt x="6729" y="16362"/>
                  </a:lnTo>
                  <a:lnTo>
                    <a:pt x="6711" y="16399"/>
                  </a:lnTo>
                  <a:lnTo>
                    <a:pt x="6341" y="17249"/>
                  </a:lnTo>
                  <a:lnTo>
                    <a:pt x="6341" y="17305"/>
                  </a:lnTo>
                  <a:lnTo>
                    <a:pt x="6341" y="17342"/>
                  </a:lnTo>
                  <a:lnTo>
                    <a:pt x="6378" y="17379"/>
                  </a:lnTo>
                  <a:lnTo>
                    <a:pt x="6415" y="17397"/>
                  </a:lnTo>
                  <a:lnTo>
                    <a:pt x="6452" y="17397"/>
                  </a:lnTo>
                  <a:lnTo>
                    <a:pt x="6508" y="17379"/>
                  </a:lnTo>
                  <a:lnTo>
                    <a:pt x="6545" y="17342"/>
                  </a:lnTo>
                  <a:lnTo>
                    <a:pt x="6896" y="16491"/>
                  </a:lnTo>
                  <a:lnTo>
                    <a:pt x="6914" y="16436"/>
                  </a:lnTo>
                  <a:lnTo>
                    <a:pt x="6896" y="16399"/>
                  </a:lnTo>
                  <a:lnTo>
                    <a:pt x="6877" y="16362"/>
                  </a:lnTo>
                  <a:lnTo>
                    <a:pt x="6840" y="16343"/>
                  </a:lnTo>
                  <a:close/>
                  <a:moveTo>
                    <a:pt x="6101" y="18044"/>
                  </a:moveTo>
                  <a:lnTo>
                    <a:pt x="6045" y="18063"/>
                  </a:lnTo>
                  <a:lnTo>
                    <a:pt x="6008" y="18081"/>
                  </a:lnTo>
                  <a:lnTo>
                    <a:pt x="5990" y="18118"/>
                  </a:lnTo>
                  <a:lnTo>
                    <a:pt x="5639" y="18968"/>
                  </a:lnTo>
                  <a:lnTo>
                    <a:pt x="5639" y="19005"/>
                  </a:lnTo>
                  <a:lnTo>
                    <a:pt x="5639" y="19061"/>
                  </a:lnTo>
                  <a:lnTo>
                    <a:pt x="5657" y="19079"/>
                  </a:lnTo>
                  <a:lnTo>
                    <a:pt x="5694" y="19116"/>
                  </a:lnTo>
                  <a:lnTo>
                    <a:pt x="5731" y="19116"/>
                  </a:lnTo>
                  <a:lnTo>
                    <a:pt x="5805" y="19098"/>
                  </a:lnTo>
                  <a:lnTo>
                    <a:pt x="5842" y="19061"/>
                  </a:lnTo>
                  <a:lnTo>
                    <a:pt x="6193" y="18192"/>
                  </a:lnTo>
                  <a:lnTo>
                    <a:pt x="6193" y="18155"/>
                  </a:lnTo>
                  <a:lnTo>
                    <a:pt x="6193" y="18118"/>
                  </a:lnTo>
                  <a:lnTo>
                    <a:pt x="6175" y="18081"/>
                  </a:lnTo>
                  <a:lnTo>
                    <a:pt x="6138" y="18063"/>
                  </a:lnTo>
                  <a:lnTo>
                    <a:pt x="6101" y="18044"/>
                  </a:lnTo>
                  <a:close/>
                  <a:moveTo>
                    <a:pt x="5343" y="19763"/>
                  </a:moveTo>
                  <a:lnTo>
                    <a:pt x="5306" y="19800"/>
                  </a:lnTo>
                  <a:lnTo>
                    <a:pt x="5287" y="19819"/>
                  </a:lnTo>
                  <a:lnTo>
                    <a:pt x="4936" y="20688"/>
                  </a:lnTo>
                  <a:lnTo>
                    <a:pt x="4918" y="20725"/>
                  </a:lnTo>
                  <a:lnTo>
                    <a:pt x="4936" y="20762"/>
                  </a:lnTo>
                  <a:lnTo>
                    <a:pt x="4955" y="20799"/>
                  </a:lnTo>
                  <a:lnTo>
                    <a:pt x="4992" y="20817"/>
                  </a:lnTo>
                  <a:lnTo>
                    <a:pt x="5029" y="20836"/>
                  </a:lnTo>
                  <a:lnTo>
                    <a:pt x="5084" y="20817"/>
                  </a:lnTo>
                  <a:lnTo>
                    <a:pt x="5140" y="20762"/>
                  </a:lnTo>
                  <a:lnTo>
                    <a:pt x="5491" y="19911"/>
                  </a:lnTo>
                  <a:lnTo>
                    <a:pt x="5491" y="19874"/>
                  </a:lnTo>
                  <a:lnTo>
                    <a:pt x="5491" y="19819"/>
                  </a:lnTo>
                  <a:lnTo>
                    <a:pt x="5454" y="19800"/>
                  </a:lnTo>
                  <a:lnTo>
                    <a:pt x="5435" y="19763"/>
                  </a:lnTo>
                  <a:close/>
                  <a:moveTo>
                    <a:pt x="4640" y="21483"/>
                  </a:moveTo>
                  <a:lnTo>
                    <a:pt x="4603" y="21501"/>
                  </a:lnTo>
                  <a:lnTo>
                    <a:pt x="4585" y="21538"/>
                  </a:lnTo>
                  <a:lnTo>
                    <a:pt x="4234" y="22407"/>
                  </a:lnTo>
                  <a:lnTo>
                    <a:pt x="4215" y="22444"/>
                  </a:lnTo>
                  <a:lnTo>
                    <a:pt x="4234" y="22481"/>
                  </a:lnTo>
                  <a:lnTo>
                    <a:pt x="4252" y="22518"/>
                  </a:lnTo>
                  <a:lnTo>
                    <a:pt x="4289" y="22536"/>
                  </a:lnTo>
                  <a:lnTo>
                    <a:pt x="4326" y="22555"/>
                  </a:lnTo>
                  <a:lnTo>
                    <a:pt x="4382" y="22536"/>
                  </a:lnTo>
                  <a:lnTo>
                    <a:pt x="4419" y="22481"/>
                  </a:lnTo>
                  <a:lnTo>
                    <a:pt x="4770" y="21631"/>
                  </a:lnTo>
                  <a:lnTo>
                    <a:pt x="4788" y="21575"/>
                  </a:lnTo>
                  <a:lnTo>
                    <a:pt x="4770" y="21538"/>
                  </a:lnTo>
                  <a:lnTo>
                    <a:pt x="4751" y="21501"/>
                  </a:lnTo>
                  <a:lnTo>
                    <a:pt x="4714" y="21483"/>
                  </a:lnTo>
                  <a:close/>
                  <a:moveTo>
                    <a:pt x="3938" y="23202"/>
                  </a:moveTo>
                  <a:lnTo>
                    <a:pt x="3901" y="23220"/>
                  </a:lnTo>
                  <a:lnTo>
                    <a:pt x="3882" y="23257"/>
                  </a:lnTo>
                  <a:lnTo>
                    <a:pt x="3531" y="24126"/>
                  </a:lnTo>
                  <a:lnTo>
                    <a:pt x="3513" y="24163"/>
                  </a:lnTo>
                  <a:lnTo>
                    <a:pt x="3531" y="24200"/>
                  </a:lnTo>
                  <a:lnTo>
                    <a:pt x="3550" y="24237"/>
                  </a:lnTo>
                  <a:lnTo>
                    <a:pt x="3587" y="24256"/>
                  </a:lnTo>
                  <a:lnTo>
                    <a:pt x="3679" y="24256"/>
                  </a:lnTo>
                  <a:lnTo>
                    <a:pt x="3716" y="24200"/>
                  </a:lnTo>
                  <a:lnTo>
                    <a:pt x="4067" y="23331"/>
                  </a:lnTo>
                  <a:lnTo>
                    <a:pt x="4086" y="23294"/>
                  </a:lnTo>
                  <a:lnTo>
                    <a:pt x="4067" y="23257"/>
                  </a:lnTo>
                  <a:lnTo>
                    <a:pt x="4049" y="23220"/>
                  </a:lnTo>
                  <a:lnTo>
                    <a:pt x="4012" y="23202"/>
                  </a:lnTo>
                  <a:close/>
                  <a:moveTo>
                    <a:pt x="3272" y="24903"/>
                  </a:moveTo>
                  <a:lnTo>
                    <a:pt x="3235" y="24921"/>
                  </a:lnTo>
                  <a:lnTo>
                    <a:pt x="3198" y="24940"/>
                  </a:lnTo>
                  <a:lnTo>
                    <a:pt x="3180" y="24977"/>
                  </a:lnTo>
                  <a:lnTo>
                    <a:pt x="2829" y="25827"/>
                  </a:lnTo>
                  <a:lnTo>
                    <a:pt x="2810" y="25883"/>
                  </a:lnTo>
                  <a:lnTo>
                    <a:pt x="2829" y="25920"/>
                  </a:lnTo>
                  <a:lnTo>
                    <a:pt x="2847" y="25957"/>
                  </a:lnTo>
                  <a:lnTo>
                    <a:pt x="2884" y="25975"/>
                  </a:lnTo>
                  <a:lnTo>
                    <a:pt x="2921" y="25975"/>
                  </a:lnTo>
                  <a:lnTo>
                    <a:pt x="2977" y="25957"/>
                  </a:lnTo>
                  <a:lnTo>
                    <a:pt x="3014" y="25920"/>
                  </a:lnTo>
                  <a:lnTo>
                    <a:pt x="3365" y="25051"/>
                  </a:lnTo>
                  <a:lnTo>
                    <a:pt x="3383" y="25014"/>
                  </a:lnTo>
                  <a:lnTo>
                    <a:pt x="3365" y="24977"/>
                  </a:lnTo>
                  <a:lnTo>
                    <a:pt x="3346" y="24940"/>
                  </a:lnTo>
                  <a:lnTo>
                    <a:pt x="3309" y="24921"/>
                  </a:lnTo>
                  <a:lnTo>
                    <a:pt x="3272" y="24903"/>
                  </a:lnTo>
                  <a:close/>
                  <a:moveTo>
                    <a:pt x="2570" y="26622"/>
                  </a:moveTo>
                  <a:lnTo>
                    <a:pt x="2533" y="26641"/>
                  </a:lnTo>
                  <a:lnTo>
                    <a:pt x="2496" y="26659"/>
                  </a:lnTo>
                  <a:lnTo>
                    <a:pt x="2477" y="26696"/>
                  </a:lnTo>
                  <a:lnTo>
                    <a:pt x="2126" y="27546"/>
                  </a:lnTo>
                  <a:lnTo>
                    <a:pt x="2108" y="27602"/>
                  </a:lnTo>
                  <a:lnTo>
                    <a:pt x="2126" y="27639"/>
                  </a:lnTo>
                  <a:lnTo>
                    <a:pt x="2145" y="27676"/>
                  </a:lnTo>
                  <a:lnTo>
                    <a:pt x="2182" y="27694"/>
                  </a:lnTo>
                  <a:lnTo>
                    <a:pt x="2219" y="27694"/>
                  </a:lnTo>
                  <a:lnTo>
                    <a:pt x="2274" y="27676"/>
                  </a:lnTo>
                  <a:lnTo>
                    <a:pt x="2311" y="27639"/>
                  </a:lnTo>
                  <a:lnTo>
                    <a:pt x="2662" y="26770"/>
                  </a:lnTo>
                  <a:lnTo>
                    <a:pt x="2681" y="26733"/>
                  </a:lnTo>
                  <a:lnTo>
                    <a:pt x="2662" y="26696"/>
                  </a:lnTo>
                  <a:lnTo>
                    <a:pt x="2644" y="26659"/>
                  </a:lnTo>
                  <a:lnTo>
                    <a:pt x="2607" y="26641"/>
                  </a:lnTo>
                  <a:lnTo>
                    <a:pt x="2570" y="26622"/>
                  </a:lnTo>
                  <a:close/>
                  <a:moveTo>
                    <a:pt x="1867" y="28341"/>
                  </a:moveTo>
                  <a:lnTo>
                    <a:pt x="1830" y="28360"/>
                  </a:lnTo>
                  <a:lnTo>
                    <a:pt x="1793" y="28378"/>
                  </a:lnTo>
                  <a:lnTo>
                    <a:pt x="1775" y="28415"/>
                  </a:lnTo>
                  <a:lnTo>
                    <a:pt x="1424" y="29266"/>
                  </a:lnTo>
                  <a:lnTo>
                    <a:pt x="1405" y="29321"/>
                  </a:lnTo>
                  <a:lnTo>
                    <a:pt x="1424" y="29358"/>
                  </a:lnTo>
                  <a:lnTo>
                    <a:pt x="1442" y="29395"/>
                  </a:lnTo>
                  <a:lnTo>
                    <a:pt x="1479" y="29414"/>
                  </a:lnTo>
                  <a:lnTo>
                    <a:pt x="1516" y="29414"/>
                  </a:lnTo>
                  <a:lnTo>
                    <a:pt x="1572" y="29395"/>
                  </a:lnTo>
                  <a:lnTo>
                    <a:pt x="1609" y="29358"/>
                  </a:lnTo>
                  <a:lnTo>
                    <a:pt x="1960" y="28489"/>
                  </a:lnTo>
                  <a:lnTo>
                    <a:pt x="1978" y="28452"/>
                  </a:lnTo>
                  <a:lnTo>
                    <a:pt x="1960" y="28415"/>
                  </a:lnTo>
                  <a:lnTo>
                    <a:pt x="1941" y="28378"/>
                  </a:lnTo>
                  <a:lnTo>
                    <a:pt x="1904" y="28360"/>
                  </a:lnTo>
                  <a:lnTo>
                    <a:pt x="1867" y="28341"/>
                  </a:lnTo>
                  <a:close/>
                  <a:moveTo>
                    <a:pt x="1165" y="30061"/>
                  </a:moveTo>
                  <a:lnTo>
                    <a:pt x="1128" y="30079"/>
                  </a:lnTo>
                  <a:lnTo>
                    <a:pt x="1091" y="30098"/>
                  </a:lnTo>
                  <a:lnTo>
                    <a:pt x="1072" y="30135"/>
                  </a:lnTo>
                  <a:lnTo>
                    <a:pt x="721" y="30985"/>
                  </a:lnTo>
                  <a:lnTo>
                    <a:pt x="703" y="31040"/>
                  </a:lnTo>
                  <a:lnTo>
                    <a:pt x="721" y="31077"/>
                  </a:lnTo>
                  <a:lnTo>
                    <a:pt x="740" y="31114"/>
                  </a:lnTo>
                  <a:lnTo>
                    <a:pt x="777" y="31133"/>
                  </a:lnTo>
                  <a:lnTo>
                    <a:pt x="814" y="31133"/>
                  </a:lnTo>
                  <a:lnTo>
                    <a:pt x="869" y="31114"/>
                  </a:lnTo>
                  <a:lnTo>
                    <a:pt x="906" y="31077"/>
                  </a:lnTo>
                  <a:lnTo>
                    <a:pt x="1257" y="30209"/>
                  </a:lnTo>
                  <a:lnTo>
                    <a:pt x="1276" y="30172"/>
                  </a:lnTo>
                  <a:lnTo>
                    <a:pt x="1257" y="30135"/>
                  </a:lnTo>
                  <a:lnTo>
                    <a:pt x="1239" y="30098"/>
                  </a:lnTo>
                  <a:lnTo>
                    <a:pt x="1202" y="30079"/>
                  </a:lnTo>
                  <a:lnTo>
                    <a:pt x="1165" y="30061"/>
                  </a:lnTo>
                  <a:close/>
                  <a:moveTo>
                    <a:pt x="462" y="31780"/>
                  </a:moveTo>
                  <a:lnTo>
                    <a:pt x="425" y="31798"/>
                  </a:lnTo>
                  <a:lnTo>
                    <a:pt x="388" y="31817"/>
                  </a:lnTo>
                  <a:lnTo>
                    <a:pt x="370" y="31854"/>
                  </a:lnTo>
                  <a:lnTo>
                    <a:pt x="19" y="32723"/>
                  </a:lnTo>
                  <a:lnTo>
                    <a:pt x="0" y="32760"/>
                  </a:lnTo>
                  <a:lnTo>
                    <a:pt x="19" y="32797"/>
                  </a:lnTo>
                  <a:lnTo>
                    <a:pt x="37" y="32834"/>
                  </a:lnTo>
                  <a:lnTo>
                    <a:pt x="74" y="32852"/>
                  </a:lnTo>
                  <a:lnTo>
                    <a:pt x="111" y="32871"/>
                  </a:lnTo>
                  <a:lnTo>
                    <a:pt x="167" y="32852"/>
                  </a:lnTo>
                  <a:lnTo>
                    <a:pt x="204" y="32797"/>
                  </a:lnTo>
                  <a:lnTo>
                    <a:pt x="555" y="31928"/>
                  </a:lnTo>
                  <a:lnTo>
                    <a:pt x="573" y="31891"/>
                  </a:lnTo>
                  <a:lnTo>
                    <a:pt x="555" y="31854"/>
                  </a:lnTo>
                  <a:lnTo>
                    <a:pt x="536" y="31817"/>
                  </a:lnTo>
                  <a:lnTo>
                    <a:pt x="499" y="31798"/>
                  </a:lnTo>
                  <a:lnTo>
                    <a:pt x="462" y="3178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15"/>
            <p:cNvSpPr/>
            <p:nvPr/>
          </p:nvSpPr>
          <p:spPr>
            <a:xfrm>
              <a:off x="10224874" y="3001727"/>
              <a:ext cx="81551" cy="249091"/>
            </a:xfrm>
            <a:custGeom>
              <a:rect b="b" l="l" r="r" t="t"/>
              <a:pathLst>
                <a:path extrusionOk="0" h="9374" w="3069">
                  <a:moveTo>
                    <a:pt x="2940" y="0"/>
                  </a:moveTo>
                  <a:lnTo>
                    <a:pt x="2903" y="19"/>
                  </a:lnTo>
                  <a:lnTo>
                    <a:pt x="2866" y="37"/>
                  </a:lnTo>
                  <a:lnTo>
                    <a:pt x="2847" y="74"/>
                  </a:lnTo>
                  <a:lnTo>
                    <a:pt x="2422" y="1202"/>
                  </a:lnTo>
                  <a:lnTo>
                    <a:pt x="2015" y="2330"/>
                  </a:lnTo>
                  <a:lnTo>
                    <a:pt x="1627" y="3457"/>
                  </a:lnTo>
                  <a:lnTo>
                    <a:pt x="1257" y="4603"/>
                  </a:lnTo>
                  <a:lnTo>
                    <a:pt x="906" y="5750"/>
                  </a:lnTo>
                  <a:lnTo>
                    <a:pt x="592" y="6914"/>
                  </a:lnTo>
                  <a:lnTo>
                    <a:pt x="277" y="8079"/>
                  </a:lnTo>
                  <a:lnTo>
                    <a:pt x="0" y="9244"/>
                  </a:lnTo>
                  <a:lnTo>
                    <a:pt x="0" y="9281"/>
                  </a:lnTo>
                  <a:lnTo>
                    <a:pt x="19" y="9318"/>
                  </a:lnTo>
                  <a:lnTo>
                    <a:pt x="56" y="9355"/>
                  </a:lnTo>
                  <a:lnTo>
                    <a:pt x="93" y="9373"/>
                  </a:lnTo>
                  <a:lnTo>
                    <a:pt x="130" y="9373"/>
                  </a:lnTo>
                  <a:lnTo>
                    <a:pt x="167" y="9355"/>
                  </a:lnTo>
                  <a:lnTo>
                    <a:pt x="185" y="9336"/>
                  </a:lnTo>
                  <a:lnTo>
                    <a:pt x="203" y="9299"/>
                  </a:lnTo>
                  <a:lnTo>
                    <a:pt x="481" y="8134"/>
                  </a:lnTo>
                  <a:lnTo>
                    <a:pt x="795" y="6970"/>
                  </a:lnTo>
                  <a:lnTo>
                    <a:pt x="1109" y="5805"/>
                  </a:lnTo>
                  <a:lnTo>
                    <a:pt x="1461" y="4659"/>
                  </a:lnTo>
                  <a:lnTo>
                    <a:pt x="1830" y="3513"/>
                  </a:lnTo>
                  <a:lnTo>
                    <a:pt x="2219" y="2385"/>
                  </a:lnTo>
                  <a:lnTo>
                    <a:pt x="2625" y="1257"/>
                  </a:lnTo>
                  <a:lnTo>
                    <a:pt x="3050" y="130"/>
                  </a:lnTo>
                  <a:lnTo>
                    <a:pt x="3069" y="93"/>
                  </a:lnTo>
                  <a:lnTo>
                    <a:pt x="3050" y="56"/>
                  </a:lnTo>
                  <a:lnTo>
                    <a:pt x="3013" y="37"/>
                  </a:lnTo>
                  <a:lnTo>
                    <a:pt x="2995" y="19"/>
                  </a:lnTo>
                  <a:lnTo>
                    <a:pt x="2940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15"/>
            <p:cNvSpPr/>
            <p:nvPr/>
          </p:nvSpPr>
          <p:spPr>
            <a:xfrm>
              <a:off x="9254675" y="4184611"/>
              <a:ext cx="311961" cy="189648"/>
            </a:xfrm>
            <a:custGeom>
              <a:rect b="b" l="l" r="r" t="t"/>
              <a:pathLst>
                <a:path extrusionOk="0" h="7137" w="11740">
                  <a:moveTo>
                    <a:pt x="7820" y="1"/>
                  </a:moveTo>
                  <a:lnTo>
                    <a:pt x="7691" y="38"/>
                  </a:lnTo>
                  <a:lnTo>
                    <a:pt x="7580" y="93"/>
                  </a:lnTo>
                  <a:lnTo>
                    <a:pt x="7488" y="167"/>
                  </a:lnTo>
                  <a:lnTo>
                    <a:pt x="7414" y="260"/>
                  </a:lnTo>
                  <a:lnTo>
                    <a:pt x="7340" y="352"/>
                  </a:lnTo>
                  <a:lnTo>
                    <a:pt x="7192" y="574"/>
                  </a:lnTo>
                  <a:lnTo>
                    <a:pt x="7044" y="814"/>
                  </a:lnTo>
                  <a:lnTo>
                    <a:pt x="6952" y="925"/>
                  </a:lnTo>
                  <a:lnTo>
                    <a:pt x="6841" y="1018"/>
                  </a:lnTo>
                  <a:lnTo>
                    <a:pt x="6711" y="1110"/>
                  </a:lnTo>
                  <a:lnTo>
                    <a:pt x="6563" y="1184"/>
                  </a:lnTo>
                  <a:lnTo>
                    <a:pt x="6378" y="1239"/>
                  </a:lnTo>
                  <a:lnTo>
                    <a:pt x="6175" y="1276"/>
                  </a:lnTo>
                  <a:lnTo>
                    <a:pt x="5990" y="1295"/>
                  </a:lnTo>
                  <a:lnTo>
                    <a:pt x="5842" y="1276"/>
                  </a:lnTo>
                  <a:lnTo>
                    <a:pt x="5676" y="1258"/>
                  </a:lnTo>
                  <a:lnTo>
                    <a:pt x="5510" y="1221"/>
                  </a:lnTo>
                  <a:lnTo>
                    <a:pt x="5362" y="1166"/>
                  </a:lnTo>
                  <a:lnTo>
                    <a:pt x="5214" y="1110"/>
                  </a:lnTo>
                  <a:lnTo>
                    <a:pt x="4918" y="944"/>
                  </a:lnTo>
                  <a:lnTo>
                    <a:pt x="4289" y="574"/>
                  </a:lnTo>
                  <a:lnTo>
                    <a:pt x="3938" y="389"/>
                  </a:lnTo>
                  <a:lnTo>
                    <a:pt x="3568" y="241"/>
                  </a:lnTo>
                  <a:lnTo>
                    <a:pt x="3310" y="149"/>
                  </a:lnTo>
                  <a:lnTo>
                    <a:pt x="3051" y="93"/>
                  </a:lnTo>
                  <a:lnTo>
                    <a:pt x="2774" y="38"/>
                  </a:lnTo>
                  <a:lnTo>
                    <a:pt x="2459" y="19"/>
                  </a:lnTo>
                  <a:lnTo>
                    <a:pt x="2108" y="19"/>
                  </a:lnTo>
                  <a:lnTo>
                    <a:pt x="1794" y="75"/>
                  </a:lnTo>
                  <a:lnTo>
                    <a:pt x="1498" y="149"/>
                  </a:lnTo>
                  <a:lnTo>
                    <a:pt x="1239" y="241"/>
                  </a:lnTo>
                  <a:lnTo>
                    <a:pt x="999" y="352"/>
                  </a:lnTo>
                  <a:lnTo>
                    <a:pt x="795" y="482"/>
                  </a:lnTo>
                  <a:lnTo>
                    <a:pt x="611" y="629"/>
                  </a:lnTo>
                  <a:lnTo>
                    <a:pt x="463" y="759"/>
                  </a:lnTo>
                  <a:lnTo>
                    <a:pt x="259" y="999"/>
                  </a:lnTo>
                  <a:lnTo>
                    <a:pt x="111" y="1184"/>
                  </a:lnTo>
                  <a:lnTo>
                    <a:pt x="0" y="1369"/>
                  </a:lnTo>
                  <a:lnTo>
                    <a:pt x="9503" y="7137"/>
                  </a:lnTo>
                  <a:lnTo>
                    <a:pt x="9651" y="6915"/>
                  </a:lnTo>
                  <a:lnTo>
                    <a:pt x="9780" y="6693"/>
                  </a:lnTo>
                  <a:lnTo>
                    <a:pt x="9909" y="6490"/>
                  </a:lnTo>
                  <a:lnTo>
                    <a:pt x="10242" y="5954"/>
                  </a:lnTo>
                  <a:lnTo>
                    <a:pt x="10612" y="5325"/>
                  </a:lnTo>
                  <a:lnTo>
                    <a:pt x="10982" y="4660"/>
                  </a:lnTo>
                  <a:lnTo>
                    <a:pt x="11314" y="4013"/>
                  </a:lnTo>
                  <a:lnTo>
                    <a:pt x="11462" y="3698"/>
                  </a:lnTo>
                  <a:lnTo>
                    <a:pt x="11573" y="3421"/>
                  </a:lnTo>
                  <a:lnTo>
                    <a:pt x="11666" y="3162"/>
                  </a:lnTo>
                  <a:lnTo>
                    <a:pt x="11721" y="2940"/>
                  </a:lnTo>
                  <a:lnTo>
                    <a:pt x="11740" y="2755"/>
                  </a:lnTo>
                  <a:lnTo>
                    <a:pt x="11721" y="2681"/>
                  </a:lnTo>
                  <a:lnTo>
                    <a:pt x="11703" y="2626"/>
                  </a:lnTo>
                  <a:lnTo>
                    <a:pt x="11684" y="2571"/>
                  </a:lnTo>
                  <a:lnTo>
                    <a:pt x="11629" y="2534"/>
                  </a:lnTo>
                  <a:lnTo>
                    <a:pt x="11573" y="2515"/>
                  </a:lnTo>
                  <a:lnTo>
                    <a:pt x="11499" y="2515"/>
                  </a:lnTo>
                  <a:lnTo>
                    <a:pt x="11278" y="2626"/>
                  </a:lnTo>
                  <a:lnTo>
                    <a:pt x="11056" y="2681"/>
                  </a:lnTo>
                  <a:lnTo>
                    <a:pt x="10834" y="2700"/>
                  </a:lnTo>
                  <a:lnTo>
                    <a:pt x="10612" y="2700"/>
                  </a:lnTo>
                  <a:lnTo>
                    <a:pt x="10390" y="2663"/>
                  </a:lnTo>
                  <a:lnTo>
                    <a:pt x="10187" y="2589"/>
                  </a:lnTo>
                  <a:lnTo>
                    <a:pt x="10002" y="2515"/>
                  </a:lnTo>
                  <a:lnTo>
                    <a:pt x="9817" y="2423"/>
                  </a:lnTo>
                  <a:lnTo>
                    <a:pt x="9651" y="2330"/>
                  </a:lnTo>
                  <a:lnTo>
                    <a:pt x="9503" y="2219"/>
                  </a:lnTo>
                  <a:lnTo>
                    <a:pt x="9244" y="2034"/>
                  </a:lnTo>
                  <a:lnTo>
                    <a:pt x="9096" y="1887"/>
                  </a:lnTo>
                  <a:lnTo>
                    <a:pt x="9022" y="1831"/>
                  </a:lnTo>
                  <a:lnTo>
                    <a:pt x="8985" y="1554"/>
                  </a:lnTo>
                  <a:lnTo>
                    <a:pt x="8930" y="1258"/>
                  </a:lnTo>
                  <a:lnTo>
                    <a:pt x="8819" y="925"/>
                  </a:lnTo>
                  <a:lnTo>
                    <a:pt x="8763" y="740"/>
                  </a:lnTo>
                  <a:lnTo>
                    <a:pt x="8689" y="574"/>
                  </a:lnTo>
                  <a:lnTo>
                    <a:pt x="8597" y="426"/>
                  </a:lnTo>
                  <a:lnTo>
                    <a:pt x="8504" y="278"/>
                  </a:lnTo>
                  <a:lnTo>
                    <a:pt x="8394" y="167"/>
                  </a:lnTo>
                  <a:lnTo>
                    <a:pt x="8264" y="75"/>
                  </a:lnTo>
                  <a:lnTo>
                    <a:pt x="8116" y="19"/>
                  </a:lnTo>
                  <a:lnTo>
                    <a:pt x="79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15"/>
            <p:cNvSpPr/>
            <p:nvPr/>
          </p:nvSpPr>
          <p:spPr>
            <a:xfrm>
              <a:off x="9448704" y="4288269"/>
              <a:ext cx="105174" cy="36378"/>
            </a:xfrm>
            <a:custGeom>
              <a:rect b="b" l="l" r="r" t="t"/>
              <a:pathLst>
                <a:path extrusionOk="0" h="1369" w="3958">
                  <a:moveTo>
                    <a:pt x="3328" y="1"/>
                  </a:moveTo>
                  <a:lnTo>
                    <a:pt x="3070" y="19"/>
                  </a:lnTo>
                  <a:lnTo>
                    <a:pt x="2829" y="19"/>
                  </a:lnTo>
                  <a:lnTo>
                    <a:pt x="2571" y="56"/>
                  </a:lnTo>
                  <a:lnTo>
                    <a:pt x="2312" y="93"/>
                  </a:lnTo>
                  <a:lnTo>
                    <a:pt x="2071" y="148"/>
                  </a:lnTo>
                  <a:lnTo>
                    <a:pt x="1831" y="222"/>
                  </a:lnTo>
                  <a:lnTo>
                    <a:pt x="1572" y="296"/>
                  </a:lnTo>
                  <a:lnTo>
                    <a:pt x="1350" y="389"/>
                  </a:lnTo>
                  <a:lnTo>
                    <a:pt x="1110" y="500"/>
                  </a:lnTo>
                  <a:lnTo>
                    <a:pt x="888" y="611"/>
                  </a:lnTo>
                  <a:lnTo>
                    <a:pt x="666" y="740"/>
                  </a:lnTo>
                  <a:lnTo>
                    <a:pt x="445" y="869"/>
                  </a:lnTo>
                  <a:lnTo>
                    <a:pt x="241" y="1017"/>
                  </a:lnTo>
                  <a:lnTo>
                    <a:pt x="38" y="1184"/>
                  </a:lnTo>
                  <a:lnTo>
                    <a:pt x="1" y="1221"/>
                  </a:lnTo>
                  <a:lnTo>
                    <a:pt x="1" y="1258"/>
                  </a:lnTo>
                  <a:lnTo>
                    <a:pt x="1" y="1295"/>
                  </a:lnTo>
                  <a:lnTo>
                    <a:pt x="19" y="1332"/>
                  </a:lnTo>
                  <a:lnTo>
                    <a:pt x="56" y="1350"/>
                  </a:lnTo>
                  <a:lnTo>
                    <a:pt x="93" y="1369"/>
                  </a:lnTo>
                  <a:lnTo>
                    <a:pt x="130" y="1369"/>
                  </a:lnTo>
                  <a:lnTo>
                    <a:pt x="186" y="1332"/>
                  </a:lnTo>
                  <a:lnTo>
                    <a:pt x="371" y="1184"/>
                  </a:lnTo>
                  <a:lnTo>
                    <a:pt x="574" y="1036"/>
                  </a:lnTo>
                  <a:lnTo>
                    <a:pt x="777" y="906"/>
                  </a:lnTo>
                  <a:lnTo>
                    <a:pt x="999" y="777"/>
                  </a:lnTo>
                  <a:lnTo>
                    <a:pt x="1221" y="685"/>
                  </a:lnTo>
                  <a:lnTo>
                    <a:pt x="1443" y="574"/>
                  </a:lnTo>
                  <a:lnTo>
                    <a:pt x="1665" y="500"/>
                  </a:lnTo>
                  <a:lnTo>
                    <a:pt x="1905" y="426"/>
                  </a:lnTo>
                  <a:lnTo>
                    <a:pt x="2145" y="352"/>
                  </a:lnTo>
                  <a:lnTo>
                    <a:pt x="2386" y="296"/>
                  </a:lnTo>
                  <a:lnTo>
                    <a:pt x="2626" y="259"/>
                  </a:lnTo>
                  <a:lnTo>
                    <a:pt x="2866" y="241"/>
                  </a:lnTo>
                  <a:lnTo>
                    <a:pt x="3107" y="222"/>
                  </a:lnTo>
                  <a:lnTo>
                    <a:pt x="3365" y="222"/>
                  </a:lnTo>
                  <a:lnTo>
                    <a:pt x="3606" y="241"/>
                  </a:lnTo>
                  <a:lnTo>
                    <a:pt x="3846" y="259"/>
                  </a:lnTo>
                  <a:lnTo>
                    <a:pt x="3902" y="259"/>
                  </a:lnTo>
                  <a:lnTo>
                    <a:pt x="3920" y="241"/>
                  </a:lnTo>
                  <a:lnTo>
                    <a:pt x="3939" y="204"/>
                  </a:lnTo>
                  <a:lnTo>
                    <a:pt x="3957" y="167"/>
                  </a:lnTo>
                  <a:lnTo>
                    <a:pt x="3939" y="130"/>
                  </a:lnTo>
                  <a:lnTo>
                    <a:pt x="3920" y="93"/>
                  </a:lnTo>
                  <a:lnTo>
                    <a:pt x="3902" y="56"/>
                  </a:lnTo>
                  <a:lnTo>
                    <a:pt x="3846" y="38"/>
                  </a:lnTo>
                  <a:lnTo>
                    <a:pt x="3587" y="19"/>
                  </a:lnTo>
                  <a:lnTo>
                    <a:pt x="3328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15"/>
            <p:cNvSpPr/>
            <p:nvPr/>
          </p:nvSpPr>
          <p:spPr>
            <a:xfrm>
              <a:off x="9421707" y="4212618"/>
              <a:ext cx="16714" cy="23118"/>
            </a:xfrm>
            <a:custGeom>
              <a:rect b="b" l="l" r="r" t="t"/>
              <a:pathLst>
                <a:path extrusionOk="0" h="870" w="629">
                  <a:moveTo>
                    <a:pt x="74" y="1"/>
                  </a:moveTo>
                  <a:lnTo>
                    <a:pt x="19" y="38"/>
                  </a:lnTo>
                  <a:lnTo>
                    <a:pt x="0" y="112"/>
                  </a:lnTo>
                  <a:lnTo>
                    <a:pt x="19" y="148"/>
                  </a:lnTo>
                  <a:lnTo>
                    <a:pt x="37" y="167"/>
                  </a:lnTo>
                  <a:lnTo>
                    <a:pt x="148" y="315"/>
                  </a:lnTo>
                  <a:lnTo>
                    <a:pt x="259" y="463"/>
                  </a:lnTo>
                  <a:lnTo>
                    <a:pt x="351" y="611"/>
                  </a:lnTo>
                  <a:lnTo>
                    <a:pt x="407" y="796"/>
                  </a:lnTo>
                  <a:lnTo>
                    <a:pt x="425" y="833"/>
                  </a:lnTo>
                  <a:lnTo>
                    <a:pt x="462" y="869"/>
                  </a:lnTo>
                  <a:lnTo>
                    <a:pt x="555" y="869"/>
                  </a:lnTo>
                  <a:lnTo>
                    <a:pt x="592" y="851"/>
                  </a:lnTo>
                  <a:lnTo>
                    <a:pt x="610" y="833"/>
                  </a:lnTo>
                  <a:lnTo>
                    <a:pt x="629" y="796"/>
                  </a:lnTo>
                  <a:lnTo>
                    <a:pt x="629" y="740"/>
                  </a:lnTo>
                  <a:lnTo>
                    <a:pt x="536" y="537"/>
                  </a:lnTo>
                  <a:lnTo>
                    <a:pt x="444" y="352"/>
                  </a:lnTo>
                  <a:lnTo>
                    <a:pt x="333" y="167"/>
                  </a:lnTo>
                  <a:lnTo>
                    <a:pt x="185" y="19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15"/>
            <p:cNvSpPr/>
            <p:nvPr/>
          </p:nvSpPr>
          <p:spPr>
            <a:xfrm>
              <a:off x="9409909" y="4212140"/>
              <a:ext cx="16714" cy="23092"/>
            </a:xfrm>
            <a:custGeom>
              <a:rect b="b" l="l" r="r" t="t"/>
              <a:pathLst>
                <a:path extrusionOk="0" h="869" w="629">
                  <a:moveTo>
                    <a:pt x="74" y="0"/>
                  </a:moveTo>
                  <a:lnTo>
                    <a:pt x="19" y="37"/>
                  </a:lnTo>
                  <a:lnTo>
                    <a:pt x="0" y="111"/>
                  </a:lnTo>
                  <a:lnTo>
                    <a:pt x="19" y="148"/>
                  </a:lnTo>
                  <a:lnTo>
                    <a:pt x="37" y="166"/>
                  </a:lnTo>
                  <a:lnTo>
                    <a:pt x="148" y="296"/>
                  </a:lnTo>
                  <a:lnTo>
                    <a:pt x="259" y="462"/>
                  </a:lnTo>
                  <a:lnTo>
                    <a:pt x="333" y="610"/>
                  </a:lnTo>
                  <a:lnTo>
                    <a:pt x="407" y="795"/>
                  </a:lnTo>
                  <a:lnTo>
                    <a:pt x="426" y="832"/>
                  </a:lnTo>
                  <a:lnTo>
                    <a:pt x="463" y="869"/>
                  </a:lnTo>
                  <a:lnTo>
                    <a:pt x="536" y="869"/>
                  </a:lnTo>
                  <a:lnTo>
                    <a:pt x="573" y="851"/>
                  </a:lnTo>
                  <a:lnTo>
                    <a:pt x="610" y="832"/>
                  </a:lnTo>
                  <a:lnTo>
                    <a:pt x="629" y="795"/>
                  </a:lnTo>
                  <a:lnTo>
                    <a:pt x="610" y="740"/>
                  </a:lnTo>
                  <a:lnTo>
                    <a:pt x="536" y="536"/>
                  </a:lnTo>
                  <a:lnTo>
                    <a:pt x="444" y="351"/>
                  </a:lnTo>
                  <a:lnTo>
                    <a:pt x="315" y="166"/>
                  </a:lnTo>
                  <a:lnTo>
                    <a:pt x="185" y="19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15"/>
            <p:cNvSpPr/>
            <p:nvPr/>
          </p:nvSpPr>
          <p:spPr>
            <a:xfrm>
              <a:off x="9395162" y="4210174"/>
              <a:ext cx="16236" cy="23118"/>
            </a:xfrm>
            <a:custGeom>
              <a:rect b="b" l="l" r="r" t="t"/>
              <a:pathLst>
                <a:path extrusionOk="0" h="870" w="611">
                  <a:moveTo>
                    <a:pt x="56" y="0"/>
                  </a:moveTo>
                  <a:lnTo>
                    <a:pt x="19" y="37"/>
                  </a:lnTo>
                  <a:lnTo>
                    <a:pt x="1" y="111"/>
                  </a:lnTo>
                  <a:lnTo>
                    <a:pt x="1" y="130"/>
                  </a:lnTo>
                  <a:lnTo>
                    <a:pt x="38" y="167"/>
                  </a:lnTo>
                  <a:lnTo>
                    <a:pt x="149" y="296"/>
                  </a:lnTo>
                  <a:lnTo>
                    <a:pt x="260" y="444"/>
                  </a:lnTo>
                  <a:lnTo>
                    <a:pt x="334" y="610"/>
                  </a:lnTo>
                  <a:lnTo>
                    <a:pt x="407" y="795"/>
                  </a:lnTo>
                  <a:lnTo>
                    <a:pt x="426" y="832"/>
                  </a:lnTo>
                  <a:lnTo>
                    <a:pt x="463" y="851"/>
                  </a:lnTo>
                  <a:lnTo>
                    <a:pt x="500" y="869"/>
                  </a:lnTo>
                  <a:lnTo>
                    <a:pt x="537" y="869"/>
                  </a:lnTo>
                  <a:lnTo>
                    <a:pt x="574" y="851"/>
                  </a:lnTo>
                  <a:lnTo>
                    <a:pt x="611" y="814"/>
                  </a:lnTo>
                  <a:lnTo>
                    <a:pt x="611" y="777"/>
                  </a:lnTo>
                  <a:lnTo>
                    <a:pt x="611" y="740"/>
                  </a:lnTo>
                  <a:lnTo>
                    <a:pt x="537" y="536"/>
                  </a:lnTo>
                  <a:lnTo>
                    <a:pt x="444" y="333"/>
                  </a:lnTo>
                  <a:lnTo>
                    <a:pt x="315" y="167"/>
                  </a:lnTo>
                  <a:lnTo>
                    <a:pt x="186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15"/>
            <p:cNvSpPr/>
            <p:nvPr/>
          </p:nvSpPr>
          <p:spPr>
            <a:xfrm>
              <a:off x="9379457" y="4203770"/>
              <a:ext cx="16714" cy="23118"/>
            </a:xfrm>
            <a:custGeom>
              <a:rect b="b" l="l" r="r" t="t"/>
              <a:pathLst>
                <a:path extrusionOk="0" h="870" w="629">
                  <a:moveTo>
                    <a:pt x="74" y="1"/>
                  </a:moveTo>
                  <a:lnTo>
                    <a:pt x="19" y="38"/>
                  </a:lnTo>
                  <a:lnTo>
                    <a:pt x="0" y="112"/>
                  </a:lnTo>
                  <a:lnTo>
                    <a:pt x="19" y="149"/>
                  </a:lnTo>
                  <a:lnTo>
                    <a:pt x="37" y="167"/>
                  </a:lnTo>
                  <a:lnTo>
                    <a:pt x="148" y="297"/>
                  </a:lnTo>
                  <a:lnTo>
                    <a:pt x="259" y="463"/>
                  </a:lnTo>
                  <a:lnTo>
                    <a:pt x="351" y="611"/>
                  </a:lnTo>
                  <a:lnTo>
                    <a:pt x="407" y="796"/>
                  </a:lnTo>
                  <a:lnTo>
                    <a:pt x="425" y="833"/>
                  </a:lnTo>
                  <a:lnTo>
                    <a:pt x="462" y="870"/>
                  </a:lnTo>
                  <a:lnTo>
                    <a:pt x="536" y="870"/>
                  </a:lnTo>
                  <a:lnTo>
                    <a:pt x="573" y="851"/>
                  </a:lnTo>
                  <a:lnTo>
                    <a:pt x="610" y="833"/>
                  </a:lnTo>
                  <a:lnTo>
                    <a:pt x="629" y="796"/>
                  </a:lnTo>
                  <a:lnTo>
                    <a:pt x="610" y="740"/>
                  </a:lnTo>
                  <a:lnTo>
                    <a:pt x="536" y="537"/>
                  </a:lnTo>
                  <a:lnTo>
                    <a:pt x="444" y="352"/>
                  </a:lnTo>
                  <a:lnTo>
                    <a:pt x="333" y="167"/>
                  </a:lnTo>
                  <a:lnTo>
                    <a:pt x="185" y="19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15"/>
            <p:cNvSpPr/>
            <p:nvPr/>
          </p:nvSpPr>
          <p:spPr>
            <a:xfrm>
              <a:off x="9266951" y="4185116"/>
              <a:ext cx="82561" cy="56015"/>
            </a:xfrm>
            <a:custGeom>
              <a:rect b="b" l="l" r="r" t="t"/>
              <a:pathLst>
                <a:path extrusionOk="0" h="2108" w="3107">
                  <a:moveTo>
                    <a:pt x="1646" y="0"/>
                  </a:moveTo>
                  <a:lnTo>
                    <a:pt x="1332" y="56"/>
                  </a:lnTo>
                  <a:lnTo>
                    <a:pt x="1036" y="130"/>
                  </a:lnTo>
                  <a:lnTo>
                    <a:pt x="777" y="222"/>
                  </a:lnTo>
                  <a:lnTo>
                    <a:pt x="537" y="333"/>
                  </a:lnTo>
                  <a:lnTo>
                    <a:pt x="333" y="463"/>
                  </a:lnTo>
                  <a:lnTo>
                    <a:pt x="149" y="610"/>
                  </a:lnTo>
                  <a:lnTo>
                    <a:pt x="1" y="740"/>
                  </a:lnTo>
                  <a:lnTo>
                    <a:pt x="2238" y="2108"/>
                  </a:lnTo>
                  <a:lnTo>
                    <a:pt x="2496" y="1868"/>
                  </a:lnTo>
                  <a:lnTo>
                    <a:pt x="2700" y="1627"/>
                  </a:lnTo>
                  <a:lnTo>
                    <a:pt x="2848" y="1387"/>
                  </a:lnTo>
                  <a:lnTo>
                    <a:pt x="2959" y="1128"/>
                  </a:lnTo>
                  <a:lnTo>
                    <a:pt x="3033" y="888"/>
                  </a:lnTo>
                  <a:lnTo>
                    <a:pt x="3088" y="666"/>
                  </a:lnTo>
                  <a:lnTo>
                    <a:pt x="3106" y="426"/>
                  </a:lnTo>
                  <a:lnTo>
                    <a:pt x="3106" y="222"/>
                  </a:lnTo>
                  <a:lnTo>
                    <a:pt x="2848" y="130"/>
                  </a:lnTo>
                  <a:lnTo>
                    <a:pt x="2589" y="74"/>
                  </a:lnTo>
                  <a:lnTo>
                    <a:pt x="2312" y="1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15"/>
            <p:cNvSpPr/>
            <p:nvPr/>
          </p:nvSpPr>
          <p:spPr>
            <a:xfrm>
              <a:off x="9254675" y="4204753"/>
              <a:ext cx="263333" cy="169506"/>
            </a:xfrm>
            <a:custGeom>
              <a:rect b="b" l="l" r="r" t="t"/>
              <a:pathLst>
                <a:path extrusionOk="0" h="6379" w="9910">
                  <a:moveTo>
                    <a:pt x="463" y="1"/>
                  </a:moveTo>
                  <a:lnTo>
                    <a:pt x="259" y="241"/>
                  </a:lnTo>
                  <a:lnTo>
                    <a:pt x="111" y="426"/>
                  </a:lnTo>
                  <a:lnTo>
                    <a:pt x="0" y="611"/>
                  </a:lnTo>
                  <a:lnTo>
                    <a:pt x="9503" y="6379"/>
                  </a:lnTo>
                  <a:lnTo>
                    <a:pt x="9651" y="6157"/>
                  </a:lnTo>
                  <a:lnTo>
                    <a:pt x="9780" y="5935"/>
                  </a:lnTo>
                  <a:lnTo>
                    <a:pt x="9909" y="5750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15"/>
            <p:cNvSpPr/>
            <p:nvPr/>
          </p:nvSpPr>
          <p:spPr>
            <a:xfrm>
              <a:off x="10178187" y="2194626"/>
              <a:ext cx="557119" cy="743259"/>
            </a:xfrm>
            <a:custGeom>
              <a:rect b="b" l="l" r="r" t="t"/>
              <a:pathLst>
                <a:path extrusionOk="0" h="27971" w="20966">
                  <a:moveTo>
                    <a:pt x="13829" y="0"/>
                  </a:moveTo>
                  <a:lnTo>
                    <a:pt x="13404" y="56"/>
                  </a:lnTo>
                  <a:lnTo>
                    <a:pt x="12276" y="185"/>
                  </a:lnTo>
                  <a:lnTo>
                    <a:pt x="10649" y="425"/>
                  </a:lnTo>
                  <a:lnTo>
                    <a:pt x="9707" y="573"/>
                  </a:lnTo>
                  <a:lnTo>
                    <a:pt x="8727" y="740"/>
                  </a:lnTo>
                  <a:lnTo>
                    <a:pt x="8338" y="795"/>
                  </a:lnTo>
                  <a:lnTo>
                    <a:pt x="7433" y="961"/>
                  </a:lnTo>
                  <a:lnTo>
                    <a:pt x="6527" y="1146"/>
                  </a:lnTo>
                  <a:lnTo>
                    <a:pt x="6342" y="1183"/>
                  </a:lnTo>
                  <a:lnTo>
                    <a:pt x="5547" y="1368"/>
                  </a:lnTo>
                  <a:lnTo>
                    <a:pt x="4789" y="1553"/>
                  </a:lnTo>
                  <a:lnTo>
                    <a:pt x="4105" y="1756"/>
                  </a:lnTo>
                  <a:lnTo>
                    <a:pt x="3513" y="1960"/>
                  </a:lnTo>
                  <a:lnTo>
                    <a:pt x="3255" y="2071"/>
                  </a:lnTo>
                  <a:lnTo>
                    <a:pt x="3014" y="2182"/>
                  </a:lnTo>
                  <a:lnTo>
                    <a:pt x="2811" y="2292"/>
                  </a:lnTo>
                  <a:lnTo>
                    <a:pt x="2645" y="2403"/>
                  </a:lnTo>
                  <a:lnTo>
                    <a:pt x="2497" y="2514"/>
                  </a:lnTo>
                  <a:lnTo>
                    <a:pt x="2404" y="2625"/>
                  </a:lnTo>
                  <a:lnTo>
                    <a:pt x="2349" y="2736"/>
                  </a:lnTo>
                  <a:lnTo>
                    <a:pt x="2330" y="2866"/>
                  </a:lnTo>
                  <a:lnTo>
                    <a:pt x="2312" y="4141"/>
                  </a:lnTo>
                  <a:lnTo>
                    <a:pt x="2312" y="4326"/>
                  </a:lnTo>
                  <a:lnTo>
                    <a:pt x="2275" y="6249"/>
                  </a:lnTo>
                  <a:lnTo>
                    <a:pt x="2182" y="8652"/>
                  </a:lnTo>
                  <a:lnTo>
                    <a:pt x="2071" y="11148"/>
                  </a:lnTo>
                  <a:lnTo>
                    <a:pt x="1997" y="12442"/>
                  </a:lnTo>
                  <a:lnTo>
                    <a:pt x="1924" y="13736"/>
                  </a:lnTo>
                  <a:lnTo>
                    <a:pt x="1887" y="14050"/>
                  </a:lnTo>
                  <a:lnTo>
                    <a:pt x="1813" y="14975"/>
                  </a:lnTo>
                  <a:lnTo>
                    <a:pt x="1813" y="15178"/>
                  </a:lnTo>
                  <a:lnTo>
                    <a:pt x="1683" y="16435"/>
                  </a:lnTo>
                  <a:lnTo>
                    <a:pt x="1554" y="17655"/>
                  </a:lnTo>
                  <a:lnTo>
                    <a:pt x="1535" y="17803"/>
                  </a:lnTo>
                  <a:lnTo>
                    <a:pt x="1387" y="18801"/>
                  </a:lnTo>
                  <a:lnTo>
                    <a:pt x="1239" y="19707"/>
                  </a:lnTo>
                  <a:lnTo>
                    <a:pt x="1073" y="20539"/>
                  </a:lnTo>
                  <a:lnTo>
                    <a:pt x="981" y="20909"/>
                  </a:lnTo>
                  <a:lnTo>
                    <a:pt x="888" y="21242"/>
                  </a:lnTo>
                  <a:lnTo>
                    <a:pt x="796" y="21537"/>
                  </a:lnTo>
                  <a:lnTo>
                    <a:pt x="703" y="21815"/>
                  </a:lnTo>
                  <a:lnTo>
                    <a:pt x="592" y="22055"/>
                  </a:lnTo>
                  <a:lnTo>
                    <a:pt x="482" y="22258"/>
                  </a:lnTo>
                  <a:lnTo>
                    <a:pt x="371" y="22425"/>
                  </a:lnTo>
                  <a:lnTo>
                    <a:pt x="241" y="22554"/>
                  </a:lnTo>
                  <a:lnTo>
                    <a:pt x="130" y="22628"/>
                  </a:lnTo>
                  <a:lnTo>
                    <a:pt x="56" y="22647"/>
                  </a:lnTo>
                  <a:lnTo>
                    <a:pt x="1" y="22665"/>
                  </a:lnTo>
                  <a:lnTo>
                    <a:pt x="2848" y="23497"/>
                  </a:lnTo>
                  <a:lnTo>
                    <a:pt x="3014" y="23534"/>
                  </a:lnTo>
                  <a:lnTo>
                    <a:pt x="9910" y="25531"/>
                  </a:lnTo>
                  <a:lnTo>
                    <a:pt x="10076" y="25586"/>
                  </a:lnTo>
                  <a:lnTo>
                    <a:pt x="18284" y="27971"/>
                  </a:lnTo>
                  <a:lnTo>
                    <a:pt x="18377" y="27620"/>
                  </a:lnTo>
                  <a:lnTo>
                    <a:pt x="18654" y="26603"/>
                  </a:lnTo>
                  <a:lnTo>
                    <a:pt x="19061" y="25031"/>
                  </a:lnTo>
                  <a:lnTo>
                    <a:pt x="19283" y="24070"/>
                  </a:lnTo>
                  <a:lnTo>
                    <a:pt x="19523" y="22979"/>
                  </a:lnTo>
                  <a:lnTo>
                    <a:pt x="19856" y="21334"/>
                  </a:lnTo>
                  <a:lnTo>
                    <a:pt x="20004" y="20447"/>
                  </a:lnTo>
                  <a:lnTo>
                    <a:pt x="20170" y="19541"/>
                  </a:lnTo>
                  <a:lnTo>
                    <a:pt x="20189" y="19356"/>
                  </a:lnTo>
                  <a:lnTo>
                    <a:pt x="20263" y="18912"/>
                  </a:lnTo>
                  <a:lnTo>
                    <a:pt x="20447" y="17618"/>
                  </a:lnTo>
                  <a:lnTo>
                    <a:pt x="20614" y="16306"/>
                  </a:lnTo>
                  <a:lnTo>
                    <a:pt x="20632" y="16139"/>
                  </a:lnTo>
                  <a:lnTo>
                    <a:pt x="20725" y="15178"/>
                  </a:lnTo>
                  <a:lnTo>
                    <a:pt x="20799" y="14198"/>
                  </a:lnTo>
                  <a:lnTo>
                    <a:pt x="20873" y="13292"/>
                  </a:lnTo>
                  <a:lnTo>
                    <a:pt x="20910" y="12405"/>
                  </a:lnTo>
                  <a:lnTo>
                    <a:pt x="20947" y="11499"/>
                  </a:lnTo>
                  <a:lnTo>
                    <a:pt x="20965" y="10575"/>
                  </a:lnTo>
                  <a:lnTo>
                    <a:pt x="20965" y="9669"/>
                  </a:lnTo>
                  <a:lnTo>
                    <a:pt x="20947" y="8744"/>
                  </a:lnTo>
                  <a:lnTo>
                    <a:pt x="20891" y="7839"/>
                  </a:lnTo>
                  <a:lnTo>
                    <a:pt x="20836" y="6914"/>
                  </a:lnTo>
                  <a:lnTo>
                    <a:pt x="20799" y="6748"/>
                  </a:lnTo>
                  <a:lnTo>
                    <a:pt x="20762" y="6563"/>
                  </a:lnTo>
                  <a:lnTo>
                    <a:pt x="20706" y="6378"/>
                  </a:lnTo>
                  <a:lnTo>
                    <a:pt x="20651" y="6193"/>
                  </a:lnTo>
                  <a:lnTo>
                    <a:pt x="20558" y="6008"/>
                  </a:lnTo>
                  <a:lnTo>
                    <a:pt x="20466" y="5823"/>
                  </a:lnTo>
                  <a:lnTo>
                    <a:pt x="20226" y="5435"/>
                  </a:lnTo>
                  <a:lnTo>
                    <a:pt x="20152" y="5306"/>
                  </a:lnTo>
                  <a:lnTo>
                    <a:pt x="19837" y="4899"/>
                  </a:lnTo>
                  <a:lnTo>
                    <a:pt x="19505" y="4492"/>
                  </a:lnTo>
                  <a:lnTo>
                    <a:pt x="19135" y="4086"/>
                  </a:lnTo>
                  <a:lnTo>
                    <a:pt x="18728" y="3697"/>
                  </a:lnTo>
                  <a:lnTo>
                    <a:pt x="18617" y="3587"/>
                  </a:lnTo>
                  <a:lnTo>
                    <a:pt x="18118" y="3143"/>
                  </a:lnTo>
                  <a:lnTo>
                    <a:pt x="17619" y="2718"/>
                  </a:lnTo>
                  <a:lnTo>
                    <a:pt x="17120" y="2292"/>
                  </a:lnTo>
                  <a:lnTo>
                    <a:pt x="16621" y="1904"/>
                  </a:lnTo>
                  <a:lnTo>
                    <a:pt x="16084" y="1516"/>
                  </a:lnTo>
                  <a:lnTo>
                    <a:pt x="15216" y="906"/>
                  </a:lnTo>
                  <a:lnTo>
                    <a:pt x="14495" y="425"/>
                  </a:lnTo>
                  <a:lnTo>
                    <a:pt x="138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15"/>
            <p:cNvSpPr/>
            <p:nvPr/>
          </p:nvSpPr>
          <p:spPr>
            <a:xfrm>
              <a:off x="10393368" y="2194626"/>
              <a:ext cx="212235" cy="119390"/>
            </a:xfrm>
            <a:custGeom>
              <a:rect b="b" l="l" r="r" t="t"/>
              <a:pathLst>
                <a:path extrusionOk="0" h="4493" w="7987">
                  <a:moveTo>
                    <a:pt x="5731" y="0"/>
                  </a:moveTo>
                  <a:lnTo>
                    <a:pt x="5306" y="56"/>
                  </a:lnTo>
                  <a:lnTo>
                    <a:pt x="4178" y="185"/>
                  </a:lnTo>
                  <a:lnTo>
                    <a:pt x="2551" y="425"/>
                  </a:lnTo>
                  <a:lnTo>
                    <a:pt x="1609" y="573"/>
                  </a:lnTo>
                  <a:lnTo>
                    <a:pt x="629" y="740"/>
                  </a:lnTo>
                  <a:lnTo>
                    <a:pt x="240" y="795"/>
                  </a:lnTo>
                  <a:lnTo>
                    <a:pt x="167" y="1072"/>
                  </a:lnTo>
                  <a:lnTo>
                    <a:pt x="93" y="1350"/>
                  </a:lnTo>
                  <a:lnTo>
                    <a:pt x="37" y="1645"/>
                  </a:lnTo>
                  <a:lnTo>
                    <a:pt x="0" y="1960"/>
                  </a:lnTo>
                  <a:lnTo>
                    <a:pt x="0" y="2255"/>
                  </a:lnTo>
                  <a:lnTo>
                    <a:pt x="0" y="2551"/>
                  </a:lnTo>
                  <a:lnTo>
                    <a:pt x="56" y="2847"/>
                  </a:lnTo>
                  <a:lnTo>
                    <a:pt x="130" y="3143"/>
                  </a:lnTo>
                  <a:lnTo>
                    <a:pt x="185" y="3272"/>
                  </a:lnTo>
                  <a:lnTo>
                    <a:pt x="240" y="3402"/>
                  </a:lnTo>
                  <a:lnTo>
                    <a:pt x="333" y="3531"/>
                  </a:lnTo>
                  <a:lnTo>
                    <a:pt x="407" y="3660"/>
                  </a:lnTo>
                  <a:lnTo>
                    <a:pt x="518" y="3771"/>
                  </a:lnTo>
                  <a:lnTo>
                    <a:pt x="629" y="3882"/>
                  </a:lnTo>
                  <a:lnTo>
                    <a:pt x="758" y="3975"/>
                  </a:lnTo>
                  <a:lnTo>
                    <a:pt x="888" y="4067"/>
                  </a:lnTo>
                  <a:lnTo>
                    <a:pt x="1035" y="4160"/>
                  </a:lnTo>
                  <a:lnTo>
                    <a:pt x="1220" y="4234"/>
                  </a:lnTo>
                  <a:lnTo>
                    <a:pt x="1405" y="4308"/>
                  </a:lnTo>
                  <a:lnTo>
                    <a:pt x="1590" y="4363"/>
                  </a:lnTo>
                  <a:lnTo>
                    <a:pt x="1812" y="4418"/>
                  </a:lnTo>
                  <a:lnTo>
                    <a:pt x="2052" y="4455"/>
                  </a:lnTo>
                  <a:lnTo>
                    <a:pt x="2293" y="4474"/>
                  </a:lnTo>
                  <a:lnTo>
                    <a:pt x="2570" y="4492"/>
                  </a:lnTo>
                  <a:lnTo>
                    <a:pt x="2847" y="4492"/>
                  </a:lnTo>
                  <a:lnTo>
                    <a:pt x="3124" y="4474"/>
                  </a:lnTo>
                  <a:lnTo>
                    <a:pt x="3661" y="4437"/>
                  </a:lnTo>
                  <a:lnTo>
                    <a:pt x="4141" y="4345"/>
                  </a:lnTo>
                  <a:lnTo>
                    <a:pt x="4603" y="4215"/>
                  </a:lnTo>
                  <a:lnTo>
                    <a:pt x="5047" y="4067"/>
                  </a:lnTo>
                  <a:lnTo>
                    <a:pt x="5454" y="3882"/>
                  </a:lnTo>
                  <a:lnTo>
                    <a:pt x="5824" y="3679"/>
                  </a:lnTo>
                  <a:lnTo>
                    <a:pt x="6156" y="3476"/>
                  </a:lnTo>
                  <a:lnTo>
                    <a:pt x="6489" y="3235"/>
                  </a:lnTo>
                  <a:lnTo>
                    <a:pt x="6766" y="2995"/>
                  </a:lnTo>
                  <a:lnTo>
                    <a:pt x="7044" y="2736"/>
                  </a:lnTo>
                  <a:lnTo>
                    <a:pt x="7284" y="2477"/>
                  </a:lnTo>
                  <a:lnTo>
                    <a:pt x="7487" y="2218"/>
                  </a:lnTo>
                  <a:lnTo>
                    <a:pt x="7672" y="1978"/>
                  </a:lnTo>
                  <a:lnTo>
                    <a:pt x="7839" y="1738"/>
                  </a:lnTo>
                  <a:lnTo>
                    <a:pt x="7986" y="1516"/>
                  </a:lnTo>
                  <a:lnTo>
                    <a:pt x="7118" y="906"/>
                  </a:lnTo>
                  <a:lnTo>
                    <a:pt x="6397" y="425"/>
                  </a:lnTo>
                  <a:lnTo>
                    <a:pt x="57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15"/>
            <p:cNvSpPr/>
            <p:nvPr/>
          </p:nvSpPr>
          <p:spPr>
            <a:xfrm>
              <a:off x="10379125" y="2313988"/>
              <a:ext cx="207797" cy="45226"/>
            </a:xfrm>
            <a:custGeom>
              <a:rect b="b" l="l" r="r" t="t"/>
              <a:pathLst>
                <a:path extrusionOk="0" h="1702" w="7820">
                  <a:moveTo>
                    <a:pt x="7691" y="0"/>
                  </a:moveTo>
                  <a:lnTo>
                    <a:pt x="6748" y="500"/>
                  </a:lnTo>
                  <a:lnTo>
                    <a:pt x="6267" y="740"/>
                  </a:lnTo>
                  <a:lnTo>
                    <a:pt x="5768" y="962"/>
                  </a:lnTo>
                  <a:lnTo>
                    <a:pt x="5269" y="1147"/>
                  </a:lnTo>
                  <a:lnTo>
                    <a:pt x="4770" y="1313"/>
                  </a:lnTo>
                  <a:lnTo>
                    <a:pt x="4252" y="1424"/>
                  </a:lnTo>
                  <a:lnTo>
                    <a:pt x="3993" y="1479"/>
                  </a:lnTo>
                  <a:lnTo>
                    <a:pt x="3716" y="1516"/>
                  </a:lnTo>
                  <a:lnTo>
                    <a:pt x="3476" y="1535"/>
                  </a:lnTo>
                  <a:lnTo>
                    <a:pt x="2995" y="1535"/>
                  </a:lnTo>
                  <a:lnTo>
                    <a:pt x="2755" y="1516"/>
                  </a:lnTo>
                  <a:lnTo>
                    <a:pt x="2514" y="1498"/>
                  </a:lnTo>
                  <a:lnTo>
                    <a:pt x="2274" y="1461"/>
                  </a:lnTo>
                  <a:lnTo>
                    <a:pt x="2034" y="1405"/>
                  </a:lnTo>
                  <a:lnTo>
                    <a:pt x="1793" y="1350"/>
                  </a:lnTo>
                  <a:lnTo>
                    <a:pt x="1571" y="1276"/>
                  </a:lnTo>
                  <a:lnTo>
                    <a:pt x="1331" y="1184"/>
                  </a:lnTo>
                  <a:lnTo>
                    <a:pt x="1128" y="1073"/>
                  </a:lnTo>
                  <a:lnTo>
                    <a:pt x="906" y="962"/>
                  </a:lnTo>
                  <a:lnTo>
                    <a:pt x="703" y="832"/>
                  </a:lnTo>
                  <a:lnTo>
                    <a:pt x="518" y="684"/>
                  </a:lnTo>
                  <a:lnTo>
                    <a:pt x="333" y="518"/>
                  </a:lnTo>
                  <a:lnTo>
                    <a:pt x="148" y="352"/>
                  </a:lnTo>
                  <a:lnTo>
                    <a:pt x="129" y="333"/>
                  </a:lnTo>
                  <a:lnTo>
                    <a:pt x="92" y="315"/>
                  </a:lnTo>
                  <a:lnTo>
                    <a:pt x="37" y="333"/>
                  </a:lnTo>
                  <a:lnTo>
                    <a:pt x="0" y="389"/>
                  </a:lnTo>
                  <a:lnTo>
                    <a:pt x="0" y="407"/>
                  </a:lnTo>
                  <a:lnTo>
                    <a:pt x="19" y="444"/>
                  </a:lnTo>
                  <a:lnTo>
                    <a:pt x="203" y="610"/>
                  </a:lnTo>
                  <a:lnTo>
                    <a:pt x="388" y="777"/>
                  </a:lnTo>
                  <a:lnTo>
                    <a:pt x="573" y="925"/>
                  </a:lnTo>
                  <a:lnTo>
                    <a:pt x="776" y="1054"/>
                  </a:lnTo>
                  <a:lnTo>
                    <a:pt x="980" y="1184"/>
                  </a:lnTo>
                  <a:lnTo>
                    <a:pt x="1202" y="1294"/>
                  </a:lnTo>
                  <a:lnTo>
                    <a:pt x="1424" y="1387"/>
                  </a:lnTo>
                  <a:lnTo>
                    <a:pt x="1645" y="1461"/>
                  </a:lnTo>
                  <a:lnTo>
                    <a:pt x="1886" y="1535"/>
                  </a:lnTo>
                  <a:lnTo>
                    <a:pt x="2126" y="1590"/>
                  </a:lnTo>
                  <a:lnTo>
                    <a:pt x="2366" y="1627"/>
                  </a:lnTo>
                  <a:lnTo>
                    <a:pt x="2607" y="1664"/>
                  </a:lnTo>
                  <a:lnTo>
                    <a:pt x="2847" y="1683"/>
                  </a:lnTo>
                  <a:lnTo>
                    <a:pt x="3087" y="1701"/>
                  </a:lnTo>
                  <a:lnTo>
                    <a:pt x="3328" y="1701"/>
                  </a:lnTo>
                  <a:lnTo>
                    <a:pt x="3568" y="1683"/>
                  </a:lnTo>
                  <a:lnTo>
                    <a:pt x="3864" y="1646"/>
                  </a:lnTo>
                  <a:lnTo>
                    <a:pt x="4141" y="1609"/>
                  </a:lnTo>
                  <a:lnTo>
                    <a:pt x="4418" y="1553"/>
                  </a:lnTo>
                  <a:lnTo>
                    <a:pt x="4696" y="1498"/>
                  </a:lnTo>
                  <a:lnTo>
                    <a:pt x="5232" y="1331"/>
                  </a:lnTo>
                  <a:lnTo>
                    <a:pt x="5749" y="1128"/>
                  </a:lnTo>
                  <a:lnTo>
                    <a:pt x="6267" y="906"/>
                  </a:lnTo>
                  <a:lnTo>
                    <a:pt x="6785" y="666"/>
                  </a:lnTo>
                  <a:lnTo>
                    <a:pt x="7284" y="407"/>
                  </a:lnTo>
                  <a:lnTo>
                    <a:pt x="7783" y="130"/>
                  </a:lnTo>
                  <a:lnTo>
                    <a:pt x="7801" y="111"/>
                  </a:lnTo>
                  <a:lnTo>
                    <a:pt x="7820" y="93"/>
                  </a:lnTo>
                  <a:lnTo>
                    <a:pt x="7801" y="37"/>
                  </a:lnTo>
                  <a:lnTo>
                    <a:pt x="774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15"/>
            <p:cNvSpPr/>
            <p:nvPr/>
          </p:nvSpPr>
          <p:spPr>
            <a:xfrm>
              <a:off x="10088799" y="2559594"/>
              <a:ext cx="631256" cy="536977"/>
            </a:xfrm>
            <a:custGeom>
              <a:rect b="b" l="l" r="r" t="t"/>
              <a:pathLst>
                <a:path extrusionOk="0" h="20208" w="23756">
                  <a:moveTo>
                    <a:pt x="5288" y="1"/>
                  </a:moveTo>
                  <a:lnTo>
                    <a:pt x="5232" y="297"/>
                  </a:lnTo>
                  <a:lnTo>
                    <a:pt x="5103" y="1018"/>
                  </a:lnTo>
                  <a:lnTo>
                    <a:pt x="4862" y="2071"/>
                  </a:lnTo>
                  <a:lnTo>
                    <a:pt x="4714" y="2718"/>
                  </a:lnTo>
                  <a:lnTo>
                    <a:pt x="4530" y="3402"/>
                  </a:lnTo>
                  <a:lnTo>
                    <a:pt x="4308" y="4142"/>
                  </a:lnTo>
                  <a:lnTo>
                    <a:pt x="4049" y="4918"/>
                  </a:lnTo>
                  <a:lnTo>
                    <a:pt x="3772" y="5713"/>
                  </a:lnTo>
                  <a:lnTo>
                    <a:pt x="3457" y="6527"/>
                  </a:lnTo>
                  <a:lnTo>
                    <a:pt x="3088" y="7359"/>
                  </a:lnTo>
                  <a:lnTo>
                    <a:pt x="2699" y="8172"/>
                  </a:lnTo>
                  <a:lnTo>
                    <a:pt x="2496" y="8579"/>
                  </a:lnTo>
                  <a:lnTo>
                    <a:pt x="2274" y="8967"/>
                  </a:lnTo>
                  <a:lnTo>
                    <a:pt x="2034" y="9355"/>
                  </a:lnTo>
                  <a:lnTo>
                    <a:pt x="1793" y="9744"/>
                  </a:lnTo>
                  <a:lnTo>
                    <a:pt x="1535" y="10113"/>
                  </a:lnTo>
                  <a:lnTo>
                    <a:pt x="1276" y="10483"/>
                  </a:lnTo>
                  <a:lnTo>
                    <a:pt x="999" y="10834"/>
                  </a:lnTo>
                  <a:lnTo>
                    <a:pt x="703" y="11186"/>
                  </a:lnTo>
                  <a:lnTo>
                    <a:pt x="499" y="11426"/>
                  </a:lnTo>
                  <a:lnTo>
                    <a:pt x="333" y="11685"/>
                  </a:lnTo>
                  <a:lnTo>
                    <a:pt x="204" y="11925"/>
                  </a:lnTo>
                  <a:lnTo>
                    <a:pt x="111" y="12165"/>
                  </a:lnTo>
                  <a:lnTo>
                    <a:pt x="37" y="12424"/>
                  </a:lnTo>
                  <a:lnTo>
                    <a:pt x="0" y="12664"/>
                  </a:lnTo>
                  <a:lnTo>
                    <a:pt x="0" y="12905"/>
                  </a:lnTo>
                  <a:lnTo>
                    <a:pt x="19" y="13145"/>
                  </a:lnTo>
                  <a:lnTo>
                    <a:pt x="74" y="13385"/>
                  </a:lnTo>
                  <a:lnTo>
                    <a:pt x="148" y="13607"/>
                  </a:lnTo>
                  <a:lnTo>
                    <a:pt x="259" y="13848"/>
                  </a:lnTo>
                  <a:lnTo>
                    <a:pt x="388" y="14069"/>
                  </a:lnTo>
                  <a:lnTo>
                    <a:pt x="536" y="14310"/>
                  </a:lnTo>
                  <a:lnTo>
                    <a:pt x="721" y="14532"/>
                  </a:lnTo>
                  <a:lnTo>
                    <a:pt x="925" y="14754"/>
                  </a:lnTo>
                  <a:lnTo>
                    <a:pt x="1146" y="14975"/>
                  </a:lnTo>
                  <a:lnTo>
                    <a:pt x="1387" y="15197"/>
                  </a:lnTo>
                  <a:lnTo>
                    <a:pt x="1664" y="15419"/>
                  </a:lnTo>
                  <a:lnTo>
                    <a:pt x="1941" y="15622"/>
                  </a:lnTo>
                  <a:lnTo>
                    <a:pt x="2237" y="15826"/>
                  </a:lnTo>
                  <a:lnTo>
                    <a:pt x="2551" y="16029"/>
                  </a:lnTo>
                  <a:lnTo>
                    <a:pt x="2903" y="16232"/>
                  </a:lnTo>
                  <a:lnTo>
                    <a:pt x="3605" y="16639"/>
                  </a:lnTo>
                  <a:lnTo>
                    <a:pt x="4382" y="17009"/>
                  </a:lnTo>
                  <a:lnTo>
                    <a:pt x="5195" y="17379"/>
                  </a:lnTo>
                  <a:lnTo>
                    <a:pt x="6027" y="17711"/>
                  </a:lnTo>
                  <a:lnTo>
                    <a:pt x="6914" y="18044"/>
                  </a:lnTo>
                  <a:lnTo>
                    <a:pt x="7820" y="18358"/>
                  </a:lnTo>
                  <a:lnTo>
                    <a:pt x="8726" y="18636"/>
                  </a:lnTo>
                  <a:lnTo>
                    <a:pt x="9650" y="18913"/>
                  </a:lnTo>
                  <a:lnTo>
                    <a:pt x="10575" y="19153"/>
                  </a:lnTo>
                  <a:lnTo>
                    <a:pt x="11499" y="19375"/>
                  </a:lnTo>
                  <a:lnTo>
                    <a:pt x="12405" y="19579"/>
                  </a:lnTo>
                  <a:lnTo>
                    <a:pt x="13274" y="19745"/>
                  </a:lnTo>
                  <a:lnTo>
                    <a:pt x="14124" y="19893"/>
                  </a:lnTo>
                  <a:lnTo>
                    <a:pt x="14919" y="20022"/>
                  </a:lnTo>
                  <a:lnTo>
                    <a:pt x="15696" y="20115"/>
                  </a:lnTo>
                  <a:lnTo>
                    <a:pt x="16398" y="20170"/>
                  </a:lnTo>
                  <a:lnTo>
                    <a:pt x="17045" y="20207"/>
                  </a:lnTo>
                  <a:lnTo>
                    <a:pt x="17618" y="20207"/>
                  </a:lnTo>
                  <a:lnTo>
                    <a:pt x="18136" y="20189"/>
                  </a:lnTo>
                  <a:lnTo>
                    <a:pt x="18339" y="20170"/>
                  </a:lnTo>
                  <a:lnTo>
                    <a:pt x="18543" y="20133"/>
                  </a:lnTo>
                  <a:lnTo>
                    <a:pt x="18727" y="20096"/>
                  </a:lnTo>
                  <a:lnTo>
                    <a:pt x="18875" y="20041"/>
                  </a:lnTo>
                  <a:lnTo>
                    <a:pt x="19060" y="19948"/>
                  </a:lnTo>
                  <a:lnTo>
                    <a:pt x="19245" y="19837"/>
                  </a:lnTo>
                  <a:lnTo>
                    <a:pt x="19430" y="19708"/>
                  </a:lnTo>
                  <a:lnTo>
                    <a:pt x="19615" y="19542"/>
                  </a:lnTo>
                  <a:lnTo>
                    <a:pt x="19781" y="19357"/>
                  </a:lnTo>
                  <a:lnTo>
                    <a:pt x="19948" y="19153"/>
                  </a:lnTo>
                  <a:lnTo>
                    <a:pt x="20114" y="18932"/>
                  </a:lnTo>
                  <a:lnTo>
                    <a:pt x="20280" y="18691"/>
                  </a:lnTo>
                  <a:lnTo>
                    <a:pt x="20428" y="18432"/>
                  </a:lnTo>
                  <a:lnTo>
                    <a:pt x="20576" y="18155"/>
                  </a:lnTo>
                  <a:lnTo>
                    <a:pt x="20872" y="17545"/>
                  </a:lnTo>
                  <a:lnTo>
                    <a:pt x="21131" y="16861"/>
                  </a:lnTo>
                  <a:lnTo>
                    <a:pt x="21390" y="16140"/>
                  </a:lnTo>
                  <a:lnTo>
                    <a:pt x="21630" y="15382"/>
                  </a:lnTo>
                  <a:lnTo>
                    <a:pt x="21852" y="14569"/>
                  </a:lnTo>
                  <a:lnTo>
                    <a:pt x="22055" y="13718"/>
                  </a:lnTo>
                  <a:lnTo>
                    <a:pt x="22258" y="12849"/>
                  </a:lnTo>
                  <a:lnTo>
                    <a:pt x="22425" y="11962"/>
                  </a:lnTo>
                  <a:lnTo>
                    <a:pt x="22591" y="11056"/>
                  </a:lnTo>
                  <a:lnTo>
                    <a:pt x="22739" y="10150"/>
                  </a:lnTo>
                  <a:lnTo>
                    <a:pt x="22887" y="9244"/>
                  </a:lnTo>
                  <a:lnTo>
                    <a:pt x="23035" y="8172"/>
                  </a:lnTo>
                  <a:lnTo>
                    <a:pt x="23164" y="7118"/>
                  </a:lnTo>
                  <a:lnTo>
                    <a:pt x="23386" y="5140"/>
                  </a:lnTo>
                  <a:lnTo>
                    <a:pt x="23553" y="3310"/>
                  </a:lnTo>
                  <a:lnTo>
                    <a:pt x="23663" y="1868"/>
                  </a:lnTo>
                  <a:lnTo>
                    <a:pt x="23756" y="574"/>
                  </a:lnTo>
                  <a:lnTo>
                    <a:pt x="5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15"/>
            <p:cNvSpPr/>
            <p:nvPr/>
          </p:nvSpPr>
          <p:spPr>
            <a:xfrm>
              <a:off x="10221420" y="2304661"/>
              <a:ext cx="87477" cy="296230"/>
            </a:xfrm>
            <a:custGeom>
              <a:rect b="b" l="l" r="r" t="t"/>
              <a:pathLst>
                <a:path extrusionOk="0" h="11148" w="3292">
                  <a:moveTo>
                    <a:pt x="685" y="0"/>
                  </a:moveTo>
                  <a:lnTo>
                    <a:pt x="685" y="185"/>
                  </a:lnTo>
                  <a:lnTo>
                    <a:pt x="1073" y="518"/>
                  </a:lnTo>
                  <a:lnTo>
                    <a:pt x="1424" y="869"/>
                  </a:lnTo>
                  <a:lnTo>
                    <a:pt x="1757" y="1257"/>
                  </a:lnTo>
                  <a:lnTo>
                    <a:pt x="2053" y="1664"/>
                  </a:lnTo>
                  <a:lnTo>
                    <a:pt x="2219" y="1904"/>
                  </a:lnTo>
                  <a:lnTo>
                    <a:pt x="2349" y="2145"/>
                  </a:lnTo>
                  <a:lnTo>
                    <a:pt x="2478" y="2385"/>
                  </a:lnTo>
                  <a:lnTo>
                    <a:pt x="2589" y="2625"/>
                  </a:lnTo>
                  <a:lnTo>
                    <a:pt x="2681" y="2884"/>
                  </a:lnTo>
                  <a:lnTo>
                    <a:pt x="2774" y="3124"/>
                  </a:lnTo>
                  <a:lnTo>
                    <a:pt x="2866" y="3383"/>
                  </a:lnTo>
                  <a:lnTo>
                    <a:pt x="2922" y="3642"/>
                  </a:lnTo>
                  <a:lnTo>
                    <a:pt x="2977" y="3901"/>
                  </a:lnTo>
                  <a:lnTo>
                    <a:pt x="3033" y="4160"/>
                  </a:lnTo>
                  <a:lnTo>
                    <a:pt x="3088" y="4677"/>
                  </a:lnTo>
                  <a:lnTo>
                    <a:pt x="3107" y="5213"/>
                  </a:lnTo>
                  <a:lnTo>
                    <a:pt x="3088" y="5731"/>
                  </a:lnTo>
                  <a:lnTo>
                    <a:pt x="3014" y="6249"/>
                  </a:lnTo>
                  <a:lnTo>
                    <a:pt x="2903" y="6785"/>
                  </a:lnTo>
                  <a:lnTo>
                    <a:pt x="2755" y="7284"/>
                  </a:lnTo>
                  <a:lnTo>
                    <a:pt x="2570" y="7783"/>
                  </a:lnTo>
                  <a:lnTo>
                    <a:pt x="2349" y="8282"/>
                  </a:lnTo>
                  <a:lnTo>
                    <a:pt x="2108" y="8744"/>
                  </a:lnTo>
                  <a:lnTo>
                    <a:pt x="1812" y="9207"/>
                  </a:lnTo>
                  <a:lnTo>
                    <a:pt x="1480" y="9632"/>
                  </a:lnTo>
                  <a:lnTo>
                    <a:pt x="1387" y="9724"/>
                  </a:lnTo>
                  <a:lnTo>
                    <a:pt x="1110" y="10039"/>
                  </a:lnTo>
                  <a:lnTo>
                    <a:pt x="814" y="10316"/>
                  </a:lnTo>
                  <a:lnTo>
                    <a:pt x="518" y="10593"/>
                  </a:lnTo>
                  <a:lnTo>
                    <a:pt x="186" y="10834"/>
                  </a:lnTo>
                  <a:lnTo>
                    <a:pt x="38" y="10944"/>
                  </a:lnTo>
                  <a:lnTo>
                    <a:pt x="1" y="11148"/>
                  </a:lnTo>
                  <a:lnTo>
                    <a:pt x="186" y="11037"/>
                  </a:lnTo>
                  <a:lnTo>
                    <a:pt x="574" y="10723"/>
                  </a:lnTo>
                  <a:lnTo>
                    <a:pt x="962" y="10371"/>
                  </a:lnTo>
                  <a:lnTo>
                    <a:pt x="1313" y="10020"/>
                  </a:lnTo>
                  <a:lnTo>
                    <a:pt x="1646" y="9632"/>
                  </a:lnTo>
                  <a:lnTo>
                    <a:pt x="1849" y="9392"/>
                  </a:lnTo>
                  <a:lnTo>
                    <a:pt x="2016" y="9151"/>
                  </a:lnTo>
                  <a:lnTo>
                    <a:pt x="2182" y="8892"/>
                  </a:lnTo>
                  <a:lnTo>
                    <a:pt x="2349" y="8634"/>
                  </a:lnTo>
                  <a:lnTo>
                    <a:pt x="2496" y="8356"/>
                  </a:lnTo>
                  <a:lnTo>
                    <a:pt x="2626" y="8097"/>
                  </a:lnTo>
                  <a:lnTo>
                    <a:pt x="2737" y="7820"/>
                  </a:lnTo>
                  <a:lnTo>
                    <a:pt x="2848" y="7524"/>
                  </a:lnTo>
                  <a:lnTo>
                    <a:pt x="2959" y="7247"/>
                  </a:lnTo>
                  <a:lnTo>
                    <a:pt x="3033" y="6951"/>
                  </a:lnTo>
                  <a:lnTo>
                    <a:pt x="3107" y="6655"/>
                  </a:lnTo>
                  <a:lnTo>
                    <a:pt x="3180" y="6341"/>
                  </a:lnTo>
                  <a:lnTo>
                    <a:pt x="3217" y="6045"/>
                  </a:lnTo>
                  <a:lnTo>
                    <a:pt x="3254" y="5731"/>
                  </a:lnTo>
                  <a:lnTo>
                    <a:pt x="3273" y="5417"/>
                  </a:lnTo>
                  <a:lnTo>
                    <a:pt x="3291" y="5103"/>
                  </a:lnTo>
                  <a:lnTo>
                    <a:pt x="3273" y="4733"/>
                  </a:lnTo>
                  <a:lnTo>
                    <a:pt x="3236" y="4363"/>
                  </a:lnTo>
                  <a:lnTo>
                    <a:pt x="3180" y="3993"/>
                  </a:lnTo>
                  <a:lnTo>
                    <a:pt x="3107" y="3624"/>
                  </a:lnTo>
                  <a:lnTo>
                    <a:pt x="2996" y="3272"/>
                  </a:lnTo>
                  <a:lnTo>
                    <a:pt x="2866" y="2921"/>
                  </a:lnTo>
                  <a:lnTo>
                    <a:pt x="2737" y="2570"/>
                  </a:lnTo>
                  <a:lnTo>
                    <a:pt x="2570" y="2237"/>
                  </a:lnTo>
                  <a:lnTo>
                    <a:pt x="2386" y="1923"/>
                  </a:lnTo>
                  <a:lnTo>
                    <a:pt x="2201" y="1609"/>
                  </a:lnTo>
                  <a:lnTo>
                    <a:pt x="1979" y="1294"/>
                  </a:lnTo>
                  <a:lnTo>
                    <a:pt x="1757" y="1017"/>
                  </a:lnTo>
                  <a:lnTo>
                    <a:pt x="1517" y="740"/>
                  </a:lnTo>
                  <a:lnTo>
                    <a:pt x="1239" y="462"/>
                  </a:lnTo>
                  <a:lnTo>
                    <a:pt x="981" y="222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rgbClr val="817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15"/>
            <p:cNvSpPr/>
            <p:nvPr/>
          </p:nvSpPr>
          <p:spPr>
            <a:xfrm>
              <a:off x="10432163" y="2660302"/>
              <a:ext cx="282492" cy="409243"/>
            </a:xfrm>
            <a:custGeom>
              <a:rect b="b" l="l" r="r" t="t"/>
              <a:pathLst>
                <a:path extrusionOk="0" h="15401" w="10631">
                  <a:moveTo>
                    <a:pt x="6009" y="1"/>
                  </a:moveTo>
                  <a:lnTo>
                    <a:pt x="5565" y="19"/>
                  </a:lnTo>
                  <a:lnTo>
                    <a:pt x="5140" y="75"/>
                  </a:lnTo>
                  <a:lnTo>
                    <a:pt x="4696" y="167"/>
                  </a:lnTo>
                  <a:lnTo>
                    <a:pt x="4290" y="278"/>
                  </a:lnTo>
                  <a:lnTo>
                    <a:pt x="3864" y="426"/>
                  </a:lnTo>
                  <a:lnTo>
                    <a:pt x="3458" y="611"/>
                  </a:lnTo>
                  <a:lnTo>
                    <a:pt x="3069" y="796"/>
                  </a:lnTo>
                  <a:lnTo>
                    <a:pt x="2700" y="1036"/>
                  </a:lnTo>
                  <a:lnTo>
                    <a:pt x="2330" y="1276"/>
                  </a:lnTo>
                  <a:lnTo>
                    <a:pt x="1979" y="1554"/>
                  </a:lnTo>
                  <a:lnTo>
                    <a:pt x="1664" y="1849"/>
                  </a:lnTo>
                  <a:lnTo>
                    <a:pt x="1369" y="2164"/>
                  </a:lnTo>
                  <a:lnTo>
                    <a:pt x="1091" y="2515"/>
                  </a:lnTo>
                  <a:lnTo>
                    <a:pt x="833" y="2866"/>
                  </a:lnTo>
                  <a:lnTo>
                    <a:pt x="666" y="3162"/>
                  </a:lnTo>
                  <a:lnTo>
                    <a:pt x="500" y="3476"/>
                  </a:lnTo>
                  <a:lnTo>
                    <a:pt x="370" y="3791"/>
                  </a:lnTo>
                  <a:lnTo>
                    <a:pt x="259" y="4105"/>
                  </a:lnTo>
                  <a:lnTo>
                    <a:pt x="167" y="4419"/>
                  </a:lnTo>
                  <a:lnTo>
                    <a:pt x="93" y="4733"/>
                  </a:lnTo>
                  <a:lnTo>
                    <a:pt x="56" y="5066"/>
                  </a:lnTo>
                  <a:lnTo>
                    <a:pt x="19" y="5399"/>
                  </a:lnTo>
                  <a:lnTo>
                    <a:pt x="1" y="5713"/>
                  </a:lnTo>
                  <a:lnTo>
                    <a:pt x="1" y="6046"/>
                  </a:lnTo>
                  <a:lnTo>
                    <a:pt x="19" y="6379"/>
                  </a:lnTo>
                  <a:lnTo>
                    <a:pt x="56" y="6712"/>
                  </a:lnTo>
                  <a:lnTo>
                    <a:pt x="112" y="7044"/>
                  </a:lnTo>
                  <a:lnTo>
                    <a:pt x="167" y="7359"/>
                  </a:lnTo>
                  <a:lnTo>
                    <a:pt x="259" y="7691"/>
                  </a:lnTo>
                  <a:lnTo>
                    <a:pt x="352" y="8006"/>
                  </a:lnTo>
                  <a:lnTo>
                    <a:pt x="537" y="8597"/>
                  </a:lnTo>
                  <a:lnTo>
                    <a:pt x="777" y="9170"/>
                  </a:lnTo>
                  <a:lnTo>
                    <a:pt x="1054" y="9725"/>
                  </a:lnTo>
                  <a:lnTo>
                    <a:pt x="1350" y="10243"/>
                  </a:lnTo>
                  <a:lnTo>
                    <a:pt x="1609" y="10649"/>
                  </a:lnTo>
                  <a:lnTo>
                    <a:pt x="1886" y="11056"/>
                  </a:lnTo>
                  <a:lnTo>
                    <a:pt x="2164" y="11444"/>
                  </a:lnTo>
                  <a:lnTo>
                    <a:pt x="2459" y="11832"/>
                  </a:lnTo>
                  <a:lnTo>
                    <a:pt x="2774" y="12202"/>
                  </a:lnTo>
                  <a:lnTo>
                    <a:pt x="3106" y="12553"/>
                  </a:lnTo>
                  <a:lnTo>
                    <a:pt x="3439" y="12905"/>
                  </a:lnTo>
                  <a:lnTo>
                    <a:pt x="3790" y="13237"/>
                  </a:lnTo>
                  <a:lnTo>
                    <a:pt x="4160" y="13570"/>
                  </a:lnTo>
                  <a:lnTo>
                    <a:pt x="4530" y="13884"/>
                  </a:lnTo>
                  <a:lnTo>
                    <a:pt x="4918" y="14180"/>
                  </a:lnTo>
                  <a:lnTo>
                    <a:pt x="5325" y="14458"/>
                  </a:lnTo>
                  <a:lnTo>
                    <a:pt x="5732" y="14716"/>
                  </a:lnTo>
                  <a:lnTo>
                    <a:pt x="6138" y="14957"/>
                  </a:lnTo>
                  <a:lnTo>
                    <a:pt x="6563" y="15179"/>
                  </a:lnTo>
                  <a:lnTo>
                    <a:pt x="7007" y="15400"/>
                  </a:lnTo>
                  <a:lnTo>
                    <a:pt x="7100" y="15271"/>
                  </a:lnTo>
                  <a:lnTo>
                    <a:pt x="6767" y="15105"/>
                  </a:lnTo>
                  <a:lnTo>
                    <a:pt x="6323" y="14883"/>
                  </a:lnTo>
                  <a:lnTo>
                    <a:pt x="5879" y="14624"/>
                  </a:lnTo>
                  <a:lnTo>
                    <a:pt x="5454" y="14347"/>
                  </a:lnTo>
                  <a:lnTo>
                    <a:pt x="5048" y="14069"/>
                  </a:lnTo>
                  <a:lnTo>
                    <a:pt x="4641" y="13755"/>
                  </a:lnTo>
                  <a:lnTo>
                    <a:pt x="4234" y="13422"/>
                  </a:lnTo>
                  <a:lnTo>
                    <a:pt x="3864" y="13090"/>
                  </a:lnTo>
                  <a:lnTo>
                    <a:pt x="3495" y="12738"/>
                  </a:lnTo>
                  <a:lnTo>
                    <a:pt x="3125" y="12369"/>
                  </a:lnTo>
                  <a:lnTo>
                    <a:pt x="2792" y="11980"/>
                  </a:lnTo>
                  <a:lnTo>
                    <a:pt x="2459" y="11592"/>
                  </a:lnTo>
                  <a:lnTo>
                    <a:pt x="2164" y="11185"/>
                  </a:lnTo>
                  <a:lnTo>
                    <a:pt x="1868" y="10760"/>
                  </a:lnTo>
                  <a:lnTo>
                    <a:pt x="1590" y="10335"/>
                  </a:lnTo>
                  <a:lnTo>
                    <a:pt x="1332" y="9910"/>
                  </a:lnTo>
                  <a:lnTo>
                    <a:pt x="1091" y="9466"/>
                  </a:lnTo>
                  <a:lnTo>
                    <a:pt x="925" y="9115"/>
                  </a:lnTo>
                  <a:lnTo>
                    <a:pt x="777" y="8782"/>
                  </a:lnTo>
                  <a:lnTo>
                    <a:pt x="629" y="8412"/>
                  </a:lnTo>
                  <a:lnTo>
                    <a:pt x="518" y="8061"/>
                  </a:lnTo>
                  <a:lnTo>
                    <a:pt x="352" y="7488"/>
                  </a:lnTo>
                  <a:lnTo>
                    <a:pt x="278" y="7192"/>
                  </a:lnTo>
                  <a:lnTo>
                    <a:pt x="222" y="6896"/>
                  </a:lnTo>
                  <a:lnTo>
                    <a:pt x="185" y="6601"/>
                  </a:lnTo>
                  <a:lnTo>
                    <a:pt x="167" y="6305"/>
                  </a:lnTo>
                  <a:lnTo>
                    <a:pt x="149" y="6009"/>
                  </a:lnTo>
                  <a:lnTo>
                    <a:pt x="149" y="5713"/>
                  </a:lnTo>
                  <a:lnTo>
                    <a:pt x="185" y="5251"/>
                  </a:lnTo>
                  <a:lnTo>
                    <a:pt x="241" y="4807"/>
                  </a:lnTo>
                  <a:lnTo>
                    <a:pt x="352" y="4364"/>
                  </a:lnTo>
                  <a:lnTo>
                    <a:pt x="500" y="3920"/>
                  </a:lnTo>
                  <a:lnTo>
                    <a:pt x="666" y="3513"/>
                  </a:lnTo>
                  <a:lnTo>
                    <a:pt x="888" y="3107"/>
                  </a:lnTo>
                  <a:lnTo>
                    <a:pt x="1128" y="2718"/>
                  </a:lnTo>
                  <a:lnTo>
                    <a:pt x="1406" y="2349"/>
                  </a:lnTo>
                  <a:lnTo>
                    <a:pt x="1720" y="2034"/>
                  </a:lnTo>
                  <a:lnTo>
                    <a:pt x="2034" y="1720"/>
                  </a:lnTo>
                  <a:lnTo>
                    <a:pt x="2367" y="1443"/>
                  </a:lnTo>
                  <a:lnTo>
                    <a:pt x="2737" y="1184"/>
                  </a:lnTo>
                  <a:lnTo>
                    <a:pt x="3106" y="962"/>
                  </a:lnTo>
                  <a:lnTo>
                    <a:pt x="3495" y="759"/>
                  </a:lnTo>
                  <a:lnTo>
                    <a:pt x="3901" y="592"/>
                  </a:lnTo>
                  <a:lnTo>
                    <a:pt x="4308" y="444"/>
                  </a:lnTo>
                  <a:lnTo>
                    <a:pt x="4733" y="333"/>
                  </a:lnTo>
                  <a:lnTo>
                    <a:pt x="5158" y="241"/>
                  </a:lnTo>
                  <a:lnTo>
                    <a:pt x="5584" y="186"/>
                  </a:lnTo>
                  <a:lnTo>
                    <a:pt x="6027" y="167"/>
                  </a:lnTo>
                  <a:lnTo>
                    <a:pt x="6471" y="167"/>
                  </a:lnTo>
                  <a:lnTo>
                    <a:pt x="6896" y="204"/>
                  </a:lnTo>
                  <a:lnTo>
                    <a:pt x="7340" y="278"/>
                  </a:lnTo>
                  <a:lnTo>
                    <a:pt x="7765" y="389"/>
                  </a:lnTo>
                  <a:lnTo>
                    <a:pt x="8135" y="500"/>
                  </a:lnTo>
                  <a:lnTo>
                    <a:pt x="8486" y="629"/>
                  </a:lnTo>
                  <a:lnTo>
                    <a:pt x="8837" y="796"/>
                  </a:lnTo>
                  <a:lnTo>
                    <a:pt x="9170" y="962"/>
                  </a:lnTo>
                  <a:lnTo>
                    <a:pt x="9503" y="1165"/>
                  </a:lnTo>
                  <a:lnTo>
                    <a:pt x="9817" y="1369"/>
                  </a:lnTo>
                  <a:lnTo>
                    <a:pt x="10131" y="1591"/>
                  </a:lnTo>
                  <a:lnTo>
                    <a:pt x="10409" y="1849"/>
                  </a:lnTo>
                  <a:lnTo>
                    <a:pt x="10612" y="2016"/>
                  </a:lnTo>
                  <a:lnTo>
                    <a:pt x="10631" y="1831"/>
                  </a:lnTo>
                  <a:lnTo>
                    <a:pt x="10446" y="1646"/>
                  </a:lnTo>
                  <a:lnTo>
                    <a:pt x="10057" y="1350"/>
                  </a:lnTo>
                  <a:lnTo>
                    <a:pt x="9651" y="1073"/>
                  </a:lnTo>
                  <a:lnTo>
                    <a:pt x="9226" y="814"/>
                  </a:lnTo>
                  <a:lnTo>
                    <a:pt x="8782" y="592"/>
                  </a:lnTo>
                  <a:lnTo>
                    <a:pt x="8320" y="407"/>
                  </a:lnTo>
                  <a:lnTo>
                    <a:pt x="7858" y="241"/>
                  </a:lnTo>
                  <a:lnTo>
                    <a:pt x="7377" y="130"/>
                  </a:lnTo>
                  <a:lnTo>
                    <a:pt x="6878" y="38"/>
                  </a:lnTo>
                  <a:lnTo>
                    <a:pt x="6453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15"/>
            <p:cNvSpPr/>
            <p:nvPr/>
          </p:nvSpPr>
          <p:spPr>
            <a:xfrm>
              <a:off x="10088799" y="2661790"/>
              <a:ext cx="191109" cy="246141"/>
            </a:xfrm>
            <a:custGeom>
              <a:rect b="b" l="l" r="r" t="t"/>
              <a:pathLst>
                <a:path extrusionOk="0" h="9263" w="7192">
                  <a:moveTo>
                    <a:pt x="4400" y="0"/>
                  </a:moveTo>
                  <a:lnTo>
                    <a:pt x="4345" y="167"/>
                  </a:lnTo>
                  <a:lnTo>
                    <a:pt x="4622" y="185"/>
                  </a:lnTo>
                  <a:lnTo>
                    <a:pt x="4899" y="222"/>
                  </a:lnTo>
                  <a:lnTo>
                    <a:pt x="5158" y="296"/>
                  </a:lnTo>
                  <a:lnTo>
                    <a:pt x="5417" y="407"/>
                  </a:lnTo>
                  <a:lnTo>
                    <a:pt x="5676" y="555"/>
                  </a:lnTo>
                  <a:lnTo>
                    <a:pt x="5916" y="703"/>
                  </a:lnTo>
                  <a:lnTo>
                    <a:pt x="6119" y="888"/>
                  </a:lnTo>
                  <a:lnTo>
                    <a:pt x="6323" y="1091"/>
                  </a:lnTo>
                  <a:lnTo>
                    <a:pt x="6489" y="1313"/>
                  </a:lnTo>
                  <a:lnTo>
                    <a:pt x="6656" y="1553"/>
                  </a:lnTo>
                  <a:lnTo>
                    <a:pt x="6748" y="1756"/>
                  </a:lnTo>
                  <a:lnTo>
                    <a:pt x="6840" y="1978"/>
                  </a:lnTo>
                  <a:lnTo>
                    <a:pt x="6914" y="2200"/>
                  </a:lnTo>
                  <a:lnTo>
                    <a:pt x="6970" y="2422"/>
                  </a:lnTo>
                  <a:lnTo>
                    <a:pt x="7007" y="2644"/>
                  </a:lnTo>
                  <a:lnTo>
                    <a:pt x="7025" y="2884"/>
                  </a:lnTo>
                  <a:lnTo>
                    <a:pt x="7044" y="3106"/>
                  </a:lnTo>
                  <a:lnTo>
                    <a:pt x="7044" y="3346"/>
                  </a:lnTo>
                  <a:lnTo>
                    <a:pt x="7025" y="3568"/>
                  </a:lnTo>
                  <a:lnTo>
                    <a:pt x="7007" y="3809"/>
                  </a:lnTo>
                  <a:lnTo>
                    <a:pt x="6951" y="4030"/>
                  </a:lnTo>
                  <a:lnTo>
                    <a:pt x="6914" y="4271"/>
                  </a:lnTo>
                  <a:lnTo>
                    <a:pt x="6785" y="4714"/>
                  </a:lnTo>
                  <a:lnTo>
                    <a:pt x="6619" y="5140"/>
                  </a:lnTo>
                  <a:lnTo>
                    <a:pt x="6434" y="5528"/>
                  </a:lnTo>
                  <a:lnTo>
                    <a:pt x="6212" y="5916"/>
                  </a:lnTo>
                  <a:lnTo>
                    <a:pt x="6045" y="6193"/>
                  </a:lnTo>
                  <a:lnTo>
                    <a:pt x="5842" y="6471"/>
                  </a:lnTo>
                  <a:lnTo>
                    <a:pt x="5639" y="6729"/>
                  </a:lnTo>
                  <a:lnTo>
                    <a:pt x="5417" y="6970"/>
                  </a:lnTo>
                  <a:lnTo>
                    <a:pt x="5177" y="7210"/>
                  </a:lnTo>
                  <a:lnTo>
                    <a:pt x="4936" y="7450"/>
                  </a:lnTo>
                  <a:lnTo>
                    <a:pt x="4677" y="7654"/>
                  </a:lnTo>
                  <a:lnTo>
                    <a:pt x="4419" y="7857"/>
                  </a:lnTo>
                  <a:lnTo>
                    <a:pt x="4160" y="8042"/>
                  </a:lnTo>
                  <a:lnTo>
                    <a:pt x="3919" y="8190"/>
                  </a:lnTo>
                  <a:lnTo>
                    <a:pt x="3661" y="8338"/>
                  </a:lnTo>
                  <a:lnTo>
                    <a:pt x="3402" y="8467"/>
                  </a:lnTo>
                  <a:lnTo>
                    <a:pt x="3125" y="8578"/>
                  </a:lnTo>
                  <a:lnTo>
                    <a:pt x="2847" y="8689"/>
                  </a:lnTo>
                  <a:lnTo>
                    <a:pt x="2570" y="8782"/>
                  </a:lnTo>
                  <a:lnTo>
                    <a:pt x="2293" y="8874"/>
                  </a:lnTo>
                  <a:lnTo>
                    <a:pt x="2015" y="8929"/>
                  </a:lnTo>
                  <a:lnTo>
                    <a:pt x="1738" y="8985"/>
                  </a:lnTo>
                  <a:lnTo>
                    <a:pt x="1442" y="9040"/>
                  </a:lnTo>
                  <a:lnTo>
                    <a:pt x="1146" y="9059"/>
                  </a:lnTo>
                  <a:lnTo>
                    <a:pt x="869" y="9077"/>
                  </a:lnTo>
                  <a:lnTo>
                    <a:pt x="573" y="9096"/>
                  </a:lnTo>
                  <a:lnTo>
                    <a:pt x="278" y="9077"/>
                  </a:lnTo>
                  <a:lnTo>
                    <a:pt x="0" y="9059"/>
                  </a:lnTo>
                  <a:lnTo>
                    <a:pt x="19" y="9244"/>
                  </a:lnTo>
                  <a:lnTo>
                    <a:pt x="444" y="9262"/>
                  </a:lnTo>
                  <a:lnTo>
                    <a:pt x="888" y="9262"/>
                  </a:lnTo>
                  <a:lnTo>
                    <a:pt x="1331" y="9225"/>
                  </a:lnTo>
                  <a:lnTo>
                    <a:pt x="1775" y="9151"/>
                  </a:lnTo>
                  <a:lnTo>
                    <a:pt x="2126" y="9077"/>
                  </a:lnTo>
                  <a:lnTo>
                    <a:pt x="2478" y="8985"/>
                  </a:lnTo>
                  <a:lnTo>
                    <a:pt x="2829" y="8874"/>
                  </a:lnTo>
                  <a:lnTo>
                    <a:pt x="3162" y="8745"/>
                  </a:lnTo>
                  <a:lnTo>
                    <a:pt x="3494" y="8597"/>
                  </a:lnTo>
                  <a:lnTo>
                    <a:pt x="3809" y="8430"/>
                  </a:lnTo>
                  <a:lnTo>
                    <a:pt x="4123" y="8245"/>
                  </a:lnTo>
                  <a:lnTo>
                    <a:pt x="4419" y="8042"/>
                  </a:lnTo>
                  <a:lnTo>
                    <a:pt x="4714" y="7839"/>
                  </a:lnTo>
                  <a:lnTo>
                    <a:pt x="4992" y="7598"/>
                  </a:lnTo>
                  <a:lnTo>
                    <a:pt x="5269" y="7358"/>
                  </a:lnTo>
                  <a:lnTo>
                    <a:pt x="5509" y="7099"/>
                  </a:lnTo>
                  <a:lnTo>
                    <a:pt x="5750" y="6840"/>
                  </a:lnTo>
                  <a:lnTo>
                    <a:pt x="5972" y="6563"/>
                  </a:lnTo>
                  <a:lnTo>
                    <a:pt x="6193" y="6267"/>
                  </a:lnTo>
                  <a:lnTo>
                    <a:pt x="6378" y="5953"/>
                  </a:lnTo>
                  <a:lnTo>
                    <a:pt x="6582" y="5583"/>
                  </a:lnTo>
                  <a:lnTo>
                    <a:pt x="6766" y="5195"/>
                  </a:lnTo>
                  <a:lnTo>
                    <a:pt x="6914" y="4807"/>
                  </a:lnTo>
                  <a:lnTo>
                    <a:pt x="7044" y="4400"/>
                  </a:lnTo>
                  <a:lnTo>
                    <a:pt x="7136" y="3938"/>
                  </a:lnTo>
                  <a:lnTo>
                    <a:pt x="7173" y="3716"/>
                  </a:lnTo>
                  <a:lnTo>
                    <a:pt x="7192" y="3494"/>
                  </a:lnTo>
                  <a:lnTo>
                    <a:pt x="7192" y="3254"/>
                  </a:lnTo>
                  <a:lnTo>
                    <a:pt x="7192" y="3032"/>
                  </a:lnTo>
                  <a:lnTo>
                    <a:pt x="7173" y="2810"/>
                  </a:lnTo>
                  <a:lnTo>
                    <a:pt x="7155" y="2570"/>
                  </a:lnTo>
                  <a:lnTo>
                    <a:pt x="7099" y="2348"/>
                  </a:lnTo>
                  <a:lnTo>
                    <a:pt x="7044" y="2126"/>
                  </a:lnTo>
                  <a:lnTo>
                    <a:pt x="6988" y="1923"/>
                  </a:lnTo>
                  <a:lnTo>
                    <a:pt x="6896" y="1719"/>
                  </a:lnTo>
                  <a:lnTo>
                    <a:pt x="6803" y="1516"/>
                  </a:lnTo>
                  <a:lnTo>
                    <a:pt x="6674" y="1313"/>
                  </a:lnTo>
                  <a:lnTo>
                    <a:pt x="6545" y="1128"/>
                  </a:lnTo>
                  <a:lnTo>
                    <a:pt x="6397" y="943"/>
                  </a:lnTo>
                  <a:lnTo>
                    <a:pt x="6249" y="795"/>
                  </a:lnTo>
                  <a:lnTo>
                    <a:pt x="6082" y="647"/>
                  </a:lnTo>
                  <a:lnTo>
                    <a:pt x="5898" y="518"/>
                  </a:lnTo>
                  <a:lnTo>
                    <a:pt x="5713" y="388"/>
                  </a:lnTo>
                  <a:lnTo>
                    <a:pt x="5528" y="296"/>
                  </a:lnTo>
                  <a:lnTo>
                    <a:pt x="5324" y="204"/>
                  </a:lnTo>
                  <a:lnTo>
                    <a:pt x="5121" y="130"/>
                  </a:lnTo>
                  <a:lnTo>
                    <a:pt x="4918" y="74"/>
                  </a:lnTo>
                  <a:lnTo>
                    <a:pt x="4659" y="19"/>
                  </a:lnTo>
                  <a:lnTo>
                    <a:pt x="4400" y="0"/>
                  </a:lnTo>
                  <a:close/>
                </a:path>
              </a:pathLst>
            </a:custGeom>
            <a:solidFill>
              <a:srgbClr val="817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15"/>
            <p:cNvSpPr/>
            <p:nvPr/>
          </p:nvSpPr>
          <p:spPr>
            <a:xfrm>
              <a:off x="10165911" y="2930992"/>
              <a:ext cx="272660" cy="151809"/>
            </a:xfrm>
            <a:custGeom>
              <a:rect b="b" l="l" r="r" t="t"/>
              <a:pathLst>
                <a:path extrusionOk="0" h="5713" w="10261">
                  <a:moveTo>
                    <a:pt x="5103" y="0"/>
                  </a:moveTo>
                  <a:lnTo>
                    <a:pt x="4641" y="19"/>
                  </a:lnTo>
                  <a:lnTo>
                    <a:pt x="4197" y="56"/>
                  </a:lnTo>
                  <a:lnTo>
                    <a:pt x="3883" y="111"/>
                  </a:lnTo>
                  <a:lnTo>
                    <a:pt x="3587" y="166"/>
                  </a:lnTo>
                  <a:lnTo>
                    <a:pt x="3291" y="240"/>
                  </a:lnTo>
                  <a:lnTo>
                    <a:pt x="2996" y="333"/>
                  </a:lnTo>
                  <a:lnTo>
                    <a:pt x="2718" y="444"/>
                  </a:lnTo>
                  <a:lnTo>
                    <a:pt x="2441" y="555"/>
                  </a:lnTo>
                  <a:lnTo>
                    <a:pt x="2164" y="666"/>
                  </a:lnTo>
                  <a:lnTo>
                    <a:pt x="1886" y="813"/>
                  </a:lnTo>
                  <a:lnTo>
                    <a:pt x="1628" y="961"/>
                  </a:lnTo>
                  <a:lnTo>
                    <a:pt x="1369" y="1109"/>
                  </a:lnTo>
                  <a:lnTo>
                    <a:pt x="1128" y="1276"/>
                  </a:lnTo>
                  <a:lnTo>
                    <a:pt x="888" y="1461"/>
                  </a:lnTo>
                  <a:lnTo>
                    <a:pt x="648" y="1645"/>
                  </a:lnTo>
                  <a:lnTo>
                    <a:pt x="426" y="1849"/>
                  </a:lnTo>
                  <a:lnTo>
                    <a:pt x="204" y="2052"/>
                  </a:lnTo>
                  <a:lnTo>
                    <a:pt x="1" y="2274"/>
                  </a:lnTo>
                  <a:lnTo>
                    <a:pt x="130" y="2348"/>
                  </a:lnTo>
                  <a:lnTo>
                    <a:pt x="352" y="2108"/>
                  </a:lnTo>
                  <a:lnTo>
                    <a:pt x="592" y="1886"/>
                  </a:lnTo>
                  <a:lnTo>
                    <a:pt x="833" y="1682"/>
                  </a:lnTo>
                  <a:lnTo>
                    <a:pt x="1091" y="1479"/>
                  </a:lnTo>
                  <a:lnTo>
                    <a:pt x="1480" y="1220"/>
                  </a:lnTo>
                  <a:lnTo>
                    <a:pt x="1868" y="980"/>
                  </a:lnTo>
                  <a:lnTo>
                    <a:pt x="2293" y="777"/>
                  </a:lnTo>
                  <a:lnTo>
                    <a:pt x="2718" y="610"/>
                  </a:lnTo>
                  <a:lnTo>
                    <a:pt x="3162" y="462"/>
                  </a:lnTo>
                  <a:lnTo>
                    <a:pt x="3606" y="333"/>
                  </a:lnTo>
                  <a:lnTo>
                    <a:pt x="4068" y="240"/>
                  </a:lnTo>
                  <a:lnTo>
                    <a:pt x="4530" y="185"/>
                  </a:lnTo>
                  <a:lnTo>
                    <a:pt x="4992" y="148"/>
                  </a:lnTo>
                  <a:lnTo>
                    <a:pt x="5454" y="148"/>
                  </a:lnTo>
                  <a:lnTo>
                    <a:pt x="5917" y="185"/>
                  </a:lnTo>
                  <a:lnTo>
                    <a:pt x="6379" y="240"/>
                  </a:lnTo>
                  <a:lnTo>
                    <a:pt x="6822" y="351"/>
                  </a:lnTo>
                  <a:lnTo>
                    <a:pt x="7266" y="481"/>
                  </a:lnTo>
                  <a:lnTo>
                    <a:pt x="7710" y="647"/>
                  </a:lnTo>
                  <a:lnTo>
                    <a:pt x="8116" y="869"/>
                  </a:lnTo>
                  <a:lnTo>
                    <a:pt x="8338" y="980"/>
                  </a:lnTo>
                  <a:lnTo>
                    <a:pt x="8523" y="1109"/>
                  </a:lnTo>
                  <a:lnTo>
                    <a:pt x="8727" y="1257"/>
                  </a:lnTo>
                  <a:lnTo>
                    <a:pt x="8893" y="1424"/>
                  </a:lnTo>
                  <a:lnTo>
                    <a:pt x="9059" y="1571"/>
                  </a:lnTo>
                  <a:lnTo>
                    <a:pt x="9226" y="1756"/>
                  </a:lnTo>
                  <a:lnTo>
                    <a:pt x="9374" y="1923"/>
                  </a:lnTo>
                  <a:lnTo>
                    <a:pt x="9503" y="2108"/>
                  </a:lnTo>
                  <a:lnTo>
                    <a:pt x="9614" y="2311"/>
                  </a:lnTo>
                  <a:lnTo>
                    <a:pt x="9725" y="2514"/>
                  </a:lnTo>
                  <a:lnTo>
                    <a:pt x="9817" y="2718"/>
                  </a:lnTo>
                  <a:lnTo>
                    <a:pt x="9891" y="2939"/>
                  </a:lnTo>
                  <a:lnTo>
                    <a:pt x="9965" y="3161"/>
                  </a:lnTo>
                  <a:lnTo>
                    <a:pt x="10021" y="3402"/>
                  </a:lnTo>
                  <a:lnTo>
                    <a:pt x="10058" y="3642"/>
                  </a:lnTo>
                  <a:lnTo>
                    <a:pt x="10095" y="3882"/>
                  </a:lnTo>
                  <a:lnTo>
                    <a:pt x="10095" y="4104"/>
                  </a:lnTo>
                  <a:lnTo>
                    <a:pt x="10095" y="4344"/>
                  </a:lnTo>
                  <a:lnTo>
                    <a:pt x="10076" y="4788"/>
                  </a:lnTo>
                  <a:lnTo>
                    <a:pt x="10002" y="5232"/>
                  </a:lnTo>
                  <a:lnTo>
                    <a:pt x="9910" y="5676"/>
                  </a:lnTo>
                  <a:lnTo>
                    <a:pt x="10058" y="5713"/>
                  </a:lnTo>
                  <a:lnTo>
                    <a:pt x="10132" y="5417"/>
                  </a:lnTo>
                  <a:lnTo>
                    <a:pt x="10187" y="5121"/>
                  </a:lnTo>
                  <a:lnTo>
                    <a:pt x="10224" y="4825"/>
                  </a:lnTo>
                  <a:lnTo>
                    <a:pt x="10261" y="4529"/>
                  </a:lnTo>
                  <a:lnTo>
                    <a:pt x="10261" y="4215"/>
                  </a:lnTo>
                  <a:lnTo>
                    <a:pt x="10261" y="3919"/>
                  </a:lnTo>
                  <a:lnTo>
                    <a:pt x="10224" y="3605"/>
                  </a:lnTo>
                  <a:lnTo>
                    <a:pt x="10169" y="3309"/>
                  </a:lnTo>
                  <a:lnTo>
                    <a:pt x="10113" y="3069"/>
                  </a:lnTo>
                  <a:lnTo>
                    <a:pt x="10039" y="2829"/>
                  </a:lnTo>
                  <a:lnTo>
                    <a:pt x="9947" y="2607"/>
                  </a:lnTo>
                  <a:lnTo>
                    <a:pt x="9854" y="2403"/>
                  </a:lnTo>
                  <a:lnTo>
                    <a:pt x="9743" y="2200"/>
                  </a:lnTo>
                  <a:lnTo>
                    <a:pt x="9614" y="1997"/>
                  </a:lnTo>
                  <a:lnTo>
                    <a:pt x="9484" y="1812"/>
                  </a:lnTo>
                  <a:lnTo>
                    <a:pt x="9337" y="1645"/>
                  </a:lnTo>
                  <a:lnTo>
                    <a:pt x="9189" y="1479"/>
                  </a:lnTo>
                  <a:lnTo>
                    <a:pt x="9022" y="1313"/>
                  </a:lnTo>
                  <a:lnTo>
                    <a:pt x="8837" y="1165"/>
                  </a:lnTo>
                  <a:lnTo>
                    <a:pt x="8671" y="1035"/>
                  </a:lnTo>
                  <a:lnTo>
                    <a:pt x="8468" y="906"/>
                  </a:lnTo>
                  <a:lnTo>
                    <a:pt x="8283" y="777"/>
                  </a:lnTo>
                  <a:lnTo>
                    <a:pt x="7876" y="573"/>
                  </a:lnTo>
                  <a:lnTo>
                    <a:pt x="7432" y="388"/>
                  </a:lnTo>
                  <a:lnTo>
                    <a:pt x="6989" y="240"/>
                  </a:lnTo>
                  <a:lnTo>
                    <a:pt x="6527" y="129"/>
                  </a:lnTo>
                  <a:lnTo>
                    <a:pt x="6046" y="56"/>
                  </a:lnTo>
                  <a:lnTo>
                    <a:pt x="5584" y="19"/>
                  </a:lnTo>
                  <a:lnTo>
                    <a:pt x="5103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15"/>
            <p:cNvSpPr/>
            <p:nvPr/>
          </p:nvSpPr>
          <p:spPr>
            <a:xfrm>
              <a:off x="10330976" y="2225078"/>
              <a:ext cx="344884" cy="242208"/>
            </a:xfrm>
            <a:custGeom>
              <a:rect b="b" l="l" r="r" t="t"/>
              <a:pathLst>
                <a:path extrusionOk="0" h="9115" w="12979">
                  <a:moveTo>
                    <a:pt x="777" y="0"/>
                  </a:moveTo>
                  <a:lnTo>
                    <a:pt x="592" y="37"/>
                  </a:lnTo>
                  <a:lnTo>
                    <a:pt x="444" y="592"/>
                  </a:lnTo>
                  <a:lnTo>
                    <a:pt x="296" y="1165"/>
                  </a:lnTo>
                  <a:lnTo>
                    <a:pt x="185" y="1738"/>
                  </a:lnTo>
                  <a:lnTo>
                    <a:pt x="93" y="2293"/>
                  </a:lnTo>
                  <a:lnTo>
                    <a:pt x="37" y="2866"/>
                  </a:lnTo>
                  <a:lnTo>
                    <a:pt x="0" y="3457"/>
                  </a:lnTo>
                  <a:lnTo>
                    <a:pt x="19" y="4030"/>
                  </a:lnTo>
                  <a:lnTo>
                    <a:pt x="56" y="4326"/>
                  </a:lnTo>
                  <a:lnTo>
                    <a:pt x="93" y="4604"/>
                  </a:lnTo>
                  <a:lnTo>
                    <a:pt x="148" y="4899"/>
                  </a:lnTo>
                  <a:lnTo>
                    <a:pt x="204" y="5177"/>
                  </a:lnTo>
                  <a:lnTo>
                    <a:pt x="278" y="5472"/>
                  </a:lnTo>
                  <a:lnTo>
                    <a:pt x="370" y="5750"/>
                  </a:lnTo>
                  <a:lnTo>
                    <a:pt x="462" y="6027"/>
                  </a:lnTo>
                  <a:lnTo>
                    <a:pt x="573" y="6286"/>
                  </a:lnTo>
                  <a:lnTo>
                    <a:pt x="703" y="6563"/>
                  </a:lnTo>
                  <a:lnTo>
                    <a:pt x="851" y="6803"/>
                  </a:lnTo>
                  <a:lnTo>
                    <a:pt x="999" y="7062"/>
                  </a:lnTo>
                  <a:lnTo>
                    <a:pt x="1165" y="7303"/>
                  </a:lnTo>
                  <a:lnTo>
                    <a:pt x="1350" y="7524"/>
                  </a:lnTo>
                  <a:lnTo>
                    <a:pt x="1553" y="7746"/>
                  </a:lnTo>
                  <a:lnTo>
                    <a:pt x="1757" y="7950"/>
                  </a:lnTo>
                  <a:lnTo>
                    <a:pt x="1978" y="8135"/>
                  </a:lnTo>
                  <a:lnTo>
                    <a:pt x="2219" y="8301"/>
                  </a:lnTo>
                  <a:lnTo>
                    <a:pt x="2459" y="8467"/>
                  </a:lnTo>
                  <a:lnTo>
                    <a:pt x="2755" y="8615"/>
                  </a:lnTo>
                  <a:lnTo>
                    <a:pt x="3051" y="8763"/>
                  </a:lnTo>
                  <a:lnTo>
                    <a:pt x="3365" y="8874"/>
                  </a:lnTo>
                  <a:lnTo>
                    <a:pt x="3679" y="8966"/>
                  </a:lnTo>
                  <a:lnTo>
                    <a:pt x="3993" y="9022"/>
                  </a:lnTo>
                  <a:lnTo>
                    <a:pt x="4308" y="9077"/>
                  </a:lnTo>
                  <a:lnTo>
                    <a:pt x="4641" y="9114"/>
                  </a:lnTo>
                  <a:lnTo>
                    <a:pt x="5288" y="9114"/>
                  </a:lnTo>
                  <a:lnTo>
                    <a:pt x="5620" y="9077"/>
                  </a:lnTo>
                  <a:lnTo>
                    <a:pt x="5935" y="9040"/>
                  </a:lnTo>
                  <a:lnTo>
                    <a:pt x="6267" y="8966"/>
                  </a:lnTo>
                  <a:lnTo>
                    <a:pt x="6582" y="8892"/>
                  </a:lnTo>
                  <a:lnTo>
                    <a:pt x="6896" y="8800"/>
                  </a:lnTo>
                  <a:lnTo>
                    <a:pt x="7210" y="8689"/>
                  </a:lnTo>
                  <a:lnTo>
                    <a:pt x="7506" y="8560"/>
                  </a:lnTo>
                  <a:lnTo>
                    <a:pt x="7802" y="8430"/>
                  </a:lnTo>
                  <a:lnTo>
                    <a:pt x="8079" y="8282"/>
                  </a:lnTo>
                  <a:lnTo>
                    <a:pt x="8375" y="8116"/>
                  </a:lnTo>
                  <a:lnTo>
                    <a:pt x="8634" y="7931"/>
                  </a:lnTo>
                  <a:lnTo>
                    <a:pt x="8911" y="7746"/>
                  </a:lnTo>
                  <a:lnTo>
                    <a:pt x="9170" y="7561"/>
                  </a:lnTo>
                  <a:lnTo>
                    <a:pt x="9669" y="7136"/>
                  </a:lnTo>
                  <a:lnTo>
                    <a:pt x="10150" y="6693"/>
                  </a:lnTo>
                  <a:lnTo>
                    <a:pt x="10593" y="6212"/>
                  </a:lnTo>
                  <a:lnTo>
                    <a:pt x="11018" y="5713"/>
                  </a:lnTo>
                  <a:lnTo>
                    <a:pt x="11407" y="5214"/>
                  </a:lnTo>
                  <a:lnTo>
                    <a:pt x="11850" y="4567"/>
                  </a:lnTo>
                  <a:lnTo>
                    <a:pt x="12257" y="3919"/>
                  </a:lnTo>
                  <a:lnTo>
                    <a:pt x="12645" y="3235"/>
                  </a:lnTo>
                  <a:lnTo>
                    <a:pt x="12978" y="2551"/>
                  </a:lnTo>
                  <a:lnTo>
                    <a:pt x="12867" y="2441"/>
                  </a:lnTo>
                  <a:lnTo>
                    <a:pt x="12664" y="2847"/>
                  </a:lnTo>
                  <a:lnTo>
                    <a:pt x="12460" y="3254"/>
                  </a:lnTo>
                  <a:lnTo>
                    <a:pt x="12239" y="3661"/>
                  </a:lnTo>
                  <a:lnTo>
                    <a:pt x="11998" y="4049"/>
                  </a:lnTo>
                  <a:lnTo>
                    <a:pt x="11758" y="4437"/>
                  </a:lnTo>
                  <a:lnTo>
                    <a:pt x="11499" y="4825"/>
                  </a:lnTo>
                  <a:lnTo>
                    <a:pt x="11222" y="5195"/>
                  </a:lnTo>
                  <a:lnTo>
                    <a:pt x="10945" y="5546"/>
                  </a:lnTo>
                  <a:lnTo>
                    <a:pt x="10538" y="6027"/>
                  </a:lnTo>
                  <a:lnTo>
                    <a:pt x="10113" y="6489"/>
                  </a:lnTo>
                  <a:lnTo>
                    <a:pt x="9650" y="6933"/>
                  </a:lnTo>
                  <a:lnTo>
                    <a:pt x="9188" y="7340"/>
                  </a:lnTo>
                  <a:lnTo>
                    <a:pt x="8929" y="7543"/>
                  </a:lnTo>
                  <a:lnTo>
                    <a:pt x="8671" y="7728"/>
                  </a:lnTo>
                  <a:lnTo>
                    <a:pt x="8412" y="7894"/>
                  </a:lnTo>
                  <a:lnTo>
                    <a:pt x="8153" y="8061"/>
                  </a:lnTo>
                  <a:lnTo>
                    <a:pt x="7876" y="8208"/>
                  </a:lnTo>
                  <a:lnTo>
                    <a:pt x="7598" y="8356"/>
                  </a:lnTo>
                  <a:lnTo>
                    <a:pt x="7303" y="8486"/>
                  </a:lnTo>
                  <a:lnTo>
                    <a:pt x="7007" y="8597"/>
                  </a:lnTo>
                  <a:lnTo>
                    <a:pt x="6711" y="8689"/>
                  </a:lnTo>
                  <a:lnTo>
                    <a:pt x="6397" y="8782"/>
                  </a:lnTo>
                  <a:lnTo>
                    <a:pt x="6082" y="8856"/>
                  </a:lnTo>
                  <a:lnTo>
                    <a:pt x="5750" y="8911"/>
                  </a:lnTo>
                  <a:lnTo>
                    <a:pt x="5435" y="8948"/>
                  </a:lnTo>
                  <a:lnTo>
                    <a:pt x="4788" y="8948"/>
                  </a:lnTo>
                  <a:lnTo>
                    <a:pt x="4456" y="8929"/>
                  </a:lnTo>
                  <a:lnTo>
                    <a:pt x="4141" y="8892"/>
                  </a:lnTo>
                  <a:lnTo>
                    <a:pt x="3809" y="8837"/>
                  </a:lnTo>
                  <a:lnTo>
                    <a:pt x="3494" y="8745"/>
                  </a:lnTo>
                  <a:lnTo>
                    <a:pt x="3199" y="8634"/>
                  </a:lnTo>
                  <a:lnTo>
                    <a:pt x="2903" y="8523"/>
                  </a:lnTo>
                  <a:lnTo>
                    <a:pt x="2607" y="8375"/>
                  </a:lnTo>
                  <a:lnTo>
                    <a:pt x="2330" y="8190"/>
                  </a:lnTo>
                  <a:lnTo>
                    <a:pt x="2071" y="8005"/>
                  </a:lnTo>
                  <a:lnTo>
                    <a:pt x="1849" y="7802"/>
                  </a:lnTo>
                  <a:lnTo>
                    <a:pt x="1627" y="7598"/>
                  </a:lnTo>
                  <a:lnTo>
                    <a:pt x="1442" y="7395"/>
                  </a:lnTo>
                  <a:lnTo>
                    <a:pt x="1257" y="7155"/>
                  </a:lnTo>
                  <a:lnTo>
                    <a:pt x="1091" y="6914"/>
                  </a:lnTo>
                  <a:lnTo>
                    <a:pt x="943" y="6674"/>
                  </a:lnTo>
                  <a:lnTo>
                    <a:pt x="814" y="6415"/>
                  </a:lnTo>
                  <a:lnTo>
                    <a:pt x="684" y="6156"/>
                  </a:lnTo>
                  <a:lnTo>
                    <a:pt x="573" y="5879"/>
                  </a:lnTo>
                  <a:lnTo>
                    <a:pt x="481" y="5602"/>
                  </a:lnTo>
                  <a:lnTo>
                    <a:pt x="407" y="5325"/>
                  </a:lnTo>
                  <a:lnTo>
                    <a:pt x="333" y="5029"/>
                  </a:lnTo>
                  <a:lnTo>
                    <a:pt x="278" y="4751"/>
                  </a:lnTo>
                  <a:lnTo>
                    <a:pt x="222" y="4456"/>
                  </a:lnTo>
                  <a:lnTo>
                    <a:pt x="204" y="4178"/>
                  </a:lnTo>
                  <a:lnTo>
                    <a:pt x="167" y="3883"/>
                  </a:lnTo>
                  <a:lnTo>
                    <a:pt x="167" y="3383"/>
                  </a:lnTo>
                  <a:lnTo>
                    <a:pt x="185" y="2903"/>
                  </a:lnTo>
                  <a:lnTo>
                    <a:pt x="241" y="2404"/>
                  </a:lnTo>
                  <a:lnTo>
                    <a:pt x="296" y="1923"/>
                  </a:lnTo>
                  <a:lnTo>
                    <a:pt x="389" y="1442"/>
                  </a:lnTo>
                  <a:lnTo>
                    <a:pt x="499" y="962"/>
                  </a:lnTo>
                  <a:lnTo>
                    <a:pt x="629" y="481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15"/>
            <p:cNvSpPr/>
            <p:nvPr/>
          </p:nvSpPr>
          <p:spPr>
            <a:xfrm>
              <a:off x="10133998" y="2347894"/>
              <a:ext cx="111525" cy="479952"/>
            </a:xfrm>
            <a:custGeom>
              <a:rect b="b" l="l" r="r" t="t"/>
              <a:pathLst>
                <a:path extrusionOk="0" h="18062" w="4197">
                  <a:moveTo>
                    <a:pt x="4049" y="0"/>
                  </a:moveTo>
                  <a:lnTo>
                    <a:pt x="4012" y="18"/>
                  </a:lnTo>
                  <a:lnTo>
                    <a:pt x="3993" y="55"/>
                  </a:lnTo>
                  <a:lnTo>
                    <a:pt x="3975" y="92"/>
                  </a:lnTo>
                  <a:lnTo>
                    <a:pt x="3956" y="1664"/>
                  </a:lnTo>
                  <a:lnTo>
                    <a:pt x="3901" y="3217"/>
                  </a:lnTo>
                  <a:lnTo>
                    <a:pt x="3864" y="4012"/>
                  </a:lnTo>
                  <a:lnTo>
                    <a:pt x="3808" y="4788"/>
                  </a:lnTo>
                  <a:lnTo>
                    <a:pt x="3734" y="5565"/>
                  </a:lnTo>
                  <a:lnTo>
                    <a:pt x="3642" y="6341"/>
                  </a:lnTo>
                  <a:lnTo>
                    <a:pt x="3513" y="7302"/>
                  </a:lnTo>
                  <a:lnTo>
                    <a:pt x="3365" y="8264"/>
                  </a:lnTo>
                  <a:lnTo>
                    <a:pt x="3198" y="9207"/>
                  </a:lnTo>
                  <a:lnTo>
                    <a:pt x="3013" y="10149"/>
                  </a:lnTo>
                  <a:lnTo>
                    <a:pt x="2810" y="11092"/>
                  </a:lnTo>
                  <a:lnTo>
                    <a:pt x="2551" y="12035"/>
                  </a:lnTo>
                  <a:lnTo>
                    <a:pt x="2274" y="12959"/>
                  </a:lnTo>
                  <a:lnTo>
                    <a:pt x="1960" y="13884"/>
                  </a:lnTo>
                  <a:lnTo>
                    <a:pt x="1775" y="14401"/>
                  </a:lnTo>
                  <a:lnTo>
                    <a:pt x="1553" y="14919"/>
                  </a:lnTo>
                  <a:lnTo>
                    <a:pt x="1331" y="15437"/>
                  </a:lnTo>
                  <a:lnTo>
                    <a:pt x="1091" y="15954"/>
                  </a:lnTo>
                  <a:lnTo>
                    <a:pt x="850" y="16453"/>
                  </a:lnTo>
                  <a:lnTo>
                    <a:pt x="592" y="16934"/>
                  </a:lnTo>
                  <a:lnTo>
                    <a:pt x="314" y="17433"/>
                  </a:lnTo>
                  <a:lnTo>
                    <a:pt x="19" y="17914"/>
                  </a:lnTo>
                  <a:lnTo>
                    <a:pt x="0" y="17951"/>
                  </a:lnTo>
                  <a:lnTo>
                    <a:pt x="19" y="17988"/>
                  </a:lnTo>
                  <a:lnTo>
                    <a:pt x="37" y="18025"/>
                  </a:lnTo>
                  <a:lnTo>
                    <a:pt x="56" y="18043"/>
                  </a:lnTo>
                  <a:lnTo>
                    <a:pt x="92" y="18062"/>
                  </a:lnTo>
                  <a:lnTo>
                    <a:pt x="129" y="18062"/>
                  </a:lnTo>
                  <a:lnTo>
                    <a:pt x="166" y="18043"/>
                  </a:lnTo>
                  <a:lnTo>
                    <a:pt x="203" y="18025"/>
                  </a:lnTo>
                  <a:lnTo>
                    <a:pt x="462" y="17600"/>
                  </a:lnTo>
                  <a:lnTo>
                    <a:pt x="703" y="17174"/>
                  </a:lnTo>
                  <a:lnTo>
                    <a:pt x="924" y="16749"/>
                  </a:lnTo>
                  <a:lnTo>
                    <a:pt x="1146" y="16306"/>
                  </a:lnTo>
                  <a:lnTo>
                    <a:pt x="1571" y="15437"/>
                  </a:lnTo>
                  <a:lnTo>
                    <a:pt x="1941" y="14531"/>
                  </a:lnTo>
                  <a:lnTo>
                    <a:pt x="2292" y="13625"/>
                  </a:lnTo>
                  <a:lnTo>
                    <a:pt x="2588" y="12682"/>
                  </a:lnTo>
                  <a:lnTo>
                    <a:pt x="2866" y="11758"/>
                  </a:lnTo>
                  <a:lnTo>
                    <a:pt x="3106" y="10796"/>
                  </a:lnTo>
                  <a:lnTo>
                    <a:pt x="3291" y="9964"/>
                  </a:lnTo>
                  <a:lnTo>
                    <a:pt x="3457" y="9096"/>
                  </a:lnTo>
                  <a:lnTo>
                    <a:pt x="3605" y="8245"/>
                  </a:lnTo>
                  <a:lnTo>
                    <a:pt x="3753" y="7376"/>
                  </a:lnTo>
                  <a:lnTo>
                    <a:pt x="3864" y="6507"/>
                  </a:lnTo>
                  <a:lnTo>
                    <a:pt x="3956" y="5639"/>
                  </a:lnTo>
                  <a:lnTo>
                    <a:pt x="4030" y="4788"/>
                  </a:lnTo>
                  <a:lnTo>
                    <a:pt x="4104" y="3919"/>
                  </a:lnTo>
                  <a:lnTo>
                    <a:pt x="4141" y="2958"/>
                  </a:lnTo>
                  <a:lnTo>
                    <a:pt x="4160" y="2015"/>
                  </a:lnTo>
                  <a:lnTo>
                    <a:pt x="4197" y="92"/>
                  </a:lnTo>
                  <a:lnTo>
                    <a:pt x="4178" y="55"/>
                  </a:lnTo>
                  <a:lnTo>
                    <a:pt x="4160" y="18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rgbClr val="817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15"/>
            <p:cNvSpPr/>
            <p:nvPr/>
          </p:nvSpPr>
          <p:spPr>
            <a:xfrm>
              <a:off x="10324094" y="1880225"/>
              <a:ext cx="266761" cy="240747"/>
            </a:xfrm>
            <a:custGeom>
              <a:rect b="b" l="l" r="r" t="t"/>
              <a:pathLst>
                <a:path extrusionOk="0" h="9060" w="10039">
                  <a:moveTo>
                    <a:pt x="5399" y="0"/>
                  </a:moveTo>
                  <a:lnTo>
                    <a:pt x="5103" y="19"/>
                  </a:lnTo>
                  <a:lnTo>
                    <a:pt x="4807" y="37"/>
                  </a:lnTo>
                  <a:lnTo>
                    <a:pt x="4530" y="93"/>
                  </a:lnTo>
                  <a:lnTo>
                    <a:pt x="4289" y="167"/>
                  </a:lnTo>
                  <a:lnTo>
                    <a:pt x="4068" y="241"/>
                  </a:lnTo>
                  <a:lnTo>
                    <a:pt x="3864" y="352"/>
                  </a:lnTo>
                  <a:lnTo>
                    <a:pt x="3698" y="463"/>
                  </a:lnTo>
                  <a:lnTo>
                    <a:pt x="3531" y="592"/>
                  </a:lnTo>
                  <a:lnTo>
                    <a:pt x="3402" y="721"/>
                  </a:lnTo>
                  <a:lnTo>
                    <a:pt x="3273" y="851"/>
                  </a:lnTo>
                  <a:lnTo>
                    <a:pt x="3051" y="1110"/>
                  </a:lnTo>
                  <a:lnTo>
                    <a:pt x="2829" y="1368"/>
                  </a:lnTo>
                  <a:lnTo>
                    <a:pt x="2718" y="1479"/>
                  </a:lnTo>
                  <a:lnTo>
                    <a:pt x="2589" y="1572"/>
                  </a:lnTo>
                  <a:lnTo>
                    <a:pt x="2441" y="1664"/>
                  </a:lnTo>
                  <a:lnTo>
                    <a:pt x="2274" y="1720"/>
                  </a:lnTo>
                  <a:lnTo>
                    <a:pt x="2090" y="1775"/>
                  </a:lnTo>
                  <a:lnTo>
                    <a:pt x="1868" y="1794"/>
                  </a:lnTo>
                  <a:lnTo>
                    <a:pt x="1442" y="1831"/>
                  </a:lnTo>
                  <a:lnTo>
                    <a:pt x="1054" y="1868"/>
                  </a:lnTo>
                  <a:lnTo>
                    <a:pt x="869" y="1905"/>
                  </a:lnTo>
                  <a:lnTo>
                    <a:pt x="721" y="1942"/>
                  </a:lnTo>
                  <a:lnTo>
                    <a:pt x="574" y="1997"/>
                  </a:lnTo>
                  <a:lnTo>
                    <a:pt x="426" y="2071"/>
                  </a:lnTo>
                  <a:lnTo>
                    <a:pt x="315" y="2145"/>
                  </a:lnTo>
                  <a:lnTo>
                    <a:pt x="222" y="2237"/>
                  </a:lnTo>
                  <a:lnTo>
                    <a:pt x="130" y="2367"/>
                  </a:lnTo>
                  <a:lnTo>
                    <a:pt x="74" y="2496"/>
                  </a:lnTo>
                  <a:lnTo>
                    <a:pt x="37" y="2663"/>
                  </a:lnTo>
                  <a:lnTo>
                    <a:pt x="0" y="2847"/>
                  </a:lnTo>
                  <a:lnTo>
                    <a:pt x="0" y="3069"/>
                  </a:lnTo>
                  <a:lnTo>
                    <a:pt x="19" y="3310"/>
                  </a:lnTo>
                  <a:lnTo>
                    <a:pt x="37" y="3439"/>
                  </a:lnTo>
                  <a:lnTo>
                    <a:pt x="56" y="3531"/>
                  </a:lnTo>
                  <a:lnTo>
                    <a:pt x="111" y="3624"/>
                  </a:lnTo>
                  <a:lnTo>
                    <a:pt x="148" y="3716"/>
                  </a:lnTo>
                  <a:lnTo>
                    <a:pt x="278" y="3883"/>
                  </a:lnTo>
                  <a:lnTo>
                    <a:pt x="426" y="4049"/>
                  </a:lnTo>
                  <a:lnTo>
                    <a:pt x="574" y="4197"/>
                  </a:lnTo>
                  <a:lnTo>
                    <a:pt x="721" y="4382"/>
                  </a:lnTo>
                  <a:lnTo>
                    <a:pt x="869" y="4585"/>
                  </a:lnTo>
                  <a:lnTo>
                    <a:pt x="925" y="4696"/>
                  </a:lnTo>
                  <a:lnTo>
                    <a:pt x="980" y="4825"/>
                  </a:lnTo>
                  <a:lnTo>
                    <a:pt x="1054" y="5066"/>
                  </a:lnTo>
                  <a:lnTo>
                    <a:pt x="1073" y="5288"/>
                  </a:lnTo>
                  <a:lnTo>
                    <a:pt x="1054" y="5473"/>
                  </a:lnTo>
                  <a:lnTo>
                    <a:pt x="1017" y="5620"/>
                  </a:lnTo>
                  <a:lnTo>
                    <a:pt x="962" y="5731"/>
                  </a:lnTo>
                  <a:lnTo>
                    <a:pt x="906" y="5842"/>
                  </a:lnTo>
                  <a:lnTo>
                    <a:pt x="795" y="5972"/>
                  </a:lnTo>
                  <a:lnTo>
                    <a:pt x="758" y="6083"/>
                  </a:lnTo>
                  <a:lnTo>
                    <a:pt x="740" y="6175"/>
                  </a:lnTo>
                  <a:lnTo>
                    <a:pt x="740" y="6286"/>
                  </a:lnTo>
                  <a:lnTo>
                    <a:pt x="777" y="6378"/>
                  </a:lnTo>
                  <a:lnTo>
                    <a:pt x="814" y="6489"/>
                  </a:lnTo>
                  <a:lnTo>
                    <a:pt x="869" y="6582"/>
                  </a:lnTo>
                  <a:lnTo>
                    <a:pt x="925" y="6674"/>
                  </a:lnTo>
                  <a:lnTo>
                    <a:pt x="1017" y="6748"/>
                  </a:lnTo>
                  <a:lnTo>
                    <a:pt x="1110" y="6822"/>
                  </a:lnTo>
                  <a:lnTo>
                    <a:pt x="1202" y="6896"/>
                  </a:lnTo>
                  <a:lnTo>
                    <a:pt x="1313" y="6951"/>
                  </a:lnTo>
                  <a:lnTo>
                    <a:pt x="1405" y="6988"/>
                  </a:lnTo>
                  <a:lnTo>
                    <a:pt x="1516" y="7007"/>
                  </a:lnTo>
                  <a:lnTo>
                    <a:pt x="1627" y="7007"/>
                  </a:lnTo>
                  <a:lnTo>
                    <a:pt x="1738" y="6988"/>
                  </a:lnTo>
                  <a:lnTo>
                    <a:pt x="1849" y="6970"/>
                  </a:lnTo>
                  <a:lnTo>
                    <a:pt x="1905" y="6951"/>
                  </a:lnTo>
                  <a:lnTo>
                    <a:pt x="1997" y="6933"/>
                  </a:lnTo>
                  <a:lnTo>
                    <a:pt x="2589" y="6933"/>
                  </a:lnTo>
                  <a:lnTo>
                    <a:pt x="2977" y="6970"/>
                  </a:lnTo>
                  <a:lnTo>
                    <a:pt x="3920" y="7062"/>
                  </a:lnTo>
                  <a:lnTo>
                    <a:pt x="4936" y="7192"/>
                  </a:lnTo>
                  <a:lnTo>
                    <a:pt x="6785" y="7469"/>
                  </a:lnTo>
                  <a:lnTo>
                    <a:pt x="7617" y="7599"/>
                  </a:lnTo>
                  <a:lnTo>
                    <a:pt x="7599" y="7820"/>
                  </a:lnTo>
                  <a:lnTo>
                    <a:pt x="7599" y="8061"/>
                  </a:lnTo>
                  <a:lnTo>
                    <a:pt x="7617" y="8190"/>
                  </a:lnTo>
                  <a:lnTo>
                    <a:pt x="7636" y="8338"/>
                  </a:lnTo>
                  <a:lnTo>
                    <a:pt x="7673" y="8467"/>
                  </a:lnTo>
                  <a:lnTo>
                    <a:pt x="7728" y="8597"/>
                  </a:lnTo>
                  <a:lnTo>
                    <a:pt x="7802" y="8726"/>
                  </a:lnTo>
                  <a:lnTo>
                    <a:pt x="7894" y="8837"/>
                  </a:lnTo>
                  <a:lnTo>
                    <a:pt x="8005" y="8930"/>
                  </a:lnTo>
                  <a:lnTo>
                    <a:pt x="8135" y="9004"/>
                  </a:lnTo>
                  <a:lnTo>
                    <a:pt x="8301" y="9041"/>
                  </a:lnTo>
                  <a:lnTo>
                    <a:pt x="8504" y="9059"/>
                  </a:lnTo>
                  <a:lnTo>
                    <a:pt x="8652" y="9041"/>
                  </a:lnTo>
                  <a:lnTo>
                    <a:pt x="8782" y="8985"/>
                  </a:lnTo>
                  <a:lnTo>
                    <a:pt x="8893" y="8911"/>
                  </a:lnTo>
                  <a:lnTo>
                    <a:pt x="8967" y="8819"/>
                  </a:lnTo>
                  <a:lnTo>
                    <a:pt x="9041" y="8689"/>
                  </a:lnTo>
                  <a:lnTo>
                    <a:pt x="9096" y="8541"/>
                  </a:lnTo>
                  <a:lnTo>
                    <a:pt x="9133" y="8375"/>
                  </a:lnTo>
                  <a:lnTo>
                    <a:pt x="9170" y="8209"/>
                  </a:lnTo>
                  <a:lnTo>
                    <a:pt x="9207" y="7820"/>
                  </a:lnTo>
                  <a:lnTo>
                    <a:pt x="9262" y="7432"/>
                  </a:lnTo>
                  <a:lnTo>
                    <a:pt x="9299" y="7247"/>
                  </a:lnTo>
                  <a:lnTo>
                    <a:pt x="9355" y="7062"/>
                  </a:lnTo>
                  <a:lnTo>
                    <a:pt x="9429" y="6878"/>
                  </a:lnTo>
                  <a:lnTo>
                    <a:pt x="9503" y="6730"/>
                  </a:lnTo>
                  <a:lnTo>
                    <a:pt x="9595" y="6563"/>
                  </a:lnTo>
                  <a:lnTo>
                    <a:pt x="9669" y="6378"/>
                  </a:lnTo>
                  <a:lnTo>
                    <a:pt x="9817" y="5972"/>
                  </a:lnTo>
                  <a:lnTo>
                    <a:pt x="9946" y="5510"/>
                  </a:lnTo>
                  <a:lnTo>
                    <a:pt x="9983" y="5269"/>
                  </a:lnTo>
                  <a:lnTo>
                    <a:pt x="10020" y="5029"/>
                  </a:lnTo>
                  <a:lnTo>
                    <a:pt x="10039" y="4807"/>
                  </a:lnTo>
                  <a:lnTo>
                    <a:pt x="10039" y="4567"/>
                  </a:lnTo>
                  <a:lnTo>
                    <a:pt x="10039" y="4326"/>
                  </a:lnTo>
                  <a:lnTo>
                    <a:pt x="10020" y="4104"/>
                  </a:lnTo>
                  <a:lnTo>
                    <a:pt x="9983" y="3883"/>
                  </a:lnTo>
                  <a:lnTo>
                    <a:pt x="9928" y="3679"/>
                  </a:lnTo>
                  <a:lnTo>
                    <a:pt x="9854" y="3494"/>
                  </a:lnTo>
                  <a:lnTo>
                    <a:pt x="9762" y="3310"/>
                  </a:lnTo>
                  <a:lnTo>
                    <a:pt x="9577" y="3032"/>
                  </a:lnTo>
                  <a:lnTo>
                    <a:pt x="9410" y="2847"/>
                  </a:lnTo>
                  <a:lnTo>
                    <a:pt x="9244" y="2681"/>
                  </a:lnTo>
                  <a:lnTo>
                    <a:pt x="9078" y="2552"/>
                  </a:lnTo>
                  <a:lnTo>
                    <a:pt x="8930" y="2385"/>
                  </a:lnTo>
                  <a:lnTo>
                    <a:pt x="8782" y="2182"/>
                  </a:lnTo>
                  <a:lnTo>
                    <a:pt x="8597" y="1886"/>
                  </a:lnTo>
                  <a:lnTo>
                    <a:pt x="8431" y="1479"/>
                  </a:lnTo>
                  <a:lnTo>
                    <a:pt x="8375" y="1350"/>
                  </a:lnTo>
                  <a:lnTo>
                    <a:pt x="8301" y="1239"/>
                  </a:lnTo>
                  <a:lnTo>
                    <a:pt x="8153" y="1036"/>
                  </a:lnTo>
                  <a:lnTo>
                    <a:pt x="7968" y="851"/>
                  </a:lnTo>
                  <a:lnTo>
                    <a:pt x="7746" y="666"/>
                  </a:lnTo>
                  <a:lnTo>
                    <a:pt x="7506" y="518"/>
                  </a:lnTo>
                  <a:lnTo>
                    <a:pt x="7229" y="389"/>
                  </a:lnTo>
                  <a:lnTo>
                    <a:pt x="6952" y="278"/>
                  </a:lnTo>
                  <a:lnTo>
                    <a:pt x="6637" y="185"/>
                  </a:lnTo>
                  <a:lnTo>
                    <a:pt x="6341" y="111"/>
                  </a:lnTo>
                  <a:lnTo>
                    <a:pt x="6027" y="56"/>
                  </a:lnTo>
                  <a:lnTo>
                    <a:pt x="5713" y="19"/>
                  </a:lnTo>
                  <a:lnTo>
                    <a:pt x="53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15"/>
            <p:cNvSpPr/>
            <p:nvPr/>
          </p:nvSpPr>
          <p:spPr>
            <a:xfrm>
              <a:off x="10431180" y="2099817"/>
              <a:ext cx="140037" cy="170967"/>
            </a:xfrm>
            <a:custGeom>
              <a:rect b="b" l="l" r="r" t="t"/>
              <a:pathLst>
                <a:path extrusionOk="0" h="6434" w="5270">
                  <a:moveTo>
                    <a:pt x="4216" y="0"/>
                  </a:moveTo>
                  <a:lnTo>
                    <a:pt x="518" y="1294"/>
                  </a:lnTo>
                  <a:lnTo>
                    <a:pt x="407" y="2274"/>
                  </a:lnTo>
                  <a:lnTo>
                    <a:pt x="241" y="3697"/>
                  </a:lnTo>
                  <a:lnTo>
                    <a:pt x="1" y="5823"/>
                  </a:lnTo>
                  <a:lnTo>
                    <a:pt x="278" y="5990"/>
                  </a:lnTo>
                  <a:lnTo>
                    <a:pt x="537" y="6119"/>
                  </a:lnTo>
                  <a:lnTo>
                    <a:pt x="814" y="6230"/>
                  </a:lnTo>
                  <a:lnTo>
                    <a:pt x="1073" y="6323"/>
                  </a:lnTo>
                  <a:lnTo>
                    <a:pt x="1332" y="6378"/>
                  </a:lnTo>
                  <a:lnTo>
                    <a:pt x="1572" y="6415"/>
                  </a:lnTo>
                  <a:lnTo>
                    <a:pt x="1812" y="6434"/>
                  </a:lnTo>
                  <a:lnTo>
                    <a:pt x="2053" y="6434"/>
                  </a:lnTo>
                  <a:lnTo>
                    <a:pt x="2293" y="6415"/>
                  </a:lnTo>
                  <a:lnTo>
                    <a:pt x="2515" y="6378"/>
                  </a:lnTo>
                  <a:lnTo>
                    <a:pt x="2737" y="6323"/>
                  </a:lnTo>
                  <a:lnTo>
                    <a:pt x="2959" y="6267"/>
                  </a:lnTo>
                  <a:lnTo>
                    <a:pt x="3162" y="6193"/>
                  </a:lnTo>
                  <a:lnTo>
                    <a:pt x="3365" y="6101"/>
                  </a:lnTo>
                  <a:lnTo>
                    <a:pt x="3735" y="5916"/>
                  </a:lnTo>
                  <a:lnTo>
                    <a:pt x="4068" y="5694"/>
                  </a:lnTo>
                  <a:lnTo>
                    <a:pt x="4382" y="5472"/>
                  </a:lnTo>
                  <a:lnTo>
                    <a:pt x="4641" y="5250"/>
                  </a:lnTo>
                  <a:lnTo>
                    <a:pt x="4863" y="5047"/>
                  </a:lnTo>
                  <a:lnTo>
                    <a:pt x="5158" y="4714"/>
                  </a:lnTo>
                  <a:lnTo>
                    <a:pt x="5269" y="4585"/>
                  </a:lnTo>
                  <a:lnTo>
                    <a:pt x="5066" y="4086"/>
                  </a:lnTo>
                  <a:lnTo>
                    <a:pt x="4881" y="3568"/>
                  </a:lnTo>
                  <a:lnTo>
                    <a:pt x="4715" y="3032"/>
                  </a:lnTo>
                  <a:lnTo>
                    <a:pt x="4585" y="2477"/>
                  </a:lnTo>
                  <a:lnTo>
                    <a:pt x="4456" y="1886"/>
                  </a:lnTo>
                  <a:lnTo>
                    <a:pt x="4345" y="1294"/>
                  </a:lnTo>
                  <a:lnTo>
                    <a:pt x="4271" y="666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rgbClr val="784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15"/>
            <p:cNvSpPr/>
            <p:nvPr/>
          </p:nvSpPr>
          <p:spPr>
            <a:xfrm>
              <a:off x="10436096" y="2141562"/>
              <a:ext cx="89921" cy="71267"/>
            </a:xfrm>
            <a:custGeom>
              <a:rect b="b" l="l" r="r" t="t"/>
              <a:pathLst>
                <a:path extrusionOk="0" h="2682" w="3384">
                  <a:moveTo>
                    <a:pt x="3384" y="0"/>
                  </a:moveTo>
                  <a:lnTo>
                    <a:pt x="222" y="703"/>
                  </a:lnTo>
                  <a:lnTo>
                    <a:pt x="1" y="2663"/>
                  </a:lnTo>
                  <a:lnTo>
                    <a:pt x="111" y="2681"/>
                  </a:lnTo>
                  <a:lnTo>
                    <a:pt x="241" y="2681"/>
                  </a:lnTo>
                  <a:lnTo>
                    <a:pt x="389" y="2663"/>
                  </a:lnTo>
                  <a:lnTo>
                    <a:pt x="555" y="2626"/>
                  </a:lnTo>
                  <a:lnTo>
                    <a:pt x="740" y="2552"/>
                  </a:lnTo>
                  <a:lnTo>
                    <a:pt x="943" y="2478"/>
                  </a:lnTo>
                  <a:lnTo>
                    <a:pt x="1147" y="2367"/>
                  </a:lnTo>
                  <a:lnTo>
                    <a:pt x="1369" y="2237"/>
                  </a:lnTo>
                  <a:lnTo>
                    <a:pt x="1609" y="2071"/>
                  </a:lnTo>
                  <a:lnTo>
                    <a:pt x="1849" y="1886"/>
                  </a:lnTo>
                  <a:lnTo>
                    <a:pt x="2090" y="1664"/>
                  </a:lnTo>
                  <a:lnTo>
                    <a:pt x="2348" y="1405"/>
                  </a:lnTo>
                  <a:lnTo>
                    <a:pt x="2607" y="1110"/>
                  </a:lnTo>
                  <a:lnTo>
                    <a:pt x="2866" y="777"/>
                  </a:lnTo>
                  <a:lnTo>
                    <a:pt x="3125" y="407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15"/>
            <p:cNvSpPr/>
            <p:nvPr/>
          </p:nvSpPr>
          <p:spPr>
            <a:xfrm>
              <a:off x="10373226" y="1947027"/>
              <a:ext cx="176867" cy="230915"/>
            </a:xfrm>
            <a:custGeom>
              <a:rect b="b" l="l" r="r" t="t"/>
              <a:pathLst>
                <a:path extrusionOk="0" h="8690" w="6656">
                  <a:moveTo>
                    <a:pt x="3106" y="1"/>
                  </a:moveTo>
                  <a:lnTo>
                    <a:pt x="2588" y="56"/>
                  </a:lnTo>
                  <a:lnTo>
                    <a:pt x="2237" y="112"/>
                  </a:lnTo>
                  <a:lnTo>
                    <a:pt x="1904" y="204"/>
                  </a:lnTo>
                  <a:lnTo>
                    <a:pt x="1572" y="315"/>
                  </a:lnTo>
                  <a:lnTo>
                    <a:pt x="1257" y="463"/>
                  </a:lnTo>
                  <a:lnTo>
                    <a:pt x="961" y="648"/>
                  </a:lnTo>
                  <a:lnTo>
                    <a:pt x="684" y="851"/>
                  </a:lnTo>
                  <a:lnTo>
                    <a:pt x="425" y="1091"/>
                  </a:lnTo>
                  <a:lnTo>
                    <a:pt x="185" y="1350"/>
                  </a:lnTo>
                  <a:lnTo>
                    <a:pt x="111" y="1443"/>
                  </a:lnTo>
                  <a:lnTo>
                    <a:pt x="56" y="1572"/>
                  </a:lnTo>
                  <a:lnTo>
                    <a:pt x="19" y="1701"/>
                  </a:lnTo>
                  <a:lnTo>
                    <a:pt x="0" y="1849"/>
                  </a:lnTo>
                  <a:lnTo>
                    <a:pt x="0" y="1979"/>
                  </a:lnTo>
                  <a:lnTo>
                    <a:pt x="19" y="2311"/>
                  </a:lnTo>
                  <a:lnTo>
                    <a:pt x="93" y="2663"/>
                  </a:lnTo>
                  <a:lnTo>
                    <a:pt x="167" y="3051"/>
                  </a:lnTo>
                  <a:lnTo>
                    <a:pt x="241" y="3513"/>
                  </a:lnTo>
                  <a:lnTo>
                    <a:pt x="314" y="4012"/>
                  </a:lnTo>
                  <a:lnTo>
                    <a:pt x="333" y="4290"/>
                  </a:lnTo>
                  <a:lnTo>
                    <a:pt x="333" y="4585"/>
                  </a:lnTo>
                  <a:lnTo>
                    <a:pt x="351" y="5085"/>
                  </a:lnTo>
                  <a:lnTo>
                    <a:pt x="370" y="5528"/>
                  </a:lnTo>
                  <a:lnTo>
                    <a:pt x="407" y="5972"/>
                  </a:lnTo>
                  <a:lnTo>
                    <a:pt x="462" y="6379"/>
                  </a:lnTo>
                  <a:lnTo>
                    <a:pt x="536" y="6748"/>
                  </a:lnTo>
                  <a:lnTo>
                    <a:pt x="629" y="7100"/>
                  </a:lnTo>
                  <a:lnTo>
                    <a:pt x="758" y="7432"/>
                  </a:lnTo>
                  <a:lnTo>
                    <a:pt x="888" y="7710"/>
                  </a:lnTo>
                  <a:lnTo>
                    <a:pt x="980" y="7839"/>
                  </a:lnTo>
                  <a:lnTo>
                    <a:pt x="1072" y="7969"/>
                  </a:lnTo>
                  <a:lnTo>
                    <a:pt x="1165" y="8079"/>
                  </a:lnTo>
                  <a:lnTo>
                    <a:pt x="1276" y="8190"/>
                  </a:lnTo>
                  <a:lnTo>
                    <a:pt x="1387" y="8283"/>
                  </a:lnTo>
                  <a:lnTo>
                    <a:pt x="1516" y="8375"/>
                  </a:lnTo>
                  <a:lnTo>
                    <a:pt x="1646" y="8449"/>
                  </a:lnTo>
                  <a:lnTo>
                    <a:pt x="1793" y="8505"/>
                  </a:lnTo>
                  <a:lnTo>
                    <a:pt x="1941" y="8560"/>
                  </a:lnTo>
                  <a:lnTo>
                    <a:pt x="2108" y="8616"/>
                  </a:lnTo>
                  <a:lnTo>
                    <a:pt x="2274" y="8653"/>
                  </a:lnTo>
                  <a:lnTo>
                    <a:pt x="2459" y="8671"/>
                  </a:lnTo>
                  <a:lnTo>
                    <a:pt x="2662" y="8689"/>
                  </a:lnTo>
                  <a:lnTo>
                    <a:pt x="2866" y="8689"/>
                  </a:lnTo>
                  <a:lnTo>
                    <a:pt x="3309" y="8671"/>
                  </a:lnTo>
                  <a:lnTo>
                    <a:pt x="3661" y="8616"/>
                  </a:lnTo>
                  <a:lnTo>
                    <a:pt x="4030" y="8542"/>
                  </a:lnTo>
                  <a:lnTo>
                    <a:pt x="4363" y="8431"/>
                  </a:lnTo>
                  <a:lnTo>
                    <a:pt x="4696" y="8283"/>
                  </a:lnTo>
                  <a:lnTo>
                    <a:pt x="4992" y="8098"/>
                  </a:lnTo>
                  <a:lnTo>
                    <a:pt x="5140" y="7987"/>
                  </a:lnTo>
                  <a:lnTo>
                    <a:pt x="5269" y="7876"/>
                  </a:lnTo>
                  <a:lnTo>
                    <a:pt x="5398" y="7765"/>
                  </a:lnTo>
                  <a:lnTo>
                    <a:pt x="5528" y="7617"/>
                  </a:lnTo>
                  <a:lnTo>
                    <a:pt x="5639" y="7469"/>
                  </a:lnTo>
                  <a:lnTo>
                    <a:pt x="5750" y="7321"/>
                  </a:lnTo>
                  <a:lnTo>
                    <a:pt x="5971" y="6933"/>
                  </a:lnTo>
                  <a:lnTo>
                    <a:pt x="6175" y="6600"/>
                  </a:lnTo>
                  <a:lnTo>
                    <a:pt x="6341" y="6268"/>
                  </a:lnTo>
                  <a:lnTo>
                    <a:pt x="6471" y="5972"/>
                  </a:lnTo>
                  <a:lnTo>
                    <a:pt x="6545" y="5750"/>
                  </a:lnTo>
                  <a:lnTo>
                    <a:pt x="6600" y="5528"/>
                  </a:lnTo>
                  <a:lnTo>
                    <a:pt x="6637" y="5306"/>
                  </a:lnTo>
                  <a:lnTo>
                    <a:pt x="6655" y="5085"/>
                  </a:lnTo>
                  <a:lnTo>
                    <a:pt x="6655" y="4863"/>
                  </a:lnTo>
                  <a:lnTo>
                    <a:pt x="6637" y="4641"/>
                  </a:lnTo>
                  <a:lnTo>
                    <a:pt x="6637" y="4197"/>
                  </a:lnTo>
                  <a:lnTo>
                    <a:pt x="6637" y="3680"/>
                  </a:lnTo>
                  <a:lnTo>
                    <a:pt x="6618" y="3088"/>
                  </a:lnTo>
                  <a:lnTo>
                    <a:pt x="6582" y="2792"/>
                  </a:lnTo>
                  <a:lnTo>
                    <a:pt x="6545" y="2478"/>
                  </a:lnTo>
                  <a:lnTo>
                    <a:pt x="6508" y="2256"/>
                  </a:lnTo>
                  <a:lnTo>
                    <a:pt x="6452" y="2034"/>
                  </a:lnTo>
                  <a:lnTo>
                    <a:pt x="6397" y="1812"/>
                  </a:lnTo>
                  <a:lnTo>
                    <a:pt x="6304" y="1590"/>
                  </a:lnTo>
                  <a:lnTo>
                    <a:pt x="6212" y="1387"/>
                  </a:lnTo>
                  <a:lnTo>
                    <a:pt x="6101" y="1184"/>
                  </a:lnTo>
                  <a:lnTo>
                    <a:pt x="5971" y="999"/>
                  </a:lnTo>
                  <a:lnTo>
                    <a:pt x="5805" y="814"/>
                  </a:lnTo>
                  <a:lnTo>
                    <a:pt x="5639" y="648"/>
                  </a:lnTo>
                  <a:lnTo>
                    <a:pt x="5435" y="500"/>
                  </a:lnTo>
                  <a:lnTo>
                    <a:pt x="5213" y="370"/>
                  </a:lnTo>
                  <a:lnTo>
                    <a:pt x="4973" y="259"/>
                  </a:lnTo>
                  <a:lnTo>
                    <a:pt x="4696" y="149"/>
                  </a:lnTo>
                  <a:lnTo>
                    <a:pt x="4382" y="75"/>
                  </a:lnTo>
                  <a:lnTo>
                    <a:pt x="4049" y="38"/>
                  </a:lnTo>
                  <a:lnTo>
                    <a:pt x="3679" y="1"/>
                  </a:lnTo>
                  <a:close/>
                </a:path>
              </a:pathLst>
            </a:custGeom>
            <a:solidFill>
              <a:srgbClr val="784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15"/>
            <p:cNvSpPr/>
            <p:nvPr/>
          </p:nvSpPr>
          <p:spPr>
            <a:xfrm>
              <a:off x="10409577" y="2044308"/>
              <a:ext cx="19664" cy="40284"/>
            </a:xfrm>
            <a:custGeom>
              <a:rect b="b" l="l" r="r" t="t"/>
              <a:pathLst>
                <a:path extrusionOk="0" h="1516" w="740">
                  <a:moveTo>
                    <a:pt x="610" y="0"/>
                  </a:moveTo>
                  <a:lnTo>
                    <a:pt x="573" y="19"/>
                  </a:lnTo>
                  <a:lnTo>
                    <a:pt x="555" y="55"/>
                  </a:lnTo>
                  <a:lnTo>
                    <a:pt x="19" y="1017"/>
                  </a:lnTo>
                  <a:lnTo>
                    <a:pt x="0" y="1054"/>
                  </a:lnTo>
                  <a:lnTo>
                    <a:pt x="0" y="1091"/>
                  </a:lnTo>
                  <a:lnTo>
                    <a:pt x="19" y="1128"/>
                  </a:lnTo>
                  <a:lnTo>
                    <a:pt x="56" y="1165"/>
                  </a:lnTo>
                  <a:lnTo>
                    <a:pt x="278" y="1313"/>
                  </a:lnTo>
                  <a:lnTo>
                    <a:pt x="462" y="1479"/>
                  </a:lnTo>
                  <a:lnTo>
                    <a:pt x="518" y="1497"/>
                  </a:lnTo>
                  <a:lnTo>
                    <a:pt x="555" y="1516"/>
                  </a:lnTo>
                  <a:lnTo>
                    <a:pt x="592" y="1497"/>
                  </a:lnTo>
                  <a:lnTo>
                    <a:pt x="629" y="1479"/>
                  </a:lnTo>
                  <a:lnTo>
                    <a:pt x="647" y="1442"/>
                  </a:lnTo>
                  <a:lnTo>
                    <a:pt x="647" y="1405"/>
                  </a:lnTo>
                  <a:lnTo>
                    <a:pt x="647" y="1368"/>
                  </a:lnTo>
                  <a:lnTo>
                    <a:pt x="629" y="1331"/>
                  </a:lnTo>
                  <a:lnTo>
                    <a:pt x="407" y="1146"/>
                  </a:lnTo>
                  <a:lnTo>
                    <a:pt x="253" y="1040"/>
                  </a:lnTo>
                  <a:lnTo>
                    <a:pt x="740" y="166"/>
                  </a:lnTo>
                  <a:lnTo>
                    <a:pt x="740" y="111"/>
                  </a:lnTo>
                  <a:lnTo>
                    <a:pt x="740" y="74"/>
                  </a:lnTo>
                  <a:lnTo>
                    <a:pt x="721" y="37"/>
                  </a:lnTo>
                  <a:lnTo>
                    <a:pt x="684" y="19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15"/>
            <p:cNvSpPr/>
            <p:nvPr/>
          </p:nvSpPr>
          <p:spPr>
            <a:xfrm>
              <a:off x="10439523" y="2047231"/>
              <a:ext cx="10363" cy="12808"/>
            </a:xfrm>
            <a:custGeom>
              <a:rect b="b" l="l" r="r" t="t"/>
              <a:pathLst>
                <a:path extrusionOk="0" h="482" w="390">
                  <a:moveTo>
                    <a:pt x="149" y="1"/>
                  </a:moveTo>
                  <a:lnTo>
                    <a:pt x="75" y="38"/>
                  </a:lnTo>
                  <a:lnTo>
                    <a:pt x="38" y="93"/>
                  </a:lnTo>
                  <a:lnTo>
                    <a:pt x="1" y="186"/>
                  </a:lnTo>
                  <a:lnTo>
                    <a:pt x="19" y="278"/>
                  </a:lnTo>
                  <a:lnTo>
                    <a:pt x="38" y="371"/>
                  </a:lnTo>
                  <a:lnTo>
                    <a:pt x="93" y="445"/>
                  </a:lnTo>
                  <a:lnTo>
                    <a:pt x="167" y="482"/>
                  </a:lnTo>
                  <a:lnTo>
                    <a:pt x="241" y="482"/>
                  </a:lnTo>
                  <a:lnTo>
                    <a:pt x="315" y="463"/>
                  </a:lnTo>
                  <a:lnTo>
                    <a:pt x="352" y="389"/>
                  </a:lnTo>
                  <a:lnTo>
                    <a:pt x="389" y="297"/>
                  </a:lnTo>
                  <a:lnTo>
                    <a:pt x="371" y="204"/>
                  </a:lnTo>
                  <a:lnTo>
                    <a:pt x="352" y="112"/>
                  </a:lnTo>
                  <a:lnTo>
                    <a:pt x="297" y="38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15"/>
            <p:cNvSpPr/>
            <p:nvPr/>
          </p:nvSpPr>
          <p:spPr>
            <a:xfrm>
              <a:off x="10395812" y="2052147"/>
              <a:ext cx="9858" cy="13286"/>
            </a:xfrm>
            <a:custGeom>
              <a:rect b="b" l="l" r="r" t="t"/>
              <a:pathLst>
                <a:path extrusionOk="0" h="500" w="371">
                  <a:moveTo>
                    <a:pt x="148" y="1"/>
                  </a:moveTo>
                  <a:lnTo>
                    <a:pt x="75" y="38"/>
                  </a:lnTo>
                  <a:lnTo>
                    <a:pt x="19" y="112"/>
                  </a:lnTo>
                  <a:lnTo>
                    <a:pt x="1" y="186"/>
                  </a:lnTo>
                  <a:lnTo>
                    <a:pt x="1" y="297"/>
                  </a:lnTo>
                  <a:lnTo>
                    <a:pt x="38" y="389"/>
                  </a:lnTo>
                  <a:lnTo>
                    <a:pt x="93" y="445"/>
                  </a:lnTo>
                  <a:lnTo>
                    <a:pt x="167" y="500"/>
                  </a:lnTo>
                  <a:lnTo>
                    <a:pt x="241" y="500"/>
                  </a:lnTo>
                  <a:lnTo>
                    <a:pt x="296" y="463"/>
                  </a:lnTo>
                  <a:lnTo>
                    <a:pt x="352" y="408"/>
                  </a:lnTo>
                  <a:lnTo>
                    <a:pt x="370" y="315"/>
                  </a:lnTo>
                  <a:lnTo>
                    <a:pt x="370" y="223"/>
                  </a:lnTo>
                  <a:lnTo>
                    <a:pt x="333" y="130"/>
                  </a:lnTo>
                  <a:lnTo>
                    <a:pt x="278" y="56"/>
                  </a:lnTo>
                  <a:lnTo>
                    <a:pt x="222" y="19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15"/>
            <p:cNvSpPr/>
            <p:nvPr/>
          </p:nvSpPr>
          <p:spPr>
            <a:xfrm>
              <a:off x="10452809" y="2065406"/>
              <a:ext cx="25563" cy="13313"/>
            </a:xfrm>
            <a:custGeom>
              <a:rect b="b" l="l" r="r" t="t"/>
              <a:pathLst>
                <a:path extrusionOk="0" h="501" w="962">
                  <a:moveTo>
                    <a:pt x="462" y="1"/>
                  </a:moveTo>
                  <a:lnTo>
                    <a:pt x="277" y="38"/>
                  </a:lnTo>
                  <a:lnTo>
                    <a:pt x="129" y="93"/>
                  </a:lnTo>
                  <a:lnTo>
                    <a:pt x="74" y="149"/>
                  </a:lnTo>
                  <a:lnTo>
                    <a:pt x="37" y="186"/>
                  </a:lnTo>
                  <a:lnTo>
                    <a:pt x="0" y="241"/>
                  </a:lnTo>
                  <a:lnTo>
                    <a:pt x="0" y="297"/>
                  </a:lnTo>
                  <a:lnTo>
                    <a:pt x="19" y="334"/>
                  </a:lnTo>
                  <a:lnTo>
                    <a:pt x="56" y="389"/>
                  </a:lnTo>
                  <a:lnTo>
                    <a:pt x="92" y="426"/>
                  </a:lnTo>
                  <a:lnTo>
                    <a:pt x="166" y="463"/>
                  </a:lnTo>
                  <a:lnTo>
                    <a:pt x="314" y="500"/>
                  </a:lnTo>
                  <a:lnTo>
                    <a:pt x="499" y="500"/>
                  </a:lnTo>
                  <a:lnTo>
                    <a:pt x="684" y="463"/>
                  </a:lnTo>
                  <a:lnTo>
                    <a:pt x="850" y="408"/>
                  </a:lnTo>
                  <a:lnTo>
                    <a:pt x="906" y="352"/>
                  </a:lnTo>
                  <a:lnTo>
                    <a:pt x="943" y="315"/>
                  </a:lnTo>
                  <a:lnTo>
                    <a:pt x="961" y="260"/>
                  </a:lnTo>
                  <a:lnTo>
                    <a:pt x="961" y="204"/>
                  </a:lnTo>
                  <a:lnTo>
                    <a:pt x="961" y="167"/>
                  </a:lnTo>
                  <a:lnTo>
                    <a:pt x="924" y="112"/>
                  </a:lnTo>
                  <a:lnTo>
                    <a:pt x="869" y="75"/>
                  </a:lnTo>
                  <a:lnTo>
                    <a:pt x="813" y="38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15"/>
            <p:cNvSpPr/>
            <p:nvPr/>
          </p:nvSpPr>
          <p:spPr>
            <a:xfrm>
              <a:off x="10382553" y="2075238"/>
              <a:ext cx="22613" cy="13286"/>
            </a:xfrm>
            <a:custGeom>
              <a:rect b="b" l="l" r="r" t="t"/>
              <a:pathLst>
                <a:path extrusionOk="0" h="500" w="851">
                  <a:moveTo>
                    <a:pt x="259" y="1"/>
                  </a:moveTo>
                  <a:lnTo>
                    <a:pt x="148" y="38"/>
                  </a:lnTo>
                  <a:lnTo>
                    <a:pt x="74" y="75"/>
                  </a:lnTo>
                  <a:lnTo>
                    <a:pt x="0" y="112"/>
                  </a:lnTo>
                  <a:lnTo>
                    <a:pt x="0" y="426"/>
                  </a:lnTo>
                  <a:lnTo>
                    <a:pt x="93" y="463"/>
                  </a:lnTo>
                  <a:lnTo>
                    <a:pt x="185" y="481"/>
                  </a:lnTo>
                  <a:lnTo>
                    <a:pt x="278" y="500"/>
                  </a:lnTo>
                  <a:lnTo>
                    <a:pt x="389" y="500"/>
                  </a:lnTo>
                  <a:lnTo>
                    <a:pt x="592" y="463"/>
                  </a:lnTo>
                  <a:lnTo>
                    <a:pt x="740" y="389"/>
                  </a:lnTo>
                  <a:lnTo>
                    <a:pt x="795" y="352"/>
                  </a:lnTo>
                  <a:lnTo>
                    <a:pt x="832" y="315"/>
                  </a:lnTo>
                  <a:lnTo>
                    <a:pt x="851" y="260"/>
                  </a:lnTo>
                  <a:lnTo>
                    <a:pt x="851" y="204"/>
                  </a:lnTo>
                  <a:lnTo>
                    <a:pt x="851" y="149"/>
                  </a:lnTo>
                  <a:lnTo>
                    <a:pt x="814" y="112"/>
                  </a:lnTo>
                  <a:lnTo>
                    <a:pt x="758" y="75"/>
                  </a:lnTo>
                  <a:lnTo>
                    <a:pt x="703" y="38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15"/>
            <p:cNvSpPr/>
            <p:nvPr/>
          </p:nvSpPr>
          <p:spPr>
            <a:xfrm>
              <a:off x="10433651" y="2020712"/>
              <a:ext cx="31940" cy="19690"/>
            </a:xfrm>
            <a:custGeom>
              <a:rect b="b" l="l" r="r" t="t"/>
              <a:pathLst>
                <a:path extrusionOk="0" h="741" w="1202">
                  <a:moveTo>
                    <a:pt x="444" y="1"/>
                  </a:moveTo>
                  <a:lnTo>
                    <a:pt x="296" y="19"/>
                  </a:lnTo>
                  <a:lnTo>
                    <a:pt x="148" y="75"/>
                  </a:lnTo>
                  <a:lnTo>
                    <a:pt x="74" y="130"/>
                  </a:lnTo>
                  <a:lnTo>
                    <a:pt x="19" y="204"/>
                  </a:lnTo>
                  <a:lnTo>
                    <a:pt x="0" y="278"/>
                  </a:lnTo>
                  <a:lnTo>
                    <a:pt x="19" y="370"/>
                  </a:lnTo>
                  <a:lnTo>
                    <a:pt x="56" y="444"/>
                  </a:lnTo>
                  <a:lnTo>
                    <a:pt x="129" y="481"/>
                  </a:lnTo>
                  <a:lnTo>
                    <a:pt x="203" y="518"/>
                  </a:lnTo>
                  <a:lnTo>
                    <a:pt x="259" y="518"/>
                  </a:lnTo>
                  <a:lnTo>
                    <a:pt x="296" y="500"/>
                  </a:lnTo>
                  <a:lnTo>
                    <a:pt x="425" y="463"/>
                  </a:lnTo>
                  <a:lnTo>
                    <a:pt x="555" y="444"/>
                  </a:lnTo>
                  <a:lnTo>
                    <a:pt x="610" y="463"/>
                  </a:lnTo>
                  <a:lnTo>
                    <a:pt x="684" y="500"/>
                  </a:lnTo>
                  <a:lnTo>
                    <a:pt x="721" y="537"/>
                  </a:lnTo>
                  <a:lnTo>
                    <a:pt x="758" y="592"/>
                  </a:lnTo>
                  <a:lnTo>
                    <a:pt x="813" y="666"/>
                  </a:lnTo>
                  <a:lnTo>
                    <a:pt x="887" y="722"/>
                  </a:lnTo>
                  <a:lnTo>
                    <a:pt x="961" y="740"/>
                  </a:lnTo>
                  <a:lnTo>
                    <a:pt x="1054" y="722"/>
                  </a:lnTo>
                  <a:lnTo>
                    <a:pt x="1128" y="685"/>
                  </a:lnTo>
                  <a:lnTo>
                    <a:pt x="1165" y="611"/>
                  </a:lnTo>
                  <a:lnTo>
                    <a:pt x="1202" y="518"/>
                  </a:lnTo>
                  <a:lnTo>
                    <a:pt x="1202" y="481"/>
                  </a:lnTo>
                  <a:lnTo>
                    <a:pt x="1183" y="444"/>
                  </a:lnTo>
                  <a:lnTo>
                    <a:pt x="1091" y="315"/>
                  </a:lnTo>
                  <a:lnTo>
                    <a:pt x="998" y="204"/>
                  </a:lnTo>
                  <a:lnTo>
                    <a:pt x="869" y="112"/>
                  </a:lnTo>
                  <a:lnTo>
                    <a:pt x="740" y="38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15"/>
            <p:cNvSpPr/>
            <p:nvPr/>
          </p:nvSpPr>
          <p:spPr>
            <a:xfrm>
              <a:off x="10382553" y="2025149"/>
              <a:ext cx="29017" cy="20169"/>
            </a:xfrm>
            <a:custGeom>
              <a:rect b="b" l="l" r="r" t="t"/>
              <a:pathLst>
                <a:path extrusionOk="0" h="759" w="1092">
                  <a:moveTo>
                    <a:pt x="777" y="0"/>
                  </a:moveTo>
                  <a:lnTo>
                    <a:pt x="666" y="19"/>
                  </a:lnTo>
                  <a:lnTo>
                    <a:pt x="537" y="37"/>
                  </a:lnTo>
                  <a:lnTo>
                    <a:pt x="426" y="74"/>
                  </a:lnTo>
                  <a:lnTo>
                    <a:pt x="315" y="129"/>
                  </a:lnTo>
                  <a:lnTo>
                    <a:pt x="204" y="185"/>
                  </a:lnTo>
                  <a:lnTo>
                    <a:pt x="111" y="277"/>
                  </a:lnTo>
                  <a:lnTo>
                    <a:pt x="37" y="370"/>
                  </a:lnTo>
                  <a:lnTo>
                    <a:pt x="0" y="462"/>
                  </a:lnTo>
                  <a:lnTo>
                    <a:pt x="0" y="555"/>
                  </a:lnTo>
                  <a:lnTo>
                    <a:pt x="19" y="629"/>
                  </a:lnTo>
                  <a:lnTo>
                    <a:pt x="74" y="703"/>
                  </a:lnTo>
                  <a:lnTo>
                    <a:pt x="148" y="740"/>
                  </a:lnTo>
                  <a:lnTo>
                    <a:pt x="222" y="758"/>
                  </a:lnTo>
                  <a:lnTo>
                    <a:pt x="315" y="721"/>
                  </a:lnTo>
                  <a:lnTo>
                    <a:pt x="370" y="666"/>
                  </a:lnTo>
                  <a:lnTo>
                    <a:pt x="463" y="555"/>
                  </a:lnTo>
                  <a:lnTo>
                    <a:pt x="574" y="481"/>
                  </a:lnTo>
                  <a:lnTo>
                    <a:pt x="684" y="462"/>
                  </a:lnTo>
                  <a:lnTo>
                    <a:pt x="925" y="462"/>
                  </a:lnTo>
                  <a:lnTo>
                    <a:pt x="999" y="425"/>
                  </a:lnTo>
                  <a:lnTo>
                    <a:pt x="1054" y="351"/>
                  </a:lnTo>
                  <a:lnTo>
                    <a:pt x="1073" y="277"/>
                  </a:lnTo>
                  <a:lnTo>
                    <a:pt x="1091" y="203"/>
                  </a:lnTo>
                  <a:lnTo>
                    <a:pt x="1054" y="111"/>
                  </a:lnTo>
                  <a:lnTo>
                    <a:pt x="999" y="56"/>
                  </a:lnTo>
                  <a:lnTo>
                    <a:pt x="906" y="19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15"/>
            <p:cNvSpPr/>
            <p:nvPr/>
          </p:nvSpPr>
          <p:spPr>
            <a:xfrm>
              <a:off x="10526972" y="2082120"/>
              <a:ext cx="23118" cy="23596"/>
            </a:xfrm>
            <a:custGeom>
              <a:rect b="b" l="l" r="r" t="t"/>
              <a:pathLst>
                <a:path extrusionOk="0" h="888" w="870">
                  <a:moveTo>
                    <a:pt x="869" y="1"/>
                  </a:moveTo>
                  <a:lnTo>
                    <a:pt x="685" y="130"/>
                  </a:lnTo>
                  <a:lnTo>
                    <a:pt x="481" y="241"/>
                  </a:lnTo>
                  <a:lnTo>
                    <a:pt x="259" y="296"/>
                  </a:lnTo>
                  <a:lnTo>
                    <a:pt x="1" y="333"/>
                  </a:lnTo>
                  <a:lnTo>
                    <a:pt x="148" y="537"/>
                  </a:lnTo>
                  <a:lnTo>
                    <a:pt x="315" y="685"/>
                  </a:lnTo>
                  <a:lnTo>
                    <a:pt x="481" y="795"/>
                  </a:lnTo>
                  <a:lnTo>
                    <a:pt x="685" y="888"/>
                  </a:lnTo>
                  <a:lnTo>
                    <a:pt x="759" y="666"/>
                  </a:lnTo>
                  <a:lnTo>
                    <a:pt x="814" y="444"/>
                  </a:lnTo>
                  <a:lnTo>
                    <a:pt x="851" y="222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15"/>
            <p:cNvSpPr/>
            <p:nvPr/>
          </p:nvSpPr>
          <p:spPr>
            <a:xfrm>
              <a:off x="10368789" y="1947027"/>
              <a:ext cx="178355" cy="89921"/>
            </a:xfrm>
            <a:custGeom>
              <a:rect b="b" l="l" r="r" t="t"/>
              <a:pathLst>
                <a:path extrusionOk="0" h="3384" w="6712">
                  <a:moveTo>
                    <a:pt x="3273" y="1"/>
                  </a:moveTo>
                  <a:lnTo>
                    <a:pt x="2755" y="56"/>
                  </a:lnTo>
                  <a:lnTo>
                    <a:pt x="2404" y="112"/>
                  </a:lnTo>
                  <a:lnTo>
                    <a:pt x="2071" y="204"/>
                  </a:lnTo>
                  <a:lnTo>
                    <a:pt x="1739" y="315"/>
                  </a:lnTo>
                  <a:lnTo>
                    <a:pt x="1424" y="463"/>
                  </a:lnTo>
                  <a:lnTo>
                    <a:pt x="1128" y="648"/>
                  </a:lnTo>
                  <a:lnTo>
                    <a:pt x="851" y="851"/>
                  </a:lnTo>
                  <a:lnTo>
                    <a:pt x="592" y="1091"/>
                  </a:lnTo>
                  <a:lnTo>
                    <a:pt x="352" y="1350"/>
                  </a:lnTo>
                  <a:lnTo>
                    <a:pt x="278" y="1443"/>
                  </a:lnTo>
                  <a:lnTo>
                    <a:pt x="186" y="1535"/>
                  </a:lnTo>
                  <a:lnTo>
                    <a:pt x="130" y="1646"/>
                  </a:lnTo>
                  <a:lnTo>
                    <a:pt x="75" y="1738"/>
                  </a:lnTo>
                  <a:lnTo>
                    <a:pt x="38" y="1849"/>
                  </a:lnTo>
                  <a:lnTo>
                    <a:pt x="1" y="1942"/>
                  </a:lnTo>
                  <a:lnTo>
                    <a:pt x="1" y="2034"/>
                  </a:lnTo>
                  <a:lnTo>
                    <a:pt x="1" y="2127"/>
                  </a:lnTo>
                  <a:lnTo>
                    <a:pt x="19" y="2219"/>
                  </a:lnTo>
                  <a:lnTo>
                    <a:pt x="56" y="2293"/>
                  </a:lnTo>
                  <a:lnTo>
                    <a:pt x="112" y="2348"/>
                  </a:lnTo>
                  <a:lnTo>
                    <a:pt x="186" y="2404"/>
                  </a:lnTo>
                  <a:lnTo>
                    <a:pt x="278" y="2441"/>
                  </a:lnTo>
                  <a:lnTo>
                    <a:pt x="371" y="2459"/>
                  </a:lnTo>
                  <a:lnTo>
                    <a:pt x="648" y="2459"/>
                  </a:lnTo>
                  <a:lnTo>
                    <a:pt x="796" y="2422"/>
                  </a:lnTo>
                  <a:lnTo>
                    <a:pt x="962" y="2367"/>
                  </a:lnTo>
                  <a:lnTo>
                    <a:pt x="1110" y="2293"/>
                  </a:lnTo>
                  <a:lnTo>
                    <a:pt x="1258" y="2201"/>
                  </a:lnTo>
                  <a:lnTo>
                    <a:pt x="1406" y="2090"/>
                  </a:lnTo>
                  <a:lnTo>
                    <a:pt x="1665" y="1886"/>
                  </a:lnTo>
                  <a:lnTo>
                    <a:pt x="1886" y="1664"/>
                  </a:lnTo>
                  <a:lnTo>
                    <a:pt x="2071" y="1480"/>
                  </a:lnTo>
                  <a:lnTo>
                    <a:pt x="2219" y="1369"/>
                  </a:lnTo>
                  <a:lnTo>
                    <a:pt x="2275" y="1332"/>
                  </a:lnTo>
                  <a:lnTo>
                    <a:pt x="2312" y="1313"/>
                  </a:lnTo>
                  <a:lnTo>
                    <a:pt x="2349" y="1332"/>
                  </a:lnTo>
                  <a:lnTo>
                    <a:pt x="2367" y="1387"/>
                  </a:lnTo>
                  <a:lnTo>
                    <a:pt x="2367" y="1461"/>
                  </a:lnTo>
                  <a:lnTo>
                    <a:pt x="2367" y="1517"/>
                  </a:lnTo>
                  <a:lnTo>
                    <a:pt x="2312" y="1664"/>
                  </a:lnTo>
                  <a:lnTo>
                    <a:pt x="2238" y="1794"/>
                  </a:lnTo>
                  <a:lnTo>
                    <a:pt x="2164" y="1923"/>
                  </a:lnTo>
                  <a:lnTo>
                    <a:pt x="1979" y="2108"/>
                  </a:lnTo>
                  <a:lnTo>
                    <a:pt x="1905" y="2182"/>
                  </a:lnTo>
                  <a:lnTo>
                    <a:pt x="2108" y="2238"/>
                  </a:lnTo>
                  <a:lnTo>
                    <a:pt x="2293" y="2256"/>
                  </a:lnTo>
                  <a:lnTo>
                    <a:pt x="2478" y="2238"/>
                  </a:lnTo>
                  <a:lnTo>
                    <a:pt x="2681" y="2182"/>
                  </a:lnTo>
                  <a:lnTo>
                    <a:pt x="2866" y="2108"/>
                  </a:lnTo>
                  <a:lnTo>
                    <a:pt x="3070" y="1997"/>
                  </a:lnTo>
                  <a:lnTo>
                    <a:pt x="3273" y="1868"/>
                  </a:lnTo>
                  <a:lnTo>
                    <a:pt x="3495" y="1720"/>
                  </a:lnTo>
                  <a:lnTo>
                    <a:pt x="3717" y="1590"/>
                  </a:lnTo>
                  <a:lnTo>
                    <a:pt x="3883" y="1480"/>
                  </a:lnTo>
                  <a:lnTo>
                    <a:pt x="4031" y="1406"/>
                  </a:lnTo>
                  <a:lnTo>
                    <a:pt x="4160" y="1350"/>
                  </a:lnTo>
                  <a:lnTo>
                    <a:pt x="4308" y="1313"/>
                  </a:lnTo>
                  <a:lnTo>
                    <a:pt x="4364" y="1313"/>
                  </a:lnTo>
                  <a:lnTo>
                    <a:pt x="4475" y="1295"/>
                  </a:lnTo>
                  <a:lnTo>
                    <a:pt x="4567" y="1313"/>
                  </a:lnTo>
                  <a:lnTo>
                    <a:pt x="4659" y="1332"/>
                  </a:lnTo>
                  <a:lnTo>
                    <a:pt x="4733" y="1387"/>
                  </a:lnTo>
                  <a:lnTo>
                    <a:pt x="4789" y="1443"/>
                  </a:lnTo>
                  <a:lnTo>
                    <a:pt x="4826" y="1498"/>
                  </a:lnTo>
                  <a:lnTo>
                    <a:pt x="4863" y="1590"/>
                  </a:lnTo>
                  <a:lnTo>
                    <a:pt x="4881" y="1683"/>
                  </a:lnTo>
                  <a:lnTo>
                    <a:pt x="4900" y="1905"/>
                  </a:lnTo>
                  <a:lnTo>
                    <a:pt x="4881" y="2145"/>
                  </a:lnTo>
                  <a:lnTo>
                    <a:pt x="4844" y="2422"/>
                  </a:lnTo>
                  <a:lnTo>
                    <a:pt x="4789" y="2700"/>
                  </a:lnTo>
                  <a:lnTo>
                    <a:pt x="4770" y="2829"/>
                  </a:lnTo>
                  <a:lnTo>
                    <a:pt x="4789" y="2959"/>
                  </a:lnTo>
                  <a:lnTo>
                    <a:pt x="4826" y="3069"/>
                  </a:lnTo>
                  <a:lnTo>
                    <a:pt x="4900" y="3180"/>
                  </a:lnTo>
                  <a:lnTo>
                    <a:pt x="4992" y="3273"/>
                  </a:lnTo>
                  <a:lnTo>
                    <a:pt x="5085" y="3328"/>
                  </a:lnTo>
                  <a:lnTo>
                    <a:pt x="5214" y="3384"/>
                  </a:lnTo>
                  <a:lnTo>
                    <a:pt x="5344" y="3384"/>
                  </a:lnTo>
                  <a:lnTo>
                    <a:pt x="5491" y="3106"/>
                  </a:lnTo>
                  <a:lnTo>
                    <a:pt x="5565" y="2977"/>
                  </a:lnTo>
                  <a:lnTo>
                    <a:pt x="5658" y="2866"/>
                  </a:lnTo>
                  <a:lnTo>
                    <a:pt x="5750" y="2755"/>
                  </a:lnTo>
                  <a:lnTo>
                    <a:pt x="5880" y="2644"/>
                  </a:lnTo>
                  <a:lnTo>
                    <a:pt x="6009" y="2570"/>
                  </a:lnTo>
                  <a:lnTo>
                    <a:pt x="6138" y="2496"/>
                  </a:lnTo>
                  <a:lnTo>
                    <a:pt x="6305" y="2459"/>
                  </a:lnTo>
                  <a:lnTo>
                    <a:pt x="6453" y="2441"/>
                  </a:lnTo>
                  <a:lnTo>
                    <a:pt x="6582" y="2441"/>
                  </a:lnTo>
                  <a:lnTo>
                    <a:pt x="6712" y="2478"/>
                  </a:lnTo>
                  <a:lnTo>
                    <a:pt x="6712" y="2478"/>
                  </a:lnTo>
                  <a:lnTo>
                    <a:pt x="6675" y="2256"/>
                  </a:lnTo>
                  <a:lnTo>
                    <a:pt x="6619" y="2034"/>
                  </a:lnTo>
                  <a:lnTo>
                    <a:pt x="6564" y="1812"/>
                  </a:lnTo>
                  <a:lnTo>
                    <a:pt x="6471" y="1590"/>
                  </a:lnTo>
                  <a:lnTo>
                    <a:pt x="6379" y="1387"/>
                  </a:lnTo>
                  <a:lnTo>
                    <a:pt x="6268" y="1184"/>
                  </a:lnTo>
                  <a:lnTo>
                    <a:pt x="6138" y="999"/>
                  </a:lnTo>
                  <a:lnTo>
                    <a:pt x="5972" y="814"/>
                  </a:lnTo>
                  <a:lnTo>
                    <a:pt x="5806" y="648"/>
                  </a:lnTo>
                  <a:lnTo>
                    <a:pt x="5602" y="500"/>
                  </a:lnTo>
                  <a:lnTo>
                    <a:pt x="5380" y="370"/>
                  </a:lnTo>
                  <a:lnTo>
                    <a:pt x="5140" y="259"/>
                  </a:lnTo>
                  <a:lnTo>
                    <a:pt x="4863" y="149"/>
                  </a:lnTo>
                  <a:lnTo>
                    <a:pt x="4549" y="75"/>
                  </a:lnTo>
                  <a:lnTo>
                    <a:pt x="4216" y="38"/>
                  </a:lnTo>
                  <a:lnTo>
                    <a:pt x="38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15"/>
            <p:cNvSpPr/>
            <p:nvPr/>
          </p:nvSpPr>
          <p:spPr>
            <a:xfrm>
              <a:off x="10408593" y="2091952"/>
              <a:ext cx="46183" cy="35395"/>
            </a:xfrm>
            <a:custGeom>
              <a:rect b="b" l="l" r="r" t="t"/>
              <a:pathLst>
                <a:path extrusionOk="0" h="1332" w="1738">
                  <a:moveTo>
                    <a:pt x="1738" y="0"/>
                  </a:moveTo>
                  <a:lnTo>
                    <a:pt x="0" y="333"/>
                  </a:lnTo>
                  <a:lnTo>
                    <a:pt x="37" y="499"/>
                  </a:lnTo>
                  <a:lnTo>
                    <a:pt x="93" y="666"/>
                  </a:lnTo>
                  <a:lnTo>
                    <a:pt x="185" y="851"/>
                  </a:lnTo>
                  <a:lnTo>
                    <a:pt x="296" y="1036"/>
                  </a:lnTo>
                  <a:lnTo>
                    <a:pt x="370" y="1128"/>
                  </a:lnTo>
                  <a:lnTo>
                    <a:pt x="462" y="1202"/>
                  </a:lnTo>
                  <a:lnTo>
                    <a:pt x="555" y="1257"/>
                  </a:lnTo>
                  <a:lnTo>
                    <a:pt x="666" y="1313"/>
                  </a:lnTo>
                  <a:lnTo>
                    <a:pt x="777" y="1331"/>
                  </a:lnTo>
                  <a:lnTo>
                    <a:pt x="906" y="1331"/>
                  </a:lnTo>
                  <a:lnTo>
                    <a:pt x="1054" y="1313"/>
                  </a:lnTo>
                  <a:lnTo>
                    <a:pt x="1183" y="1257"/>
                  </a:lnTo>
                  <a:lnTo>
                    <a:pt x="1313" y="1183"/>
                  </a:lnTo>
                  <a:lnTo>
                    <a:pt x="1405" y="1091"/>
                  </a:lnTo>
                  <a:lnTo>
                    <a:pt x="1479" y="999"/>
                  </a:lnTo>
                  <a:lnTo>
                    <a:pt x="1553" y="888"/>
                  </a:lnTo>
                  <a:lnTo>
                    <a:pt x="1609" y="777"/>
                  </a:lnTo>
                  <a:lnTo>
                    <a:pt x="1646" y="647"/>
                  </a:lnTo>
                  <a:lnTo>
                    <a:pt x="1701" y="407"/>
                  </a:lnTo>
                  <a:lnTo>
                    <a:pt x="1720" y="204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15"/>
            <p:cNvSpPr/>
            <p:nvPr/>
          </p:nvSpPr>
          <p:spPr>
            <a:xfrm>
              <a:off x="10428735" y="2133696"/>
              <a:ext cx="16714" cy="7387"/>
            </a:xfrm>
            <a:custGeom>
              <a:rect b="b" l="l" r="r" t="t"/>
              <a:pathLst>
                <a:path extrusionOk="0" h="278" w="629">
                  <a:moveTo>
                    <a:pt x="518" y="1"/>
                  </a:moveTo>
                  <a:lnTo>
                    <a:pt x="481" y="38"/>
                  </a:lnTo>
                  <a:lnTo>
                    <a:pt x="407" y="93"/>
                  </a:lnTo>
                  <a:lnTo>
                    <a:pt x="314" y="112"/>
                  </a:lnTo>
                  <a:lnTo>
                    <a:pt x="204" y="112"/>
                  </a:lnTo>
                  <a:lnTo>
                    <a:pt x="93" y="93"/>
                  </a:lnTo>
                  <a:lnTo>
                    <a:pt x="74" y="93"/>
                  </a:lnTo>
                  <a:lnTo>
                    <a:pt x="37" y="112"/>
                  </a:lnTo>
                  <a:lnTo>
                    <a:pt x="19" y="130"/>
                  </a:lnTo>
                  <a:lnTo>
                    <a:pt x="0" y="167"/>
                  </a:lnTo>
                  <a:lnTo>
                    <a:pt x="19" y="223"/>
                  </a:lnTo>
                  <a:lnTo>
                    <a:pt x="37" y="241"/>
                  </a:lnTo>
                  <a:lnTo>
                    <a:pt x="74" y="259"/>
                  </a:lnTo>
                  <a:lnTo>
                    <a:pt x="222" y="278"/>
                  </a:lnTo>
                  <a:lnTo>
                    <a:pt x="370" y="278"/>
                  </a:lnTo>
                  <a:lnTo>
                    <a:pt x="425" y="259"/>
                  </a:lnTo>
                  <a:lnTo>
                    <a:pt x="499" y="223"/>
                  </a:lnTo>
                  <a:lnTo>
                    <a:pt x="555" y="186"/>
                  </a:lnTo>
                  <a:lnTo>
                    <a:pt x="610" y="130"/>
                  </a:lnTo>
                  <a:lnTo>
                    <a:pt x="629" y="112"/>
                  </a:lnTo>
                  <a:lnTo>
                    <a:pt x="629" y="75"/>
                  </a:lnTo>
                  <a:lnTo>
                    <a:pt x="629" y="56"/>
                  </a:lnTo>
                  <a:lnTo>
                    <a:pt x="610" y="19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15"/>
            <p:cNvSpPr/>
            <p:nvPr/>
          </p:nvSpPr>
          <p:spPr>
            <a:xfrm>
              <a:off x="10501436" y="2011385"/>
              <a:ext cx="64863" cy="82561"/>
            </a:xfrm>
            <a:custGeom>
              <a:rect b="b" l="l" r="r" t="t"/>
              <a:pathLst>
                <a:path extrusionOk="0" h="3107" w="2441">
                  <a:moveTo>
                    <a:pt x="1405" y="0"/>
                  </a:moveTo>
                  <a:lnTo>
                    <a:pt x="1313" y="19"/>
                  </a:lnTo>
                  <a:lnTo>
                    <a:pt x="1202" y="56"/>
                  </a:lnTo>
                  <a:lnTo>
                    <a:pt x="1109" y="111"/>
                  </a:lnTo>
                  <a:lnTo>
                    <a:pt x="925" y="241"/>
                  </a:lnTo>
                  <a:lnTo>
                    <a:pt x="740" y="407"/>
                  </a:lnTo>
                  <a:lnTo>
                    <a:pt x="573" y="610"/>
                  </a:lnTo>
                  <a:lnTo>
                    <a:pt x="425" y="814"/>
                  </a:lnTo>
                  <a:lnTo>
                    <a:pt x="296" y="1017"/>
                  </a:lnTo>
                  <a:lnTo>
                    <a:pt x="185" y="1221"/>
                  </a:lnTo>
                  <a:lnTo>
                    <a:pt x="111" y="1350"/>
                  </a:lnTo>
                  <a:lnTo>
                    <a:pt x="74" y="1516"/>
                  </a:lnTo>
                  <a:lnTo>
                    <a:pt x="37" y="1664"/>
                  </a:lnTo>
                  <a:lnTo>
                    <a:pt x="19" y="1812"/>
                  </a:lnTo>
                  <a:lnTo>
                    <a:pt x="0" y="1979"/>
                  </a:lnTo>
                  <a:lnTo>
                    <a:pt x="19" y="2126"/>
                  </a:lnTo>
                  <a:lnTo>
                    <a:pt x="56" y="2293"/>
                  </a:lnTo>
                  <a:lnTo>
                    <a:pt x="111" y="2441"/>
                  </a:lnTo>
                  <a:lnTo>
                    <a:pt x="167" y="2570"/>
                  </a:lnTo>
                  <a:lnTo>
                    <a:pt x="241" y="2681"/>
                  </a:lnTo>
                  <a:lnTo>
                    <a:pt x="333" y="2773"/>
                  </a:lnTo>
                  <a:lnTo>
                    <a:pt x="425" y="2884"/>
                  </a:lnTo>
                  <a:lnTo>
                    <a:pt x="555" y="2958"/>
                  </a:lnTo>
                  <a:lnTo>
                    <a:pt x="684" y="3032"/>
                  </a:lnTo>
                  <a:lnTo>
                    <a:pt x="851" y="3069"/>
                  </a:lnTo>
                  <a:lnTo>
                    <a:pt x="1017" y="3106"/>
                  </a:lnTo>
                  <a:lnTo>
                    <a:pt x="1202" y="3106"/>
                  </a:lnTo>
                  <a:lnTo>
                    <a:pt x="1368" y="3088"/>
                  </a:lnTo>
                  <a:lnTo>
                    <a:pt x="1516" y="3032"/>
                  </a:lnTo>
                  <a:lnTo>
                    <a:pt x="1664" y="2977"/>
                  </a:lnTo>
                  <a:lnTo>
                    <a:pt x="1793" y="2903"/>
                  </a:lnTo>
                  <a:lnTo>
                    <a:pt x="1904" y="2810"/>
                  </a:lnTo>
                  <a:lnTo>
                    <a:pt x="2015" y="2700"/>
                  </a:lnTo>
                  <a:lnTo>
                    <a:pt x="2089" y="2589"/>
                  </a:lnTo>
                  <a:lnTo>
                    <a:pt x="2182" y="2459"/>
                  </a:lnTo>
                  <a:lnTo>
                    <a:pt x="2237" y="2311"/>
                  </a:lnTo>
                  <a:lnTo>
                    <a:pt x="2311" y="2182"/>
                  </a:lnTo>
                  <a:lnTo>
                    <a:pt x="2348" y="2034"/>
                  </a:lnTo>
                  <a:lnTo>
                    <a:pt x="2422" y="1738"/>
                  </a:lnTo>
                  <a:lnTo>
                    <a:pt x="2441" y="1461"/>
                  </a:lnTo>
                  <a:lnTo>
                    <a:pt x="2441" y="1202"/>
                  </a:lnTo>
                  <a:lnTo>
                    <a:pt x="2422" y="943"/>
                  </a:lnTo>
                  <a:lnTo>
                    <a:pt x="2367" y="684"/>
                  </a:lnTo>
                  <a:lnTo>
                    <a:pt x="2330" y="574"/>
                  </a:lnTo>
                  <a:lnTo>
                    <a:pt x="2274" y="481"/>
                  </a:lnTo>
                  <a:lnTo>
                    <a:pt x="2219" y="370"/>
                  </a:lnTo>
                  <a:lnTo>
                    <a:pt x="2163" y="296"/>
                  </a:lnTo>
                  <a:lnTo>
                    <a:pt x="2089" y="204"/>
                  </a:lnTo>
                  <a:lnTo>
                    <a:pt x="1997" y="148"/>
                  </a:lnTo>
                  <a:lnTo>
                    <a:pt x="1886" y="93"/>
                  </a:lnTo>
                  <a:lnTo>
                    <a:pt x="1775" y="37"/>
                  </a:lnTo>
                  <a:lnTo>
                    <a:pt x="1646" y="19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rgbClr val="784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15"/>
            <p:cNvSpPr/>
            <p:nvPr/>
          </p:nvSpPr>
          <p:spPr>
            <a:xfrm>
              <a:off x="10522561" y="2026132"/>
              <a:ext cx="27529" cy="47671"/>
            </a:xfrm>
            <a:custGeom>
              <a:rect b="b" l="l" r="r" t="t"/>
              <a:pathLst>
                <a:path extrusionOk="0" h="1794" w="1036">
                  <a:moveTo>
                    <a:pt x="851" y="0"/>
                  </a:moveTo>
                  <a:lnTo>
                    <a:pt x="740" y="19"/>
                  </a:lnTo>
                  <a:lnTo>
                    <a:pt x="629" y="37"/>
                  </a:lnTo>
                  <a:lnTo>
                    <a:pt x="518" y="92"/>
                  </a:lnTo>
                  <a:lnTo>
                    <a:pt x="425" y="148"/>
                  </a:lnTo>
                  <a:lnTo>
                    <a:pt x="333" y="240"/>
                  </a:lnTo>
                  <a:lnTo>
                    <a:pt x="259" y="333"/>
                  </a:lnTo>
                  <a:lnTo>
                    <a:pt x="185" y="425"/>
                  </a:lnTo>
                  <a:lnTo>
                    <a:pt x="111" y="573"/>
                  </a:lnTo>
                  <a:lnTo>
                    <a:pt x="56" y="739"/>
                  </a:lnTo>
                  <a:lnTo>
                    <a:pt x="19" y="887"/>
                  </a:lnTo>
                  <a:lnTo>
                    <a:pt x="0" y="1054"/>
                  </a:lnTo>
                  <a:lnTo>
                    <a:pt x="0" y="1220"/>
                  </a:lnTo>
                  <a:lnTo>
                    <a:pt x="19" y="1387"/>
                  </a:lnTo>
                  <a:lnTo>
                    <a:pt x="74" y="1719"/>
                  </a:lnTo>
                  <a:lnTo>
                    <a:pt x="93" y="1756"/>
                  </a:lnTo>
                  <a:lnTo>
                    <a:pt x="111" y="1775"/>
                  </a:lnTo>
                  <a:lnTo>
                    <a:pt x="148" y="1793"/>
                  </a:lnTo>
                  <a:lnTo>
                    <a:pt x="185" y="1793"/>
                  </a:lnTo>
                  <a:lnTo>
                    <a:pt x="204" y="1775"/>
                  </a:lnTo>
                  <a:lnTo>
                    <a:pt x="241" y="1756"/>
                  </a:lnTo>
                  <a:lnTo>
                    <a:pt x="259" y="1719"/>
                  </a:lnTo>
                  <a:lnTo>
                    <a:pt x="259" y="1682"/>
                  </a:lnTo>
                  <a:lnTo>
                    <a:pt x="204" y="1460"/>
                  </a:lnTo>
                  <a:lnTo>
                    <a:pt x="185" y="1220"/>
                  </a:lnTo>
                  <a:lnTo>
                    <a:pt x="185" y="998"/>
                  </a:lnTo>
                  <a:lnTo>
                    <a:pt x="204" y="887"/>
                  </a:lnTo>
                  <a:lnTo>
                    <a:pt x="241" y="776"/>
                  </a:lnTo>
                  <a:lnTo>
                    <a:pt x="277" y="666"/>
                  </a:lnTo>
                  <a:lnTo>
                    <a:pt x="314" y="555"/>
                  </a:lnTo>
                  <a:lnTo>
                    <a:pt x="388" y="444"/>
                  </a:lnTo>
                  <a:lnTo>
                    <a:pt x="481" y="351"/>
                  </a:lnTo>
                  <a:lnTo>
                    <a:pt x="573" y="277"/>
                  </a:lnTo>
                  <a:lnTo>
                    <a:pt x="666" y="203"/>
                  </a:lnTo>
                  <a:lnTo>
                    <a:pt x="795" y="185"/>
                  </a:lnTo>
                  <a:lnTo>
                    <a:pt x="980" y="185"/>
                  </a:lnTo>
                  <a:lnTo>
                    <a:pt x="1017" y="148"/>
                  </a:lnTo>
                  <a:lnTo>
                    <a:pt x="1035" y="129"/>
                  </a:lnTo>
                  <a:lnTo>
                    <a:pt x="1035" y="92"/>
                  </a:lnTo>
                  <a:lnTo>
                    <a:pt x="1035" y="55"/>
                  </a:lnTo>
                  <a:lnTo>
                    <a:pt x="998" y="37"/>
                  </a:lnTo>
                  <a:lnTo>
                    <a:pt x="980" y="19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15"/>
            <p:cNvSpPr/>
            <p:nvPr/>
          </p:nvSpPr>
          <p:spPr>
            <a:xfrm>
              <a:off x="9909012" y="2535041"/>
              <a:ext cx="328649" cy="339490"/>
            </a:xfrm>
            <a:custGeom>
              <a:rect b="b" l="l" r="r" t="t"/>
              <a:pathLst>
                <a:path extrusionOk="0" h="12776" w="12368">
                  <a:moveTo>
                    <a:pt x="629" y="1"/>
                  </a:moveTo>
                  <a:lnTo>
                    <a:pt x="518" y="444"/>
                  </a:lnTo>
                  <a:lnTo>
                    <a:pt x="425" y="962"/>
                  </a:lnTo>
                  <a:lnTo>
                    <a:pt x="314" y="1627"/>
                  </a:lnTo>
                  <a:lnTo>
                    <a:pt x="203" y="2441"/>
                  </a:lnTo>
                  <a:lnTo>
                    <a:pt x="92" y="3347"/>
                  </a:lnTo>
                  <a:lnTo>
                    <a:pt x="56" y="3846"/>
                  </a:lnTo>
                  <a:lnTo>
                    <a:pt x="37" y="4345"/>
                  </a:lnTo>
                  <a:lnTo>
                    <a:pt x="19" y="4863"/>
                  </a:lnTo>
                  <a:lnTo>
                    <a:pt x="0" y="5380"/>
                  </a:lnTo>
                  <a:lnTo>
                    <a:pt x="19" y="5916"/>
                  </a:lnTo>
                  <a:lnTo>
                    <a:pt x="37" y="6453"/>
                  </a:lnTo>
                  <a:lnTo>
                    <a:pt x="92" y="6989"/>
                  </a:lnTo>
                  <a:lnTo>
                    <a:pt x="148" y="7525"/>
                  </a:lnTo>
                  <a:lnTo>
                    <a:pt x="240" y="8042"/>
                  </a:lnTo>
                  <a:lnTo>
                    <a:pt x="351" y="8560"/>
                  </a:lnTo>
                  <a:lnTo>
                    <a:pt x="499" y="9059"/>
                  </a:lnTo>
                  <a:lnTo>
                    <a:pt x="666" y="9540"/>
                  </a:lnTo>
                  <a:lnTo>
                    <a:pt x="850" y="10002"/>
                  </a:lnTo>
                  <a:lnTo>
                    <a:pt x="1091" y="10446"/>
                  </a:lnTo>
                  <a:lnTo>
                    <a:pt x="1220" y="10668"/>
                  </a:lnTo>
                  <a:lnTo>
                    <a:pt x="1350" y="10871"/>
                  </a:lnTo>
                  <a:lnTo>
                    <a:pt x="1497" y="11056"/>
                  </a:lnTo>
                  <a:lnTo>
                    <a:pt x="1645" y="11241"/>
                  </a:lnTo>
                  <a:lnTo>
                    <a:pt x="1812" y="11426"/>
                  </a:lnTo>
                  <a:lnTo>
                    <a:pt x="1978" y="11592"/>
                  </a:lnTo>
                  <a:lnTo>
                    <a:pt x="2163" y="11758"/>
                  </a:lnTo>
                  <a:lnTo>
                    <a:pt x="2366" y="11906"/>
                  </a:lnTo>
                  <a:lnTo>
                    <a:pt x="2570" y="12054"/>
                  </a:lnTo>
                  <a:lnTo>
                    <a:pt x="2773" y="12183"/>
                  </a:lnTo>
                  <a:lnTo>
                    <a:pt x="2995" y="12294"/>
                  </a:lnTo>
                  <a:lnTo>
                    <a:pt x="3235" y="12405"/>
                  </a:lnTo>
                  <a:lnTo>
                    <a:pt x="3476" y="12498"/>
                  </a:lnTo>
                  <a:lnTo>
                    <a:pt x="3716" y="12590"/>
                  </a:lnTo>
                  <a:lnTo>
                    <a:pt x="3956" y="12646"/>
                  </a:lnTo>
                  <a:lnTo>
                    <a:pt x="4178" y="12701"/>
                  </a:lnTo>
                  <a:lnTo>
                    <a:pt x="4418" y="12738"/>
                  </a:lnTo>
                  <a:lnTo>
                    <a:pt x="4640" y="12757"/>
                  </a:lnTo>
                  <a:lnTo>
                    <a:pt x="4881" y="12775"/>
                  </a:lnTo>
                  <a:lnTo>
                    <a:pt x="5102" y="12775"/>
                  </a:lnTo>
                  <a:lnTo>
                    <a:pt x="5324" y="12757"/>
                  </a:lnTo>
                  <a:lnTo>
                    <a:pt x="5546" y="12738"/>
                  </a:lnTo>
                  <a:lnTo>
                    <a:pt x="5768" y="12701"/>
                  </a:lnTo>
                  <a:lnTo>
                    <a:pt x="5990" y="12646"/>
                  </a:lnTo>
                  <a:lnTo>
                    <a:pt x="6415" y="12535"/>
                  </a:lnTo>
                  <a:lnTo>
                    <a:pt x="6822" y="12368"/>
                  </a:lnTo>
                  <a:lnTo>
                    <a:pt x="7228" y="12165"/>
                  </a:lnTo>
                  <a:lnTo>
                    <a:pt x="7635" y="11943"/>
                  </a:lnTo>
                  <a:lnTo>
                    <a:pt x="8005" y="11684"/>
                  </a:lnTo>
                  <a:lnTo>
                    <a:pt x="8375" y="11407"/>
                  </a:lnTo>
                  <a:lnTo>
                    <a:pt x="8744" y="11111"/>
                  </a:lnTo>
                  <a:lnTo>
                    <a:pt x="9077" y="10797"/>
                  </a:lnTo>
                  <a:lnTo>
                    <a:pt x="9410" y="10464"/>
                  </a:lnTo>
                  <a:lnTo>
                    <a:pt x="9724" y="10131"/>
                  </a:lnTo>
                  <a:lnTo>
                    <a:pt x="10020" y="9780"/>
                  </a:lnTo>
                  <a:lnTo>
                    <a:pt x="10316" y="9447"/>
                  </a:lnTo>
                  <a:lnTo>
                    <a:pt x="10575" y="9096"/>
                  </a:lnTo>
                  <a:lnTo>
                    <a:pt x="10833" y="8745"/>
                  </a:lnTo>
                  <a:lnTo>
                    <a:pt x="11277" y="8098"/>
                  </a:lnTo>
                  <a:lnTo>
                    <a:pt x="11665" y="7488"/>
                  </a:lnTo>
                  <a:lnTo>
                    <a:pt x="11961" y="6970"/>
                  </a:lnTo>
                  <a:lnTo>
                    <a:pt x="12183" y="6563"/>
                  </a:lnTo>
                  <a:lnTo>
                    <a:pt x="12368" y="6212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15"/>
            <p:cNvSpPr/>
            <p:nvPr/>
          </p:nvSpPr>
          <p:spPr>
            <a:xfrm>
              <a:off x="9873618" y="2248647"/>
              <a:ext cx="563975" cy="702019"/>
            </a:xfrm>
            <a:custGeom>
              <a:rect b="b" l="l" r="r" t="t"/>
              <a:pathLst>
                <a:path extrusionOk="0" h="26419" w="21224">
                  <a:moveTo>
                    <a:pt x="10686" y="1"/>
                  </a:moveTo>
                  <a:lnTo>
                    <a:pt x="10169" y="19"/>
                  </a:lnTo>
                  <a:lnTo>
                    <a:pt x="9651" y="56"/>
                  </a:lnTo>
                  <a:lnTo>
                    <a:pt x="9115" y="112"/>
                  </a:lnTo>
                  <a:lnTo>
                    <a:pt x="8819" y="167"/>
                  </a:lnTo>
                  <a:lnTo>
                    <a:pt x="8690" y="185"/>
                  </a:lnTo>
                  <a:lnTo>
                    <a:pt x="8172" y="296"/>
                  </a:lnTo>
                  <a:lnTo>
                    <a:pt x="7655" y="426"/>
                  </a:lnTo>
                  <a:lnTo>
                    <a:pt x="7137" y="592"/>
                  </a:lnTo>
                  <a:lnTo>
                    <a:pt x="6656" y="777"/>
                  </a:lnTo>
                  <a:lnTo>
                    <a:pt x="6176" y="980"/>
                  </a:lnTo>
                  <a:lnTo>
                    <a:pt x="5713" y="1202"/>
                  </a:lnTo>
                  <a:lnTo>
                    <a:pt x="5270" y="1443"/>
                  </a:lnTo>
                  <a:lnTo>
                    <a:pt x="4826" y="1720"/>
                  </a:lnTo>
                  <a:lnTo>
                    <a:pt x="4401" y="2016"/>
                  </a:lnTo>
                  <a:lnTo>
                    <a:pt x="3994" y="2312"/>
                  </a:lnTo>
                  <a:lnTo>
                    <a:pt x="3606" y="2644"/>
                  </a:lnTo>
                  <a:lnTo>
                    <a:pt x="3236" y="2977"/>
                  </a:lnTo>
                  <a:lnTo>
                    <a:pt x="2885" y="3347"/>
                  </a:lnTo>
                  <a:lnTo>
                    <a:pt x="2552" y="3717"/>
                  </a:lnTo>
                  <a:lnTo>
                    <a:pt x="2238" y="4105"/>
                  </a:lnTo>
                  <a:lnTo>
                    <a:pt x="1924" y="4511"/>
                  </a:lnTo>
                  <a:lnTo>
                    <a:pt x="1646" y="4937"/>
                  </a:lnTo>
                  <a:lnTo>
                    <a:pt x="1388" y="5362"/>
                  </a:lnTo>
                  <a:lnTo>
                    <a:pt x="1147" y="5806"/>
                  </a:lnTo>
                  <a:lnTo>
                    <a:pt x="925" y="6268"/>
                  </a:lnTo>
                  <a:lnTo>
                    <a:pt x="740" y="6730"/>
                  </a:lnTo>
                  <a:lnTo>
                    <a:pt x="556" y="7211"/>
                  </a:lnTo>
                  <a:lnTo>
                    <a:pt x="408" y="7691"/>
                  </a:lnTo>
                  <a:lnTo>
                    <a:pt x="278" y="8190"/>
                  </a:lnTo>
                  <a:lnTo>
                    <a:pt x="167" y="8690"/>
                  </a:lnTo>
                  <a:lnTo>
                    <a:pt x="93" y="9207"/>
                  </a:lnTo>
                  <a:lnTo>
                    <a:pt x="38" y="9725"/>
                  </a:lnTo>
                  <a:lnTo>
                    <a:pt x="1" y="10242"/>
                  </a:lnTo>
                  <a:lnTo>
                    <a:pt x="1" y="10760"/>
                  </a:lnTo>
                  <a:lnTo>
                    <a:pt x="19" y="11296"/>
                  </a:lnTo>
                  <a:lnTo>
                    <a:pt x="75" y="11832"/>
                  </a:lnTo>
                  <a:lnTo>
                    <a:pt x="149" y="12368"/>
                  </a:lnTo>
                  <a:lnTo>
                    <a:pt x="223" y="12720"/>
                  </a:lnTo>
                  <a:lnTo>
                    <a:pt x="297" y="13071"/>
                  </a:lnTo>
                  <a:lnTo>
                    <a:pt x="371" y="13404"/>
                  </a:lnTo>
                  <a:lnTo>
                    <a:pt x="482" y="13755"/>
                  </a:lnTo>
                  <a:lnTo>
                    <a:pt x="593" y="14088"/>
                  </a:lnTo>
                  <a:lnTo>
                    <a:pt x="703" y="14420"/>
                  </a:lnTo>
                  <a:lnTo>
                    <a:pt x="833" y="14735"/>
                  </a:lnTo>
                  <a:lnTo>
                    <a:pt x="981" y="15049"/>
                  </a:lnTo>
                  <a:lnTo>
                    <a:pt x="1129" y="15363"/>
                  </a:lnTo>
                  <a:lnTo>
                    <a:pt x="1277" y="15659"/>
                  </a:lnTo>
                  <a:lnTo>
                    <a:pt x="1443" y="15955"/>
                  </a:lnTo>
                  <a:lnTo>
                    <a:pt x="1628" y="16251"/>
                  </a:lnTo>
                  <a:lnTo>
                    <a:pt x="1998" y="16824"/>
                  </a:lnTo>
                  <a:lnTo>
                    <a:pt x="2423" y="17360"/>
                  </a:lnTo>
                  <a:lnTo>
                    <a:pt x="3550" y="18728"/>
                  </a:lnTo>
                  <a:lnTo>
                    <a:pt x="4660" y="20133"/>
                  </a:lnTo>
                  <a:lnTo>
                    <a:pt x="5750" y="21538"/>
                  </a:lnTo>
                  <a:lnTo>
                    <a:pt x="6841" y="22961"/>
                  </a:lnTo>
                  <a:lnTo>
                    <a:pt x="7562" y="23960"/>
                  </a:lnTo>
                  <a:lnTo>
                    <a:pt x="8265" y="24958"/>
                  </a:lnTo>
                  <a:lnTo>
                    <a:pt x="9318" y="26419"/>
                  </a:lnTo>
                  <a:lnTo>
                    <a:pt x="15659" y="25365"/>
                  </a:lnTo>
                  <a:lnTo>
                    <a:pt x="16990" y="25143"/>
                  </a:lnTo>
                  <a:lnTo>
                    <a:pt x="17730" y="22629"/>
                  </a:lnTo>
                  <a:lnTo>
                    <a:pt x="18026" y="21649"/>
                  </a:lnTo>
                  <a:lnTo>
                    <a:pt x="18322" y="20669"/>
                  </a:lnTo>
                  <a:lnTo>
                    <a:pt x="18950" y="18746"/>
                  </a:lnTo>
                  <a:lnTo>
                    <a:pt x="19338" y="17656"/>
                  </a:lnTo>
                  <a:lnTo>
                    <a:pt x="19727" y="16546"/>
                  </a:lnTo>
                  <a:lnTo>
                    <a:pt x="20521" y="14365"/>
                  </a:lnTo>
                  <a:lnTo>
                    <a:pt x="20743" y="13718"/>
                  </a:lnTo>
                  <a:lnTo>
                    <a:pt x="20854" y="13385"/>
                  </a:lnTo>
                  <a:lnTo>
                    <a:pt x="20928" y="13052"/>
                  </a:lnTo>
                  <a:lnTo>
                    <a:pt x="21002" y="12720"/>
                  </a:lnTo>
                  <a:lnTo>
                    <a:pt x="21076" y="12387"/>
                  </a:lnTo>
                  <a:lnTo>
                    <a:pt x="21113" y="12036"/>
                  </a:lnTo>
                  <a:lnTo>
                    <a:pt x="21169" y="11703"/>
                  </a:lnTo>
                  <a:lnTo>
                    <a:pt x="21187" y="11352"/>
                  </a:lnTo>
                  <a:lnTo>
                    <a:pt x="21205" y="11000"/>
                  </a:lnTo>
                  <a:lnTo>
                    <a:pt x="21224" y="10649"/>
                  </a:lnTo>
                  <a:lnTo>
                    <a:pt x="21205" y="10298"/>
                  </a:lnTo>
                  <a:lnTo>
                    <a:pt x="21187" y="9928"/>
                  </a:lnTo>
                  <a:lnTo>
                    <a:pt x="21169" y="9577"/>
                  </a:lnTo>
                  <a:lnTo>
                    <a:pt x="21132" y="9226"/>
                  </a:lnTo>
                  <a:lnTo>
                    <a:pt x="21076" y="8856"/>
                  </a:lnTo>
                  <a:lnTo>
                    <a:pt x="20965" y="8338"/>
                  </a:lnTo>
                  <a:lnTo>
                    <a:pt x="20836" y="7821"/>
                  </a:lnTo>
                  <a:lnTo>
                    <a:pt x="20688" y="7321"/>
                  </a:lnTo>
                  <a:lnTo>
                    <a:pt x="20521" y="6822"/>
                  </a:lnTo>
                  <a:lnTo>
                    <a:pt x="20318" y="6342"/>
                  </a:lnTo>
                  <a:lnTo>
                    <a:pt x="20096" y="5879"/>
                  </a:lnTo>
                  <a:lnTo>
                    <a:pt x="19856" y="5417"/>
                  </a:lnTo>
                  <a:lnTo>
                    <a:pt x="19597" y="4992"/>
                  </a:lnTo>
                  <a:lnTo>
                    <a:pt x="19320" y="4567"/>
                  </a:lnTo>
                  <a:lnTo>
                    <a:pt x="19024" y="4160"/>
                  </a:lnTo>
                  <a:lnTo>
                    <a:pt x="18691" y="3753"/>
                  </a:lnTo>
                  <a:lnTo>
                    <a:pt x="18358" y="3384"/>
                  </a:lnTo>
                  <a:lnTo>
                    <a:pt x="18007" y="3032"/>
                  </a:lnTo>
                  <a:lnTo>
                    <a:pt x="17638" y="2681"/>
                  </a:lnTo>
                  <a:lnTo>
                    <a:pt x="17249" y="2367"/>
                  </a:lnTo>
                  <a:lnTo>
                    <a:pt x="16861" y="2053"/>
                  </a:lnTo>
                  <a:lnTo>
                    <a:pt x="16454" y="1775"/>
                  </a:lnTo>
                  <a:lnTo>
                    <a:pt x="16029" y="1498"/>
                  </a:lnTo>
                  <a:lnTo>
                    <a:pt x="15585" y="1258"/>
                  </a:lnTo>
                  <a:lnTo>
                    <a:pt x="15142" y="1036"/>
                  </a:lnTo>
                  <a:lnTo>
                    <a:pt x="14680" y="814"/>
                  </a:lnTo>
                  <a:lnTo>
                    <a:pt x="14199" y="648"/>
                  </a:lnTo>
                  <a:lnTo>
                    <a:pt x="13718" y="481"/>
                  </a:lnTo>
                  <a:lnTo>
                    <a:pt x="13238" y="333"/>
                  </a:lnTo>
                  <a:lnTo>
                    <a:pt x="12738" y="222"/>
                  </a:lnTo>
                  <a:lnTo>
                    <a:pt x="12239" y="130"/>
                  </a:lnTo>
                  <a:lnTo>
                    <a:pt x="11722" y="56"/>
                  </a:lnTo>
                  <a:lnTo>
                    <a:pt x="11223" y="19"/>
                  </a:lnTo>
                  <a:lnTo>
                    <a:pt x="106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15"/>
            <p:cNvSpPr/>
            <p:nvPr/>
          </p:nvSpPr>
          <p:spPr>
            <a:xfrm>
              <a:off x="10055398" y="2248647"/>
              <a:ext cx="382192" cy="702019"/>
            </a:xfrm>
            <a:custGeom>
              <a:rect b="b" l="l" r="r" t="t"/>
              <a:pathLst>
                <a:path extrusionOk="0" h="26419" w="14383">
                  <a:moveTo>
                    <a:pt x="3845" y="1"/>
                  </a:moveTo>
                  <a:lnTo>
                    <a:pt x="3328" y="19"/>
                  </a:lnTo>
                  <a:lnTo>
                    <a:pt x="2810" y="56"/>
                  </a:lnTo>
                  <a:lnTo>
                    <a:pt x="2274" y="112"/>
                  </a:lnTo>
                  <a:lnTo>
                    <a:pt x="1978" y="167"/>
                  </a:lnTo>
                  <a:lnTo>
                    <a:pt x="1849" y="185"/>
                  </a:lnTo>
                  <a:lnTo>
                    <a:pt x="2329" y="259"/>
                  </a:lnTo>
                  <a:lnTo>
                    <a:pt x="2884" y="389"/>
                  </a:lnTo>
                  <a:lnTo>
                    <a:pt x="3494" y="555"/>
                  </a:lnTo>
                  <a:lnTo>
                    <a:pt x="4160" y="777"/>
                  </a:lnTo>
                  <a:lnTo>
                    <a:pt x="4511" y="906"/>
                  </a:lnTo>
                  <a:lnTo>
                    <a:pt x="4862" y="1073"/>
                  </a:lnTo>
                  <a:lnTo>
                    <a:pt x="5213" y="1239"/>
                  </a:lnTo>
                  <a:lnTo>
                    <a:pt x="5583" y="1424"/>
                  </a:lnTo>
                  <a:lnTo>
                    <a:pt x="5953" y="1609"/>
                  </a:lnTo>
                  <a:lnTo>
                    <a:pt x="6304" y="1831"/>
                  </a:lnTo>
                  <a:lnTo>
                    <a:pt x="6674" y="2071"/>
                  </a:lnTo>
                  <a:lnTo>
                    <a:pt x="7025" y="2330"/>
                  </a:lnTo>
                  <a:lnTo>
                    <a:pt x="7395" y="2607"/>
                  </a:lnTo>
                  <a:lnTo>
                    <a:pt x="7728" y="2903"/>
                  </a:lnTo>
                  <a:lnTo>
                    <a:pt x="8060" y="3217"/>
                  </a:lnTo>
                  <a:lnTo>
                    <a:pt x="8393" y="3550"/>
                  </a:lnTo>
                  <a:lnTo>
                    <a:pt x="8707" y="3901"/>
                  </a:lnTo>
                  <a:lnTo>
                    <a:pt x="9003" y="4290"/>
                  </a:lnTo>
                  <a:lnTo>
                    <a:pt x="9281" y="4696"/>
                  </a:lnTo>
                  <a:lnTo>
                    <a:pt x="9539" y="5122"/>
                  </a:lnTo>
                  <a:lnTo>
                    <a:pt x="9780" y="5584"/>
                  </a:lnTo>
                  <a:lnTo>
                    <a:pt x="10002" y="6046"/>
                  </a:lnTo>
                  <a:lnTo>
                    <a:pt x="10186" y="6564"/>
                  </a:lnTo>
                  <a:lnTo>
                    <a:pt x="10353" y="7081"/>
                  </a:lnTo>
                  <a:lnTo>
                    <a:pt x="10501" y="7636"/>
                  </a:lnTo>
                  <a:lnTo>
                    <a:pt x="10612" y="8227"/>
                  </a:lnTo>
                  <a:lnTo>
                    <a:pt x="10686" y="8837"/>
                  </a:lnTo>
                  <a:lnTo>
                    <a:pt x="10741" y="9484"/>
                  </a:lnTo>
                  <a:lnTo>
                    <a:pt x="10760" y="10095"/>
                  </a:lnTo>
                  <a:lnTo>
                    <a:pt x="10741" y="10723"/>
                  </a:lnTo>
                  <a:lnTo>
                    <a:pt x="10704" y="11333"/>
                  </a:lnTo>
                  <a:lnTo>
                    <a:pt x="10630" y="11943"/>
                  </a:lnTo>
                  <a:lnTo>
                    <a:pt x="10538" y="12553"/>
                  </a:lnTo>
                  <a:lnTo>
                    <a:pt x="10427" y="13163"/>
                  </a:lnTo>
                  <a:lnTo>
                    <a:pt x="10279" y="13755"/>
                  </a:lnTo>
                  <a:lnTo>
                    <a:pt x="10112" y="14347"/>
                  </a:lnTo>
                  <a:lnTo>
                    <a:pt x="9928" y="14920"/>
                  </a:lnTo>
                  <a:lnTo>
                    <a:pt x="9706" y="15493"/>
                  </a:lnTo>
                  <a:lnTo>
                    <a:pt x="9465" y="16047"/>
                  </a:lnTo>
                  <a:lnTo>
                    <a:pt x="9207" y="16583"/>
                  </a:lnTo>
                  <a:lnTo>
                    <a:pt x="8929" y="17101"/>
                  </a:lnTo>
                  <a:lnTo>
                    <a:pt x="8615" y="17619"/>
                  </a:lnTo>
                  <a:lnTo>
                    <a:pt x="8301" y="18118"/>
                  </a:lnTo>
                  <a:lnTo>
                    <a:pt x="7950" y="18599"/>
                  </a:lnTo>
                  <a:lnTo>
                    <a:pt x="7580" y="19061"/>
                  </a:lnTo>
                  <a:lnTo>
                    <a:pt x="7210" y="19504"/>
                  </a:lnTo>
                  <a:lnTo>
                    <a:pt x="6803" y="19911"/>
                  </a:lnTo>
                  <a:lnTo>
                    <a:pt x="6378" y="20318"/>
                  </a:lnTo>
                  <a:lnTo>
                    <a:pt x="5934" y="20688"/>
                  </a:lnTo>
                  <a:lnTo>
                    <a:pt x="5472" y="21039"/>
                  </a:lnTo>
                  <a:lnTo>
                    <a:pt x="4992" y="21372"/>
                  </a:lnTo>
                  <a:lnTo>
                    <a:pt x="4492" y="21667"/>
                  </a:lnTo>
                  <a:lnTo>
                    <a:pt x="3993" y="21926"/>
                  </a:lnTo>
                  <a:lnTo>
                    <a:pt x="3457" y="22185"/>
                  </a:lnTo>
                  <a:lnTo>
                    <a:pt x="2921" y="22388"/>
                  </a:lnTo>
                  <a:lnTo>
                    <a:pt x="2366" y="22573"/>
                  </a:lnTo>
                  <a:lnTo>
                    <a:pt x="1793" y="22721"/>
                  </a:lnTo>
                  <a:lnTo>
                    <a:pt x="1202" y="22832"/>
                  </a:lnTo>
                  <a:lnTo>
                    <a:pt x="610" y="22924"/>
                  </a:lnTo>
                  <a:lnTo>
                    <a:pt x="0" y="22961"/>
                  </a:lnTo>
                  <a:lnTo>
                    <a:pt x="721" y="23960"/>
                  </a:lnTo>
                  <a:lnTo>
                    <a:pt x="1424" y="24958"/>
                  </a:lnTo>
                  <a:lnTo>
                    <a:pt x="2477" y="26419"/>
                  </a:lnTo>
                  <a:lnTo>
                    <a:pt x="8818" y="25365"/>
                  </a:lnTo>
                  <a:lnTo>
                    <a:pt x="10149" y="25143"/>
                  </a:lnTo>
                  <a:lnTo>
                    <a:pt x="10889" y="22629"/>
                  </a:lnTo>
                  <a:lnTo>
                    <a:pt x="11185" y="21649"/>
                  </a:lnTo>
                  <a:lnTo>
                    <a:pt x="11481" y="20669"/>
                  </a:lnTo>
                  <a:lnTo>
                    <a:pt x="12109" y="18746"/>
                  </a:lnTo>
                  <a:lnTo>
                    <a:pt x="12497" y="17656"/>
                  </a:lnTo>
                  <a:lnTo>
                    <a:pt x="12886" y="16546"/>
                  </a:lnTo>
                  <a:lnTo>
                    <a:pt x="13680" y="14365"/>
                  </a:lnTo>
                  <a:lnTo>
                    <a:pt x="13902" y="13718"/>
                  </a:lnTo>
                  <a:lnTo>
                    <a:pt x="14013" y="13385"/>
                  </a:lnTo>
                  <a:lnTo>
                    <a:pt x="14087" y="13052"/>
                  </a:lnTo>
                  <a:lnTo>
                    <a:pt x="14161" y="12720"/>
                  </a:lnTo>
                  <a:lnTo>
                    <a:pt x="14235" y="12387"/>
                  </a:lnTo>
                  <a:lnTo>
                    <a:pt x="14272" y="12036"/>
                  </a:lnTo>
                  <a:lnTo>
                    <a:pt x="14328" y="11703"/>
                  </a:lnTo>
                  <a:lnTo>
                    <a:pt x="14346" y="11352"/>
                  </a:lnTo>
                  <a:lnTo>
                    <a:pt x="14364" y="11000"/>
                  </a:lnTo>
                  <a:lnTo>
                    <a:pt x="14383" y="10649"/>
                  </a:lnTo>
                  <a:lnTo>
                    <a:pt x="14364" y="10298"/>
                  </a:lnTo>
                  <a:lnTo>
                    <a:pt x="14346" y="9928"/>
                  </a:lnTo>
                  <a:lnTo>
                    <a:pt x="14328" y="9577"/>
                  </a:lnTo>
                  <a:lnTo>
                    <a:pt x="14291" y="9226"/>
                  </a:lnTo>
                  <a:lnTo>
                    <a:pt x="14235" y="8856"/>
                  </a:lnTo>
                  <a:lnTo>
                    <a:pt x="14124" y="8338"/>
                  </a:lnTo>
                  <a:lnTo>
                    <a:pt x="13995" y="7821"/>
                  </a:lnTo>
                  <a:lnTo>
                    <a:pt x="13847" y="7321"/>
                  </a:lnTo>
                  <a:lnTo>
                    <a:pt x="13680" y="6822"/>
                  </a:lnTo>
                  <a:lnTo>
                    <a:pt x="13477" y="6342"/>
                  </a:lnTo>
                  <a:lnTo>
                    <a:pt x="13255" y="5879"/>
                  </a:lnTo>
                  <a:lnTo>
                    <a:pt x="13015" y="5417"/>
                  </a:lnTo>
                  <a:lnTo>
                    <a:pt x="12756" y="4992"/>
                  </a:lnTo>
                  <a:lnTo>
                    <a:pt x="12479" y="4567"/>
                  </a:lnTo>
                  <a:lnTo>
                    <a:pt x="12183" y="4160"/>
                  </a:lnTo>
                  <a:lnTo>
                    <a:pt x="11850" y="3753"/>
                  </a:lnTo>
                  <a:lnTo>
                    <a:pt x="11517" y="3384"/>
                  </a:lnTo>
                  <a:lnTo>
                    <a:pt x="11166" y="3032"/>
                  </a:lnTo>
                  <a:lnTo>
                    <a:pt x="10797" y="2681"/>
                  </a:lnTo>
                  <a:lnTo>
                    <a:pt x="10408" y="2367"/>
                  </a:lnTo>
                  <a:lnTo>
                    <a:pt x="10020" y="2053"/>
                  </a:lnTo>
                  <a:lnTo>
                    <a:pt x="9613" y="1775"/>
                  </a:lnTo>
                  <a:lnTo>
                    <a:pt x="9188" y="1498"/>
                  </a:lnTo>
                  <a:lnTo>
                    <a:pt x="8744" y="1258"/>
                  </a:lnTo>
                  <a:lnTo>
                    <a:pt x="8301" y="1036"/>
                  </a:lnTo>
                  <a:lnTo>
                    <a:pt x="7839" y="814"/>
                  </a:lnTo>
                  <a:lnTo>
                    <a:pt x="7358" y="648"/>
                  </a:lnTo>
                  <a:lnTo>
                    <a:pt x="6877" y="481"/>
                  </a:lnTo>
                  <a:lnTo>
                    <a:pt x="6397" y="333"/>
                  </a:lnTo>
                  <a:lnTo>
                    <a:pt x="5897" y="222"/>
                  </a:lnTo>
                  <a:lnTo>
                    <a:pt x="5398" y="130"/>
                  </a:lnTo>
                  <a:lnTo>
                    <a:pt x="4881" y="56"/>
                  </a:lnTo>
                  <a:lnTo>
                    <a:pt x="4382" y="19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15"/>
            <p:cNvSpPr/>
            <p:nvPr/>
          </p:nvSpPr>
          <p:spPr>
            <a:xfrm>
              <a:off x="10060342" y="2618053"/>
              <a:ext cx="143465" cy="325247"/>
            </a:xfrm>
            <a:custGeom>
              <a:rect b="b" l="l" r="r" t="t"/>
              <a:pathLst>
                <a:path extrusionOk="0" h="12240" w="5399">
                  <a:moveTo>
                    <a:pt x="167" y="1"/>
                  </a:moveTo>
                  <a:lnTo>
                    <a:pt x="93" y="19"/>
                  </a:lnTo>
                  <a:lnTo>
                    <a:pt x="38" y="56"/>
                  </a:lnTo>
                  <a:lnTo>
                    <a:pt x="1" y="130"/>
                  </a:lnTo>
                  <a:lnTo>
                    <a:pt x="1" y="186"/>
                  </a:lnTo>
                  <a:lnTo>
                    <a:pt x="1" y="260"/>
                  </a:lnTo>
                  <a:lnTo>
                    <a:pt x="5066" y="12128"/>
                  </a:lnTo>
                  <a:lnTo>
                    <a:pt x="5084" y="12184"/>
                  </a:lnTo>
                  <a:lnTo>
                    <a:pt x="5121" y="12202"/>
                  </a:lnTo>
                  <a:lnTo>
                    <a:pt x="5177" y="12239"/>
                  </a:lnTo>
                  <a:lnTo>
                    <a:pt x="5232" y="12239"/>
                  </a:lnTo>
                  <a:lnTo>
                    <a:pt x="5288" y="12221"/>
                  </a:lnTo>
                  <a:lnTo>
                    <a:pt x="5362" y="12184"/>
                  </a:lnTo>
                  <a:lnTo>
                    <a:pt x="5399" y="12128"/>
                  </a:lnTo>
                  <a:lnTo>
                    <a:pt x="5399" y="12054"/>
                  </a:lnTo>
                  <a:lnTo>
                    <a:pt x="5399" y="11999"/>
                  </a:lnTo>
                  <a:lnTo>
                    <a:pt x="333" y="112"/>
                  </a:lnTo>
                  <a:lnTo>
                    <a:pt x="296" y="56"/>
                  </a:lnTo>
                  <a:lnTo>
                    <a:pt x="241" y="1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15"/>
            <p:cNvSpPr/>
            <p:nvPr/>
          </p:nvSpPr>
          <p:spPr>
            <a:xfrm>
              <a:off x="10242066" y="2590072"/>
              <a:ext cx="20647" cy="343875"/>
            </a:xfrm>
            <a:custGeom>
              <a:rect b="b" l="l" r="r" t="t"/>
              <a:pathLst>
                <a:path extrusionOk="0" h="12941" w="777">
                  <a:moveTo>
                    <a:pt x="167" y="0"/>
                  </a:moveTo>
                  <a:lnTo>
                    <a:pt x="111" y="19"/>
                  </a:lnTo>
                  <a:lnTo>
                    <a:pt x="56" y="74"/>
                  </a:lnTo>
                  <a:lnTo>
                    <a:pt x="19" y="129"/>
                  </a:lnTo>
                  <a:lnTo>
                    <a:pt x="0" y="185"/>
                  </a:lnTo>
                  <a:lnTo>
                    <a:pt x="425" y="12775"/>
                  </a:lnTo>
                  <a:lnTo>
                    <a:pt x="444" y="12830"/>
                  </a:lnTo>
                  <a:lnTo>
                    <a:pt x="481" y="12886"/>
                  </a:lnTo>
                  <a:lnTo>
                    <a:pt x="536" y="12922"/>
                  </a:lnTo>
                  <a:lnTo>
                    <a:pt x="610" y="12941"/>
                  </a:lnTo>
                  <a:lnTo>
                    <a:pt x="684" y="12922"/>
                  </a:lnTo>
                  <a:lnTo>
                    <a:pt x="740" y="12886"/>
                  </a:lnTo>
                  <a:lnTo>
                    <a:pt x="777" y="12830"/>
                  </a:lnTo>
                  <a:lnTo>
                    <a:pt x="777" y="12756"/>
                  </a:lnTo>
                  <a:lnTo>
                    <a:pt x="351" y="185"/>
                  </a:lnTo>
                  <a:lnTo>
                    <a:pt x="333" y="111"/>
                  </a:lnTo>
                  <a:lnTo>
                    <a:pt x="296" y="56"/>
                  </a:lnTo>
                  <a:lnTo>
                    <a:pt x="241" y="19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15"/>
            <p:cNvSpPr/>
            <p:nvPr/>
          </p:nvSpPr>
          <p:spPr>
            <a:xfrm>
              <a:off x="10043095" y="2601365"/>
              <a:ext cx="45226" cy="44722"/>
            </a:xfrm>
            <a:custGeom>
              <a:rect b="b" l="l" r="r" t="t"/>
              <a:pathLst>
                <a:path extrusionOk="0" h="1683" w="1702">
                  <a:moveTo>
                    <a:pt x="833" y="0"/>
                  </a:moveTo>
                  <a:lnTo>
                    <a:pt x="667" y="19"/>
                  </a:lnTo>
                  <a:lnTo>
                    <a:pt x="519" y="56"/>
                  </a:lnTo>
                  <a:lnTo>
                    <a:pt x="371" y="148"/>
                  </a:lnTo>
                  <a:lnTo>
                    <a:pt x="241" y="241"/>
                  </a:lnTo>
                  <a:lnTo>
                    <a:pt x="149" y="370"/>
                  </a:lnTo>
                  <a:lnTo>
                    <a:pt x="56" y="518"/>
                  </a:lnTo>
                  <a:lnTo>
                    <a:pt x="19" y="684"/>
                  </a:lnTo>
                  <a:lnTo>
                    <a:pt x="1" y="851"/>
                  </a:lnTo>
                  <a:lnTo>
                    <a:pt x="19" y="1017"/>
                  </a:lnTo>
                  <a:lnTo>
                    <a:pt x="75" y="1183"/>
                  </a:lnTo>
                  <a:lnTo>
                    <a:pt x="149" y="1313"/>
                  </a:lnTo>
                  <a:lnTo>
                    <a:pt x="260" y="1442"/>
                  </a:lnTo>
                  <a:lnTo>
                    <a:pt x="389" y="1553"/>
                  </a:lnTo>
                  <a:lnTo>
                    <a:pt x="537" y="1627"/>
                  </a:lnTo>
                  <a:lnTo>
                    <a:pt x="703" y="1664"/>
                  </a:lnTo>
                  <a:lnTo>
                    <a:pt x="870" y="1683"/>
                  </a:lnTo>
                  <a:lnTo>
                    <a:pt x="1036" y="1664"/>
                  </a:lnTo>
                  <a:lnTo>
                    <a:pt x="1184" y="1609"/>
                  </a:lnTo>
                  <a:lnTo>
                    <a:pt x="1332" y="1535"/>
                  </a:lnTo>
                  <a:lnTo>
                    <a:pt x="1461" y="1424"/>
                  </a:lnTo>
                  <a:lnTo>
                    <a:pt x="1554" y="1294"/>
                  </a:lnTo>
                  <a:lnTo>
                    <a:pt x="1628" y="1146"/>
                  </a:lnTo>
                  <a:lnTo>
                    <a:pt x="1683" y="980"/>
                  </a:lnTo>
                  <a:lnTo>
                    <a:pt x="1702" y="814"/>
                  </a:lnTo>
                  <a:lnTo>
                    <a:pt x="1683" y="647"/>
                  </a:lnTo>
                  <a:lnTo>
                    <a:pt x="1628" y="499"/>
                  </a:lnTo>
                  <a:lnTo>
                    <a:pt x="1535" y="352"/>
                  </a:lnTo>
                  <a:lnTo>
                    <a:pt x="1443" y="241"/>
                  </a:lnTo>
                  <a:lnTo>
                    <a:pt x="1314" y="130"/>
                  </a:lnTo>
                  <a:lnTo>
                    <a:pt x="1166" y="56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15"/>
            <p:cNvSpPr/>
            <p:nvPr/>
          </p:nvSpPr>
          <p:spPr>
            <a:xfrm>
              <a:off x="10225353" y="2566981"/>
              <a:ext cx="44722" cy="45200"/>
            </a:xfrm>
            <a:custGeom>
              <a:rect b="b" l="l" r="r" t="t"/>
              <a:pathLst>
                <a:path extrusionOk="0" h="1701" w="1683">
                  <a:moveTo>
                    <a:pt x="833" y="0"/>
                  </a:moveTo>
                  <a:lnTo>
                    <a:pt x="666" y="19"/>
                  </a:lnTo>
                  <a:lnTo>
                    <a:pt x="500" y="74"/>
                  </a:lnTo>
                  <a:lnTo>
                    <a:pt x="370" y="148"/>
                  </a:lnTo>
                  <a:lnTo>
                    <a:pt x="241" y="259"/>
                  </a:lnTo>
                  <a:lnTo>
                    <a:pt x="130" y="388"/>
                  </a:lnTo>
                  <a:lnTo>
                    <a:pt x="56" y="536"/>
                  </a:lnTo>
                  <a:lnTo>
                    <a:pt x="19" y="703"/>
                  </a:lnTo>
                  <a:lnTo>
                    <a:pt x="1" y="869"/>
                  </a:lnTo>
                  <a:lnTo>
                    <a:pt x="19" y="1035"/>
                  </a:lnTo>
                  <a:lnTo>
                    <a:pt x="75" y="1183"/>
                  </a:lnTo>
                  <a:lnTo>
                    <a:pt x="149" y="1331"/>
                  </a:lnTo>
                  <a:lnTo>
                    <a:pt x="259" y="1461"/>
                  </a:lnTo>
                  <a:lnTo>
                    <a:pt x="389" y="1553"/>
                  </a:lnTo>
                  <a:lnTo>
                    <a:pt x="537" y="1627"/>
                  </a:lnTo>
                  <a:lnTo>
                    <a:pt x="685" y="1683"/>
                  </a:lnTo>
                  <a:lnTo>
                    <a:pt x="870" y="1701"/>
                  </a:lnTo>
                  <a:lnTo>
                    <a:pt x="1036" y="1683"/>
                  </a:lnTo>
                  <a:lnTo>
                    <a:pt x="1184" y="1627"/>
                  </a:lnTo>
                  <a:lnTo>
                    <a:pt x="1332" y="1553"/>
                  </a:lnTo>
                  <a:lnTo>
                    <a:pt x="1443" y="1442"/>
                  </a:lnTo>
                  <a:lnTo>
                    <a:pt x="1554" y="1313"/>
                  </a:lnTo>
                  <a:lnTo>
                    <a:pt x="1627" y="1165"/>
                  </a:lnTo>
                  <a:lnTo>
                    <a:pt x="1683" y="998"/>
                  </a:lnTo>
                  <a:lnTo>
                    <a:pt x="1683" y="832"/>
                  </a:lnTo>
                  <a:lnTo>
                    <a:pt x="1664" y="666"/>
                  </a:lnTo>
                  <a:lnTo>
                    <a:pt x="1609" y="518"/>
                  </a:lnTo>
                  <a:lnTo>
                    <a:pt x="1535" y="370"/>
                  </a:lnTo>
                  <a:lnTo>
                    <a:pt x="1443" y="241"/>
                  </a:lnTo>
                  <a:lnTo>
                    <a:pt x="1313" y="148"/>
                  </a:lnTo>
                  <a:lnTo>
                    <a:pt x="1165" y="74"/>
                  </a:lnTo>
                  <a:lnTo>
                    <a:pt x="999" y="19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15"/>
            <p:cNvSpPr/>
            <p:nvPr/>
          </p:nvSpPr>
          <p:spPr>
            <a:xfrm>
              <a:off x="10111385" y="2916723"/>
              <a:ext cx="232881" cy="91888"/>
            </a:xfrm>
            <a:custGeom>
              <a:rect b="b" l="l" r="r" t="t"/>
              <a:pathLst>
                <a:path extrusionOk="0" h="3458" w="8764">
                  <a:moveTo>
                    <a:pt x="8061" y="1"/>
                  </a:moveTo>
                  <a:lnTo>
                    <a:pt x="7950" y="19"/>
                  </a:lnTo>
                  <a:lnTo>
                    <a:pt x="444" y="1277"/>
                  </a:lnTo>
                  <a:lnTo>
                    <a:pt x="352" y="1295"/>
                  </a:lnTo>
                  <a:lnTo>
                    <a:pt x="259" y="1350"/>
                  </a:lnTo>
                  <a:lnTo>
                    <a:pt x="167" y="1406"/>
                  </a:lnTo>
                  <a:lnTo>
                    <a:pt x="112" y="1480"/>
                  </a:lnTo>
                  <a:lnTo>
                    <a:pt x="56" y="1572"/>
                  </a:lnTo>
                  <a:lnTo>
                    <a:pt x="19" y="1683"/>
                  </a:lnTo>
                  <a:lnTo>
                    <a:pt x="1" y="1776"/>
                  </a:lnTo>
                  <a:lnTo>
                    <a:pt x="19" y="1887"/>
                  </a:lnTo>
                  <a:lnTo>
                    <a:pt x="204" y="3014"/>
                  </a:lnTo>
                  <a:lnTo>
                    <a:pt x="222" y="3125"/>
                  </a:lnTo>
                  <a:lnTo>
                    <a:pt x="278" y="3218"/>
                  </a:lnTo>
                  <a:lnTo>
                    <a:pt x="352" y="3292"/>
                  </a:lnTo>
                  <a:lnTo>
                    <a:pt x="426" y="3366"/>
                  </a:lnTo>
                  <a:lnTo>
                    <a:pt x="518" y="3421"/>
                  </a:lnTo>
                  <a:lnTo>
                    <a:pt x="611" y="3440"/>
                  </a:lnTo>
                  <a:lnTo>
                    <a:pt x="703" y="3458"/>
                  </a:lnTo>
                  <a:lnTo>
                    <a:pt x="814" y="3458"/>
                  </a:lnTo>
                  <a:lnTo>
                    <a:pt x="8320" y="2201"/>
                  </a:lnTo>
                  <a:lnTo>
                    <a:pt x="8431" y="2164"/>
                  </a:lnTo>
                  <a:lnTo>
                    <a:pt x="8523" y="2127"/>
                  </a:lnTo>
                  <a:lnTo>
                    <a:pt x="8597" y="2053"/>
                  </a:lnTo>
                  <a:lnTo>
                    <a:pt x="8671" y="1979"/>
                  </a:lnTo>
                  <a:lnTo>
                    <a:pt x="8708" y="1887"/>
                  </a:lnTo>
                  <a:lnTo>
                    <a:pt x="8745" y="1794"/>
                  </a:lnTo>
                  <a:lnTo>
                    <a:pt x="8763" y="1683"/>
                  </a:lnTo>
                  <a:lnTo>
                    <a:pt x="8763" y="1591"/>
                  </a:lnTo>
                  <a:lnTo>
                    <a:pt x="8560" y="445"/>
                  </a:lnTo>
                  <a:lnTo>
                    <a:pt x="8542" y="352"/>
                  </a:lnTo>
                  <a:lnTo>
                    <a:pt x="8486" y="260"/>
                  </a:lnTo>
                  <a:lnTo>
                    <a:pt x="8431" y="167"/>
                  </a:lnTo>
                  <a:lnTo>
                    <a:pt x="8357" y="112"/>
                  </a:lnTo>
                  <a:lnTo>
                    <a:pt x="8264" y="56"/>
                  </a:lnTo>
                  <a:lnTo>
                    <a:pt x="8172" y="19"/>
                  </a:lnTo>
                  <a:lnTo>
                    <a:pt x="8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15"/>
            <p:cNvSpPr/>
            <p:nvPr/>
          </p:nvSpPr>
          <p:spPr>
            <a:xfrm>
              <a:off x="10113856" y="2941302"/>
              <a:ext cx="230410" cy="67308"/>
            </a:xfrm>
            <a:custGeom>
              <a:rect b="b" l="l" r="r" t="t"/>
              <a:pathLst>
                <a:path extrusionOk="0" h="2533" w="8671">
                  <a:moveTo>
                    <a:pt x="8560" y="0"/>
                  </a:moveTo>
                  <a:lnTo>
                    <a:pt x="0" y="1424"/>
                  </a:lnTo>
                  <a:lnTo>
                    <a:pt x="111" y="2089"/>
                  </a:lnTo>
                  <a:lnTo>
                    <a:pt x="129" y="2200"/>
                  </a:lnTo>
                  <a:lnTo>
                    <a:pt x="185" y="2293"/>
                  </a:lnTo>
                  <a:lnTo>
                    <a:pt x="259" y="2367"/>
                  </a:lnTo>
                  <a:lnTo>
                    <a:pt x="333" y="2441"/>
                  </a:lnTo>
                  <a:lnTo>
                    <a:pt x="425" y="2496"/>
                  </a:lnTo>
                  <a:lnTo>
                    <a:pt x="518" y="2515"/>
                  </a:lnTo>
                  <a:lnTo>
                    <a:pt x="610" y="2533"/>
                  </a:lnTo>
                  <a:lnTo>
                    <a:pt x="721" y="2533"/>
                  </a:lnTo>
                  <a:lnTo>
                    <a:pt x="8227" y="1276"/>
                  </a:lnTo>
                  <a:lnTo>
                    <a:pt x="8338" y="1239"/>
                  </a:lnTo>
                  <a:lnTo>
                    <a:pt x="8430" y="1202"/>
                  </a:lnTo>
                  <a:lnTo>
                    <a:pt x="8504" y="1128"/>
                  </a:lnTo>
                  <a:lnTo>
                    <a:pt x="8578" y="1054"/>
                  </a:lnTo>
                  <a:lnTo>
                    <a:pt x="8615" y="962"/>
                  </a:lnTo>
                  <a:lnTo>
                    <a:pt x="8652" y="869"/>
                  </a:lnTo>
                  <a:lnTo>
                    <a:pt x="8670" y="758"/>
                  </a:lnTo>
                  <a:lnTo>
                    <a:pt x="8670" y="666"/>
                  </a:lnTo>
                  <a:lnTo>
                    <a:pt x="8560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15"/>
            <p:cNvSpPr/>
            <p:nvPr/>
          </p:nvSpPr>
          <p:spPr>
            <a:xfrm>
              <a:off x="10121217" y="2974704"/>
              <a:ext cx="232881" cy="91888"/>
            </a:xfrm>
            <a:custGeom>
              <a:rect b="b" l="l" r="r" t="t"/>
              <a:pathLst>
                <a:path extrusionOk="0" h="3458" w="8764">
                  <a:moveTo>
                    <a:pt x="8061" y="0"/>
                  </a:moveTo>
                  <a:lnTo>
                    <a:pt x="7950" y="19"/>
                  </a:lnTo>
                  <a:lnTo>
                    <a:pt x="444" y="1276"/>
                  </a:lnTo>
                  <a:lnTo>
                    <a:pt x="352" y="1294"/>
                  </a:lnTo>
                  <a:lnTo>
                    <a:pt x="241" y="1350"/>
                  </a:lnTo>
                  <a:lnTo>
                    <a:pt x="167" y="1405"/>
                  </a:lnTo>
                  <a:lnTo>
                    <a:pt x="93" y="1498"/>
                  </a:lnTo>
                  <a:lnTo>
                    <a:pt x="56" y="1572"/>
                  </a:lnTo>
                  <a:lnTo>
                    <a:pt x="19" y="1683"/>
                  </a:lnTo>
                  <a:lnTo>
                    <a:pt x="0" y="1775"/>
                  </a:lnTo>
                  <a:lnTo>
                    <a:pt x="0" y="1886"/>
                  </a:lnTo>
                  <a:lnTo>
                    <a:pt x="204" y="3014"/>
                  </a:lnTo>
                  <a:lnTo>
                    <a:pt x="222" y="3106"/>
                  </a:lnTo>
                  <a:lnTo>
                    <a:pt x="259" y="3199"/>
                  </a:lnTo>
                  <a:lnTo>
                    <a:pt x="315" y="3273"/>
                  </a:lnTo>
                  <a:lnTo>
                    <a:pt x="389" y="3347"/>
                  </a:lnTo>
                  <a:lnTo>
                    <a:pt x="463" y="3384"/>
                  </a:lnTo>
                  <a:lnTo>
                    <a:pt x="537" y="3439"/>
                  </a:lnTo>
                  <a:lnTo>
                    <a:pt x="629" y="3457"/>
                  </a:lnTo>
                  <a:lnTo>
                    <a:pt x="814" y="3457"/>
                  </a:lnTo>
                  <a:lnTo>
                    <a:pt x="8320" y="2200"/>
                  </a:lnTo>
                  <a:lnTo>
                    <a:pt x="8393" y="2182"/>
                  </a:lnTo>
                  <a:lnTo>
                    <a:pt x="8486" y="2145"/>
                  </a:lnTo>
                  <a:lnTo>
                    <a:pt x="8560" y="2089"/>
                  </a:lnTo>
                  <a:lnTo>
                    <a:pt x="8634" y="2015"/>
                  </a:lnTo>
                  <a:lnTo>
                    <a:pt x="8689" y="1942"/>
                  </a:lnTo>
                  <a:lnTo>
                    <a:pt x="8726" y="1868"/>
                  </a:lnTo>
                  <a:lnTo>
                    <a:pt x="8745" y="1775"/>
                  </a:lnTo>
                  <a:lnTo>
                    <a:pt x="8763" y="1683"/>
                  </a:lnTo>
                  <a:lnTo>
                    <a:pt x="8745" y="1590"/>
                  </a:lnTo>
                  <a:lnTo>
                    <a:pt x="8560" y="463"/>
                  </a:lnTo>
                  <a:lnTo>
                    <a:pt x="8541" y="352"/>
                  </a:lnTo>
                  <a:lnTo>
                    <a:pt x="8486" y="259"/>
                  </a:lnTo>
                  <a:lnTo>
                    <a:pt x="8430" y="167"/>
                  </a:lnTo>
                  <a:lnTo>
                    <a:pt x="8338" y="111"/>
                  </a:lnTo>
                  <a:lnTo>
                    <a:pt x="8264" y="56"/>
                  </a:lnTo>
                  <a:lnTo>
                    <a:pt x="8153" y="19"/>
                  </a:lnTo>
                  <a:lnTo>
                    <a:pt x="80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15"/>
            <p:cNvSpPr/>
            <p:nvPr/>
          </p:nvSpPr>
          <p:spPr>
            <a:xfrm>
              <a:off x="10123661" y="2998778"/>
              <a:ext cx="230437" cy="67813"/>
            </a:xfrm>
            <a:custGeom>
              <a:rect b="b" l="l" r="r" t="t"/>
              <a:pathLst>
                <a:path extrusionOk="0" h="2552" w="8672">
                  <a:moveTo>
                    <a:pt x="8542" y="0"/>
                  </a:moveTo>
                  <a:lnTo>
                    <a:pt x="1" y="1442"/>
                  </a:lnTo>
                  <a:lnTo>
                    <a:pt x="112" y="2108"/>
                  </a:lnTo>
                  <a:lnTo>
                    <a:pt x="130" y="2200"/>
                  </a:lnTo>
                  <a:lnTo>
                    <a:pt x="167" y="2293"/>
                  </a:lnTo>
                  <a:lnTo>
                    <a:pt x="223" y="2367"/>
                  </a:lnTo>
                  <a:lnTo>
                    <a:pt x="297" y="2441"/>
                  </a:lnTo>
                  <a:lnTo>
                    <a:pt x="371" y="2478"/>
                  </a:lnTo>
                  <a:lnTo>
                    <a:pt x="445" y="2533"/>
                  </a:lnTo>
                  <a:lnTo>
                    <a:pt x="537" y="2551"/>
                  </a:lnTo>
                  <a:lnTo>
                    <a:pt x="629" y="2551"/>
                  </a:lnTo>
                  <a:lnTo>
                    <a:pt x="8301" y="1276"/>
                  </a:lnTo>
                  <a:lnTo>
                    <a:pt x="8394" y="1239"/>
                  </a:lnTo>
                  <a:lnTo>
                    <a:pt x="8468" y="1183"/>
                  </a:lnTo>
                  <a:lnTo>
                    <a:pt x="8542" y="1109"/>
                  </a:lnTo>
                  <a:lnTo>
                    <a:pt x="8597" y="1036"/>
                  </a:lnTo>
                  <a:lnTo>
                    <a:pt x="8634" y="962"/>
                  </a:lnTo>
                  <a:lnTo>
                    <a:pt x="8653" y="869"/>
                  </a:lnTo>
                  <a:lnTo>
                    <a:pt x="8671" y="777"/>
                  </a:lnTo>
                  <a:lnTo>
                    <a:pt x="8653" y="684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15"/>
            <p:cNvSpPr/>
            <p:nvPr/>
          </p:nvSpPr>
          <p:spPr>
            <a:xfrm>
              <a:off x="10131048" y="3032657"/>
              <a:ext cx="232855" cy="91888"/>
            </a:xfrm>
            <a:custGeom>
              <a:rect b="b" l="l" r="r" t="t"/>
              <a:pathLst>
                <a:path extrusionOk="0" h="3458" w="8763">
                  <a:moveTo>
                    <a:pt x="7950" y="1"/>
                  </a:moveTo>
                  <a:lnTo>
                    <a:pt x="444" y="1258"/>
                  </a:lnTo>
                  <a:lnTo>
                    <a:pt x="333" y="1295"/>
                  </a:lnTo>
                  <a:lnTo>
                    <a:pt x="240" y="1332"/>
                  </a:lnTo>
                  <a:lnTo>
                    <a:pt x="167" y="1406"/>
                  </a:lnTo>
                  <a:lnTo>
                    <a:pt x="93" y="1480"/>
                  </a:lnTo>
                  <a:lnTo>
                    <a:pt x="56" y="1572"/>
                  </a:lnTo>
                  <a:lnTo>
                    <a:pt x="19" y="1665"/>
                  </a:lnTo>
                  <a:lnTo>
                    <a:pt x="0" y="1776"/>
                  </a:lnTo>
                  <a:lnTo>
                    <a:pt x="0" y="1887"/>
                  </a:lnTo>
                  <a:lnTo>
                    <a:pt x="203" y="3014"/>
                  </a:lnTo>
                  <a:lnTo>
                    <a:pt x="222" y="3107"/>
                  </a:lnTo>
                  <a:lnTo>
                    <a:pt x="259" y="3181"/>
                  </a:lnTo>
                  <a:lnTo>
                    <a:pt x="314" y="3273"/>
                  </a:lnTo>
                  <a:lnTo>
                    <a:pt x="388" y="3329"/>
                  </a:lnTo>
                  <a:lnTo>
                    <a:pt x="462" y="3384"/>
                  </a:lnTo>
                  <a:lnTo>
                    <a:pt x="536" y="3421"/>
                  </a:lnTo>
                  <a:lnTo>
                    <a:pt x="629" y="3439"/>
                  </a:lnTo>
                  <a:lnTo>
                    <a:pt x="721" y="3458"/>
                  </a:lnTo>
                  <a:lnTo>
                    <a:pt x="814" y="3439"/>
                  </a:lnTo>
                  <a:lnTo>
                    <a:pt x="8301" y="2182"/>
                  </a:lnTo>
                  <a:lnTo>
                    <a:pt x="8393" y="2164"/>
                  </a:lnTo>
                  <a:lnTo>
                    <a:pt x="8486" y="2127"/>
                  </a:lnTo>
                  <a:lnTo>
                    <a:pt x="8560" y="2071"/>
                  </a:lnTo>
                  <a:lnTo>
                    <a:pt x="8634" y="2016"/>
                  </a:lnTo>
                  <a:lnTo>
                    <a:pt x="8670" y="1942"/>
                  </a:lnTo>
                  <a:lnTo>
                    <a:pt x="8726" y="1850"/>
                  </a:lnTo>
                  <a:lnTo>
                    <a:pt x="8744" y="1776"/>
                  </a:lnTo>
                  <a:lnTo>
                    <a:pt x="8763" y="1665"/>
                  </a:lnTo>
                  <a:lnTo>
                    <a:pt x="8744" y="1572"/>
                  </a:lnTo>
                  <a:lnTo>
                    <a:pt x="8560" y="445"/>
                  </a:lnTo>
                  <a:lnTo>
                    <a:pt x="8523" y="334"/>
                  </a:lnTo>
                  <a:lnTo>
                    <a:pt x="8486" y="241"/>
                  </a:lnTo>
                  <a:lnTo>
                    <a:pt x="8412" y="167"/>
                  </a:lnTo>
                  <a:lnTo>
                    <a:pt x="8338" y="93"/>
                  </a:lnTo>
                  <a:lnTo>
                    <a:pt x="8245" y="56"/>
                  </a:lnTo>
                  <a:lnTo>
                    <a:pt x="8153" y="19"/>
                  </a:lnTo>
                  <a:lnTo>
                    <a:pt x="80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15"/>
            <p:cNvSpPr/>
            <p:nvPr/>
          </p:nvSpPr>
          <p:spPr>
            <a:xfrm>
              <a:off x="10133015" y="3056732"/>
              <a:ext cx="230888" cy="67813"/>
            </a:xfrm>
            <a:custGeom>
              <a:rect b="b" l="l" r="r" t="t"/>
              <a:pathLst>
                <a:path extrusionOk="0" h="2552" w="8689">
                  <a:moveTo>
                    <a:pt x="8560" y="1"/>
                  </a:moveTo>
                  <a:lnTo>
                    <a:pt x="0" y="1424"/>
                  </a:lnTo>
                  <a:lnTo>
                    <a:pt x="129" y="2108"/>
                  </a:lnTo>
                  <a:lnTo>
                    <a:pt x="148" y="2201"/>
                  </a:lnTo>
                  <a:lnTo>
                    <a:pt x="185" y="2275"/>
                  </a:lnTo>
                  <a:lnTo>
                    <a:pt x="240" y="2367"/>
                  </a:lnTo>
                  <a:lnTo>
                    <a:pt x="314" y="2423"/>
                  </a:lnTo>
                  <a:lnTo>
                    <a:pt x="388" y="2478"/>
                  </a:lnTo>
                  <a:lnTo>
                    <a:pt x="462" y="2515"/>
                  </a:lnTo>
                  <a:lnTo>
                    <a:pt x="555" y="2533"/>
                  </a:lnTo>
                  <a:lnTo>
                    <a:pt x="647" y="2552"/>
                  </a:lnTo>
                  <a:lnTo>
                    <a:pt x="8319" y="1258"/>
                  </a:lnTo>
                  <a:lnTo>
                    <a:pt x="8412" y="1221"/>
                  </a:lnTo>
                  <a:lnTo>
                    <a:pt x="8486" y="1165"/>
                  </a:lnTo>
                  <a:lnTo>
                    <a:pt x="8560" y="1110"/>
                  </a:lnTo>
                  <a:lnTo>
                    <a:pt x="8596" y="1036"/>
                  </a:lnTo>
                  <a:lnTo>
                    <a:pt x="8652" y="944"/>
                  </a:lnTo>
                  <a:lnTo>
                    <a:pt x="8670" y="870"/>
                  </a:lnTo>
                  <a:lnTo>
                    <a:pt x="8689" y="759"/>
                  </a:lnTo>
                  <a:lnTo>
                    <a:pt x="8670" y="666"/>
                  </a:lnTo>
                  <a:lnTo>
                    <a:pt x="8560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15"/>
            <p:cNvSpPr/>
            <p:nvPr/>
          </p:nvSpPr>
          <p:spPr>
            <a:xfrm>
              <a:off x="10194901" y="3097998"/>
              <a:ext cx="112508" cy="65368"/>
            </a:xfrm>
            <a:custGeom>
              <a:rect b="b" l="l" r="r" t="t"/>
              <a:pathLst>
                <a:path extrusionOk="0" h="2460" w="4234">
                  <a:moveTo>
                    <a:pt x="4215" y="1"/>
                  </a:moveTo>
                  <a:lnTo>
                    <a:pt x="0" y="703"/>
                  </a:lnTo>
                  <a:lnTo>
                    <a:pt x="56" y="906"/>
                  </a:lnTo>
                  <a:lnTo>
                    <a:pt x="130" y="1110"/>
                  </a:lnTo>
                  <a:lnTo>
                    <a:pt x="204" y="1313"/>
                  </a:lnTo>
                  <a:lnTo>
                    <a:pt x="315" y="1480"/>
                  </a:lnTo>
                  <a:lnTo>
                    <a:pt x="426" y="1646"/>
                  </a:lnTo>
                  <a:lnTo>
                    <a:pt x="574" y="1812"/>
                  </a:lnTo>
                  <a:lnTo>
                    <a:pt x="721" y="1942"/>
                  </a:lnTo>
                  <a:lnTo>
                    <a:pt x="869" y="2071"/>
                  </a:lnTo>
                  <a:lnTo>
                    <a:pt x="1054" y="2182"/>
                  </a:lnTo>
                  <a:lnTo>
                    <a:pt x="1221" y="2275"/>
                  </a:lnTo>
                  <a:lnTo>
                    <a:pt x="1424" y="2348"/>
                  </a:lnTo>
                  <a:lnTo>
                    <a:pt x="1609" y="2404"/>
                  </a:lnTo>
                  <a:lnTo>
                    <a:pt x="1812" y="2441"/>
                  </a:lnTo>
                  <a:lnTo>
                    <a:pt x="2034" y="2459"/>
                  </a:lnTo>
                  <a:lnTo>
                    <a:pt x="2237" y="2459"/>
                  </a:lnTo>
                  <a:lnTo>
                    <a:pt x="2459" y="2441"/>
                  </a:lnTo>
                  <a:lnTo>
                    <a:pt x="2663" y="2385"/>
                  </a:lnTo>
                  <a:lnTo>
                    <a:pt x="2866" y="2330"/>
                  </a:lnTo>
                  <a:lnTo>
                    <a:pt x="3069" y="2238"/>
                  </a:lnTo>
                  <a:lnTo>
                    <a:pt x="3236" y="2127"/>
                  </a:lnTo>
                  <a:lnTo>
                    <a:pt x="3421" y="2016"/>
                  </a:lnTo>
                  <a:lnTo>
                    <a:pt x="3568" y="1886"/>
                  </a:lnTo>
                  <a:lnTo>
                    <a:pt x="3716" y="1738"/>
                  </a:lnTo>
                  <a:lnTo>
                    <a:pt x="3827" y="1572"/>
                  </a:lnTo>
                  <a:lnTo>
                    <a:pt x="3938" y="1406"/>
                  </a:lnTo>
                  <a:lnTo>
                    <a:pt x="4049" y="1221"/>
                  </a:lnTo>
                  <a:lnTo>
                    <a:pt x="4123" y="1036"/>
                  </a:lnTo>
                  <a:lnTo>
                    <a:pt x="4178" y="833"/>
                  </a:lnTo>
                  <a:lnTo>
                    <a:pt x="4215" y="629"/>
                  </a:lnTo>
                  <a:lnTo>
                    <a:pt x="4234" y="426"/>
                  </a:lnTo>
                  <a:lnTo>
                    <a:pt x="4234" y="222"/>
                  </a:lnTo>
                  <a:lnTo>
                    <a:pt x="4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15"/>
            <p:cNvSpPr/>
            <p:nvPr/>
          </p:nvSpPr>
          <p:spPr>
            <a:xfrm>
              <a:off x="9925699" y="2261428"/>
              <a:ext cx="109585" cy="123801"/>
            </a:xfrm>
            <a:custGeom>
              <a:rect b="b" l="l" r="r" t="t"/>
              <a:pathLst>
                <a:path extrusionOk="0" h="4659" w="4124">
                  <a:moveTo>
                    <a:pt x="2607" y="0"/>
                  </a:moveTo>
                  <a:lnTo>
                    <a:pt x="2552" y="19"/>
                  </a:lnTo>
                  <a:lnTo>
                    <a:pt x="2478" y="56"/>
                  </a:lnTo>
                  <a:lnTo>
                    <a:pt x="2422" y="93"/>
                  </a:lnTo>
                  <a:lnTo>
                    <a:pt x="1775" y="814"/>
                  </a:lnTo>
                  <a:lnTo>
                    <a:pt x="1720" y="814"/>
                  </a:lnTo>
                  <a:lnTo>
                    <a:pt x="1609" y="832"/>
                  </a:lnTo>
                  <a:lnTo>
                    <a:pt x="1535" y="869"/>
                  </a:lnTo>
                  <a:lnTo>
                    <a:pt x="1443" y="906"/>
                  </a:lnTo>
                  <a:lnTo>
                    <a:pt x="1350" y="980"/>
                  </a:lnTo>
                  <a:lnTo>
                    <a:pt x="1276" y="1073"/>
                  </a:lnTo>
                  <a:lnTo>
                    <a:pt x="1202" y="1202"/>
                  </a:lnTo>
                  <a:lnTo>
                    <a:pt x="1165" y="1313"/>
                  </a:lnTo>
                  <a:lnTo>
                    <a:pt x="1147" y="1424"/>
                  </a:lnTo>
                  <a:lnTo>
                    <a:pt x="1147" y="1516"/>
                  </a:lnTo>
                  <a:lnTo>
                    <a:pt x="1165" y="1664"/>
                  </a:lnTo>
                  <a:lnTo>
                    <a:pt x="1184" y="1720"/>
                  </a:lnTo>
                  <a:lnTo>
                    <a:pt x="943" y="1720"/>
                  </a:lnTo>
                  <a:lnTo>
                    <a:pt x="851" y="1738"/>
                  </a:lnTo>
                  <a:lnTo>
                    <a:pt x="759" y="1775"/>
                  </a:lnTo>
                  <a:lnTo>
                    <a:pt x="666" y="1831"/>
                  </a:lnTo>
                  <a:lnTo>
                    <a:pt x="629" y="1886"/>
                  </a:lnTo>
                  <a:lnTo>
                    <a:pt x="592" y="1941"/>
                  </a:lnTo>
                  <a:lnTo>
                    <a:pt x="555" y="2071"/>
                  </a:lnTo>
                  <a:lnTo>
                    <a:pt x="518" y="2256"/>
                  </a:lnTo>
                  <a:lnTo>
                    <a:pt x="518" y="2422"/>
                  </a:lnTo>
                  <a:lnTo>
                    <a:pt x="518" y="2755"/>
                  </a:lnTo>
                  <a:lnTo>
                    <a:pt x="537" y="2884"/>
                  </a:lnTo>
                  <a:lnTo>
                    <a:pt x="463" y="2903"/>
                  </a:lnTo>
                  <a:lnTo>
                    <a:pt x="296" y="2977"/>
                  </a:lnTo>
                  <a:lnTo>
                    <a:pt x="204" y="3032"/>
                  </a:lnTo>
                  <a:lnTo>
                    <a:pt x="112" y="3088"/>
                  </a:lnTo>
                  <a:lnTo>
                    <a:pt x="56" y="3162"/>
                  </a:lnTo>
                  <a:lnTo>
                    <a:pt x="19" y="3254"/>
                  </a:lnTo>
                  <a:lnTo>
                    <a:pt x="1" y="3346"/>
                  </a:lnTo>
                  <a:lnTo>
                    <a:pt x="1" y="3476"/>
                  </a:lnTo>
                  <a:lnTo>
                    <a:pt x="19" y="3605"/>
                  </a:lnTo>
                  <a:lnTo>
                    <a:pt x="56" y="3735"/>
                  </a:lnTo>
                  <a:lnTo>
                    <a:pt x="112" y="3883"/>
                  </a:lnTo>
                  <a:lnTo>
                    <a:pt x="185" y="4030"/>
                  </a:lnTo>
                  <a:lnTo>
                    <a:pt x="278" y="4160"/>
                  </a:lnTo>
                  <a:lnTo>
                    <a:pt x="389" y="4289"/>
                  </a:lnTo>
                  <a:lnTo>
                    <a:pt x="518" y="4400"/>
                  </a:lnTo>
                  <a:lnTo>
                    <a:pt x="629" y="4511"/>
                  </a:lnTo>
                  <a:lnTo>
                    <a:pt x="759" y="4585"/>
                  </a:lnTo>
                  <a:lnTo>
                    <a:pt x="869" y="4622"/>
                  </a:lnTo>
                  <a:lnTo>
                    <a:pt x="999" y="4659"/>
                  </a:lnTo>
                  <a:lnTo>
                    <a:pt x="1128" y="4641"/>
                  </a:lnTo>
                  <a:lnTo>
                    <a:pt x="1258" y="4604"/>
                  </a:lnTo>
                  <a:lnTo>
                    <a:pt x="1387" y="4530"/>
                  </a:lnTo>
                  <a:lnTo>
                    <a:pt x="1443" y="4474"/>
                  </a:lnTo>
                  <a:lnTo>
                    <a:pt x="1480" y="4400"/>
                  </a:lnTo>
                  <a:lnTo>
                    <a:pt x="1517" y="4326"/>
                  </a:lnTo>
                  <a:lnTo>
                    <a:pt x="1535" y="4252"/>
                  </a:lnTo>
                  <a:lnTo>
                    <a:pt x="1517" y="4104"/>
                  </a:lnTo>
                  <a:lnTo>
                    <a:pt x="1480" y="3938"/>
                  </a:lnTo>
                  <a:lnTo>
                    <a:pt x="1424" y="3790"/>
                  </a:lnTo>
                  <a:lnTo>
                    <a:pt x="1369" y="3679"/>
                  </a:lnTo>
                  <a:lnTo>
                    <a:pt x="1313" y="3568"/>
                  </a:lnTo>
                  <a:lnTo>
                    <a:pt x="1498" y="3716"/>
                  </a:lnTo>
                  <a:lnTo>
                    <a:pt x="1701" y="3864"/>
                  </a:lnTo>
                  <a:lnTo>
                    <a:pt x="1923" y="4030"/>
                  </a:lnTo>
                  <a:lnTo>
                    <a:pt x="2164" y="4160"/>
                  </a:lnTo>
                  <a:lnTo>
                    <a:pt x="2274" y="4215"/>
                  </a:lnTo>
                  <a:lnTo>
                    <a:pt x="2367" y="4252"/>
                  </a:lnTo>
                  <a:lnTo>
                    <a:pt x="2459" y="4271"/>
                  </a:lnTo>
                  <a:lnTo>
                    <a:pt x="2515" y="4271"/>
                  </a:lnTo>
                  <a:lnTo>
                    <a:pt x="2570" y="4234"/>
                  </a:lnTo>
                  <a:lnTo>
                    <a:pt x="2607" y="4178"/>
                  </a:lnTo>
                  <a:lnTo>
                    <a:pt x="2607" y="4086"/>
                  </a:lnTo>
                  <a:lnTo>
                    <a:pt x="2589" y="3993"/>
                  </a:lnTo>
                  <a:lnTo>
                    <a:pt x="2533" y="3772"/>
                  </a:lnTo>
                  <a:lnTo>
                    <a:pt x="2441" y="3531"/>
                  </a:lnTo>
                  <a:lnTo>
                    <a:pt x="2330" y="3309"/>
                  </a:lnTo>
                  <a:lnTo>
                    <a:pt x="2090" y="2903"/>
                  </a:lnTo>
                  <a:lnTo>
                    <a:pt x="1979" y="2736"/>
                  </a:lnTo>
                  <a:lnTo>
                    <a:pt x="1979" y="2736"/>
                  </a:lnTo>
                  <a:lnTo>
                    <a:pt x="2219" y="2977"/>
                  </a:lnTo>
                  <a:lnTo>
                    <a:pt x="2459" y="3199"/>
                  </a:lnTo>
                  <a:lnTo>
                    <a:pt x="2737" y="3439"/>
                  </a:lnTo>
                  <a:lnTo>
                    <a:pt x="3032" y="3661"/>
                  </a:lnTo>
                  <a:lnTo>
                    <a:pt x="3180" y="3753"/>
                  </a:lnTo>
                  <a:lnTo>
                    <a:pt x="3291" y="3809"/>
                  </a:lnTo>
                  <a:lnTo>
                    <a:pt x="3421" y="3846"/>
                  </a:lnTo>
                  <a:lnTo>
                    <a:pt x="3513" y="3864"/>
                  </a:lnTo>
                  <a:lnTo>
                    <a:pt x="3550" y="3846"/>
                  </a:lnTo>
                  <a:lnTo>
                    <a:pt x="3587" y="3827"/>
                  </a:lnTo>
                  <a:lnTo>
                    <a:pt x="3606" y="3809"/>
                  </a:lnTo>
                  <a:lnTo>
                    <a:pt x="3624" y="3753"/>
                  </a:lnTo>
                  <a:lnTo>
                    <a:pt x="3643" y="3661"/>
                  </a:lnTo>
                  <a:lnTo>
                    <a:pt x="3643" y="3513"/>
                  </a:lnTo>
                  <a:lnTo>
                    <a:pt x="3606" y="3365"/>
                  </a:lnTo>
                  <a:lnTo>
                    <a:pt x="3550" y="3199"/>
                  </a:lnTo>
                  <a:lnTo>
                    <a:pt x="3384" y="2847"/>
                  </a:lnTo>
                  <a:lnTo>
                    <a:pt x="3180" y="2478"/>
                  </a:lnTo>
                  <a:lnTo>
                    <a:pt x="2977" y="2126"/>
                  </a:lnTo>
                  <a:lnTo>
                    <a:pt x="2792" y="1849"/>
                  </a:lnTo>
                  <a:lnTo>
                    <a:pt x="2607" y="1572"/>
                  </a:lnTo>
                  <a:lnTo>
                    <a:pt x="2644" y="1553"/>
                  </a:lnTo>
                  <a:lnTo>
                    <a:pt x="2737" y="1516"/>
                  </a:lnTo>
                  <a:lnTo>
                    <a:pt x="2811" y="1498"/>
                  </a:lnTo>
                  <a:lnTo>
                    <a:pt x="2866" y="1498"/>
                  </a:lnTo>
                  <a:lnTo>
                    <a:pt x="2922" y="1516"/>
                  </a:lnTo>
                  <a:lnTo>
                    <a:pt x="2977" y="1553"/>
                  </a:lnTo>
                  <a:lnTo>
                    <a:pt x="3069" y="1738"/>
                  </a:lnTo>
                  <a:lnTo>
                    <a:pt x="3217" y="1978"/>
                  </a:lnTo>
                  <a:lnTo>
                    <a:pt x="3310" y="2108"/>
                  </a:lnTo>
                  <a:lnTo>
                    <a:pt x="3421" y="2237"/>
                  </a:lnTo>
                  <a:lnTo>
                    <a:pt x="3550" y="2348"/>
                  </a:lnTo>
                  <a:lnTo>
                    <a:pt x="3698" y="2422"/>
                  </a:lnTo>
                  <a:lnTo>
                    <a:pt x="3846" y="2459"/>
                  </a:lnTo>
                  <a:lnTo>
                    <a:pt x="3938" y="2459"/>
                  </a:lnTo>
                  <a:lnTo>
                    <a:pt x="4012" y="2422"/>
                  </a:lnTo>
                  <a:lnTo>
                    <a:pt x="4068" y="2367"/>
                  </a:lnTo>
                  <a:lnTo>
                    <a:pt x="4086" y="2311"/>
                  </a:lnTo>
                  <a:lnTo>
                    <a:pt x="4105" y="2256"/>
                  </a:lnTo>
                  <a:lnTo>
                    <a:pt x="4123" y="2182"/>
                  </a:lnTo>
                  <a:lnTo>
                    <a:pt x="4068" y="2071"/>
                  </a:lnTo>
                  <a:lnTo>
                    <a:pt x="4049" y="1941"/>
                  </a:lnTo>
                  <a:lnTo>
                    <a:pt x="4012" y="1664"/>
                  </a:lnTo>
                  <a:lnTo>
                    <a:pt x="4012" y="1405"/>
                  </a:lnTo>
                  <a:lnTo>
                    <a:pt x="4012" y="1165"/>
                  </a:lnTo>
                  <a:lnTo>
                    <a:pt x="3994" y="925"/>
                  </a:lnTo>
                  <a:lnTo>
                    <a:pt x="3957" y="721"/>
                  </a:lnTo>
                  <a:lnTo>
                    <a:pt x="3920" y="647"/>
                  </a:lnTo>
                  <a:lnTo>
                    <a:pt x="3883" y="573"/>
                  </a:lnTo>
                  <a:lnTo>
                    <a:pt x="3827" y="499"/>
                  </a:lnTo>
                  <a:lnTo>
                    <a:pt x="3753" y="462"/>
                  </a:lnTo>
                  <a:lnTo>
                    <a:pt x="3402" y="278"/>
                  </a:lnTo>
                  <a:lnTo>
                    <a:pt x="3217" y="167"/>
                  </a:lnTo>
                  <a:lnTo>
                    <a:pt x="3032" y="93"/>
                  </a:lnTo>
                  <a:lnTo>
                    <a:pt x="2848" y="37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rgbClr val="784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15"/>
            <p:cNvSpPr/>
            <p:nvPr/>
          </p:nvSpPr>
          <p:spPr>
            <a:xfrm>
              <a:off x="10301003" y="2339046"/>
              <a:ext cx="516330" cy="723622"/>
            </a:xfrm>
            <a:custGeom>
              <a:rect b="b" l="l" r="r" t="t"/>
              <a:pathLst>
                <a:path extrusionOk="0" h="27232" w="19431">
                  <a:moveTo>
                    <a:pt x="15604" y="0"/>
                  </a:moveTo>
                  <a:lnTo>
                    <a:pt x="15271" y="259"/>
                  </a:lnTo>
                  <a:lnTo>
                    <a:pt x="14957" y="499"/>
                  </a:lnTo>
                  <a:lnTo>
                    <a:pt x="14642" y="777"/>
                  </a:lnTo>
                  <a:lnTo>
                    <a:pt x="14346" y="1036"/>
                  </a:lnTo>
                  <a:lnTo>
                    <a:pt x="14069" y="1313"/>
                  </a:lnTo>
                  <a:lnTo>
                    <a:pt x="13792" y="1590"/>
                  </a:lnTo>
                  <a:lnTo>
                    <a:pt x="13552" y="1886"/>
                  </a:lnTo>
                  <a:lnTo>
                    <a:pt x="13311" y="2163"/>
                  </a:lnTo>
                  <a:lnTo>
                    <a:pt x="13089" y="2459"/>
                  </a:lnTo>
                  <a:lnTo>
                    <a:pt x="12867" y="2755"/>
                  </a:lnTo>
                  <a:lnTo>
                    <a:pt x="12683" y="3051"/>
                  </a:lnTo>
                  <a:lnTo>
                    <a:pt x="12498" y="3346"/>
                  </a:lnTo>
                  <a:lnTo>
                    <a:pt x="12313" y="3642"/>
                  </a:lnTo>
                  <a:lnTo>
                    <a:pt x="12165" y="3956"/>
                  </a:lnTo>
                  <a:lnTo>
                    <a:pt x="12017" y="4252"/>
                  </a:lnTo>
                  <a:lnTo>
                    <a:pt x="11888" y="4548"/>
                  </a:lnTo>
                  <a:lnTo>
                    <a:pt x="11666" y="5121"/>
                  </a:lnTo>
                  <a:lnTo>
                    <a:pt x="11481" y="5694"/>
                  </a:lnTo>
                  <a:lnTo>
                    <a:pt x="11352" y="6249"/>
                  </a:lnTo>
                  <a:lnTo>
                    <a:pt x="11278" y="6785"/>
                  </a:lnTo>
                  <a:lnTo>
                    <a:pt x="11259" y="7044"/>
                  </a:lnTo>
                  <a:lnTo>
                    <a:pt x="11259" y="7284"/>
                  </a:lnTo>
                  <a:lnTo>
                    <a:pt x="11259" y="7524"/>
                  </a:lnTo>
                  <a:lnTo>
                    <a:pt x="11278" y="7746"/>
                  </a:lnTo>
                  <a:lnTo>
                    <a:pt x="11296" y="7968"/>
                  </a:lnTo>
                  <a:lnTo>
                    <a:pt x="11333" y="8171"/>
                  </a:lnTo>
                  <a:lnTo>
                    <a:pt x="11389" y="8356"/>
                  </a:lnTo>
                  <a:lnTo>
                    <a:pt x="11444" y="8541"/>
                  </a:lnTo>
                  <a:lnTo>
                    <a:pt x="11499" y="8726"/>
                  </a:lnTo>
                  <a:lnTo>
                    <a:pt x="11555" y="8948"/>
                  </a:lnTo>
                  <a:lnTo>
                    <a:pt x="11647" y="9410"/>
                  </a:lnTo>
                  <a:lnTo>
                    <a:pt x="11721" y="9946"/>
                  </a:lnTo>
                  <a:lnTo>
                    <a:pt x="11777" y="10538"/>
                  </a:lnTo>
                  <a:lnTo>
                    <a:pt x="11795" y="11166"/>
                  </a:lnTo>
                  <a:lnTo>
                    <a:pt x="11814" y="11813"/>
                  </a:lnTo>
                  <a:lnTo>
                    <a:pt x="11795" y="12479"/>
                  </a:lnTo>
                  <a:lnTo>
                    <a:pt x="11758" y="13126"/>
                  </a:lnTo>
                  <a:lnTo>
                    <a:pt x="11703" y="13773"/>
                  </a:lnTo>
                  <a:lnTo>
                    <a:pt x="11647" y="14383"/>
                  </a:lnTo>
                  <a:lnTo>
                    <a:pt x="11555" y="14938"/>
                  </a:lnTo>
                  <a:lnTo>
                    <a:pt x="11444" y="15455"/>
                  </a:lnTo>
                  <a:lnTo>
                    <a:pt x="11315" y="15881"/>
                  </a:lnTo>
                  <a:lnTo>
                    <a:pt x="11241" y="16065"/>
                  </a:lnTo>
                  <a:lnTo>
                    <a:pt x="11167" y="16232"/>
                  </a:lnTo>
                  <a:lnTo>
                    <a:pt x="11093" y="16380"/>
                  </a:lnTo>
                  <a:lnTo>
                    <a:pt x="11019" y="16491"/>
                  </a:lnTo>
                  <a:lnTo>
                    <a:pt x="10926" y="16565"/>
                  </a:lnTo>
                  <a:lnTo>
                    <a:pt x="10834" y="16620"/>
                  </a:lnTo>
                  <a:lnTo>
                    <a:pt x="10741" y="16657"/>
                  </a:lnTo>
                  <a:lnTo>
                    <a:pt x="10631" y="16675"/>
                  </a:lnTo>
                  <a:lnTo>
                    <a:pt x="10538" y="16675"/>
                  </a:lnTo>
                  <a:lnTo>
                    <a:pt x="10427" y="16657"/>
                  </a:lnTo>
                  <a:lnTo>
                    <a:pt x="10187" y="16602"/>
                  </a:lnTo>
                  <a:lnTo>
                    <a:pt x="9910" y="16509"/>
                  </a:lnTo>
                  <a:lnTo>
                    <a:pt x="9632" y="16361"/>
                  </a:lnTo>
                  <a:lnTo>
                    <a:pt x="9318" y="16195"/>
                  </a:lnTo>
                  <a:lnTo>
                    <a:pt x="8652" y="15751"/>
                  </a:lnTo>
                  <a:lnTo>
                    <a:pt x="7876" y="15252"/>
                  </a:lnTo>
                  <a:lnTo>
                    <a:pt x="7469" y="14993"/>
                  </a:lnTo>
                  <a:lnTo>
                    <a:pt x="7026" y="14734"/>
                  </a:lnTo>
                  <a:lnTo>
                    <a:pt x="6582" y="14476"/>
                  </a:lnTo>
                  <a:lnTo>
                    <a:pt x="6101" y="14217"/>
                  </a:lnTo>
                  <a:lnTo>
                    <a:pt x="5602" y="13976"/>
                  </a:lnTo>
                  <a:lnTo>
                    <a:pt x="5085" y="13773"/>
                  </a:lnTo>
                  <a:lnTo>
                    <a:pt x="4826" y="13681"/>
                  </a:lnTo>
                  <a:lnTo>
                    <a:pt x="4567" y="13588"/>
                  </a:lnTo>
                  <a:lnTo>
                    <a:pt x="4308" y="13533"/>
                  </a:lnTo>
                  <a:lnTo>
                    <a:pt x="4049" y="13496"/>
                  </a:lnTo>
                  <a:lnTo>
                    <a:pt x="3790" y="13477"/>
                  </a:lnTo>
                  <a:lnTo>
                    <a:pt x="3532" y="13459"/>
                  </a:lnTo>
                  <a:lnTo>
                    <a:pt x="3291" y="13477"/>
                  </a:lnTo>
                  <a:lnTo>
                    <a:pt x="3051" y="13496"/>
                  </a:lnTo>
                  <a:lnTo>
                    <a:pt x="2811" y="13551"/>
                  </a:lnTo>
                  <a:lnTo>
                    <a:pt x="2589" y="13607"/>
                  </a:lnTo>
                  <a:lnTo>
                    <a:pt x="2367" y="13681"/>
                  </a:lnTo>
                  <a:lnTo>
                    <a:pt x="2145" y="13773"/>
                  </a:lnTo>
                  <a:lnTo>
                    <a:pt x="1942" y="13884"/>
                  </a:lnTo>
                  <a:lnTo>
                    <a:pt x="1738" y="13995"/>
                  </a:lnTo>
                  <a:lnTo>
                    <a:pt x="1535" y="14143"/>
                  </a:lnTo>
                  <a:lnTo>
                    <a:pt x="1350" y="14291"/>
                  </a:lnTo>
                  <a:lnTo>
                    <a:pt x="1184" y="14457"/>
                  </a:lnTo>
                  <a:lnTo>
                    <a:pt x="1017" y="14642"/>
                  </a:lnTo>
                  <a:lnTo>
                    <a:pt x="869" y="14827"/>
                  </a:lnTo>
                  <a:lnTo>
                    <a:pt x="722" y="15049"/>
                  </a:lnTo>
                  <a:lnTo>
                    <a:pt x="592" y="15270"/>
                  </a:lnTo>
                  <a:lnTo>
                    <a:pt x="463" y="15511"/>
                  </a:lnTo>
                  <a:lnTo>
                    <a:pt x="370" y="15751"/>
                  </a:lnTo>
                  <a:lnTo>
                    <a:pt x="259" y="16010"/>
                  </a:lnTo>
                  <a:lnTo>
                    <a:pt x="185" y="16287"/>
                  </a:lnTo>
                  <a:lnTo>
                    <a:pt x="130" y="16583"/>
                  </a:lnTo>
                  <a:lnTo>
                    <a:pt x="75" y="16879"/>
                  </a:lnTo>
                  <a:lnTo>
                    <a:pt x="38" y="17193"/>
                  </a:lnTo>
                  <a:lnTo>
                    <a:pt x="19" y="17526"/>
                  </a:lnTo>
                  <a:lnTo>
                    <a:pt x="1" y="17877"/>
                  </a:lnTo>
                  <a:lnTo>
                    <a:pt x="19" y="18228"/>
                  </a:lnTo>
                  <a:lnTo>
                    <a:pt x="56" y="18580"/>
                  </a:lnTo>
                  <a:lnTo>
                    <a:pt x="112" y="18949"/>
                  </a:lnTo>
                  <a:lnTo>
                    <a:pt x="204" y="19338"/>
                  </a:lnTo>
                  <a:lnTo>
                    <a:pt x="352" y="19744"/>
                  </a:lnTo>
                  <a:lnTo>
                    <a:pt x="518" y="20133"/>
                  </a:lnTo>
                  <a:lnTo>
                    <a:pt x="740" y="20539"/>
                  </a:lnTo>
                  <a:lnTo>
                    <a:pt x="980" y="20946"/>
                  </a:lnTo>
                  <a:lnTo>
                    <a:pt x="1258" y="21353"/>
                  </a:lnTo>
                  <a:lnTo>
                    <a:pt x="1572" y="21759"/>
                  </a:lnTo>
                  <a:lnTo>
                    <a:pt x="1905" y="22166"/>
                  </a:lnTo>
                  <a:lnTo>
                    <a:pt x="2274" y="22573"/>
                  </a:lnTo>
                  <a:lnTo>
                    <a:pt x="2663" y="22980"/>
                  </a:lnTo>
                  <a:lnTo>
                    <a:pt x="3069" y="23368"/>
                  </a:lnTo>
                  <a:lnTo>
                    <a:pt x="3495" y="23738"/>
                  </a:lnTo>
                  <a:lnTo>
                    <a:pt x="3957" y="24107"/>
                  </a:lnTo>
                  <a:lnTo>
                    <a:pt x="4419" y="24477"/>
                  </a:lnTo>
                  <a:lnTo>
                    <a:pt x="4900" y="24810"/>
                  </a:lnTo>
                  <a:lnTo>
                    <a:pt x="5399" y="25143"/>
                  </a:lnTo>
                  <a:lnTo>
                    <a:pt x="5898" y="25457"/>
                  </a:lnTo>
                  <a:lnTo>
                    <a:pt x="6416" y="25753"/>
                  </a:lnTo>
                  <a:lnTo>
                    <a:pt x="6933" y="26011"/>
                  </a:lnTo>
                  <a:lnTo>
                    <a:pt x="7469" y="26270"/>
                  </a:lnTo>
                  <a:lnTo>
                    <a:pt x="8005" y="26492"/>
                  </a:lnTo>
                  <a:lnTo>
                    <a:pt x="8542" y="26695"/>
                  </a:lnTo>
                  <a:lnTo>
                    <a:pt x="9059" y="26862"/>
                  </a:lnTo>
                  <a:lnTo>
                    <a:pt x="9595" y="26991"/>
                  </a:lnTo>
                  <a:lnTo>
                    <a:pt x="10131" y="27102"/>
                  </a:lnTo>
                  <a:lnTo>
                    <a:pt x="10649" y="27176"/>
                  </a:lnTo>
                  <a:lnTo>
                    <a:pt x="11167" y="27213"/>
                  </a:lnTo>
                  <a:lnTo>
                    <a:pt x="11666" y="27232"/>
                  </a:lnTo>
                  <a:lnTo>
                    <a:pt x="12165" y="27195"/>
                  </a:lnTo>
                  <a:lnTo>
                    <a:pt x="12646" y="27121"/>
                  </a:lnTo>
                  <a:lnTo>
                    <a:pt x="12886" y="27065"/>
                  </a:lnTo>
                  <a:lnTo>
                    <a:pt x="13108" y="27010"/>
                  </a:lnTo>
                  <a:lnTo>
                    <a:pt x="13570" y="26843"/>
                  </a:lnTo>
                  <a:lnTo>
                    <a:pt x="13995" y="26658"/>
                  </a:lnTo>
                  <a:lnTo>
                    <a:pt x="14420" y="26418"/>
                  </a:lnTo>
                  <a:lnTo>
                    <a:pt x="14809" y="26159"/>
                  </a:lnTo>
                  <a:lnTo>
                    <a:pt x="15197" y="25864"/>
                  </a:lnTo>
                  <a:lnTo>
                    <a:pt x="15548" y="25531"/>
                  </a:lnTo>
                  <a:lnTo>
                    <a:pt x="15899" y="25161"/>
                  </a:lnTo>
                  <a:lnTo>
                    <a:pt x="16232" y="24773"/>
                  </a:lnTo>
                  <a:lnTo>
                    <a:pt x="16546" y="24348"/>
                  </a:lnTo>
                  <a:lnTo>
                    <a:pt x="16842" y="23904"/>
                  </a:lnTo>
                  <a:lnTo>
                    <a:pt x="17119" y="23442"/>
                  </a:lnTo>
                  <a:lnTo>
                    <a:pt x="17397" y="22943"/>
                  </a:lnTo>
                  <a:lnTo>
                    <a:pt x="17637" y="22443"/>
                  </a:lnTo>
                  <a:lnTo>
                    <a:pt x="17859" y="21907"/>
                  </a:lnTo>
                  <a:lnTo>
                    <a:pt x="18081" y="21353"/>
                  </a:lnTo>
                  <a:lnTo>
                    <a:pt x="18284" y="20798"/>
                  </a:lnTo>
                  <a:lnTo>
                    <a:pt x="18469" y="20225"/>
                  </a:lnTo>
                  <a:lnTo>
                    <a:pt x="18635" y="19633"/>
                  </a:lnTo>
                  <a:lnTo>
                    <a:pt x="18783" y="19023"/>
                  </a:lnTo>
                  <a:lnTo>
                    <a:pt x="18913" y="18413"/>
                  </a:lnTo>
                  <a:lnTo>
                    <a:pt x="19024" y="17785"/>
                  </a:lnTo>
                  <a:lnTo>
                    <a:pt x="19135" y="17156"/>
                  </a:lnTo>
                  <a:lnTo>
                    <a:pt x="19227" y="16528"/>
                  </a:lnTo>
                  <a:lnTo>
                    <a:pt x="19301" y="15899"/>
                  </a:lnTo>
                  <a:lnTo>
                    <a:pt x="19356" y="15252"/>
                  </a:lnTo>
                  <a:lnTo>
                    <a:pt x="19393" y="14623"/>
                  </a:lnTo>
                  <a:lnTo>
                    <a:pt x="19412" y="13976"/>
                  </a:lnTo>
                  <a:lnTo>
                    <a:pt x="19430" y="13348"/>
                  </a:lnTo>
                  <a:lnTo>
                    <a:pt x="19412" y="12719"/>
                  </a:lnTo>
                  <a:lnTo>
                    <a:pt x="19393" y="12091"/>
                  </a:lnTo>
                  <a:lnTo>
                    <a:pt x="19356" y="11481"/>
                  </a:lnTo>
                  <a:lnTo>
                    <a:pt x="19319" y="10871"/>
                  </a:lnTo>
                  <a:lnTo>
                    <a:pt x="19245" y="10279"/>
                  </a:lnTo>
                  <a:lnTo>
                    <a:pt x="19172" y="9687"/>
                  </a:lnTo>
                  <a:lnTo>
                    <a:pt x="19079" y="9114"/>
                  </a:lnTo>
                  <a:lnTo>
                    <a:pt x="18968" y="8560"/>
                  </a:lnTo>
                  <a:lnTo>
                    <a:pt x="18857" y="8024"/>
                  </a:lnTo>
                  <a:lnTo>
                    <a:pt x="18746" y="7487"/>
                  </a:lnTo>
                  <a:lnTo>
                    <a:pt x="18469" y="6471"/>
                  </a:lnTo>
                  <a:lnTo>
                    <a:pt x="18173" y="5509"/>
                  </a:lnTo>
                  <a:lnTo>
                    <a:pt x="17859" y="4622"/>
                  </a:lnTo>
                  <a:lnTo>
                    <a:pt x="17545" y="3790"/>
                  </a:lnTo>
                  <a:lnTo>
                    <a:pt x="17230" y="3032"/>
                  </a:lnTo>
                  <a:lnTo>
                    <a:pt x="16916" y="2348"/>
                  </a:lnTo>
                  <a:lnTo>
                    <a:pt x="16620" y="1756"/>
                  </a:lnTo>
                  <a:lnTo>
                    <a:pt x="16343" y="1239"/>
                  </a:lnTo>
                  <a:lnTo>
                    <a:pt x="16103" y="795"/>
                  </a:lnTo>
                  <a:lnTo>
                    <a:pt x="15751" y="204"/>
                  </a:lnTo>
                  <a:lnTo>
                    <a:pt x="156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15"/>
            <p:cNvSpPr/>
            <p:nvPr/>
          </p:nvSpPr>
          <p:spPr>
            <a:xfrm>
              <a:off x="10576104" y="2565998"/>
              <a:ext cx="37361" cy="41772"/>
            </a:xfrm>
            <a:custGeom>
              <a:rect b="b" l="l" r="r" t="t"/>
              <a:pathLst>
                <a:path extrusionOk="0" h="1572" w="1406">
                  <a:moveTo>
                    <a:pt x="74" y="0"/>
                  </a:moveTo>
                  <a:lnTo>
                    <a:pt x="37" y="19"/>
                  </a:lnTo>
                  <a:lnTo>
                    <a:pt x="19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19" y="185"/>
                  </a:lnTo>
                  <a:lnTo>
                    <a:pt x="1220" y="1535"/>
                  </a:lnTo>
                  <a:lnTo>
                    <a:pt x="1257" y="1572"/>
                  </a:lnTo>
                  <a:lnTo>
                    <a:pt x="1331" y="1572"/>
                  </a:lnTo>
                  <a:lnTo>
                    <a:pt x="1368" y="1553"/>
                  </a:lnTo>
                  <a:lnTo>
                    <a:pt x="1387" y="1516"/>
                  </a:lnTo>
                  <a:lnTo>
                    <a:pt x="1405" y="1479"/>
                  </a:lnTo>
                  <a:lnTo>
                    <a:pt x="1405" y="1424"/>
                  </a:lnTo>
                  <a:lnTo>
                    <a:pt x="1368" y="1387"/>
                  </a:lnTo>
                  <a:lnTo>
                    <a:pt x="185" y="19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15"/>
            <p:cNvSpPr/>
            <p:nvPr/>
          </p:nvSpPr>
          <p:spPr>
            <a:xfrm>
              <a:off x="10332943" y="2695192"/>
              <a:ext cx="122818" cy="215689"/>
            </a:xfrm>
            <a:custGeom>
              <a:rect b="b" l="l" r="r" t="t"/>
              <a:pathLst>
                <a:path extrusionOk="0" h="8117" w="4622">
                  <a:moveTo>
                    <a:pt x="3254" y="0"/>
                  </a:moveTo>
                  <a:lnTo>
                    <a:pt x="3217" y="19"/>
                  </a:lnTo>
                  <a:lnTo>
                    <a:pt x="3198" y="56"/>
                  </a:lnTo>
                  <a:lnTo>
                    <a:pt x="3180" y="93"/>
                  </a:lnTo>
                  <a:lnTo>
                    <a:pt x="3180" y="148"/>
                  </a:lnTo>
                  <a:lnTo>
                    <a:pt x="3217" y="185"/>
                  </a:lnTo>
                  <a:lnTo>
                    <a:pt x="3402" y="444"/>
                  </a:lnTo>
                  <a:lnTo>
                    <a:pt x="3605" y="721"/>
                  </a:lnTo>
                  <a:lnTo>
                    <a:pt x="3772" y="1017"/>
                  </a:lnTo>
                  <a:lnTo>
                    <a:pt x="3919" y="1313"/>
                  </a:lnTo>
                  <a:lnTo>
                    <a:pt x="4049" y="1627"/>
                  </a:lnTo>
                  <a:lnTo>
                    <a:pt x="4160" y="1960"/>
                  </a:lnTo>
                  <a:lnTo>
                    <a:pt x="4252" y="2274"/>
                  </a:lnTo>
                  <a:lnTo>
                    <a:pt x="4326" y="2607"/>
                  </a:lnTo>
                  <a:lnTo>
                    <a:pt x="4382" y="2958"/>
                  </a:lnTo>
                  <a:lnTo>
                    <a:pt x="4400" y="3291"/>
                  </a:lnTo>
                  <a:lnTo>
                    <a:pt x="4419" y="3624"/>
                  </a:lnTo>
                  <a:lnTo>
                    <a:pt x="4400" y="3957"/>
                  </a:lnTo>
                  <a:lnTo>
                    <a:pt x="4363" y="4289"/>
                  </a:lnTo>
                  <a:lnTo>
                    <a:pt x="4308" y="4622"/>
                  </a:lnTo>
                  <a:lnTo>
                    <a:pt x="4215" y="4955"/>
                  </a:lnTo>
                  <a:lnTo>
                    <a:pt x="4104" y="5269"/>
                  </a:lnTo>
                  <a:lnTo>
                    <a:pt x="3975" y="5565"/>
                  </a:lnTo>
                  <a:lnTo>
                    <a:pt x="3827" y="5842"/>
                  </a:lnTo>
                  <a:lnTo>
                    <a:pt x="3642" y="6101"/>
                  </a:lnTo>
                  <a:lnTo>
                    <a:pt x="3457" y="6341"/>
                  </a:lnTo>
                  <a:lnTo>
                    <a:pt x="3235" y="6582"/>
                  </a:lnTo>
                  <a:lnTo>
                    <a:pt x="2995" y="6785"/>
                  </a:lnTo>
                  <a:lnTo>
                    <a:pt x="2755" y="6988"/>
                  </a:lnTo>
                  <a:lnTo>
                    <a:pt x="2496" y="7173"/>
                  </a:lnTo>
                  <a:lnTo>
                    <a:pt x="2219" y="7340"/>
                  </a:lnTo>
                  <a:lnTo>
                    <a:pt x="1923" y="7469"/>
                  </a:lnTo>
                  <a:lnTo>
                    <a:pt x="1646" y="7598"/>
                  </a:lnTo>
                  <a:lnTo>
                    <a:pt x="1331" y="7709"/>
                  </a:lnTo>
                  <a:lnTo>
                    <a:pt x="1036" y="7783"/>
                  </a:lnTo>
                  <a:lnTo>
                    <a:pt x="721" y="7839"/>
                  </a:lnTo>
                  <a:lnTo>
                    <a:pt x="407" y="7876"/>
                  </a:lnTo>
                  <a:lnTo>
                    <a:pt x="93" y="7894"/>
                  </a:lnTo>
                  <a:lnTo>
                    <a:pt x="56" y="7913"/>
                  </a:lnTo>
                  <a:lnTo>
                    <a:pt x="19" y="7931"/>
                  </a:lnTo>
                  <a:lnTo>
                    <a:pt x="0" y="7968"/>
                  </a:lnTo>
                  <a:lnTo>
                    <a:pt x="0" y="8005"/>
                  </a:lnTo>
                  <a:lnTo>
                    <a:pt x="0" y="8042"/>
                  </a:lnTo>
                  <a:lnTo>
                    <a:pt x="19" y="8079"/>
                  </a:lnTo>
                  <a:lnTo>
                    <a:pt x="56" y="8098"/>
                  </a:lnTo>
                  <a:lnTo>
                    <a:pt x="93" y="8116"/>
                  </a:lnTo>
                  <a:lnTo>
                    <a:pt x="425" y="8098"/>
                  </a:lnTo>
                  <a:lnTo>
                    <a:pt x="740" y="8061"/>
                  </a:lnTo>
                  <a:lnTo>
                    <a:pt x="1072" y="7987"/>
                  </a:lnTo>
                  <a:lnTo>
                    <a:pt x="1387" y="7913"/>
                  </a:lnTo>
                  <a:lnTo>
                    <a:pt x="1701" y="7802"/>
                  </a:lnTo>
                  <a:lnTo>
                    <a:pt x="1997" y="7672"/>
                  </a:lnTo>
                  <a:lnTo>
                    <a:pt x="2293" y="7525"/>
                  </a:lnTo>
                  <a:lnTo>
                    <a:pt x="2570" y="7358"/>
                  </a:lnTo>
                  <a:lnTo>
                    <a:pt x="2847" y="7173"/>
                  </a:lnTo>
                  <a:lnTo>
                    <a:pt x="3106" y="6988"/>
                  </a:lnTo>
                  <a:lnTo>
                    <a:pt x="3346" y="6767"/>
                  </a:lnTo>
                  <a:lnTo>
                    <a:pt x="3587" y="6526"/>
                  </a:lnTo>
                  <a:lnTo>
                    <a:pt x="3790" y="6267"/>
                  </a:lnTo>
                  <a:lnTo>
                    <a:pt x="3975" y="6009"/>
                  </a:lnTo>
                  <a:lnTo>
                    <a:pt x="4141" y="5713"/>
                  </a:lnTo>
                  <a:lnTo>
                    <a:pt x="4271" y="5417"/>
                  </a:lnTo>
                  <a:lnTo>
                    <a:pt x="4400" y="5084"/>
                  </a:lnTo>
                  <a:lnTo>
                    <a:pt x="4493" y="4733"/>
                  </a:lnTo>
                  <a:lnTo>
                    <a:pt x="4567" y="4400"/>
                  </a:lnTo>
                  <a:lnTo>
                    <a:pt x="4603" y="4030"/>
                  </a:lnTo>
                  <a:lnTo>
                    <a:pt x="4622" y="3679"/>
                  </a:lnTo>
                  <a:lnTo>
                    <a:pt x="4622" y="3328"/>
                  </a:lnTo>
                  <a:lnTo>
                    <a:pt x="4585" y="2958"/>
                  </a:lnTo>
                  <a:lnTo>
                    <a:pt x="4548" y="2607"/>
                  </a:lnTo>
                  <a:lnTo>
                    <a:pt x="4456" y="2256"/>
                  </a:lnTo>
                  <a:lnTo>
                    <a:pt x="4363" y="1904"/>
                  </a:lnTo>
                  <a:lnTo>
                    <a:pt x="4252" y="1572"/>
                  </a:lnTo>
                  <a:lnTo>
                    <a:pt x="4104" y="1239"/>
                  </a:lnTo>
                  <a:lnTo>
                    <a:pt x="3956" y="925"/>
                  </a:lnTo>
                  <a:lnTo>
                    <a:pt x="3772" y="610"/>
                  </a:lnTo>
                  <a:lnTo>
                    <a:pt x="3568" y="315"/>
                  </a:lnTo>
                  <a:lnTo>
                    <a:pt x="3365" y="37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15"/>
            <p:cNvSpPr/>
            <p:nvPr/>
          </p:nvSpPr>
          <p:spPr>
            <a:xfrm>
              <a:off x="10653721" y="2958973"/>
              <a:ext cx="96299" cy="92871"/>
            </a:xfrm>
            <a:custGeom>
              <a:rect b="b" l="l" r="r" t="t"/>
              <a:pathLst>
                <a:path extrusionOk="0" h="3495" w="3624">
                  <a:moveTo>
                    <a:pt x="3494" y="1"/>
                  </a:moveTo>
                  <a:lnTo>
                    <a:pt x="3180" y="93"/>
                  </a:lnTo>
                  <a:lnTo>
                    <a:pt x="2884" y="186"/>
                  </a:lnTo>
                  <a:lnTo>
                    <a:pt x="2588" y="315"/>
                  </a:lnTo>
                  <a:lnTo>
                    <a:pt x="2293" y="445"/>
                  </a:lnTo>
                  <a:lnTo>
                    <a:pt x="2034" y="611"/>
                  </a:lnTo>
                  <a:lnTo>
                    <a:pt x="1756" y="796"/>
                  </a:lnTo>
                  <a:lnTo>
                    <a:pt x="1516" y="981"/>
                  </a:lnTo>
                  <a:lnTo>
                    <a:pt x="1276" y="1202"/>
                  </a:lnTo>
                  <a:lnTo>
                    <a:pt x="1054" y="1424"/>
                  </a:lnTo>
                  <a:lnTo>
                    <a:pt x="851" y="1665"/>
                  </a:lnTo>
                  <a:lnTo>
                    <a:pt x="666" y="1923"/>
                  </a:lnTo>
                  <a:lnTo>
                    <a:pt x="499" y="2182"/>
                  </a:lnTo>
                  <a:lnTo>
                    <a:pt x="333" y="2460"/>
                  </a:lnTo>
                  <a:lnTo>
                    <a:pt x="204" y="2755"/>
                  </a:lnTo>
                  <a:lnTo>
                    <a:pt x="93" y="3051"/>
                  </a:lnTo>
                  <a:lnTo>
                    <a:pt x="0" y="3347"/>
                  </a:lnTo>
                  <a:lnTo>
                    <a:pt x="0" y="3402"/>
                  </a:lnTo>
                  <a:lnTo>
                    <a:pt x="19" y="3439"/>
                  </a:lnTo>
                  <a:lnTo>
                    <a:pt x="37" y="3458"/>
                  </a:lnTo>
                  <a:lnTo>
                    <a:pt x="74" y="3476"/>
                  </a:lnTo>
                  <a:lnTo>
                    <a:pt x="111" y="3495"/>
                  </a:lnTo>
                  <a:lnTo>
                    <a:pt x="148" y="3476"/>
                  </a:lnTo>
                  <a:lnTo>
                    <a:pt x="185" y="3458"/>
                  </a:lnTo>
                  <a:lnTo>
                    <a:pt x="204" y="3402"/>
                  </a:lnTo>
                  <a:lnTo>
                    <a:pt x="296" y="3107"/>
                  </a:lnTo>
                  <a:lnTo>
                    <a:pt x="407" y="2829"/>
                  </a:lnTo>
                  <a:lnTo>
                    <a:pt x="536" y="2552"/>
                  </a:lnTo>
                  <a:lnTo>
                    <a:pt x="684" y="2293"/>
                  </a:lnTo>
                  <a:lnTo>
                    <a:pt x="851" y="2034"/>
                  </a:lnTo>
                  <a:lnTo>
                    <a:pt x="1017" y="1794"/>
                  </a:lnTo>
                  <a:lnTo>
                    <a:pt x="1220" y="1554"/>
                  </a:lnTo>
                  <a:lnTo>
                    <a:pt x="1424" y="1350"/>
                  </a:lnTo>
                  <a:lnTo>
                    <a:pt x="1664" y="1147"/>
                  </a:lnTo>
                  <a:lnTo>
                    <a:pt x="1886" y="962"/>
                  </a:lnTo>
                  <a:lnTo>
                    <a:pt x="2145" y="796"/>
                  </a:lnTo>
                  <a:lnTo>
                    <a:pt x="2403" y="629"/>
                  </a:lnTo>
                  <a:lnTo>
                    <a:pt x="2681" y="500"/>
                  </a:lnTo>
                  <a:lnTo>
                    <a:pt x="2958" y="389"/>
                  </a:lnTo>
                  <a:lnTo>
                    <a:pt x="3254" y="278"/>
                  </a:lnTo>
                  <a:lnTo>
                    <a:pt x="3550" y="204"/>
                  </a:lnTo>
                  <a:lnTo>
                    <a:pt x="3587" y="186"/>
                  </a:lnTo>
                  <a:lnTo>
                    <a:pt x="3624" y="167"/>
                  </a:lnTo>
                  <a:lnTo>
                    <a:pt x="3624" y="130"/>
                  </a:lnTo>
                  <a:lnTo>
                    <a:pt x="3624" y="93"/>
                  </a:lnTo>
                  <a:lnTo>
                    <a:pt x="3605" y="56"/>
                  </a:lnTo>
                  <a:lnTo>
                    <a:pt x="3568" y="19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15"/>
            <p:cNvSpPr/>
            <p:nvPr/>
          </p:nvSpPr>
          <p:spPr>
            <a:xfrm>
              <a:off x="10576104" y="2777220"/>
              <a:ext cx="104643" cy="79611"/>
            </a:xfrm>
            <a:custGeom>
              <a:rect b="b" l="l" r="r" t="t"/>
              <a:pathLst>
                <a:path extrusionOk="0" h="2996" w="3938">
                  <a:moveTo>
                    <a:pt x="74" y="1"/>
                  </a:moveTo>
                  <a:lnTo>
                    <a:pt x="37" y="38"/>
                  </a:lnTo>
                  <a:lnTo>
                    <a:pt x="19" y="56"/>
                  </a:lnTo>
                  <a:lnTo>
                    <a:pt x="0" y="93"/>
                  </a:lnTo>
                  <a:lnTo>
                    <a:pt x="0" y="130"/>
                  </a:lnTo>
                  <a:lnTo>
                    <a:pt x="19" y="167"/>
                  </a:lnTo>
                  <a:lnTo>
                    <a:pt x="56" y="204"/>
                  </a:lnTo>
                  <a:lnTo>
                    <a:pt x="555" y="500"/>
                  </a:lnTo>
                  <a:lnTo>
                    <a:pt x="1054" y="796"/>
                  </a:lnTo>
                  <a:lnTo>
                    <a:pt x="1535" y="1128"/>
                  </a:lnTo>
                  <a:lnTo>
                    <a:pt x="1997" y="1461"/>
                  </a:lnTo>
                  <a:lnTo>
                    <a:pt x="2459" y="1812"/>
                  </a:lnTo>
                  <a:lnTo>
                    <a:pt x="2903" y="2182"/>
                  </a:lnTo>
                  <a:lnTo>
                    <a:pt x="3346" y="2570"/>
                  </a:lnTo>
                  <a:lnTo>
                    <a:pt x="3753" y="2959"/>
                  </a:lnTo>
                  <a:lnTo>
                    <a:pt x="3790" y="2977"/>
                  </a:lnTo>
                  <a:lnTo>
                    <a:pt x="3846" y="2996"/>
                  </a:lnTo>
                  <a:lnTo>
                    <a:pt x="3883" y="2977"/>
                  </a:lnTo>
                  <a:lnTo>
                    <a:pt x="3901" y="2959"/>
                  </a:lnTo>
                  <a:lnTo>
                    <a:pt x="3938" y="2922"/>
                  </a:lnTo>
                  <a:lnTo>
                    <a:pt x="3938" y="2885"/>
                  </a:lnTo>
                  <a:lnTo>
                    <a:pt x="3938" y="2848"/>
                  </a:lnTo>
                  <a:lnTo>
                    <a:pt x="3919" y="2811"/>
                  </a:lnTo>
                  <a:lnTo>
                    <a:pt x="3476" y="2404"/>
                  </a:lnTo>
                  <a:lnTo>
                    <a:pt x="3051" y="2016"/>
                  </a:lnTo>
                  <a:lnTo>
                    <a:pt x="2588" y="1646"/>
                  </a:lnTo>
                  <a:lnTo>
                    <a:pt x="2126" y="1295"/>
                  </a:lnTo>
                  <a:lnTo>
                    <a:pt x="1646" y="943"/>
                  </a:lnTo>
                  <a:lnTo>
                    <a:pt x="1165" y="629"/>
                  </a:lnTo>
                  <a:lnTo>
                    <a:pt x="666" y="315"/>
                  </a:lnTo>
                  <a:lnTo>
                    <a:pt x="167" y="19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15"/>
            <p:cNvSpPr/>
            <p:nvPr/>
          </p:nvSpPr>
          <p:spPr>
            <a:xfrm>
              <a:off x="10624226" y="2807193"/>
              <a:ext cx="63402" cy="18202"/>
            </a:xfrm>
            <a:custGeom>
              <a:rect b="b" l="l" r="r" t="t"/>
              <a:pathLst>
                <a:path extrusionOk="0" h="685" w="2386">
                  <a:moveTo>
                    <a:pt x="112" y="0"/>
                  </a:moveTo>
                  <a:lnTo>
                    <a:pt x="56" y="19"/>
                  </a:lnTo>
                  <a:lnTo>
                    <a:pt x="38" y="37"/>
                  </a:lnTo>
                  <a:lnTo>
                    <a:pt x="1" y="74"/>
                  </a:lnTo>
                  <a:lnTo>
                    <a:pt x="1" y="111"/>
                  </a:lnTo>
                  <a:lnTo>
                    <a:pt x="1" y="148"/>
                  </a:lnTo>
                  <a:lnTo>
                    <a:pt x="38" y="185"/>
                  </a:lnTo>
                  <a:lnTo>
                    <a:pt x="56" y="204"/>
                  </a:lnTo>
                  <a:lnTo>
                    <a:pt x="112" y="222"/>
                  </a:lnTo>
                  <a:lnTo>
                    <a:pt x="389" y="241"/>
                  </a:lnTo>
                  <a:lnTo>
                    <a:pt x="667" y="259"/>
                  </a:lnTo>
                  <a:lnTo>
                    <a:pt x="944" y="296"/>
                  </a:lnTo>
                  <a:lnTo>
                    <a:pt x="1203" y="352"/>
                  </a:lnTo>
                  <a:lnTo>
                    <a:pt x="1480" y="407"/>
                  </a:lnTo>
                  <a:lnTo>
                    <a:pt x="1739" y="481"/>
                  </a:lnTo>
                  <a:lnTo>
                    <a:pt x="1998" y="573"/>
                  </a:lnTo>
                  <a:lnTo>
                    <a:pt x="2275" y="684"/>
                  </a:lnTo>
                  <a:lnTo>
                    <a:pt x="2349" y="684"/>
                  </a:lnTo>
                  <a:lnTo>
                    <a:pt x="2367" y="647"/>
                  </a:lnTo>
                  <a:lnTo>
                    <a:pt x="2386" y="610"/>
                  </a:lnTo>
                  <a:lnTo>
                    <a:pt x="2386" y="573"/>
                  </a:lnTo>
                  <a:lnTo>
                    <a:pt x="2386" y="536"/>
                  </a:lnTo>
                  <a:lnTo>
                    <a:pt x="2367" y="499"/>
                  </a:lnTo>
                  <a:lnTo>
                    <a:pt x="2330" y="481"/>
                  </a:lnTo>
                  <a:lnTo>
                    <a:pt x="2053" y="370"/>
                  </a:lnTo>
                  <a:lnTo>
                    <a:pt x="1794" y="278"/>
                  </a:lnTo>
                  <a:lnTo>
                    <a:pt x="1517" y="204"/>
                  </a:lnTo>
                  <a:lnTo>
                    <a:pt x="1240" y="130"/>
                  </a:lnTo>
                  <a:lnTo>
                    <a:pt x="962" y="74"/>
                  </a:lnTo>
                  <a:lnTo>
                    <a:pt x="685" y="37"/>
                  </a:lnTo>
                  <a:lnTo>
                    <a:pt x="389" y="1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15"/>
            <p:cNvSpPr/>
            <p:nvPr/>
          </p:nvSpPr>
          <p:spPr>
            <a:xfrm>
              <a:off x="10434634" y="2538469"/>
              <a:ext cx="185210" cy="240269"/>
            </a:xfrm>
            <a:custGeom>
              <a:rect b="b" l="l" r="r" t="t"/>
              <a:pathLst>
                <a:path extrusionOk="0" h="9042" w="6970">
                  <a:moveTo>
                    <a:pt x="6175" y="1"/>
                  </a:moveTo>
                  <a:lnTo>
                    <a:pt x="6138" y="19"/>
                  </a:lnTo>
                  <a:lnTo>
                    <a:pt x="6119" y="56"/>
                  </a:lnTo>
                  <a:lnTo>
                    <a:pt x="6101" y="93"/>
                  </a:lnTo>
                  <a:lnTo>
                    <a:pt x="6101" y="130"/>
                  </a:lnTo>
                  <a:lnTo>
                    <a:pt x="6230" y="611"/>
                  </a:lnTo>
                  <a:lnTo>
                    <a:pt x="6341" y="1092"/>
                  </a:lnTo>
                  <a:lnTo>
                    <a:pt x="6433" y="1591"/>
                  </a:lnTo>
                  <a:lnTo>
                    <a:pt x="6526" y="2071"/>
                  </a:lnTo>
                  <a:lnTo>
                    <a:pt x="6600" y="2571"/>
                  </a:lnTo>
                  <a:lnTo>
                    <a:pt x="6655" y="3051"/>
                  </a:lnTo>
                  <a:lnTo>
                    <a:pt x="6711" y="3550"/>
                  </a:lnTo>
                  <a:lnTo>
                    <a:pt x="6748" y="4050"/>
                  </a:lnTo>
                  <a:lnTo>
                    <a:pt x="6785" y="4992"/>
                  </a:lnTo>
                  <a:lnTo>
                    <a:pt x="6785" y="5473"/>
                  </a:lnTo>
                  <a:lnTo>
                    <a:pt x="6766" y="5954"/>
                  </a:lnTo>
                  <a:lnTo>
                    <a:pt x="6748" y="6434"/>
                  </a:lnTo>
                  <a:lnTo>
                    <a:pt x="6692" y="6897"/>
                  </a:lnTo>
                  <a:lnTo>
                    <a:pt x="6637" y="7377"/>
                  </a:lnTo>
                  <a:lnTo>
                    <a:pt x="6526" y="7821"/>
                  </a:lnTo>
                  <a:lnTo>
                    <a:pt x="6452" y="8061"/>
                  </a:lnTo>
                  <a:lnTo>
                    <a:pt x="6360" y="8283"/>
                  </a:lnTo>
                  <a:lnTo>
                    <a:pt x="6230" y="8468"/>
                  </a:lnTo>
                  <a:lnTo>
                    <a:pt x="6156" y="8542"/>
                  </a:lnTo>
                  <a:lnTo>
                    <a:pt x="6064" y="8616"/>
                  </a:lnTo>
                  <a:lnTo>
                    <a:pt x="5990" y="8671"/>
                  </a:lnTo>
                  <a:lnTo>
                    <a:pt x="5897" y="8727"/>
                  </a:lnTo>
                  <a:lnTo>
                    <a:pt x="5786" y="8764"/>
                  </a:lnTo>
                  <a:lnTo>
                    <a:pt x="5676" y="8801"/>
                  </a:lnTo>
                  <a:lnTo>
                    <a:pt x="5565" y="8801"/>
                  </a:lnTo>
                  <a:lnTo>
                    <a:pt x="5454" y="8819"/>
                  </a:lnTo>
                  <a:lnTo>
                    <a:pt x="5324" y="8801"/>
                  </a:lnTo>
                  <a:lnTo>
                    <a:pt x="5195" y="8782"/>
                  </a:lnTo>
                  <a:lnTo>
                    <a:pt x="4955" y="8727"/>
                  </a:lnTo>
                  <a:lnTo>
                    <a:pt x="4714" y="8653"/>
                  </a:lnTo>
                  <a:lnTo>
                    <a:pt x="4492" y="8560"/>
                  </a:lnTo>
                  <a:lnTo>
                    <a:pt x="4252" y="8450"/>
                  </a:lnTo>
                  <a:lnTo>
                    <a:pt x="3808" y="8228"/>
                  </a:lnTo>
                  <a:lnTo>
                    <a:pt x="3383" y="7987"/>
                  </a:lnTo>
                  <a:lnTo>
                    <a:pt x="2533" y="7544"/>
                  </a:lnTo>
                  <a:lnTo>
                    <a:pt x="1719" y="7044"/>
                  </a:lnTo>
                  <a:lnTo>
                    <a:pt x="924" y="6527"/>
                  </a:lnTo>
                  <a:lnTo>
                    <a:pt x="148" y="5972"/>
                  </a:lnTo>
                  <a:lnTo>
                    <a:pt x="111" y="5954"/>
                  </a:lnTo>
                  <a:lnTo>
                    <a:pt x="74" y="5972"/>
                  </a:lnTo>
                  <a:lnTo>
                    <a:pt x="37" y="5972"/>
                  </a:lnTo>
                  <a:lnTo>
                    <a:pt x="19" y="6009"/>
                  </a:lnTo>
                  <a:lnTo>
                    <a:pt x="0" y="6046"/>
                  </a:lnTo>
                  <a:lnTo>
                    <a:pt x="0" y="6083"/>
                  </a:lnTo>
                  <a:lnTo>
                    <a:pt x="0" y="6139"/>
                  </a:lnTo>
                  <a:lnTo>
                    <a:pt x="37" y="6157"/>
                  </a:lnTo>
                  <a:lnTo>
                    <a:pt x="740" y="6656"/>
                  </a:lnTo>
                  <a:lnTo>
                    <a:pt x="1442" y="7118"/>
                  </a:lnTo>
                  <a:lnTo>
                    <a:pt x="2181" y="7562"/>
                  </a:lnTo>
                  <a:lnTo>
                    <a:pt x="2921" y="7987"/>
                  </a:lnTo>
                  <a:lnTo>
                    <a:pt x="3660" y="8394"/>
                  </a:lnTo>
                  <a:lnTo>
                    <a:pt x="4049" y="8579"/>
                  </a:lnTo>
                  <a:lnTo>
                    <a:pt x="4437" y="8745"/>
                  </a:lnTo>
                  <a:lnTo>
                    <a:pt x="4714" y="8875"/>
                  </a:lnTo>
                  <a:lnTo>
                    <a:pt x="5028" y="8967"/>
                  </a:lnTo>
                  <a:lnTo>
                    <a:pt x="5176" y="9004"/>
                  </a:lnTo>
                  <a:lnTo>
                    <a:pt x="5324" y="9023"/>
                  </a:lnTo>
                  <a:lnTo>
                    <a:pt x="5491" y="9041"/>
                  </a:lnTo>
                  <a:lnTo>
                    <a:pt x="5639" y="9023"/>
                  </a:lnTo>
                  <a:lnTo>
                    <a:pt x="5805" y="9004"/>
                  </a:lnTo>
                  <a:lnTo>
                    <a:pt x="5934" y="8949"/>
                  </a:lnTo>
                  <a:lnTo>
                    <a:pt x="6064" y="8893"/>
                  </a:lnTo>
                  <a:lnTo>
                    <a:pt x="6175" y="8838"/>
                  </a:lnTo>
                  <a:lnTo>
                    <a:pt x="6267" y="8745"/>
                  </a:lnTo>
                  <a:lnTo>
                    <a:pt x="6360" y="8653"/>
                  </a:lnTo>
                  <a:lnTo>
                    <a:pt x="6452" y="8542"/>
                  </a:lnTo>
                  <a:lnTo>
                    <a:pt x="6507" y="8431"/>
                  </a:lnTo>
                  <a:lnTo>
                    <a:pt x="6637" y="8191"/>
                  </a:lnTo>
                  <a:lnTo>
                    <a:pt x="6729" y="7913"/>
                  </a:lnTo>
                  <a:lnTo>
                    <a:pt x="6785" y="7655"/>
                  </a:lnTo>
                  <a:lnTo>
                    <a:pt x="6822" y="7377"/>
                  </a:lnTo>
                  <a:lnTo>
                    <a:pt x="6877" y="6934"/>
                  </a:lnTo>
                  <a:lnTo>
                    <a:pt x="6914" y="6490"/>
                  </a:lnTo>
                  <a:lnTo>
                    <a:pt x="6970" y="5621"/>
                  </a:lnTo>
                  <a:lnTo>
                    <a:pt x="6970" y="4734"/>
                  </a:lnTo>
                  <a:lnTo>
                    <a:pt x="6933" y="3846"/>
                  </a:lnTo>
                  <a:lnTo>
                    <a:pt x="6914" y="3366"/>
                  </a:lnTo>
                  <a:lnTo>
                    <a:pt x="6859" y="2885"/>
                  </a:lnTo>
                  <a:lnTo>
                    <a:pt x="6803" y="2423"/>
                  </a:lnTo>
                  <a:lnTo>
                    <a:pt x="6729" y="1942"/>
                  </a:lnTo>
                  <a:lnTo>
                    <a:pt x="6637" y="1480"/>
                  </a:lnTo>
                  <a:lnTo>
                    <a:pt x="6544" y="999"/>
                  </a:lnTo>
                  <a:lnTo>
                    <a:pt x="6433" y="537"/>
                  </a:lnTo>
                  <a:lnTo>
                    <a:pt x="6304" y="75"/>
                  </a:lnTo>
                  <a:lnTo>
                    <a:pt x="6286" y="38"/>
                  </a:lnTo>
                  <a:lnTo>
                    <a:pt x="6267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15"/>
            <p:cNvSpPr/>
            <p:nvPr/>
          </p:nvSpPr>
          <p:spPr>
            <a:xfrm>
              <a:off x="10348169" y="2924110"/>
              <a:ext cx="271677" cy="141977"/>
            </a:xfrm>
            <a:custGeom>
              <a:rect b="b" l="l" r="r" t="t"/>
              <a:pathLst>
                <a:path extrusionOk="0" h="5343" w="10224">
                  <a:moveTo>
                    <a:pt x="111" y="0"/>
                  </a:moveTo>
                  <a:lnTo>
                    <a:pt x="74" y="19"/>
                  </a:lnTo>
                  <a:lnTo>
                    <a:pt x="37" y="37"/>
                  </a:lnTo>
                  <a:lnTo>
                    <a:pt x="19" y="74"/>
                  </a:lnTo>
                  <a:lnTo>
                    <a:pt x="0" y="111"/>
                  </a:lnTo>
                  <a:lnTo>
                    <a:pt x="0" y="148"/>
                  </a:lnTo>
                  <a:lnTo>
                    <a:pt x="37" y="185"/>
                  </a:lnTo>
                  <a:lnTo>
                    <a:pt x="518" y="721"/>
                  </a:lnTo>
                  <a:lnTo>
                    <a:pt x="1036" y="1239"/>
                  </a:lnTo>
                  <a:lnTo>
                    <a:pt x="1572" y="1720"/>
                  </a:lnTo>
                  <a:lnTo>
                    <a:pt x="2145" y="2182"/>
                  </a:lnTo>
                  <a:lnTo>
                    <a:pt x="2718" y="2607"/>
                  </a:lnTo>
                  <a:lnTo>
                    <a:pt x="3328" y="3014"/>
                  </a:lnTo>
                  <a:lnTo>
                    <a:pt x="3938" y="3383"/>
                  </a:lnTo>
                  <a:lnTo>
                    <a:pt x="4585" y="3735"/>
                  </a:lnTo>
                  <a:lnTo>
                    <a:pt x="5232" y="4049"/>
                  </a:lnTo>
                  <a:lnTo>
                    <a:pt x="5898" y="4326"/>
                  </a:lnTo>
                  <a:lnTo>
                    <a:pt x="6582" y="4585"/>
                  </a:lnTo>
                  <a:lnTo>
                    <a:pt x="7266" y="4807"/>
                  </a:lnTo>
                  <a:lnTo>
                    <a:pt x="7968" y="4992"/>
                  </a:lnTo>
                  <a:lnTo>
                    <a:pt x="8671" y="5140"/>
                  </a:lnTo>
                  <a:lnTo>
                    <a:pt x="9392" y="5269"/>
                  </a:lnTo>
                  <a:lnTo>
                    <a:pt x="10113" y="5343"/>
                  </a:lnTo>
                  <a:lnTo>
                    <a:pt x="10150" y="5343"/>
                  </a:lnTo>
                  <a:lnTo>
                    <a:pt x="10187" y="5324"/>
                  </a:lnTo>
                  <a:lnTo>
                    <a:pt x="10205" y="5288"/>
                  </a:lnTo>
                  <a:lnTo>
                    <a:pt x="10224" y="5251"/>
                  </a:lnTo>
                  <a:lnTo>
                    <a:pt x="10205" y="5214"/>
                  </a:lnTo>
                  <a:lnTo>
                    <a:pt x="10187" y="5177"/>
                  </a:lnTo>
                  <a:lnTo>
                    <a:pt x="10150" y="5140"/>
                  </a:lnTo>
                  <a:lnTo>
                    <a:pt x="10113" y="5140"/>
                  </a:lnTo>
                  <a:lnTo>
                    <a:pt x="9392" y="5047"/>
                  </a:lnTo>
                  <a:lnTo>
                    <a:pt x="8689" y="4936"/>
                  </a:lnTo>
                  <a:lnTo>
                    <a:pt x="7987" y="4770"/>
                  </a:lnTo>
                  <a:lnTo>
                    <a:pt x="7303" y="4585"/>
                  </a:lnTo>
                  <a:lnTo>
                    <a:pt x="6619" y="4382"/>
                  </a:lnTo>
                  <a:lnTo>
                    <a:pt x="5953" y="4123"/>
                  </a:lnTo>
                  <a:lnTo>
                    <a:pt x="5306" y="3846"/>
                  </a:lnTo>
                  <a:lnTo>
                    <a:pt x="4659" y="3531"/>
                  </a:lnTo>
                  <a:lnTo>
                    <a:pt x="4030" y="3198"/>
                  </a:lnTo>
                  <a:lnTo>
                    <a:pt x="3420" y="2829"/>
                  </a:lnTo>
                  <a:lnTo>
                    <a:pt x="2829" y="2422"/>
                  </a:lnTo>
                  <a:lnTo>
                    <a:pt x="2256" y="1997"/>
                  </a:lnTo>
                  <a:lnTo>
                    <a:pt x="1701" y="1553"/>
                  </a:lnTo>
                  <a:lnTo>
                    <a:pt x="1165" y="1072"/>
                  </a:lnTo>
                  <a:lnTo>
                    <a:pt x="666" y="573"/>
                  </a:lnTo>
                  <a:lnTo>
                    <a:pt x="185" y="37"/>
                  </a:lnTo>
                  <a:lnTo>
                    <a:pt x="148" y="19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15"/>
            <p:cNvSpPr/>
            <p:nvPr/>
          </p:nvSpPr>
          <p:spPr>
            <a:xfrm>
              <a:off x="10174254" y="2642632"/>
              <a:ext cx="208807" cy="154280"/>
            </a:xfrm>
            <a:custGeom>
              <a:rect b="b" l="l" r="r" t="t"/>
              <a:pathLst>
                <a:path extrusionOk="0" h="5806" w="7858">
                  <a:moveTo>
                    <a:pt x="1480" y="0"/>
                  </a:moveTo>
                  <a:lnTo>
                    <a:pt x="1184" y="37"/>
                  </a:lnTo>
                  <a:lnTo>
                    <a:pt x="907" y="111"/>
                  </a:lnTo>
                  <a:lnTo>
                    <a:pt x="685" y="204"/>
                  </a:lnTo>
                  <a:lnTo>
                    <a:pt x="611" y="241"/>
                  </a:lnTo>
                  <a:lnTo>
                    <a:pt x="537" y="296"/>
                  </a:lnTo>
                  <a:lnTo>
                    <a:pt x="500" y="370"/>
                  </a:lnTo>
                  <a:lnTo>
                    <a:pt x="482" y="425"/>
                  </a:lnTo>
                  <a:lnTo>
                    <a:pt x="482" y="499"/>
                  </a:lnTo>
                  <a:lnTo>
                    <a:pt x="519" y="573"/>
                  </a:lnTo>
                  <a:lnTo>
                    <a:pt x="574" y="629"/>
                  </a:lnTo>
                  <a:lnTo>
                    <a:pt x="648" y="684"/>
                  </a:lnTo>
                  <a:lnTo>
                    <a:pt x="740" y="721"/>
                  </a:lnTo>
                  <a:lnTo>
                    <a:pt x="851" y="740"/>
                  </a:lnTo>
                  <a:lnTo>
                    <a:pt x="1073" y="777"/>
                  </a:lnTo>
                  <a:lnTo>
                    <a:pt x="1332" y="795"/>
                  </a:lnTo>
                  <a:lnTo>
                    <a:pt x="1628" y="814"/>
                  </a:lnTo>
                  <a:lnTo>
                    <a:pt x="1905" y="851"/>
                  </a:lnTo>
                  <a:lnTo>
                    <a:pt x="2201" y="906"/>
                  </a:lnTo>
                  <a:lnTo>
                    <a:pt x="2330" y="962"/>
                  </a:lnTo>
                  <a:lnTo>
                    <a:pt x="2478" y="1017"/>
                  </a:lnTo>
                  <a:lnTo>
                    <a:pt x="2940" y="1276"/>
                  </a:lnTo>
                  <a:lnTo>
                    <a:pt x="3273" y="1479"/>
                  </a:lnTo>
                  <a:lnTo>
                    <a:pt x="3477" y="1627"/>
                  </a:lnTo>
                  <a:lnTo>
                    <a:pt x="3550" y="1683"/>
                  </a:lnTo>
                  <a:lnTo>
                    <a:pt x="3550" y="1683"/>
                  </a:lnTo>
                  <a:lnTo>
                    <a:pt x="3125" y="1553"/>
                  </a:lnTo>
                  <a:lnTo>
                    <a:pt x="2885" y="1498"/>
                  </a:lnTo>
                  <a:lnTo>
                    <a:pt x="2645" y="1442"/>
                  </a:lnTo>
                  <a:lnTo>
                    <a:pt x="2367" y="1424"/>
                  </a:lnTo>
                  <a:lnTo>
                    <a:pt x="2053" y="1424"/>
                  </a:lnTo>
                  <a:lnTo>
                    <a:pt x="1683" y="1442"/>
                  </a:lnTo>
                  <a:lnTo>
                    <a:pt x="1277" y="1498"/>
                  </a:lnTo>
                  <a:lnTo>
                    <a:pt x="1055" y="1553"/>
                  </a:lnTo>
                  <a:lnTo>
                    <a:pt x="870" y="1609"/>
                  </a:lnTo>
                  <a:lnTo>
                    <a:pt x="703" y="1664"/>
                  </a:lnTo>
                  <a:lnTo>
                    <a:pt x="537" y="1719"/>
                  </a:lnTo>
                  <a:lnTo>
                    <a:pt x="408" y="1793"/>
                  </a:lnTo>
                  <a:lnTo>
                    <a:pt x="297" y="1867"/>
                  </a:lnTo>
                  <a:lnTo>
                    <a:pt x="204" y="1941"/>
                  </a:lnTo>
                  <a:lnTo>
                    <a:pt x="130" y="2034"/>
                  </a:lnTo>
                  <a:lnTo>
                    <a:pt x="75" y="2108"/>
                  </a:lnTo>
                  <a:lnTo>
                    <a:pt x="19" y="2182"/>
                  </a:lnTo>
                  <a:lnTo>
                    <a:pt x="1" y="2237"/>
                  </a:lnTo>
                  <a:lnTo>
                    <a:pt x="1" y="2311"/>
                  </a:lnTo>
                  <a:lnTo>
                    <a:pt x="1" y="2367"/>
                  </a:lnTo>
                  <a:lnTo>
                    <a:pt x="38" y="2404"/>
                  </a:lnTo>
                  <a:lnTo>
                    <a:pt x="75" y="2440"/>
                  </a:lnTo>
                  <a:lnTo>
                    <a:pt x="130" y="2477"/>
                  </a:lnTo>
                  <a:lnTo>
                    <a:pt x="389" y="2533"/>
                  </a:lnTo>
                  <a:lnTo>
                    <a:pt x="537" y="2570"/>
                  </a:lnTo>
                  <a:lnTo>
                    <a:pt x="870" y="2570"/>
                  </a:lnTo>
                  <a:lnTo>
                    <a:pt x="1092" y="2551"/>
                  </a:lnTo>
                  <a:lnTo>
                    <a:pt x="1351" y="2514"/>
                  </a:lnTo>
                  <a:lnTo>
                    <a:pt x="1646" y="2459"/>
                  </a:lnTo>
                  <a:lnTo>
                    <a:pt x="1794" y="2440"/>
                  </a:lnTo>
                  <a:lnTo>
                    <a:pt x="1961" y="2422"/>
                  </a:lnTo>
                  <a:lnTo>
                    <a:pt x="2275" y="2422"/>
                  </a:lnTo>
                  <a:lnTo>
                    <a:pt x="2589" y="2459"/>
                  </a:lnTo>
                  <a:lnTo>
                    <a:pt x="2866" y="2514"/>
                  </a:lnTo>
                  <a:lnTo>
                    <a:pt x="3088" y="2588"/>
                  </a:lnTo>
                  <a:lnTo>
                    <a:pt x="3273" y="2644"/>
                  </a:lnTo>
                  <a:lnTo>
                    <a:pt x="3440" y="2699"/>
                  </a:lnTo>
                  <a:lnTo>
                    <a:pt x="3181" y="2662"/>
                  </a:lnTo>
                  <a:lnTo>
                    <a:pt x="2441" y="2662"/>
                  </a:lnTo>
                  <a:lnTo>
                    <a:pt x="2016" y="2699"/>
                  </a:lnTo>
                  <a:lnTo>
                    <a:pt x="1572" y="2755"/>
                  </a:lnTo>
                  <a:lnTo>
                    <a:pt x="1184" y="2847"/>
                  </a:lnTo>
                  <a:lnTo>
                    <a:pt x="999" y="2903"/>
                  </a:lnTo>
                  <a:lnTo>
                    <a:pt x="833" y="2977"/>
                  </a:lnTo>
                  <a:lnTo>
                    <a:pt x="703" y="3051"/>
                  </a:lnTo>
                  <a:lnTo>
                    <a:pt x="593" y="3124"/>
                  </a:lnTo>
                  <a:lnTo>
                    <a:pt x="519" y="3217"/>
                  </a:lnTo>
                  <a:lnTo>
                    <a:pt x="445" y="3291"/>
                  </a:lnTo>
                  <a:lnTo>
                    <a:pt x="408" y="3383"/>
                  </a:lnTo>
                  <a:lnTo>
                    <a:pt x="389" y="3457"/>
                  </a:lnTo>
                  <a:lnTo>
                    <a:pt x="371" y="3531"/>
                  </a:lnTo>
                  <a:lnTo>
                    <a:pt x="389" y="3587"/>
                  </a:lnTo>
                  <a:lnTo>
                    <a:pt x="426" y="3642"/>
                  </a:lnTo>
                  <a:lnTo>
                    <a:pt x="463" y="3698"/>
                  </a:lnTo>
                  <a:lnTo>
                    <a:pt x="519" y="3735"/>
                  </a:lnTo>
                  <a:lnTo>
                    <a:pt x="593" y="3772"/>
                  </a:lnTo>
                  <a:lnTo>
                    <a:pt x="667" y="3809"/>
                  </a:lnTo>
                  <a:lnTo>
                    <a:pt x="740" y="3827"/>
                  </a:lnTo>
                  <a:lnTo>
                    <a:pt x="944" y="3827"/>
                  </a:lnTo>
                  <a:lnTo>
                    <a:pt x="1166" y="3809"/>
                  </a:lnTo>
                  <a:lnTo>
                    <a:pt x="1295" y="3772"/>
                  </a:lnTo>
                  <a:lnTo>
                    <a:pt x="1443" y="3772"/>
                  </a:lnTo>
                  <a:lnTo>
                    <a:pt x="1776" y="3753"/>
                  </a:lnTo>
                  <a:lnTo>
                    <a:pt x="2145" y="3772"/>
                  </a:lnTo>
                  <a:lnTo>
                    <a:pt x="2515" y="3809"/>
                  </a:lnTo>
                  <a:lnTo>
                    <a:pt x="3144" y="3882"/>
                  </a:lnTo>
                  <a:lnTo>
                    <a:pt x="3403" y="3919"/>
                  </a:lnTo>
                  <a:lnTo>
                    <a:pt x="2866" y="3975"/>
                  </a:lnTo>
                  <a:lnTo>
                    <a:pt x="2386" y="4049"/>
                  </a:lnTo>
                  <a:lnTo>
                    <a:pt x="2127" y="4104"/>
                  </a:lnTo>
                  <a:lnTo>
                    <a:pt x="1887" y="4160"/>
                  </a:lnTo>
                  <a:lnTo>
                    <a:pt x="1720" y="4215"/>
                  </a:lnTo>
                  <a:lnTo>
                    <a:pt x="1609" y="4289"/>
                  </a:lnTo>
                  <a:lnTo>
                    <a:pt x="1517" y="4363"/>
                  </a:lnTo>
                  <a:lnTo>
                    <a:pt x="1480" y="4400"/>
                  </a:lnTo>
                  <a:lnTo>
                    <a:pt x="1443" y="4456"/>
                  </a:lnTo>
                  <a:lnTo>
                    <a:pt x="1443" y="4511"/>
                  </a:lnTo>
                  <a:lnTo>
                    <a:pt x="1443" y="4566"/>
                  </a:lnTo>
                  <a:lnTo>
                    <a:pt x="1480" y="4622"/>
                  </a:lnTo>
                  <a:lnTo>
                    <a:pt x="1535" y="4677"/>
                  </a:lnTo>
                  <a:lnTo>
                    <a:pt x="1609" y="4733"/>
                  </a:lnTo>
                  <a:lnTo>
                    <a:pt x="1720" y="4788"/>
                  </a:lnTo>
                  <a:lnTo>
                    <a:pt x="1924" y="4862"/>
                  </a:lnTo>
                  <a:lnTo>
                    <a:pt x="2182" y="4899"/>
                  </a:lnTo>
                  <a:lnTo>
                    <a:pt x="2478" y="4936"/>
                  </a:lnTo>
                  <a:lnTo>
                    <a:pt x="2811" y="4955"/>
                  </a:lnTo>
                  <a:lnTo>
                    <a:pt x="3550" y="4992"/>
                  </a:lnTo>
                  <a:lnTo>
                    <a:pt x="3920" y="5029"/>
                  </a:lnTo>
                  <a:lnTo>
                    <a:pt x="4271" y="5084"/>
                  </a:lnTo>
                  <a:lnTo>
                    <a:pt x="4438" y="5103"/>
                  </a:lnTo>
                  <a:lnTo>
                    <a:pt x="4586" y="5140"/>
                  </a:lnTo>
                  <a:lnTo>
                    <a:pt x="4900" y="5269"/>
                  </a:lnTo>
                  <a:lnTo>
                    <a:pt x="5214" y="5417"/>
                  </a:lnTo>
                  <a:lnTo>
                    <a:pt x="5510" y="5583"/>
                  </a:lnTo>
                  <a:lnTo>
                    <a:pt x="5658" y="5657"/>
                  </a:lnTo>
                  <a:lnTo>
                    <a:pt x="5806" y="5713"/>
                  </a:lnTo>
                  <a:lnTo>
                    <a:pt x="5954" y="5750"/>
                  </a:lnTo>
                  <a:lnTo>
                    <a:pt x="6102" y="5787"/>
                  </a:lnTo>
                  <a:lnTo>
                    <a:pt x="6250" y="5805"/>
                  </a:lnTo>
                  <a:lnTo>
                    <a:pt x="6564" y="5805"/>
                  </a:lnTo>
                  <a:lnTo>
                    <a:pt x="6712" y="5768"/>
                  </a:lnTo>
                  <a:lnTo>
                    <a:pt x="6860" y="5731"/>
                  </a:lnTo>
                  <a:lnTo>
                    <a:pt x="6989" y="5694"/>
                  </a:lnTo>
                  <a:lnTo>
                    <a:pt x="7118" y="5620"/>
                  </a:lnTo>
                  <a:lnTo>
                    <a:pt x="7248" y="5546"/>
                  </a:lnTo>
                  <a:lnTo>
                    <a:pt x="7377" y="5454"/>
                  </a:lnTo>
                  <a:lnTo>
                    <a:pt x="7488" y="5343"/>
                  </a:lnTo>
                  <a:lnTo>
                    <a:pt x="7599" y="5232"/>
                  </a:lnTo>
                  <a:lnTo>
                    <a:pt x="7692" y="5103"/>
                  </a:lnTo>
                  <a:lnTo>
                    <a:pt x="7765" y="4955"/>
                  </a:lnTo>
                  <a:lnTo>
                    <a:pt x="7839" y="4788"/>
                  </a:lnTo>
                  <a:lnTo>
                    <a:pt x="7858" y="4640"/>
                  </a:lnTo>
                  <a:lnTo>
                    <a:pt x="7858" y="4474"/>
                  </a:lnTo>
                  <a:lnTo>
                    <a:pt x="7839" y="4326"/>
                  </a:lnTo>
                  <a:lnTo>
                    <a:pt x="7765" y="4160"/>
                  </a:lnTo>
                  <a:lnTo>
                    <a:pt x="7673" y="3993"/>
                  </a:lnTo>
                  <a:lnTo>
                    <a:pt x="7562" y="3827"/>
                  </a:lnTo>
                  <a:lnTo>
                    <a:pt x="7433" y="3642"/>
                  </a:lnTo>
                  <a:lnTo>
                    <a:pt x="7285" y="3476"/>
                  </a:lnTo>
                  <a:lnTo>
                    <a:pt x="6971" y="3124"/>
                  </a:lnTo>
                  <a:lnTo>
                    <a:pt x="6619" y="2792"/>
                  </a:lnTo>
                  <a:lnTo>
                    <a:pt x="6305" y="2496"/>
                  </a:lnTo>
                  <a:lnTo>
                    <a:pt x="5843" y="2052"/>
                  </a:lnTo>
                  <a:lnTo>
                    <a:pt x="5695" y="1904"/>
                  </a:lnTo>
                  <a:lnTo>
                    <a:pt x="5510" y="1738"/>
                  </a:lnTo>
                  <a:lnTo>
                    <a:pt x="5066" y="1405"/>
                  </a:lnTo>
                  <a:lnTo>
                    <a:pt x="4549" y="1035"/>
                  </a:lnTo>
                  <a:lnTo>
                    <a:pt x="4013" y="684"/>
                  </a:lnTo>
                  <a:lnTo>
                    <a:pt x="3735" y="518"/>
                  </a:lnTo>
                  <a:lnTo>
                    <a:pt x="3477" y="388"/>
                  </a:lnTo>
                  <a:lnTo>
                    <a:pt x="3236" y="296"/>
                  </a:lnTo>
                  <a:lnTo>
                    <a:pt x="2996" y="222"/>
                  </a:lnTo>
                  <a:lnTo>
                    <a:pt x="2774" y="167"/>
                  </a:lnTo>
                  <a:lnTo>
                    <a:pt x="2534" y="111"/>
                  </a:lnTo>
                  <a:lnTo>
                    <a:pt x="2053" y="37"/>
                  </a:lnTo>
                  <a:lnTo>
                    <a:pt x="1776" y="0"/>
                  </a:lnTo>
                  <a:close/>
                </a:path>
              </a:pathLst>
            </a:custGeom>
            <a:solidFill>
              <a:srgbClr val="784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15"/>
            <p:cNvSpPr/>
            <p:nvPr/>
          </p:nvSpPr>
          <p:spPr>
            <a:xfrm>
              <a:off x="10293643" y="2653420"/>
              <a:ext cx="64863" cy="72251"/>
            </a:xfrm>
            <a:custGeom>
              <a:rect b="b" l="l" r="r" t="t"/>
              <a:pathLst>
                <a:path extrusionOk="0" h="2719" w="2441">
                  <a:moveTo>
                    <a:pt x="167" y="1"/>
                  </a:moveTo>
                  <a:lnTo>
                    <a:pt x="111" y="19"/>
                  </a:lnTo>
                  <a:lnTo>
                    <a:pt x="56" y="56"/>
                  </a:lnTo>
                  <a:lnTo>
                    <a:pt x="19" y="112"/>
                  </a:lnTo>
                  <a:lnTo>
                    <a:pt x="0" y="186"/>
                  </a:lnTo>
                  <a:lnTo>
                    <a:pt x="0" y="278"/>
                  </a:lnTo>
                  <a:lnTo>
                    <a:pt x="19" y="371"/>
                  </a:lnTo>
                  <a:lnTo>
                    <a:pt x="74" y="556"/>
                  </a:lnTo>
                  <a:lnTo>
                    <a:pt x="167" y="759"/>
                  </a:lnTo>
                  <a:lnTo>
                    <a:pt x="278" y="944"/>
                  </a:lnTo>
                  <a:lnTo>
                    <a:pt x="370" y="1110"/>
                  </a:lnTo>
                  <a:lnTo>
                    <a:pt x="462" y="1258"/>
                  </a:lnTo>
                  <a:lnTo>
                    <a:pt x="2441" y="2718"/>
                  </a:lnTo>
                  <a:lnTo>
                    <a:pt x="2311" y="2478"/>
                  </a:lnTo>
                  <a:lnTo>
                    <a:pt x="2034" y="1924"/>
                  </a:lnTo>
                  <a:lnTo>
                    <a:pt x="1849" y="1591"/>
                  </a:lnTo>
                  <a:lnTo>
                    <a:pt x="1664" y="1295"/>
                  </a:lnTo>
                  <a:lnTo>
                    <a:pt x="1461" y="1036"/>
                  </a:lnTo>
                  <a:lnTo>
                    <a:pt x="1368" y="925"/>
                  </a:lnTo>
                  <a:lnTo>
                    <a:pt x="1294" y="851"/>
                  </a:lnTo>
                  <a:lnTo>
                    <a:pt x="1110" y="703"/>
                  </a:lnTo>
                  <a:lnTo>
                    <a:pt x="943" y="537"/>
                  </a:lnTo>
                  <a:lnTo>
                    <a:pt x="592" y="223"/>
                  </a:lnTo>
                  <a:lnTo>
                    <a:pt x="444" y="93"/>
                  </a:lnTo>
                  <a:lnTo>
                    <a:pt x="296" y="19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784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0" name="Google Shape;2110;p15"/>
          <p:cNvGrpSpPr/>
          <p:nvPr/>
        </p:nvGrpSpPr>
        <p:grpSpPr>
          <a:xfrm>
            <a:off x="6653055" y="3092618"/>
            <a:ext cx="1777732" cy="1825954"/>
            <a:chOff x="9539451" y="1053250"/>
            <a:chExt cx="1885388" cy="1936325"/>
          </a:xfrm>
        </p:grpSpPr>
        <p:sp>
          <p:nvSpPr>
            <p:cNvPr id="2111" name="Google Shape;2111;p15"/>
            <p:cNvSpPr/>
            <p:nvPr/>
          </p:nvSpPr>
          <p:spPr>
            <a:xfrm>
              <a:off x="9788039" y="2882775"/>
              <a:ext cx="1636800" cy="1068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12" name="Google Shape;2112;p15"/>
            <p:cNvSpPr/>
            <p:nvPr/>
          </p:nvSpPr>
          <p:spPr>
            <a:xfrm flipH="1">
              <a:off x="10214257" y="2637436"/>
              <a:ext cx="99928" cy="216620"/>
            </a:xfrm>
            <a:custGeom>
              <a:rect b="b" l="l" r="r" t="t"/>
              <a:pathLst>
                <a:path extrusionOk="0" h="3282" w="1514">
                  <a:moveTo>
                    <a:pt x="565" y="1"/>
                  </a:moveTo>
                  <a:lnTo>
                    <a:pt x="474" y="19"/>
                  </a:lnTo>
                  <a:lnTo>
                    <a:pt x="383" y="73"/>
                  </a:lnTo>
                  <a:lnTo>
                    <a:pt x="310" y="146"/>
                  </a:lnTo>
                  <a:lnTo>
                    <a:pt x="219" y="274"/>
                  </a:lnTo>
                  <a:lnTo>
                    <a:pt x="146" y="420"/>
                  </a:lnTo>
                  <a:lnTo>
                    <a:pt x="55" y="602"/>
                  </a:lnTo>
                  <a:lnTo>
                    <a:pt x="0" y="3081"/>
                  </a:lnTo>
                  <a:lnTo>
                    <a:pt x="110" y="3154"/>
                  </a:lnTo>
                  <a:lnTo>
                    <a:pt x="219" y="3190"/>
                  </a:lnTo>
                  <a:lnTo>
                    <a:pt x="328" y="3226"/>
                  </a:lnTo>
                  <a:lnTo>
                    <a:pt x="438" y="3263"/>
                  </a:lnTo>
                  <a:lnTo>
                    <a:pt x="657" y="3281"/>
                  </a:lnTo>
                  <a:lnTo>
                    <a:pt x="839" y="3263"/>
                  </a:lnTo>
                  <a:lnTo>
                    <a:pt x="1003" y="3226"/>
                  </a:lnTo>
                  <a:lnTo>
                    <a:pt x="1130" y="3190"/>
                  </a:lnTo>
                  <a:lnTo>
                    <a:pt x="1240" y="3154"/>
                  </a:lnTo>
                  <a:lnTo>
                    <a:pt x="1513" y="1258"/>
                  </a:lnTo>
                  <a:lnTo>
                    <a:pt x="1331" y="821"/>
                  </a:lnTo>
                  <a:lnTo>
                    <a:pt x="1130" y="474"/>
                  </a:lnTo>
                  <a:lnTo>
                    <a:pt x="1021" y="329"/>
                  </a:lnTo>
                  <a:lnTo>
                    <a:pt x="930" y="219"/>
                  </a:lnTo>
                  <a:lnTo>
                    <a:pt x="839" y="128"/>
                  </a:lnTo>
                  <a:lnTo>
                    <a:pt x="748" y="55"/>
                  </a:lnTo>
                  <a:lnTo>
                    <a:pt x="657" y="19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EFB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15"/>
            <p:cNvSpPr/>
            <p:nvPr/>
          </p:nvSpPr>
          <p:spPr>
            <a:xfrm flipH="1">
              <a:off x="10565515" y="1829107"/>
              <a:ext cx="703785" cy="494425"/>
            </a:xfrm>
            <a:custGeom>
              <a:rect b="b" l="l" r="r" t="t"/>
              <a:pathLst>
                <a:path extrusionOk="0" h="7491" w="10663">
                  <a:moveTo>
                    <a:pt x="2789" y="0"/>
                  </a:moveTo>
                  <a:lnTo>
                    <a:pt x="2352" y="19"/>
                  </a:lnTo>
                  <a:lnTo>
                    <a:pt x="1933" y="73"/>
                  </a:lnTo>
                  <a:lnTo>
                    <a:pt x="1532" y="146"/>
                  </a:lnTo>
                  <a:lnTo>
                    <a:pt x="1186" y="237"/>
                  </a:lnTo>
                  <a:lnTo>
                    <a:pt x="857" y="365"/>
                  </a:lnTo>
                  <a:lnTo>
                    <a:pt x="584" y="493"/>
                  </a:lnTo>
                  <a:lnTo>
                    <a:pt x="475" y="565"/>
                  </a:lnTo>
                  <a:lnTo>
                    <a:pt x="365" y="657"/>
                  </a:lnTo>
                  <a:lnTo>
                    <a:pt x="274" y="748"/>
                  </a:lnTo>
                  <a:lnTo>
                    <a:pt x="183" y="839"/>
                  </a:lnTo>
                  <a:lnTo>
                    <a:pt x="128" y="930"/>
                  </a:lnTo>
                  <a:lnTo>
                    <a:pt x="74" y="1076"/>
                  </a:lnTo>
                  <a:lnTo>
                    <a:pt x="37" y="1222"/>
                  </a:lnTo>
                  <a:lnTo>
                    <a:pt x="19" y="1404"/>
                  </a:lnTo>
                  <a:lnTo>
                    <a:pt x="1" y="1604"/>
                  </a:lnTo>
                  <a:lnTo>
                    <a:pt x="19" y="1805"/>
                  </a:lnTo>
                  <a:lnTo>
                    <a:pt x="56" y="2279"/>
                  </a:lnTo>
                  <a:lnTo>
                    <a:pt x="147" y="2807"/>
                  </a:lnTo>
                  <a:lnTo>
                    <a:pt x="256" y="3372"/>
                  </a:lnTo>
                  <a:lnTo>
                    <a:pt x="384" y="3955"/>
                  </a:lnTo>
                  <a:lnTo>
                    <a:pt x="529" y="4538"/>
                  </a:lnTo>
                  <a:lnTo>
                    <a:pt x="857" y="5650"/>
                  </a:lnTo>
                  <a:lnTo>
                    <a:pt x="1167" y="6598"/>
                  </a:lnTo>
                  <a:lnTo>
                    <a:pt x="1477" y="7491"/>
                  </a:lnTo>
                  <a:lnTo>
                    <a:pt x="10662" y="7199"/>
                  </a:lnTo>
                  <a:lnTo>
                    <a:pt x="10590" y="6962"/>
                  </a:lnTo>
                  <a:lnTo>
                    <a:pt x="10371" y="6343"/>
                  </a:lnTo>
                  <a:lnTo>
                    <a:pt x="10207" y="5924"/>
                  </a:lnTo>
                  <a:lnTo>
                    <a:pt x="10025" y="5450"/>
                  </a:lnTo>
                  <a:lnTo>
                    <a:pt x="9788" y="4939"/>
                  </a:lnTo>
                  <a:lnTo>
                    <a:pt x="9551" y="4393"/>
                  </a:lnTo>
                  <a:lnTo>
                    <a:pt x="9259" y="3828"/>
                  </a:lnTo>
                  <a:lnTo>
                    <a:pt x="8968" y="3281"/>
                  </a:lnTo>
                  <a:lnTo>
                    <a:pt x="8621" y="2734"/>
                  </a:lnTo>
                  <a:lnTo>
                    <a:pt x="8275" y="2224"/>
                  </a:lnTo>
                  <a:lnTo>
                    <a:pt x="8075" y="1987"/>
                  </a:lnTo>
                  <a:lnTo>
                    <a:pt x="7892" y="1750"/>
                  </a:lnTo>
                  <a:lnTo>
                    <a:pt x="7692" y="1531"/>
                  </a:lnTo>
                  <a:lnTo>
                    <a:pt x="7491" y="1331"/>
                  </a:lnTo>
                  <a:lnTo>
                    <a:pt x="7273" y="1167"/>
                  </a:lnTo>
                  <a:lnTo>
                    <a:pt x="7054" y="1003"/>
                  </a:lnTo>
                  <a:lnTo>
                    <a:pt x="6835" y="857"/>
                  </a:lnTo>
                  <a:lnTo>
                    <a:pt x="6617" y="748"/>
                  </a:lnTo>
                  <a:lnTo>
                    <a:pt x="6161" y="547"/>
                  </a:lnTo>
                  <a:lnTo>
                    <a:pt x="5687" y="383"/>
                  </a:lnTo>
                  <a:lnTo>
                    <a:pt x="5195" y="256"/>
                  </a:lnTo>
                  <a:lnTo>
                    <a:pt x="4703" y="146"/>
                  </a:lnTo>
                  <a:lnTo>
                    <a:pt x="4211" y="73"/>
                  </a:lnTo>
                  <a:lnTo>
                    <a:pt x="3719" y="19"/>
                  </a:lnTo>
                  <a:lnTo>
                    <a:pt x="3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15"/>
            <p:cNvSpPr/>
            <p:nvPr/>
          </p:nvSpPr>
          <p:spPr>
            <a:xfrm flipH="1">
              <a:off x="10565515" y="1829107"/>
              <a:ext cx="703785" cy="494425"/>
            </a:xfrm>
            <a:custGeom>
              <a:rect b="b" l="l" r="r" t="t"/>
              <a:pathLst>
                <a:path extrusionOk="0" h="7491" w="10663">
                  <a:moveTo>
                    <a:pt x="2789" y="0"/>
                  </a:moveTo>
                  <a:lnTo>
                    <a:pt x="2352" y="19"/>
                  </a:lnTo>
                  <a:lnTo>
                    <a:pt x="1933" y="73"/>
                  </a:lnTo>
                  <a:lnTo>
                    <a:pt x="1532" y="146"/>
                  </a:lnTo>
                  <a:lnTo>
                    <a:pt x="1186" y="237"/>
                  </a:lnTo>
                  <a:lnTo>
                    <a:pt x="857" y="365"/>
                  </a:lnTo>
                  <a:lnTo>
                    <a:pt x="584" y="493"/>
                  </a:lnTo>
                  <a:lnTo>
                    <a:pt x="475" y="565"/>
                  </a:lnTo>
                  <a:lnTo>
                    <a:pt x="365" y="657"/>
                  </a:lnTo>
                  <a:lnTo>
                    <a:pt x="274" y="748"/>
                  </a:lnTo>
                  <a:lnTo>
                    <a:pt x="183" y="839"/>
                  </a:lnTo>
                  <a:lnTo>
                    <a:pt x="128" y="930"/>
                  </a:lnTo>
                  <a:lnTo>
                    <a:pt x="74" y="1076"/>
                  </a:lnTo>
                  <a:lnTo>
                    <a:pt x="37" y="1222"/>
                  </a:lnTo>
                  <a:lnTo>
                    <a:pt x="19" y="1404"/>
                  </a:lnTo>
                  <a:lnTo>
                    <a:pt x="1" y="1604"/>
                  </a:lnTo>
                  <a:lnTo>
                    <a:pt x="19" y="1805"/>
                  </a:lnTo>
                  <a:lnTo>
                    <a:pt x="56" y="2279"/>
                  </a:lnTo>
                  <a:lnTo>
                    <a:pt x="147" y="2807"/>
                  </a:lnTo>
                  <a:lnTo>
                    <a:pt x="256" y="3372"/>
                  </a:lnTo>
                  <a:lnTo>
                    <a:pt x="384" y="3955"/>
                  </a:lnTo>
                  <a:lnTo>
                    <a:pt x="529" y="4538"/>
                  </a:lnTo>
                  <a:lnTo>
                    <a:pt x="857" y="5650"/>
                  </a:lnTo>
                  <a:lnTo>
                    <a:pt x="1167" y="6598"/>
                  </a:lnTo>
                  <a:lnTo>
                    <a:pt x="1477" y="7491"/>
                  </a:lnTo>
                  <a:lnTo>
                    <a:pt x="10662" y="7199"/>
                  </a:lnTo>
                  <a:lnTo>
                    <a:pt x="10590" y="6962"/>
                  </a:lnTo>
                  <a:lnTo>
                    <a:pt x="10371" y="6343"/>
                  </a:lnTo>
                  <a:lnTo>
                    <a:pt x="10207" y="5924"/>
                  </a:lnTo>
                  <a:lnTo>
                    <a:pt x="10025" y="5450"/>
                  </a:lnTo>
                  <a:lnTo>
                    <a:pt x="9788" y="4939"/>
                  </a:lnTo>
                  <a:lnTo>
                    <a:pt x="9551" y="4393"/>
                  </a:lnTo>
                  <a:lnTo>
                    <a:pt x="9259" y="3828"/>
                  </a:lnTo>
                  <a:lnTo>
                    <a:pt x="8968" y="3281"/>
                  </a:lnTo>
                  <a:lnTo>
                    <a:pt x="8621" y="2734"/>
                  </a:lnTo>
                  <a:lnTo>
                    <a:pt x="8275" y="2224"/>
                  </a:lnTo>
                  <a:lnTo>
                    <a:pt x="8075" y="1987"/>
                  </a:lnTo>
                  <a:lnTo>
                    <a:pt x="7892" y="1750"/>
                  </a:lnTo>
                  <a:lnTo>
                    <a:pt x="7692" y="1531"/>
                  </a:lnTo>
                  <a:lnTo>
                    <a:pt x="7491" y="1331"/>
                  </a:lnTo>
                  <a:lnTo>
                    <a:pt x="7273" y="1167"/>
                  </a:lnTo>
                  <a:lnTo>
                    <a:pt x="7054" y="1003"/>
                  </a:lnTo>
                  <a:lnTo>
                    <a:pt x="6835" y="857"/>
                  </a:lnTo>
                  <a:lnTo>
                    <a:pt x="6617" y="748"/>
                  </a:lnTo>
                  <a:lnTo>
                    <a:pt x="6161" y="547"/>
                  </a:lnTo>
                  <a:lnTo>
                    <a:pt x="5687" y="383"/>
                  </a:lnTo>
                  <a:lnTo>
                    <a:pt x="5195" y="256"/>
                  </a:lnTo>
                  <a:lnTo>
                    <a:pt x="4703" y="146"/>
                  </a:lnTo>
                  <a:lnTo>
                    <a:pt x="4211" y="73"/>
                  </a:lnTo>
                  <a:lnTo>
                    <a:pt x="3719" y="19"/>
                  </a:lnTo>
                  <a:lnTo>
                    <a:pt x="3245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15"/>
            <p:cNvSpPr/>
            <p:nvPr/>
          </p:nvSpPr>
          <p:spPr>
            <a:xfrm flipH="1">
              <a:off x="10156567" y="2034770"/>
              <a:ext cx="653227" cy="703785"/>
            </a:xfrm>
            <a:custGeom>
              <a:rect b="b" l="l" r="r" t="t"/>
              <a:pathLst>
                <a:path extrusionOk="0" h="10663" w="9897">
                  <a:moveTo>
                    <a:pt x="6051" y="1"/>
                  </a:moveTo>
                  <a:lnTo>
                    <a:pt x="5304" y="37"/>
                  </a:lnTo>
                  <a:lnTo>
                    <a:pt x="4575" y="92"/>
                  </a:lnTo>
                  <a:lnTo>
                    <a:pt x="4284" y="74"/>
                  </a:lnTo>
                  <a:lnTo>
                    <a:pt x="3700" y="74"/>
                  </a:lnTo>
                  <a:lnTo>
                    <a:pt x="3427" y="110"/>
                  </a:lnTo>
                  <a:lnTo>
                    <a:pt x="3154" y="165"/>
                  </a:lnTo>
                  <a:lnTo>
                    <a:pt x="2880" y="220"/>
                  </a:lnTo>
                  <a:lnTo>
                    <a:pt x="2625" y="293"/>
                  </a:lnTo>
                  <a:lnTo>
                    <a:pt x="2388" y="384"/>
                  </a:lnTo>
                  <a:lnTo>
                    <a:pt x="2151" y="475"/>
                  </a:lnTo>
                  <a:lnTo>
                    <a:pt x="1933" y="584"/>
                  </a:lnTo>
                  <a:lnTo>
                    <a:pt x="1714" y="693"/>
                  </a:lnTo>
                  <a:lnTo>
                    <a:pt x="1513" y="821"/>
                  </a:lnTo>
                  <a:lnTo>
                    <a:pt x="1313" y="949"/>
                  </a:lnTo>
                  <a:lnTo>
                    <a:pt x="1131" y="1094"/>
                  </a:lnTo>
                  <a:lnTo>
                    <a:pt x="967" y="1240"/>
                  </a:lnTo>
                  <a:lnTo>
                    <a:pt x="803" y="1386"/>
                  </a:lnTo>
                  <a:lnTo>
                    <a:pt x="657" y="1532"/>
                  </a:lnTo>
                  <a:lnTo>
                    <a:pt x="529" y="1678"/>
                  </a:lnTo>
                  <a:lnTo>
                    <a:pt x="402" y="1823"/>
                  </a:lnTo>
                  <a:lnTo>
                    <a:pt x="311" y="1987"/>
                  </a:lnTo>
                  <a:lnTo>
                    <a:pt x="220" y="2133"/>
                  </a:lnTo>
                  <a:lnTo>
                    <a:pt x="147" y="2279"/>
                  </a:lnTo>
                  <a:lnTo>
                    <a:pt x="74" y="2425"/>
                  </a:lnTo>
                  <a:lnTo>
                    <a:pt x="37" y="2552"/>
                  </a:lnTo>
                  <a:lnTo>
                    <a:pt x="1" y="2698"/>
                  </a:lnTo>
                  <a:lnTo>
                    <a:pt x="1" y="2826"/>
                  </a:lnTo>
                  <a:lnTo>
                    <a:pt x="1" y="2935"/>
                  </a:lnTo>
                  <a:lnTo>
                    <a:pt x="37" y="3044"/>
                  </a:lnTo>
                  <a:lnTo>
                    <a:pt x="74" y="3136"/>
                  </a:lnTo>
                  <a:lnTo>
                    <a:pt x="128" y="3227"/>
                  </a:lnTo>
                  <a:lnTo>
                    <a:pt x="201" y="3300"/>
                  </a:lnTo>
                  <a:lnTo>
                    <a:pt x="311" y="3373"/>
                  </a:lnTo>
                  <a:lnTo>
                    <a:pt x="420" y="3427"/>
                  </a:lnTo>
                  <a:lnTo>
                    <a:pt x="566" y="3464"/>
                  </a:lnTo>
                  <a:lnTo>
                    <a:pt x="912" y="3537"/>
                  </a:lnTo>
                  <a:lnTo>
                    <a:pt x="1349" y="3591"/>
                  </a:lnTo>
                  <a:lnTo>
                    <a:pt x="1823" y="3609"/>
                  </a:lnTo>
                  <a:lnTo>
                    <a:pt x="2352" y="3628"/>
                  </a:lnTo>
                  <a:lnTo>
                    <a:pt x="2917" y="3609"/>
                  </a:lnTo>
                  <a:lnTo>
                    <a:pt x="4065" y="3555"/>
                  </a:lnTo>
                  <a:lnTo>
                    <a:pt x="5158" y="3482"/>
                  </a:lnTo>
                  <a:lnTo>
                    <a:pt x="6088" y="3409"/>
                  </a:lnTo>
                  <a:lnTo>
                    <a:pt x="6963" y="3300"/>
                  </a:lnTo>
                  <a:lnTo>
                    <a:pt x="7327" y="10662"/>
                  </a:lnTo>
                  <a:lnTo>
                    <a:pt x="7910" y="10662"/>
                  </a:lnTo>
                  <a:lnTo>
                    <a:pt x="8166" y="9478"/>
                  </a:lnTo>
                  <a:lnTo>
                    <a:pt x="8421" y="10662"/>
                  </a:lnTo>
                  <a:lnTo>
                    <a:pt x="9295" y="10662"/>
                  </a:lnTo>
                  <a:lnTo>
                    <a:pt x="9441" y="9241"/>
                  </a:lnTo>
                  <a:lnTo>
                    <a:pt x="9587" y="7765"/>
                  </a:lnTo>
                  <a:lnTo>
                    <a:pt x="9715" y="6033"/>
                  </a:lnTo>
                  <a:lnTo>
                    <a:pt x="9842" y="4247"/>
                  </a:lnTo>
                  <a:lnTo>
                    <a:pt x="9879" y="3409"/>
                  </a:lnTo>
                  <a:lnTo>
                    <a:pt x="9897" y="2625"/>
                  </a:lnTo>
                  <a:lnTo>
                    <a:pt x="9897" y="1951"/>
                  </a:lnTo>
                  <a:lnTo>
                    <a:pt x="9860" y="1368"/>
                  </a:lnTo>
                  <a:lnTo>
                    <a:pt x="9842" y="1131"/>
                  </a:lnTo>
                  <a:lnTo>
                    <a:pt x="9806" y="930"/>
                  </a:lnTo>
                  <a:lnTo>
                    <a:pt x="9769" y="766"/>
                  </a:lnTo>
                  <a:lnTo>
                    <a:pt x="9715" y="657"/>
                  </a:lnTo>
                  <a:lnTo>
                    <a:pt x="9660" y="566"/>
                  </a:lnTo>
                  <a:lnTo>
                    <a:pt x="9569" y="493"/>
                  </a:lnTo>
                  <a:lnTo>
                    <a:pt x="9460" y="420"/>
                  </a:lnTo>
                  <a:lnTo>
                    <a:pt x="9332" y="347"/>
                  </a:lnTo>
                  <a:lnTo>
                    <a:pt x="9186" y="293"/>
                  </a:lnTo>
                  <a:lnTo>
                    <a:pt x="9022" y="238"/>
                  </a:lnTo>
                  <a:lnTo>
                    <a:pt x="8676" y="147"/>
                  </a:lnTo>
                  <a:lnTo>
                    <a:pt x="8275" y="92"/>
                  </a:lnTo>
                  <a:lnTo>
                    <a:pt x="7837" y="37"/>
                  </a:lnTo>
                  <a:lnTo>
                    <a:pt x="7382" y="19"/>
                  </a:lnTo>
                  <a:lnTo>
                    <a:pt x="6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15"/>
            <p:cNvSpPr/>
            <p:nvPr/>
          </p:nvSpPr>
          <p:spPr>
            <a:xfrm flipH="1">
              <a:off x="10156567" y="2034770"/>
              <a:ext cx="653227" cy="703785"/>
            </a:xfrm>
            <a:custGeom>
              <a:rect b="b" l="l" r="r" t="t"/>
              <a:pathLst>
                <a:path extrusionOk="0" h="10663" w="9897">
                  <a:moveTo>
                    <a:pt x="6051" y="1"/>
                  </a:moveTo>
                  <a:lnTo>
                    <a:pt x="5304" y="37"/>
                  </a:lnTo>
                  <a:lnTo>
                    <a:pt x="4575" y="92"/>
                  </a:lnTo>
                  <a:lnTo>
                    <a:pt x="4284" y="74"/>
                  </a:lnTo>
                  <a:lnTo>
                    <a:pt x="3700" y="74"/>
                  </a:lnTo>
                  <a:lnTo>
                    <a:pt x="3427" y="110"/>
                  </a:lnTo>
                  <a:lnTo>
                    <a:pt x="3154" y="165"/>
                  </a:lnTo>
                  <a:lnTo>
                    <a:pt x="2880" y="220"/>
                  </a:lnTo>
                  <a:lnTo>
                    <a:pt x="2625" y="293"/>
                  </a:lnTo>
                  <a:lnTo>
                    <a:pt x="2388" y="384"/>
                  </a:lnTo>
                  <a:lnTo>
                    <a:pt x="2151" y="475"/>
                  </a:lnTo>
                  <a:lnTo>
                    <a:pt x="1933" y="584"/>
                  </a:lnTo>
                  <a:lnTo>
                    <a:pt x="1714" y="693"/>
                  </a:lnTo>
                  <a:lnTo>
                    <a:pt x="1513" y="821"/>
                  </a:lnTo>
                  <a:lnTo>
                    <a:pt x="1313" y="949"/>
                  </a:lnTo>
                  <a:lnTo>
                    <a:pt x="1131" y="1094"/>
                  </a:lnTo>
                  <a:lnTo>
                    <a:pt x="967" y="1240"/>
                  </a:lnTo>
                  <a:lnTo>
                    <a:pt x="803" y="1386"/>
                  </a:lnTo>
                  <a:lnTo>
                    <a:pt x="657" y="1532"/>
                  </a:lnTo>
                  <a:lnTo>
                    <a:pt x="529" y="1678"/>
                  </a:lnTo>
                  <a:lnTo>
                    <a:pt x="402" y="1823"/>
                  </a:lnTo>
                  <a:lnTo>
                    <a:pt x="311" y="1987"/>
                  </a:lnTo>
                  <a:lnTo>
                    <a:pt x="220" y="2133"/>
                  </a:lnTo>
                  <a:lnTo>
                    <a:pt x="147" y="2279"/>
                  </a:lnTo>
                  <a:lnTo>
                    <a:pt x="74" y="2425"/>
                  </a:lnTo>
                  <a:lnTo>
                    <a:pt x="37" y="2552"/>
                  </a:lnTo>
                  <a:lnTo>
                    <a:pt x="1" y="2698"/>
                  </a:lnTo>
                  <a:lnTo>
                    <a:pt x="1" y="2826"/>
                  </a:lnTo>
                  <a:lnTo>
                    <a:pt x="1" y="2935"/>
                  </a:lnTo>
                  <a:lnTo>
                    <a:pt x="37" y="3044"/>
                  </a:lnTo>
                  <a:lnTo>
                    <a:pt x="74" y="3136"/>
                  </a:lnTo>
                  <a:lnTo>
                    <a:pt x="128" y="3227"/>
                  </a:lnTo>
                  <a:lnTo>
                    <a:pt x="201" y="3300"/>
                  </a:lnTo>
                  <a:lnTo>
                    <a:pt x="311" y="3373"/>
                  </a:lnTo>
                  <a:lnTo>
                    <a:pt x="420" y="3427"/>
                  </a:lnTo>
                  <a:lnTo>
                    <a:pt x="566" y="3464"/>
                  </a:lnTo>
                  <a:lnTo>
                    <a:pt x="912" y="3537"/>
                  </a:lnTo>
                  <a:lnTo>
                    <a:pt x="1349" y="3591"/>
                  </a:lnTo>
                  <a:lnTo>
                    <a:pt x="1823" y="3609"/>
                  </a:lnTo>
                  <a:lnTo>
                    <a:pt x="2352" y="3628"/>
                  </a:lnTo>
                  <a:lnTo>
                    <a:pt x="2917" y="3609"/>
                  </a:lnTo>
                  <a:lnTo>
                    <a:pt x="4065" y="3555"/>
                  </a:lnTo>
                  <a:lnTo>
                    <a:pt x="5158" y="3482"/>
                  </a:lnTo>
                  <a:lnTo>
                    <a:pt x="6088" y="3409"/>
                  </a:lnTo>
                  <a:lnTo>
                    <a:pt x="6963" y="3300"/>
                  </a:lnTo>
                  <a:lnTo>
                    <a:pt x="7327" y="10662"/>
                  </a:lnTo>
                  <a:lnTo>
                    <a:pt x="7910" y="10662"/>
                  </a:lnTo>
                  <a:lnTo>
                    <a:pt x="8166" y="9478"/>
                  </a:lnTo>
                  <a:lnTo>
                    <a:pt x="8421" y="10662"/>
                  </a:lnTo>
                  <a:lnTo>
                    <a:pt x="9295" y="10662"/>
                  </a:lnTo>
                  <a:lnTo>
                    <a:pt x="9441" y="9241"/>
                  </a:lnTo>
                  <a:lnTo>
                    <a:pt x="9587" y="7765"/>
                  </a:lnTo>
                  <a:lnTo>
                    <a:pt x="9715" y="6033"/>
                  </a:lnTo>
                  <a:lnTo>
                    <a:pt x="9842" y="4247"/>
                  </a:lnTo>
                  <a:lnTo>
                    <a:pt x="9879" y="3409"/>
                  </a:lnTo>
                  <a:lnTo>
                    <a:pt x="9897" y="2625"/>
                  </a:lnTo>
                  <a:lnTo>
                    <a:pt x="9897" y="1951"/>
                  </a:lnTo>
                  <a:lnTo>
                    <a:pt x="9860" y="1368"/>
                  </a:lnTo>
                  <a:lnTo>
                    <a:pt x="9842" y="1131"/>
                  </a:lnTo>
                  <a:lnTo>
                    <a:pt x="9806" y="930"/>
                  </a:lnTo>
                  <a:lnTo>
                    <a:pt x="9769" y="766"/>
                  </a:lnTo>
                  <a:lnTo>
                    <a:pt x="9715" y="657"/>
                  </a:lnTo>
                  <a:lnTo>
                    <a:pt x="9660" y="566"/>
                  </a:lnTo>
                  <a:lnTo>
                    <a:pt x="9569" y="493"/>
                  </a:lnTo>
                  <a:lnTo>
                    <a:pt x="9460" y="420"/>
                  </a:lnTo>
                  <a:lnTo>
                    <a:pt x="9332" y="347"/>
                  </a:lnTo>
                  <a:lnTo>
                    <a:pt x="9186" y="293"/>
                  </a:lnTo>
                  <a:lnTo>
                    <a:pt x="9022" y="238"/>
                  </a:lnTo>
                  <a:lnTo>
                    <a:pt x="8676" y="147"/>
                  </a:lnTo>
                  <a:lnTo>
                    <a:pt x="8275" y="92"/>
                  </a:lnTo>
                  <a:lnTo>
                    <a:pt x="7837" y="37"/>
                  </a:lnTo>
                  <a:lnTo>
                    <a:pt x="7382" y="19"/>
                  </a:lnTo>
                  <a:lnTo>
                    <a:pt x="6926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15"/>
            <p:cNvSpPr/>
            <p:nvPr/>
          </p:nvSpPr>
          <p:spPr>
            <a:xfrm flipH="1">
              <a:off x="10952819" y="2351184"/>
              <a:ext cx="156492" cy="595475"/>
            </a:xfrm>
            <a:custGeom>
              <a:rect b="b" l="l" r="r" t="t"/>
              <a:pathLst>
                <a:path extrusionOk="0" h="9022" w="2371">
                  <a:moveTo>
                    <a:pt x="1331" y="0"/>
                  </a:moveTo>
                  <a:lnTo>
                    <a:pt x="876" y="3080"/>
                  </a:lnTo>
                  <a:lnTo>
                    <a:pt x="784" y="3718"/>
                  </a:lnTo>
                  <a:lnTo>
                    <a:pt x="1" y="9021"/>
                  </a:lnTo>
                  <a:lnTo>
                    <a:pt x="475" y="9021"/>
                  </a:lnTo>
                  <a:lnTo>
                    <a:pt x="1586" y="3718"/>
                  </a:lnTo>
                  <a:lnTo>
                    <a:pt x="1714" y="3080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15"/>
            <p:cNvSpPr/>
            <p:nvPr/>
          </p:nvSpPr>
          <p:spPr>
            <a:xfrm flipH="1">
              <a:off x="10952819" y="2351184"/>
              <a:ext cx="156492" cy="595475"/>
            </a:xfrm>
            <a:custGeom>
              <a:rect b="b" l="l" r="r" t="t"/>
              <a:pathLst>
                <a:path extrusionOk="0" h="9022" w="2371">
                  <a:moveTo>
                    <a:pt x="1331" y="0"/>
                  </a:moveTo>
                  <a:lnTo>
                    <a:pt x="876" y="3080"/>
                  </a:lnTo>
                  <a:lnTo>
                    <a:pt x="784" y="3718"/>
                  </a:lnTo>
                  <a:lnTo>
                    <a:pt x="1" y="9021"/>
                  </a:lnTo>
                  <a:lnTo>
                    <a:pt x="475" y="9021"/>
                  </a:lnTo>
                  <a:lnTo>
                    <a:pt x="1586" y="3718"/>
                  </a:lnTo>
                  <a:lnTo>
                    <a:pt x="1714" y="3080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15"/>
            <p:cNvSpPr/>
            <p:nvPr/>
          </p:nvSpPr>
          <p:spPr>
            <a:xfrm flipH="1">
              <a:off x="10425991" y="2438967"/>
              <a:ext cx="137219" cy="507691"/>
            </a:xfrm>
            <a:custGeom>
              <a:rect b="b" l="l" r="r" t="t"/>
              <a:pathLst>
                <a:path extrusionOk="0" h="7692" w="2079">
                  <a:moveTo>
                    <a:pt x="1" y="0"/>
                  </a:moveTo>
                  <a:lnTo>
                    <a:pt x="365" y="1750"/>
                  </a:lnTo>
                  <a:lnTo>
                    <a:pt x="493" y="2388"/>
                  </a:lnTo>
                  <a:lnTo>
                    <a:pt x="1605" y="7691"/>
                  </a:lnTo>
                  <a:lnTo>
                    <a:pt x="2079" y="7691"/>
                  </a:lnTo>
                  <a:lnTo>
                    <a:pt x="1295" y="2388"/>
                  </a:lnTo>
                  <a:lnTo>
                    <a:pt x="1204" y="1750"/>
                  </a:lnTo>
                  <a:lnTo>
                    <a:pt x="9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15"/>
            <p:cNvSpPr/>
            <p:nvPr/>
          </p:nvSpPr>
          <p:spPr>
            <a:xfrm flipH="1">
              <a:off x="10377871" y="2211590"/>
              <a:ext cx="797574" cy="228633"/>
            </a:xfrm>
            <a:custGeom>
              <a:rect b="b" l="l" r="r" t="t"/>
              <a:pathLst>
                <a:path extrusionOk="0" h="3464" w="12084">
                  <a:moveTo>
                    <a:pt x="1367" y="1"/>
                  </a:moveTo>
                  <a:lnTo>
                    <a:pt x="1203" y="19"/>
                  </a:lnTo>
                  <a:lnTo>
                    <a:pt x="1039" y="56"/>
                  </a:lnTo>
                  <a:lnTo>
                    <a:pt x="893" y="92"/>
                  </a:lnTo>
                  <a:lnTo>
                    <a:pt x="748" y="147"/>
                  </a:lnTo>
                  <a:lnTo>
                    <a:pt x="620" y="220"/>
                  </a:lnTo>
                  <a:lnTo>
                    <a:pt x="511" y="311"/>
                  </a:lnTo>
                  <a:lnTo>
                    <a:pt x="383" y="420"/>
                  </a:lnTo>
                  <a:lnTo>
                    <a:pt x="292" y="530"/>
                  </a:lnTo>
                  <a:lnTo>
                    <a:pt x="201" y="657"/>
                  </a:lnTo>
                  <a:lnTo>
                    <a:pt x="146" y="785"/>
                  </a:lnTo>
                  <a:lnTo>
                    <a:pt x="73" y="930"/>
                  </a:lnTo>
                  <a:lnTo>
                    <a:pt x="37" y="1076"/>
                  </a:lnTo>
                  <a:lnTo>
                    <a:pt x="19" y="1222"/>
                  </a:lnTo>
                  <a:lnTo>
                    <a:pt x="0" y="1386"/>
                  </a:lnTo>
                  <a:lnTo>
                    <a:pt x="19" y="1532"/>
                  </a:lnTo>
                  <a:lnTo>
                    <a:pt x="55" y="1696"/>
                  </a:lnTo>
                  <a:lnTo>
                    <a:pt x="511" y="3464"/>
                  </a:lnTo>
                  <a:lnTo>
                    <a:pt x="12084" y="3464"/>
                  </a:lnTo>
                  <a:lnTo>
                    <a:pt x="11847" y="2552"/>
                  </a:lnTo>
                  <a:lnTo>
                    <a:pt x="11755" y="2279"/>
                  </a:lnTo>
                  <a:lnTo>
                    <a:pt x="11664" y="2006"/>
                  </a:lnTo>
                  <a:lnTo>
                    <a:pt x="11555" y="1751"/>
                  </a:lnTo>
                  <a:lnTo>
                    <a:pt x="11427" y="1514"/>
                  </a:lnTo>
                  <a:lnTo>
                    <a:pt x="11300" y="1295"/>
                  </a:lnTo>
                  <a:lnTo>
                    <a:pt x="11136" y="1076"/>
                  </a:lnTo>
                  <a:lnTo>
                    <a:pt x="10990" y="894"/>
                  </a:lnTo>
                  <a:lnTo>
                    <a:pt x="10808" y="712"/>
                  </a:lnTo>
                  <a:lnTo>
                    <a:pt x="10626" y="548"/>
                  </a:lnTo>
                  <a:lnTo>
                    <a:pt x="10443" y="420"/>
                  </a:lnTo>
                  <a:lnTo>
                    <a:pt x="10243" y="293"/>
                  </a:lnTo>
                  <a:lnTo>
                    <a:pt x="10024" y="201"/>
                  </a:lnTo>
                  <a:lnTo>
                    <a:pt x="9824" y="110"/>
                  </a:lnTo>
                  <a:lnTo>
                    <a:pt x="9587" y="56"/>
                  </a:lnTo>
                  <a:lnTo>
                    <a:pt x="9368" y="19"/>
                  </a:lnTo>
                  <a:lnTo>
                    <a:pt x="9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15"/>
            <p:cNvSpPr/>
            <p:nvPr/>
          </p:nvSpPr>
          <p:spPr>
            <a:xfrm flipH="1">
              <a:off x="10305670" y="2438967"/>
              <a:ext cx="137219" cy="507691"/>
            </a:xfrm>
            <a:custGeom>
              <a:rect b="b" l="l" r="r" t="t"/>
              <a:pathLst>
                <a:path extrusionOk="0" h="7692" w="2079">
                  <a:moveTo>
                    <a:pt x="0" y="0"/>
                  </a:moveTo>
                  <a:lnTo>
                    <a:pt x="365" y="1750"/>
                  </a:lnTo>
                  <a:lnTo>
                    <a:pt x="492" y="2388"/>
                  </a:lnTo>
                  <a:lnTo>
                    <a:pt x="1604" y="7691"/>
                  </a:lnTo>
                  <a:lnTo>
                    <a:pt x="2078" y="7691"/>
                  </a:lnTo>
                  <a:lnTo>
                    <a:pt x="1294" y="2388"/>
                  </a:lnTo>
                  <a:lnTo>
                    <a:pt x="1203" y="1750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15"/>
            <p:cNvSpPr/>
            <p:nvPr/>
          </p:nvSpPr>
          <p:spPr>
            <a:xfrm flipH="1">
              <a:off x="10425991" y="2438967"/>
              <a:ext cx="137219" cy="507691"/>
            </a:xfrm>
            <a:custGeom>
              <a:rect b="b" l="l" r="r" t="t"/>
              <a:pathLst>
                <a:path extrusionOk="0" h="7692" w="2079">
                  <a:moveTo>
                    <a:pt x="1" y="0"/>
                  </a:moveTo>
                  <a:lnTo>
                    <a:pt x="365" y="1750"/>
                  </a:lnTo>
                  <a:lnTo>
                    <a:pt x="493" y="2388"/>
                  </a:lnTo>
                  <a:lnTo>
                    <a:pt x="1605" y="7691"/>
                  </a:lnTo>
                  <a:lnTo>
                    <a:pt x="2079" y="7691"/>
                  </a:lnTo>
                  <a:lnTo>
                    <a:pt x="1295" y="2388"/>
                  </a:lnTo>
                  <a:lnTo>
                    <a:pt x="1204" y="1750"/>
                  </a:lnTo>
                  <a:lnTo>
                    <a:pt x="949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15"/>
            <p:cNvSpPr/>
            <p:nvPr/>
          </p:nvSpPr>
          <p:spPr>
            <a:xfrm flipH="1">
              <a:off x="11073141" y="2351184"/>
              <a:ext cx="156426" cy="595475"/>
            </a:xfrm>
            <a:custGeom>
              <a:rect b="b" l="l" r="r" t="t"/>
              <a:pathLst>
                <a:path extrusionOk="0" h="9022" w="2370">
                  <a:moveTo>
                    <a:pt x="1331" y="0"/>
                  </a:moveTo>
                  <a:lnTo>
                    <a:pt x="875" y="3080"/>
                  </a:lnTo>
                  <a:lnTo>
                    <a:pt x="784" y="3718"/>
                  </a:lnTo>
                  <a:lnTo>
                    <a:pt x="0" y="9021"/>
                  </a:lnTo>
                  <a:lnTo>
                    <a:pt x="474" y="9021"/>
                  </a:lnTo>
                  <a:lnTo>
                    <a:pt x="1586" y="3718"/>
                  </a:lnTo>
                  <a:lnTo>
                    <a:pt x="1713" y="3080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15"/>
            <p:cNvSpPr/>
            <p:nvPr/>
          </p:nvSpPr>
          <p:spPr>
            <a:xfrm flipH="1">
              <a:off x="10413974" y="1906065"/>
              <a:ext cx="831235" cy="466836"/>
            </a:xfrm>
            <a:custGeom>
              <a:rect b="b" l="l" r="r" t="t"/>
              <a:pathLst>
                <a:path extrusionOk="0" h="7073" w="12594">
                  <a:moveTo>
                    <a:pt x="110" y="1"/>
                  </a:moveTo>
                  <a:lnTo>
                    <a:pt x="0" y="37"/>
                  </a:lnTo>
                  <a:lnTo>
                    <a:pt x="2005" y="6653"/>
                  </a:lnTo>
                  <a:lnTo>
                    <a:pt x="2042" y="6744"/>
                  </a:lnTo>
                  <a:lnTo>
                    <a:pt x="2096" y="6817"/>
                  </a:lnTo>
                  <a:lnTo>
                    <a:pt x="2151" y="6890"/>
                  </a:lnTo>
                  <a:lnTo>
                    <a:pt x="2224" y="6963"/>
                  </a:lnTo>
                  <a:lnTo>
                    <a:pt x="2297" y="7017"/>
                  </a:lnTo>
                  <a:lnTo>
                    <a:pt x="2388" y="7054"/>
                  </a:lnTo>
                  <a:lnTo>
                    <a:pt x="2479" y="7072"/>
                  </a:lnTo>
                  <a:lnTo>
                    <a:pt x="12594" y="7072"/>
                  </a:lnTo>
                  <a:lnTo>
                    <a:pt x="12594" y="6963"/>
                  </a:lnTo>
                  <a:lnTo>
                    <a:pt x="2588" y="6963"/>
                  </a:lnTo>
                  <a:lnTo>
                    <a:pt x="2497" y="6945"/>
                  </a:lnTo>
                  <a:lnTo>
                    <a:pt x="2424" y="6926"/>
                  </a:lnTo>
                  <a:lnTo>
                    <a:pt x="2370" y="6908"/>
                  </a:lnTo>
                  <a:lnTo>
                    <a:pt x="2297" y="6853"/>
                  </a:lnTo>
                  <a:lnTo>
                    <a:pt x="2242" y="6817"/>
                  </a:lnTo>
                  <a:lnTo>
                    <a:pt x="2187" y="6762"/>
                  </a:lnTo>
                  <a:lnTo>
                    <a:pt x="2151" y="6689"/>
                  </a:lnTo>
                  <a:lnTo>
                    <a:pt x="2133" y="6616"/>
                  </a:lnTo>
                  <a:lnTo>
                    <a:pt x="110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15"/>
            <p:cNvSpPr/>
            <p:nvPr/>
          </p:nvSpPr>
          <p:spPr>
            <a:xfrm flipH="1">
              <a:off x="10834939" y="1094171"/>
              <a:ext cx="287573" cy="307968"/>
            </a:xfrm>
            <a:custGeom>
              <a:rect b="b" l="l" r="r" t="t"/>
              <a:pathLst>
                <a:path extrusionOk="0" h="4666" w="4357">
                  <a:moveTo>
                    <a:pt x="2880" y="0"/>
                  </a:moveTo>
                  <a:lnTo>
                    <a:pt x="2661" y="36"/>
                  </a:lnTo>
                  <a:lnTo>
                    <a:pt x="2442" y="73"/>
                  </a:lnTo>
                  <a:lnTo>
                    <a:pt x="2206" y="36"/>
                  </a:lnTo>
                  <a:lnTo>
                    <a:pt x="1987" y="18"/>
                  </a:lnTo>
                  <a:lnTo>
                    <a:pt x="1586" y="18"/>
                  </a:lnTo>
                  <a:lnTo>
                    <a:pt x="1404" y="55"/>
                  </a:lnTo>
                  <a:lnTo>
                    <a:pt x="1240" y="91"/>
                  </a:lnTo>
                  <a:lnTo>
                    <a:pt x="1094" y="146"/>
                  </a:lnTo>
                  <a:lnTo>
                    <a:pt x="966" y="219"/>
                  </a:lnTo>
                  <a:lnTo>
                    <a:pt x="839" y="292"/>
                  </a:lnTo>
                  <a:lnTo>
                    <a:pt x="729" y="365"/>
                  </a:lnTo>
                  <a:lnTo>
                    <a:pt x="529" y="529"/>
                  </a:lnTo>
                  <a:lnTo>
                    <a:pt x="401" y="693"/>
                  </a:lnTo>
                  <a:lnTo>
                    <a:pt x="310" y="857"/>
                  </a:lnTo>
                  <a:lnTo>
                    <a:pt x="201" y="1112"/>
                  </a:lnTo>
                  <a:lnTo>
                    <a:pt x="110" y="1403"/>
                  </a:lnTo>
                  <a:lnTo>
                    <a:pt x="55" y="1695"/>
                  </a:lnTo>
                  <a:lnTo>
                    <a:pt x="19" y="2023"/>
                  </a:lnTo>
                  <a:lnTo>
                    <a:pt x="0" y="2351"/>
                  </a:lnTo>
                  <a:lnTo>
                    <a:pt x="0" y="2661"/>
                  </a:lnTo>
                  <a:lnTo>
                    <a:pt x="19" y="2971"/>
                  </a:lnTo>
                  <a:lnTo>
                    <a:pt x="55" y="3244"/>
                  </a:lnTo>
                  <a:lnTo>
                    <a:pt x="219" y="4666"/>
                  </a:lnTo>
                  <a:lnTo>
                    <a:pt x="4356" y="4666"/>
                  </a:lnTo>
                  <a:lnTo>
                    <a:pt x="4064" y="3226"/>
                  </a:lnTo>
                  <a:lnTo>
                    <a:pt x="4046" y="3098"/>
                  </a:lnTo>
                  <a:lnTo>
                    <a:pt x="4046" y="2971"/>
                  </a:lnTo>
                  <a:lnTo>
                    <a:pt x="4083" y="2661"/>
                  </a:lnTo>
                  <a:lnTo>
                    <a:pt x="4137" y="2315"/>
                  </a:lnTo>
                  <a:lnTo>
                    <a:pt x="4229" y="1950"/>
                  </a:lnTo>
                  <a:lnTo>
                    <a:pt x="4283" y="1604"/>
                  </a:lnTo>
                  <a:lnTo>
                    <a:pt x="4320" y="1239"/>
                  </a:lnTo>
                  <a:lnTo>
                    <a:pt x="4320" y="1075"/>
                  </a:lnTo>
                  <a:lnTo>
                    <a:pt x="4301" y="930"/>
                  </a:lnTo>
                  <a:lnTo>
                    <a:pt x="4265" y="784"/>
                  </a:lnTo>
                  <a:lnTo>
                    <a:pt x="4210" y="638"/>
                  </a:lnTo>
                  <a:lnTo>
                    <a:pt x="4119" y="474"/>
                  </a:lnTo>
                  <a:lnTo>
                    <a:pt x="3992" y="346"/>
                  </a:lnTo>
                  <a:lnTo>
                    <a:pt x="3864" y="237"/>
                  </a:lnTo>
                  <a:lnTo>
                    <a:pt x="3736" y="146"/>
                  </a:lnTo>
                  <a:lnTo>
                    <a:pt x="3591" y="91"/>
                  </a:lnTo>
                  <a:lnTo>
                    <a:pt x="3445" y="36"/>
                  </a:lnTo>
                  <a:lnTo>
                    <a:pt x="3299" y="18"/>
                  </a:lnTo>
                  <a:lnTo>
                    <a:pt x="3153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15"/>
            <p:cNvSpPr/>
            <p:nvPr/>
          </p:nvSpPr>
          <p:spPr>
            <a:xfrm flipH="1">
              <a:off x="11022581" y="1053250"/>
              <a:ext cx="122765" cy="123953"/>
            </a:xfrm>
            <a:custGeom>
              <a:rect b="b" l="l" r="r" t="t"/>
              <a:pathLst>
                <a:path extrusionOk="0" h="1878" w="1860">
                  <a:moveTo>
                    <a:pt x="948" y="0"/>
                  </a:moveTo>
                  <a:lnTo>
                    <a:pt x="729" y="19"/>
                  </a:lnTo>
                  <a:lnTo>
                    <a:pt x="529" y="55"/>
                  </a:lnTo>
                  <a:lnTo>
                    <a:pt x="365" y="146"/>
                  </a:lnTo>
                  <a:lnTo>
                    <a:pt x="237" y="256"/>
                  </a:lnTo>
                  <a:lnTo>
                    <a:pt x="128" y="383"/>
                  </a:lnTo>
                  <a:lnTo>
                    <a:pt x="55" y="547"/>
                  </a:lnTo>
                  <a:lnTo>
                    <a:pt x="19" y="711"/>
                  </a:lnTo>
                  <a:lnTo>
                    <a:pt x="0" y="875"/>
                  </a:lnTo>
                  <a:lnTo>
                    <a:pt x="19" y="1039"/>
                  </a:lnTo>
                  <a:lnTo>
                    <a:pt x="55" y="1221"/>
                  </a:lnTo>
                  <a:lnTo>
                    <a:pt x="128" y="1385"/>
                  </a:lnTo>
                  <a:lnTo>
                    <a:pt x="237" y="1531"/>
                  </a:lnTo>
                  <a:lnTo>
                    <a:pt x="365" y="1659"/>
                  </a:lnTo>
                  <a:lnTo>
                    <a:pt x="529" y="1768"/>
                  </a:lnTo>
                  <a:lnTo>
                    <a:pt x="729" y="1859"/>
                  </a:lnTo>
                  <a:lnTo>
                    <a:pt x="857" y="1878"/>
                  </a:lnTo>
                  <a:lnTo>
                    <a:pt x="985" y="1878"/>
                  </a:lnTo>
                  <a:lnTo>
                    <a:pt x="1112" y="1859"/>
                  </a:lnTo>
                  <a:lnTo>
                    <a:pt x="1240" y="1805"/>
                  </a:lnTo>
                  <a:lnTo>
                    <a:pt x="1349" y="1750"/>
                  </a:lnTo>
                  <a:lnTo>
                    <a:pt x="1458" y="1659"/>
                  </a:lnTo>
                  <a:lnTo>
                    <a:pt x="1568" y="1568"/>
                  </a:lnTo>
                  <a:lnTo>
                    <a:pt x="1641" y="1477"/>
                  </a:lnTo>
                  <a:lnTo>
                    <a:pt x="1714" y="1367"/>
                  </a:lnTo>
                  <a:lnTo>
                    <a:pt x="1768" y="1240"/>
                  </a:lnTo>
                  <a:lnTo>
                    <a:pt x="1823" y="1112"/>
                  </a:lnTo>
                  <a:lnTo>
                    <a:pt x="1841" y="985"/>
                  </a:lnTo>
                  <a:lnTo>
                    <a:pt x="1859" y="839"/>
                  </a:lnTo>
                  <a:lnTo>
                    <a:pt x="1859" y="693"/>
                  </a:lnTo>
                  <a:lnTo>
                    <a:pt x="1841" y="547"/>
                  </a:lnTo>
                  <a:lnTo>
                    <a:pt x="1786" y="420"/>
                  </a:lnTo>
                  <a:lnTo>
                    <a:pt x="1695" y="292"/>
                  </a:lnTo>
                  <a:lnTo>
                    <a:pt x="1586" y="183"/>
                  </a:lnTo>
                  <a:lnTo>
                    <a:pt x="1422" y="92"/>
                  </a:lnTo>
                  <a:lnTo>
                    <a:pt x="1203" y="37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15"/>
            <p:cNvSpPr/>
            <p:nvPr/>
          </p:nvSpPr>
          <p:spPr>
            <a:xfrm flipH="1">
              <a:off x="10405528" y="1517576"/>
              <a:ext cx="466770" cy="398193"/>
            </a:xfrm>
            <a:custGeom>
              <a:rect b="b" l="l" r="r" t="t"/>
              <a:pathLst>
                <a:path extrusionOk="0" h="6033" w="7072">
                  <a:moveTo>
                    <a:pt x="1659" y="0"/>
                  </a:moveTo>
                  <a:lnTo>
                    <a:pt x="0" y="2133"/>
                  </a:lnTo>
                  <a:lnTo>
                    <a:pt x="91" y="2315"/>
                  </a:lnTo>
                  <a:lnTo>
                    <a:pt x="328" y="2789"/>
                  </a:lnTo>
                  <a:lnTo>
                    <a:pt x="693" y="3445"/>
                  </a:lnTo>
                  <a:lnTo>
                    <a:pt x="911" y="3809"/>
                  </a:lnTo>
                  <a:lnTo>
                    <a:pt x="1148" y="4192"/>
                  </a:lnTo>
                  <a:lnTo>
                    <a:pt x="1403" y="4575"/>
                  </a:lnTo>
                  <a:lnTo>
                    <a:pt x="1659" y="4921"/>
                  </a:lnTo>
                  <a:lnTo>
                    <a:pt x="1932" y="5249"/>
                  </a:lnTo>
                  <a:lnTo>
                    <a:pt x="2205" y="5541"/>
                  </a:lnTo>
                  <a:lnTo>
                    <a:pt x="2460" y="5778"/>
                  </a:lnTo>
                  <a:lnTo>
                    <a:pt x="2588" y="5869"/>
                  </a:lnTo>
                  <a:lnTo>
                    <a:pt x="2716" y="5942"/>
                  </a:lnTo>
                  <a:lnTo>
                    <a:pt x="2843" y="5996"/>
                  </a:lnTo>
                  <a:lnTo>
                    <a:pt x="2971" y="6033"/>
                  </a:lnTo>
                  <a:lnTo>
                    <a:pt x="3080" y="6033"/>
                  </a:lnTo>
                  <a:lnTo>
                    <a:pt x="3189" y="6014"/>
                  </a:lnTo>
                  <a:lnTo>
                    <a:pt x="3627" y="5887"/>
                  </a:lnTo>
                  <a:lnTo>
                    <a:pt x="4046" y="5723"/>
                  </a:lnTo>
                  <a:lnTo>
                    <a:pt x="4429" y="5541"/>
                  </a:lnTo>
                  <a:lnTo>
                    <a:pt x="4793" y="5340"/>
                  </a:lnTo>
                  <a:lnTo>
                    <a:pt x="5140" y="5121"/>
                  </a:lnTo>
                  <a:lnTo>
                    <a:pt x="5468" y="4903"/>
                  </a:lnTo>
                  <a:lnTo>
                    <a:pt x="5759" y="4684"/>
                  </a:lnTo>
                  <a:lnTo>
                    <a:pt x="6033" y="4465"/>
                  </a:lnTo>
                  <a:lnTo>
                    <a:pt x="6269" y="4247"/>
                  </a:lnTo>
                  <a:lnTo>
                    <a:pt x="6470" y="4046"/>
                  </a:lnTo>
                  <a:lnTo>
                    <a:pt x="6798" y="3700"/>
                  </a:lnTo>
                  <a:lnTo>
                    <a:pt x="6998" y="3463"/>
                  </a:lnTo>
                  <a:lnTo>
                    <a:pt x="7071" y="3372"/>
                  </a:lnTo>
                  <a:lnTo>
                    <a:pt x="6634" y="2862"/>
                  </a:lnTo>
                  <a:lnTo>
                    <a:pt x="6269" y="3062"/>
                  </a:lnTo>
                  <a:lnTo>
                    <a:pt x="5449" y="3445"/>
                  </a:lnTo>
                  <a:lnTo>
                    <a:pt x="4611" y="3846"/>
                  </a:lnTo>
                  <a:lnTo>
                    <a:pt x="4283" y="3973"/>
                  </a:lnTo>
                  <a:lnTo>
                    <a:pt x="4174" y="4010"/>
                  </a:lnTo>
                  <a:lnTo>
                    <a:pt x="4119" y="4028"/>
                  </a:lnTo>
                  <a:lnTo>
                    <a:pt x="4082" y="4010"/>
                  </a:lnTo>
                  <a:lnTo>
                    <a:pt x="4046" y="3973"/>
                  </a:lnTo>
                  <a:lnTo>
                    <a:pt x="3937" y="3846"/>
                  </a:lnTo>
                  <a:lnTo>
                    <a:pt x="3645" y="3390"/>
                  </a:lnTo>
                  <a:lnTo>
                    <a:pt x="3244" y="2734"/>
                  </a:lnTo>
                  <a:lnTo>
                    <a:pt x="2807" y="2005"/>
                  </a:lnTo>
                  <a:lnTo>
                    <a:pt x="2005" y="620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15"/>
            <p:cNvSpPr/>
            <p:nvPr/>
          </p:nvSpPr>
          <p:spPr>
            <a:xfrm flipH="1">
              <a:off x="10616077" y="1871216"/>
              <a:ext cx="102304" cy="30097"/>
            </a:xfrm>
            <a:custGeom>
              <a:rect b="b" l="l" r="r" t="t"/>
              <a:pathLst>
                <a:path extrusionOk="0" h="456" w="1550">
                  <a:moveTo>
                    <a:pt x="602" y="0"/>
                  </a:moveTo>
                  <a:lnTo>
                    <a:pt x="402" y="37"/>
                  </a:lnTo>
                  <a:lnTo>
                    <a:pt x="201" y="110"/>
                  </a:lnTo>
                  <a:lnTo>
                    <a:pt x="19" y="237"/>
                  </a:lnTo>
                  <a:lnTo>
                    <a:pt x="1" y="255"/>
                  </a:lnTo>
                  <a:lnTo>
                    <a:pt x="1" y="292"/>
                  </a:lnTo>
                  <a:lnTo>
                    <a:pt x="19" y="310"/>
                  </a:lnTo>
                  <a:lnTo>
                    <a:pt x="56" y="310"/>
                  </a:lnTo>
                  <a:lnTo>
                    <a:pt x="238" y="201"/>
                  </a:lnTo>
                  <a:lnTo>
                    <a:pt x="420" y="128"/>
                  </a:lnTo>
                  <a:lnTo>
                    <a:pt x="602" y="91"/>
                  </a:lnTo>
                  <a:lnTo>
                    <a:pt x="785" y="91"/>
                  </a:lnTo>
                  <a:lnTo>
                    <a:pt x="985" y="128"/>
                  </a:lnTo>
                  <a:lnTo>
                    <a:pt x="1149" y="201"/>
                  </a:lnTo>
                  <a:lnTo>
                    <a:pt x="1313" y="310"/>
                  </a:lnTo>
                  <a:lnTo>
                    <a:pt x="1459" y="438"/>
                  </a:lnTo>
                  <a:lnTo>
                    <a:pt x="1495" y="456"/>
                  </a:lnTo>
                  <a:lnTo>
                    <a:pt x="1532" y="438"/>
                  </a:lnTo>
                  <a:lnTo>
                    <a:pt x="1550" y="420"/>
                  </a:lnTo>
                  <a:lnTo>
                    <a:pt x="1532" y="383"/>
                  </a:lnTo>
                  <a:lnTo>
                    <a:pt x="1368" y="237"/>
                  </a:lnTo>
                  <a:lnTo>
                    <a:pt x="1204" y="128"/>
                  </a:lnTo>
                  <a:lnTo>
                    <a:pt x="1003" y="37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15"/>
            <p:cNvSpPr/>
            <p:nvPr/>
          </p:nvSpPr>
          <p:spPr>
            <a:xfrm flipH="1">
              <a:off x="10731512" y="1417714"/>
              <a:ext cx="470400" cy="636396"/>
            </a:xfrm>
            <a:custGeom>
              <a:rect b="b" l="l" r="r" t="t"/>
              <a:pathLst>
                <a:path extrusionOk="0" h="9642" w="7127">
                  <a:moveTo>
                    <a:pt x="2844" y="1"/>
                  </a:moveTo>
                  <a:lnTo>
                    <a:pt x="2424" y="201"/>
                  </a:lnTo>
                  <a:lnTo>
                    <a:pt x="1987" y="401"/>
                  </a:lnTo>
                  <a:lnTo>
                    <a:pt x="1495" y="675"/>
                  </a:lnTo>
                  <a:lnTo>
                    <a:pt x="985" y="966"/>
                  </a:lnTo>
                  <a:lnTo>
                    <a:pt x="748" y="1112"/>
                  </a:lnTo>
                  <a:lnTo>
                    <a:pt x="529" y="1276"/>
                  </a:lnTo>
                  <a:lnTo>
                    <a:pt x="347" y="1440"/>
                  </a:lnTo>
                  <a:lnTo>
                    <a:pt x="183" y="1586"/>
                  </a:lnTo>
                  <a:lnTo>
                    <a:pt x="73" y="1750"/>
                  </a:lnTo>
                  <a:lnTo>
                    <a:pt x="37" y="1823"/>
                  </a:lnTo>
                  <a:lnTo>
                    <a:pt x="19" y="1896"/>
                  </a:lnTo>
                  <a:lnTo>
                    <a:pt x="1" y="2096"/>
                  </a:lnTo>
                  <a:lnTo>
                    <a:pt x="19" y="2333"/>
                  </a:lnTo>
                  <a:lnTo>
                    <a:pt x="73" y="2625"/>
                  </a:lnTo>
                  <a:lnTo>
                    <a:pt x="165" y="2953"/>
                  </a:lnTo>
                  <a:lnTo>
                    <a:pt x="292" y="3336"/>
                  </a:lnTo>
                  <a:lnTo>
                    <a:pt x="438" y="3755"/>
                  </a:lnTo>
                  <a:lnTo>
                    <a:pt x="620" y="4210"/>
                  </a:lnTo>
                  <a:lnTo>
                    <a:pt x="839" y="4703"/>
                  </a:lnTo>
                  <a:lnTo>
                    <a:pt x="1021" y="5122"/>
                  </a:lnTo>
                  <a:lnTo>
                    <a:pt x="1222" y="5596"/>
                  </a:lnTo>
                  <a:lnTo>
                    <a:pt x="1404" y="6124"/>
                  </a:lnTo>
                  <a:lnTo>
                    <a:pt x="1586" y="6689"/>
                  </a:lnTo>
                  <a:lnTo>
                    <a:pt x="1750" y="7272"/>
                  </a:lnTo>
                  <a:lnTo>
                    <a:pt x="1805" y="7582"/>
                  </a:lnTo>
                  <a:lnTo>
                    <a:pt x="1859" y="7874"/>
                  </a:lnTo>
                  <a:lnTo>
                    <a:pt x="1896" y="8184"/>
                  </a:lnTo>
                  <a:lnTo>
                    <a:pt x="1932" y="8475"/>
                  </a:lnTo>
                  <a:lnTo>
                    <a:pt x="1932" y="8767"/>
                  </a:lnTo>
                  <a:lnTo>
                    <a:pt x="1932" y="9058"/>
                  </a:lnTo>
                  <a:lnTo>
                    <a:pt x="1932" y="9095"/>
                  </a:lnTo>
                  <a:lnTo>
                    <a:pt x="1951" y="9131"/>
                  </a:lnTo>
                  <a:lnTo>
                    <a:pt x="2023" y="9186"/>
                  </a:lnTo>
                  <a:lnTo>
                    <a:pt x="2151" y="9241"/>
                  </a:lnTo>
                  <a:lnTo>
                    <a:pt x="2315" y="9295"/>
                  </a:lnTo>
                  <a:lnTo>
                    <a:pt x="2716" y="9386"/>
                  </a:lnTo>
                  <a:lnTo>
                    <a:pt x="3226" y="9477"/>
                  </a:lnTo>
                  <a:lnTo>
                    <a:pt x="3755" y="9550"/>
                  </a:lnTo>
                  <a:lnTo>
                    <a:pt x="4302" y="9605"/>
                  </a:lnTo>
                  <a:lnTo>
                    <a:pt x="4775" y="9623"/>
                  </a:lnTo>
                  <a:lnTo>
                    <a:pt x="5158" y="9642"/>
                  </a:lnTo>
                  <a:lnTo>
                    <a:pt x="5432" y="9623"/>
                  </a:lnTo>
                  <a:lnTo>
                    <a:pt x="5668" y="9569"/>
                  </a:lnTo>
                  <a:lnTo>
                    <a:pt x="5887" y="9514"/>
                  </a:lnTo>
                  <a:lnTo>
                    <a:pt x="6106" y="9423"/>
                  </a:lnTo>
                  <a:lnTo>
                    <a:pt x="6288" y="9332"/>
                  </a:lnTo>
                  <a:lnTo>
                    <a:pt x="6434" y="9222"/>
                  </a:lnTo>
                  <a:lnTo>
                    <a:pt x="6580" y="9095"/>
                  </a:lnTo>
                  <a:lnTo>
                    <a:pt x="6707" y="8985"/>
                  </a:lnTo>
                  <a:lnTo>
                    <a:pt x="6817" y="8858"/>
                  </a:lnTo>
                  <a:lnTo>
                    <a:pt x="6908" y="8748"/>
                  </a:lnTo>
                  <a:lnTo>
                    <a:pt x="7035" y="8548"/>
                  </a:lnTo>
                  <a:lnTo>
                    <a:pt x="7108" y="8402"/>
                  </a:lnTo>
                  <a:lnTo>
                    <a:pt x="7126" y="8348"/>
                  </a:lnTo>
                  <a:lnTo>
                    <a:pt x="6981" y="7728"/>
                  </a:lnTo>
                  <a:lnTo>
                    <a:pt x="6817" y="6908"/>
                  </a:lnTo>
                  <a:lnTo>
                    <a:pt x="6671" y="6106"/>
                  </a:lnTo>
                  <a:lnTo>
                    <a:pt x="6616" y="5778"/>
                  </a:lnTo>
                  <a:lnTo>
                    <a:pt x="6580" y="5541"/>
                  </a:lnTo>
                  <a:lnTo>
                    <a:pt x="6561" y="5158"/>
                  </a:lnTo>
                  <a:lnTo>
                    <a:pt x="6543" y="4812"/>
                  </a:lnTo>
                  <a:lnTo>
                    <a:pt x="6561" y="4138"/>
                  </a:lnTo>
                  <a:lnTo>
                    <a:pt x="6598" y="3536"/>
                  </a:lnTo>
                  <a:lnTo>
                    <a:pt x="6653" y="2989"/>
                  </a:lnTo>
                  <a:lnTo>
                    <a:pt x="6689" y="2516"/>
                  </a:lnTo>
                  <a:lnTo>
                    <a:pt x="6725" y="2096"/>
                  </a:lnTo>
                  <a:lnTo>
                    <a:pt x="6707" y="1896"/>
                  </a:lnTo>
                  <a:lnTo>
                    <a:pt x="6689" y="1714"/>
                  </a:lnTo>
                  <a:lnTo>
                    <a:pt x="6653" y="1550"/>
                  </a:lnTo>
                  <a:lnTo>
                    <a:pt x="6598" y="1404"/>
                  </a:lnTo>
                  <a:lnTo>
                    <a:pt x="6525" y="1258"/>
                  </a:lnTo>
                  <a:lnTo>
                    <a:pt x="6397" y="1130"/>
                  </a:lnTo>
                  <a:lnTo>
                    <a:pt x="6252" y="1003"/>
                  </a:lnTo>
                  <a:lnTo>
                    <a:pt x="6069" y="875"/>
                  </a:lnTo>
                  <a:lnTo>
                    <a:pt x="5869" y="748"/>
                  </a:lnTo>
                  <a:lnTo>
                    <a:pt x="5650" y="638"/>
                  </a:lnTo>
                  <a:lnTo>
                    <a:pt x="5231" y="438"/>
                  </a:lnTo>
                  <a:lnTo>
                    <a:pt x="4885" y="292"/>
                  </a:lnTo>
                  <a:lnTo>
                    <a:pt x="4611" y="183"/>
                  </a:lnTo>
                  <a:lnTo>
                    <a:pt x="4338" y="92"/>
                  </a:lnTo>
                  <a:lnTo>
                    <a:pt x="28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15"/>
            <p:cNvSpPr/>
            <p:nvPr/>
          </p:nvSpPr>
          <p:spPr>
            <a:xfrm flipH="1">
              <a:off x="10767617" y="1799010"/>
              <a:ext cx="198536" cy="26533"/>
            </a:xfrm>
            <a:custGeom>
              <a:rect b="b" l="l" r="r" t="t"/>
              <a:pathLst>
                <a:path extrusionOk="0" h="402" w="3008">
                  <a:moveTo>
                    <a:pt x="2953" y="1"/>
                  </a:moveTo>
                  <a:lnTo>
                    <a:pt x="2607" y="128"/>
                  </a:lnTo>
                  <a:lnTo>
                    <a:pt x="2242" y="220"/>
                  </a:lnTo>
                  <a:lnTo>
                    <a:pt x="1878" y="274"/>
                  </a:lnTo>
                  <a:lnTo>
                    <a:pt x="1513" y="311"/>
                  </a:lnTo>
                  <a:lnTo>
                    <a:pt x="1149" y="311"/>
                  </a:lnTo>
                  <a:lnTo>
                    <a:pt x="784" y="292"/>
                  </a:lnTo>
                  <a:lnTo>
                    <a:pt x="420" y="256"/>
                  </a:lnTo>
                  <a:lnTo>
                    <a:pt x="55" y="165"/>
                  </a:lnTo>
                  <a:lnTo>
                    <a:pt x="19" y="183"/>
                  </a:lnTo>
                  <a:lnTo>
                    <a:pt x="1" y="201"/>
                  </a:lnTo>
                  <a:lnTo>
                    <a:pt x="1" y="238"/>
                  </a:lnTo>
                  <a:lnTo>
                    <a:pt x="37" y="256"/>
                  </a:lnTo>
                  <a:lnTo>
                    <a:pt x="402" y="329"/>
                  </a:lnTo>
                  <a:lnTo>
                    <a:pt x="766" y="384"/>
                  </a:lnTo>
                  <a:lnTo>
                    <a:pt x="1149" y="402"/>
                  </a:lnTo>
                  <a:lnTo>
                    <a:pt x="1513" y="402"/>
                  </a:lnTo>
                  <a:lnTo>
                    <a:pt x="1896" y="365"/>
                  </a:lnTo>
                  <a:lnTo>
                    <a:pt x="2260" y="311"/>
                  </a:lnTo>
                  <a:lnTo>
                    <a:pt x="2625" y="220"/>
                  </a:lnTo>
                  <a:lnTo>
                    <a:pt x="2989" y="92"/>
                  </a:lnTo>
                  <a:lnTo>
                    <a:pt x="3008" y="74"/>
                  </a:lnTo>
                  <a:lnTo>
                    <a:pt x="3008" y="37"/>
                  </a:lnTo>
                  <a:lnTo>
                    <a:pt x="2989" y="19"/>
                  </a:lnTo>
                  <a:lnTo>
                    <a:pt x="2953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15"/>
            <p:cNvSpPr/>
            <p:nvPr/>
          </p:nvSpPr>
          <p:spPr>
            <a:xfrm flipH="1">
              <a:off x="10712243" y="1566880"/>
              <a:ext cx="63824" cy="223814"/>
            </a:xfrm>
            <a:custGeom>
              <a:rect b="b" l="l" r="r" t="t"/>
              <a:pathLst>
                <a:path extrusionOk="0" h="3391" w="967">
                  <a:moveTo>
                    <a:pt x="146" y="0"/>
                  </a:moveTo>
                  <a:lnTo>
                    <a:pt x="109" y="565"/>
                  </a:lnTo>
                  <a:lnTo>
                    <a:pt x="37" y="1805"/>
                  </a:lnTo>
                  <a:lnTo>
                    <a:pt x="0" y="2424"/>
                  </a:lnTo>
                  <a:lnTo>
                    <a:pt x="0" y="2971"/>
                  </a:lnTo>
                  <a:lnTo>
                    <a:pt x="0" y="3172"/>
                  </a:lnTo>
                  <a:lnTo>
                    <a:pt x="18" y="3317"/>
                  </a:lnTo>
                  <a:lnTo>
                    <a:pt x="55" y="3390"/>
                  </a:lnTo>
                  <a:lnTo>
                    <a:pt x="73" y="3390"/>
                  </a:lnTo>
                  <a:lnTo>
                    <a:pt x="91" y="3372"/>
                  </a:lnTo>
                  <a:lnTo>
                    <a:pt x="401" y="3062"/>
                  </a:lnTo>
                  <a:lnTo>
                    <a:pt x="583" y="2825"/>
                  </a:lnTo>
                  <a:lnTo>
                    <a:pt x="693" y="2698"/>
                  </a:lnTo>
                  <a:lnTo>
                    <a:pt x="766" y="2552"/>
                  </a:lnTo>
                  <a:lnTo>
                    <a:pt x="857" y="2406"/>
                  </a:lnTo>
                  <a:lnTo>
                    <a:pt x="911" y="2242"/>
                  </a:lnTo>
                  <a:lnTo>
                    <a:pt x="948" y="2096"/>
                  </a:lnTo>
                  <a:lnTo>
                    <a:pt x="966" y="1932"/>
                  </a:lnTo>
                  <a:lnTo>
                    <a:pt x="948" y="1768"/>
                  </a:lnTo>
                  <a:lnTo>
                    <a:pt x="911" y="1604"/>
                  </a:lnTo>
                  <a:lnTo>
                    <a:pt x="820" y="1440"/>
                  </a:lnTo>
                  <a:lnTo>
                    <a:pt x="711" y="1276"/>
                  </a:lnTo>
                  <a:lnTo>
                    <a:pt x="492" y="1003"/>
                  </a:lnTo>
                  <a:lnTo>
                    <a:pt x="346" y="766"/>
                  </a:lnTo>
                  <a:lnTo>
                    <a:pt x="255" y="547"/>
                  </a:lnTo>
                  <a:lnTo>
                    <a:pt x="201" y="365"/>
                  </a:lnTo>
                  <a:lnTo>
                    <a:pt x="164" y="219"/>
                  </a:lnTo>
                  <a:lnTo>
                    <a:pt x="146" y="9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15"/>
            <p:cNvSpPr/>
            <p:nvPr/>
          </p:nvSpPr>
          <p:spPr>
            <a:xfrm flipH="1">
              <a:off x="10718315" y="1522394"/>
              <a:ext cx="65012" cy="286319"/>
            </a:xfrm>
            <a:custGeom>
              <a:rect b="b" l="l" r="r" t="t"/>
              <a:pathLst>
                <a:path extrusionOk="0" h="4338" w="985">
                  <a:moveTo>
                    <a:pt x="37" y="0"/>
                  </a:moveTo>
                  <a:lnTo>
                    <a:pt x="19" y="37"/>
                  </a:lnTo>
                  <a:lnTo>
                    <a:pt x="1" y="310"/>
                  </a:lnTo>
                  <a:lnTo>
                    <a:pt x="19" y="583"/>
                  </a:lnTo>
                  <a:lnTo>
                    <a:pt x="74" y="838"/>
                  </a:lnTo>
                  <a:lnTo>
                    <a:pt x="165" y="1094"/>
                  </a:lnTo>
                  <a:lnTo>
                    <a:pt x="219" y="1221"/>
                  </a:lnTo>
                  <a:lnTo>
                    <a:pt x="274" y="1331"/>
                  </a:lnTo>
                  <a:lnTo>
                    <a:pt x="420" y="1567"/>
                  </a:lnTo>
                  <a:lnTo>
                    <a:pt x="584" y="1768"/>
                  </a:lnTo>
                  <a:lnTo>
                    <a:pt x="730" y="2005"/>
                  </a:lnTo>
                  <a:lnTo>
                    <a:pt x="821" y="2151"/>
                  </a:lnTo>
                  <a:lnTo>
                    <a:pt x="857" y="2296"/>
                  </a:lnTo>
                  <a:lnTo>
                    <a:pt x="894" y="2442"/>
                  </a:lnTo>
                  <a:lnTo>
                    <a:pt x="894" y="2588"/>
                  </a:lnTo>
                  <a:lnTo>
                    <a:pt x="857" y="2716"/>
                  </a:lnTo>
                  <a:lnTo>
                    <a:pt x="821" y="2861"/>
                  </a:lnTo>
                  <a:lnTo>
                    <a:pt x="784" y="3007"/>
                  </a:lnTo>
                  <a:lnTo>
                    <a:pt x="712" y="3153"/>
                  </a:lnTo>
                  <a:lnTo>
                    <a:pt x="566" y="3426"/>
                  </a:lnTo>
                  <a:lnTo>
                    <a:pt x="420" y="3718"/>
                  </a:lnTo>
                  <a:lnTo>
                    <a:pt x="292" y="3991"/>
                  </a:lnTo>
                  <a:lnTo>
                    <a:pt x="256" y="4137"/>
                  </a:lnTo>
                  <a:lnTo>
                    <a:pt x="219" y="4283"/>
                  </a:lnTo>
                  <a:lnTo>
                    <a:pt x="219" y="4319"/>
                  </a:lnTo>
                  <a:lnTo>
                    <a:pt x="256" y="4338"/>
                  </a:lnTo>
                  <a:lnTo>
                    <a:pt x="274" y="4338"/>
                  </a:lnTo>
                  <a:lnTo>
                    <a:pt x="311" y="4301"/>
                  </a:lnTo>
                  <a:lnTo>
                    <a:pt x="329" y="4174"/>
                  </a:lnTo>
                  <a:lnTo>
                    <a:pt x="383" y="4046"/>
                  </a:lnTo>
                  <a:lnTo>
                    <a:pt x="493" y="3773"/>
                  </a:lnTo>
                  <a:lnTo>
                    <a:pt x="766" y="3244"/>
                  </a:lnTo>
                  <a:lnTo>
                    <a:pt x="894" y="2971"/>
                  </a:lnTo>
                  <a:lnTo>
                    <a:pt x="930" y="2843"/>
                  </a:lnTo>
                  <a:lnTo>
                    <a:pt x="967" y="2697"/>
                  </a:lnTo>
                  <a:lnTo>
                    <a:pt x="985" y="2570"/>
                  </a:lnTo>
                  <a:lnTo>
                    <a:pt x="985" y="2424"/>
                  </a:lnTo>
                  <a:lnTo>
                    <a:pt x="967" y="2278"/>
                  </a:lnTo>
                  <a:lnTo>
                    <a:pt x="912" y="2132"/>
                  </a:lnTo>
                  <a:lnTo>
                    <a:pt x="857" y="2023"/>
                  </a:lnTo>
                  <a:lnTo>
                    <a:pt x="784" y="1895"/>
                  </a:lnTo>
                  <a:lnTo>
                    <a:pt x="620" y="1695"/>
                  </a:lnTo>
                  <a:lnTo>
                    <a:pt x="475" y="1476"/>
                  </a:lnTo>
                  <a:lnTo>
                    <a:pt x="383" y="1367"/>
                  </a:lnTo>
                  <a:lnTo>
                    <a:pt x="329" y="1239"/>
                  </a:lnTo>
                  <a:lnTo>
                    <a:pt x="256" y="1094"/>
                  </a:lnTo>
                  <a:lnTo>
                    <a:pt x="201" y="948"/>
                  </a:lnTo>
                  <a:lnTo>
                    <a:pt x="128" y="656"/>
                  </a:lnTo>
                  <a:lnTo>
                    <a:pt x="92" y="346"/>
                  </a:lnTo>
                  <a:lnTo>
                    <a:pt x="110" y="37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15"/>
            <p:cNvSpPr/>
            <p:nvPr/>
          </p:nvSpPr>
          <p:spPr>
            <a:xfrm flipH="1">
              <a:off x="10902328" y="1287822"/>
              <a:ext cx="134777" cy="200912"/>
            </a:xfrm>
            <a:custGeom>
              <a:rect b="b" l="l" r="r" t="t"/>
              <a:pathLst>
                <a:path extrusionOk="0" h="3044" w="2042">
                  <a:moveTo>
                    <a:pt x="201" y="0"/>
                  </a:moveTo>
                  <a:lnTo>
                    <a:pt x="0" y="2406"/>
                  </a:lnTo>
                  <a:lnTo>
                    <a:pt x="584" y="2698"/>
                  </a:lnTo>
                  <a:lnTo>
                    <a:pt x="948" y="2862"/>
                  </a:lnTo>
                  <a:lnTo>
                    <a:pt x="1148" y="2934"/>
                  </a:lnTo>
                  <a:lnTo>
                    <a:pt x="1331" y="2989"/>
                  </a:lnTo>
                  <a:lnTo>
                    <a:pt x="1513" y="3044"/>
                  </a:lnTo>
                  <a:lnTo>
                    <a:pt x="1805" y="3044"/>
                  </a:lnTo>
                  <a:lnTo>
                    <a:pt x="1877" y="3007"/>
                  </a:lnTo>
                  <a:lnTo>
                    <a:pt x="1914" y="2989"/>
                  </a:lnTo>
                  <a:lnTo>
                    <a:pt x="1969" y="2953"/>
                  </a:lnTo>
                  <a:lnTo>
                    <a:pt x="2005" y="2898"/>
                  </a:lnTo>
                  <a:lnTo>
                    <a:pt x="2023" y="2825"/>
                  </a:lnTo>
                  <a:lnTo>
                    <a:pt x="2041" y="2752"/>
                  </a:lnTo>
                  <a:lnTo>
                    <a:pt x="2041" y="2661"/>
                  </a:lnTo>
                  <a:lnTo>
                    <a:pt x="2023" y="2570"/>
                  </a:lnTo>
                  <a:lnTo>
                    <a:pt x="1969" y="2333"/>
                  </a:lnTo>
                  <a:lnTo>
                    <a:pt x="1841" y="1750"/>
                  </a:lnTo>
                  <a:lnTo>
                    <a:pt x="1695" y="1130"/>
                  </a:lnTo>
                  <a:lnTo>
                    <a:pt x="1586" y="693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EFB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15"/>
            <p:cNvSpPr/>
            <p:nvPr/>
          </p:nvSpPr>
          <p:spPr>
            <a:xfrm flipH="1">
              <a:off x="10910776" y="1334750"/>
              <a:ext cx="91479" cy="90225"/>
            </a:xfrm>
            <a:custGeom>
              <a:rect b="b" l="l" r="r" t="t"/>
              <a:pathLst>
                <a:path extrusionOk="0" h="1367" w="1386">
                  <a:moveTo>
                    <a:pt x="1" y="0"/>
                  </a:moveTo>
                  <a:lnTo>
                    <a:pt x="238" y="365"/>
                  </a:lnTo>
                  <a:lnTo>
                    <a:pt x="456" y="656"/>
                  </a:lnTo>
                  <a:lnTo>
                    <a:pt x="675" y="911"/>
                  </a:lnTo>
                  <a:lnTo>
                    <a:pt x="857" y="1094"/>
                  </a:lnTo>
                  <a:lnTo>
                    <a:pt x="1040" y="1221"/>
                  </a:lnTo>
                  <a:lnTo>
                    <a:pt x="1185" y="1312"/>
                  </a:lnTo>
                  <a:lnTo>
                    <a:pt x="1295" y="1367"/>
                  </a:lnTo>
                  <a:lnTo>
                    <a:pt x="1386" y="1367"/>
                  </a:lnTo>
                  <a:lnTo>
                    <a:pt x="1167" y="4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15"/>
            <p:cNvSpPr/>
            <p:nvPr/>
          </p:nvSpPr>
          <p:spPr>
            <a:xfrm flipH="1">
              <a:off x="10934801" y="1424909"/>
              <a:ext cx="166062" cy="107122"/>
            </a:xfrm>
            <a:custGeom>
              <a:rect b="b" l="l" r="r" t="t"/>
              <a:pathLst>
                <a:path extrusionOk="0" h="1623" w="2516">
                  <a:moveTo>
                    <a:pt x="966" y="1"/>
                  </a:moveTo>
                  <a:lnTo>
                    <a:pt x="839" y="37"/>
                  </a:lnTo>
                  <a:lnTo>
                    <a:pt x="711" y="92"/>
                  </a:lnTo>
                  <a:lnTo>
                    <a:pt x="547" y="147"/>
                  </a:lnTo>
                  <a:lnTo>
                    <a:pt x="383" y="238"/>
                  </a:lnTo>
                  <a:lnTo>
                    <a:pt x="219" y="347"/>
                  </a:lnTo>
                  <a:lnTo>
                    <a:pt x="92" y="475"/>
                  </a:lnTo>
                  <a:lnTo>
                    <a:pt x="37" y="548"/>
                  </a:lnTo>
                  <a:lnTo>
                    <a:pt x="0" y="639"/>
                  </a:lnTo>
                  <a:lnTo>
                    <a:pt x="219" y="766"/>
                  </a:lnTo>
                  <a:lnTo>
                    <a:pt x="766" y="1058"/>
                  </a:lnTo>
                  <a:lnTo>
                    <a:pt x="1422" y="1404"/>
                  </a:lnTo>
                  <a:lnTo>
                    <a:pt x="1732" y="1532"/>
                  </a:lnTo>
                  <a:lnTo>
                    <a:pt x="1987" y="1623"/>
                  </a:lnTo>
                  <a:lnTo>
                    <a:pt x="1987" y="1623"/>
                  </a:lnTo>
                  <a:lnTo>
                    <a:pt x="1969" y="1514"/>
                  </a:lnTo>
                  <a:lnTo>
                    <a:pt x="1950" y="1386"/>
                  </a:lnTo>
                  <a:lnTo>
                    <a:pt x="1969" y="1258"/>
                  </a:lnTo>
                  <a:lnTo>
                    <a:pt x="1987" y="1186"/>
                  </a:lnTo>
                  <a:lnTo>
                    <a:pt x="2005" y="1131"/>
                  </a:lnTo>
                  <a:lnTo>
                    <a:pt x="2060" y="1058"/>
                  </a:lnTo>
                  <a:lnTo>
                    <a:pt x="2114" y="1021"/>
                  </a:lnTo>
                  <a:lnTo>
                    <a:pt x="2187" y="985"/>
                  </a:lnTo>
                  <a:lnTo>
                    <a:pt x="2278" y="967"/>
                  </a:lnTo>
                  <a:lnTo>
                    <a:pt x="2515" y="967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15"/>
            <p:cNvSpPr/>
            <p:nvPr/>
          </p:nvSpPr>
          <p:spPr>
            <a:xfrm flipH="1">
              <a:off x="10850583" y="1417714"/>
              <a:ext cx="63824" cy="99928"/>
            </a:xfrm>
            <a:custGeom>
              <a:rect b="b" l="l" r="r" t="t"/>
              <a:pathLst>
                <a:path extrusionOk="0" h="1514" w="967">
                  <a:moveTo>
                    <a:pt x="0" y="1"/>
                  </a:moveTo>
                  <a:lnTo>
                    <a:pt x="91" y="256"/>
                  </a:lnTo>
                  <a:lnTo>
                    <a:pt x="146" y="493"/>
                  </a:lnTo>
                  <a:lnTo>
                    <a:pt x="164" y="620"/>
                  </a:lnTo>
                  <a:lnTo>
                    <a:pt x="164" y="730"/>
                  </a:lnTo>
                  <a:lnTo>
                    <a:pt x="146" y="857"/>
                  </a:lnTo>
                  <a:lnTo>
                    <a:pt x="128" y="966"/>
                  </a:lnTo>
                  <a:lnTo>
                    <a:pt x="255" y="948"/>
                  </a:lnTo>
                  <a:lnTo>
                    <a:pt x="492" y="948"/>
                  </a:lnTo>
                  <a:lnTo>
                    <a:pt x="583" y="985"/>
                  </a:lnTo>
                  <a:lnTo>
                    <a:pt x="656" y="1021"/>
                  </a:lnTo>
                  <a:lnTo>
                    <a:pt x="729" y="1058"/>
                  </a:lnTo>
                  <a:lnTo>
                    <a:pt x="820" y="1185"/>
                  </a:lnTo>
                  <a:lnTo>
                    <a:pt x="893" y="1295"/>
                  </a:lnTo>
                  <a:lnTo>
                    <a:pt x="930" y="1404"/>
                  </a:lnTo>
                  <a:lnTo>
                    <a:pt x="948" y="1513"/>
                  </a:lnTo>
                  <a:lnTo>
                    <a:pt x="966" y="1313"/>
                  </a:lnTo>
                  <a:lnTo>
                    <a:pt x="966" y="1112"/>
                  </a:lnTo>
                  <a:lnTo>
                    <a:pt x="930" y="766"/>
                  </a:lnTo>
                  <a:lnTo>
                    <a:pt x="893" y="529"/>
                  </a:lnTo>
                  <a:lnTo>
                    <a:pt x="875" y="438"/>
                  </a:lnTo>
                  <a:lnTo>
                    <a:pt x="839" y="365"/>
                  </a:lnTo>
                  <a:lnTo>
                    <a:pt x="802" y="310"/>
                  </a:lnTo>
                  <a:lnTo>
                    <a:pt x="747" y="256"/>
                  </a:lnTo>
                  <a:lnTo>
                    <a:pt x="675" y="201"/>
                  </a:lnTo>
                  <a:lnTo>
                    <a:pt x="547" y="128"/>
                  </a:lnTo>
                  <a:lnTo>
                    <a:pt x="383" y="73"/>
                  </a:lnTo>
                  <a:lnTo>
                    <a:pt x="237" y="37"/>
                  </a:lnTo>
                  <a:lnTo>
                    <a:pt x="110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15"/>
            <p:cNvSpPr/>
            <p:nvPr/>
          </p:nvSpPr>
          <p:spPr>
            <a:xfrm flipH="1">
              <a:off x="10861406" y="1131463"/>
              <a:ext cx="206984" cy="238203"/>
            </a:xfrm>
            <a:custGeom>
              <a:rect b="b" l="l" r="r" t="t"/>
              <a:pathLst>
                <a:path extrusionOk="0" h="3609" w="3136">
                  <a:moveTo>
                    <a:pt x="1659" y="0"/>
                  </a:moveTo>
                  <a:lnTo>
                    <a:pt x="1276" y="36"/>
                  </a:lnTo>
                  <a:lnTo>
                    <a:pt x="948" y="109"/>
                  </a:lnTo>
                  <a:lnTo>
                    <a:pt x="675" y="182"/>
                  </a:lnTo>
                  <a:lnTo>
                    <a:pt x="456" y="292"/>
                  </a:lnTo>
                  <a:lnTo>
                    <a:pt x="292" y="401"/>
                  </a:lnTo>
                  <a:lnTo>
                    <a:pt x="164" y="547"/>
                  </a:lnTo>
                  <a:lnTo>
                    <a:pt x="73" y="693"/>
                  </a:lnTo>
                  <a:lnTo>
                    <a:pt x="19" y="857"/>
                  </a:lnTo>
                  <a:lnTo>
                    <a:pt x="0" y="1021"/>
                  </a:lnTo>
                  <a:lnTo>
                    <a:pt x="0" y="1185"/>
                  </a:lnTo>
                  <a:lnTo>
                    <a:pt x="0" y="1349"/>
                  </a:lnTo>
                  <a:lnTo>
                    <a:pt x="37" y="1513"/>
                  </a:lnTo>
                  <a:lnTo>
                    <a:pt x="128" y="1822"/>
                  </a:lnTo>
                  <a:lnTo>
                    <a:pt x="219" y="2078"/>
                  </a:lnTo>
                  <a:lnTo>
                    <a:pt x="347" y="2369"/>
                  </a:lnTo>
                  <a:lnTo>
                    <a:pt x="474" y="2588"/>
                  </a:lnTo>
                  <a:lnTo>
                    <a:pt x="638" y="2807"/>
                  </a:lnTo>
                  <a:lnTo>
                    <a:pt x="857" y="3062"/>
                  </a:lnTo>
                  <a:lnTo>
                    <a:pt x="985" y="3189"/>
                  </a:lnTo>
                  <a:lnTo>
                    <a:pt x="1130" y="3299"/>
                  </a:lnTo>
                  <a:lnTo>
                    <a:pt x="1276" y="3390"/>
                  </a:lnTo>
                  <a:lnTo>
                    <a:pt x="1422" y="3463"/>
                  </a:lnTo>
                  <a:lnTo>
                    <a:pt x="1568" y="3536"/>
                  </a:lnTo>
                  <a:lnTo>
                    <a:pt x="1695" y="3572"/>
                  </a:lnTo>
                  <a:lnTo>
                    <a:pt x="1823" y="3590"/>
                  </a:lnTo>
                  <a:lnTo>
                    <a:pt x="1932" y="3609"/>
                  </a:lnTo>
                  <a:lnTo>
                    <a:pt x="2096" y="3609"/>
                  </a:lnTo>
                  <a:lnTo>
                    <a:pt x="2260" y="3590"/>
                  </a:lnTo>
                  <a:lnTo>
                    <a:pt x="2406" y="3572"/>
                  </a:lnTo>
                  <a:lnTo>
                    <a:pt x="2534" y="3536"/>
                  </a:lnTo>
                  <a:lnTo>
                    <a:pt x="2643" y="3499"/>
                  </a:lnTo>
                  <a:lnTo>
                    <a:pt x="2752" y="3426"/>
                  </a:lnTo>
                  <a:lnTo>
                    <a:pt x="2844" y="3353"/>
                  </a:lnTo>
                  <a:lnTo>
                    <a:pt x="2935" y="3262"/>
                  </a:lnTo>
                  <a:lnTo>
                    <a:pt x="2989" y="3171"/>
                  </a:lnTo>
                  <a:lnTo>
                    <a:pt x="3044" y="3044"/>
                  </a:lnTo>
                  <a:lnTo>
                    <a:pt x="3080" y="2916"/>
                  </a:lnTo>
                  <a:lnTo>
                    <a:pt x="3117" y="2770"/>
                  </a:lnTo>
                  <a:lnTo>
                    <a:pt x="3135" y="2588"/>
                  </a:lnTo>
                  <a:lnTo>
                    <a:pt x="3135" y="2406"/>
                  </a:lnTo>
                  <a:lnTo>
                    <a:pt x="3117" y="2205"/>
                  </a:lnTo>
                  <a:lnTo>
                    <a:pt x="3080" y="1987"/>
                  </a:lnTo>
                  <a:lnTo>
                    <a:pt x="3062" y="1713"/>
                  </a:lnTo>
                  <a:lnTo>
                    <a:pt x="3044" y="1458"/>
                  </a:lnTo>
                  <a:lnTo>
                    <a:pt x="3062" y="1039"/>
                  </a:lnTo>
                  <a:lnTo>
                    <a:pt x="3062" y="875"/>
                  </a:lnTo>
                  <a:lnTo>
                    <a:pt x="3044" y="729"/>
                  </a:lnTo>
                  <a:lnTo>
                    <a:pt x="3008" y="583"/>
                  </a:lnTo>
                  <a:lnTo>
                    <a:pt x="2953" y="474"/>
                  </a:lnTo>
                  <a:lnTo>
                    <a:pt x="2898" y="437"/>
                  </a:lnTo>
                  <a:lnTo>
                    <a:pt x="2771" y="328"/>
                  </a:lnTo>
                  <a:lnTo>
                    <a:pt x="2625" y="237"/>
                  </a:lnTo>
                  <a:lnTo>
                    <a:pt x="2479" y="164"/>
                  </a:lnTo>
                  <a:lnTo>
                    <a:pt x="2333" y="109"/>
                  </a:lnTo>
                  <a:lnTo>
                    <a:pt x="2169" y="55"/>
                  </a:lnTo>
                  <a:lnTo>
                    <a:pt x="2005" y="18"/>
                  </a:lnTo>
                  <a:lnTo>
                    <a:pt x="1841" y="0"/>
                  </a:lnTo>
                  <a:close/>
                </a:path>
              </a:pathLst>
            </a:custGeom>
            <a:solidFill>
              <a:srgbClr val="EFB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15"/>
            <p:cNvSpPr/>
            <p:nvPr/>
          </p:nvSpPr>
          <p:spPr>
            <a:xfrm flipH="1">
              <a:off x="10893880" y="1285380"/>
              <a:ext cx="43430" cy="15709"/>
            </a:xfrm>
            <a:custGeom>
              <a:rect b="b" l="l" r="r" t="t"/>
              <a:pathLst>
                <a:path extrusionOk="0" h="238" w="658">
                  <a:moveTo>
                    <a:pt x="37" y="1"/>
                  </a:moveTo>
                  <a:lnTo>
                    <a:pt x="1" y="19"/>
                  </a:lnTo>
                  <a:lnTo>
                    <a:pt x="1" y="55"/>
                  </a:lnTo>
                  <a:lnTo>
                    <a:pt x="19" y="92"/>
                  </a:lnTo>
                  <a:lnTo>
                    <a:pt x="165" y="165"/>
                  </a:lnTo>
                  <a:lnTo>
                    <a:pt x="238" y="201"/>
                  </a:lnTo>
                  <a:lnTo>
                    <a:pt x="329" y="238"/>
                  </a:lnTo>
                  <a:lnTo>
                    <a:pt x="493" y="238"/>
                  </a:lnTo>
                  <a:lnTo>
                    <a:pt x="566" y="201"/>
                  </a:lnTo>
                  <a:lnTo>
                    <a:pt x="639" y="147"/>
                  </a:lnTo>
                  <a:lnTo>
                    <a:pt x="657" y="110"/>
                  </a:lnTo>
                  <a:lnTo>
                    <a:pt x="639" y="92"/>
                  </a:lnTo>
                  <a:lnTo>
                    <a:pt x="602" y="74"/>
                  </a:lnTo>
                  <a:lnTo>
                    <a:pt x="566" y="92"/>
                  </a:lnTo>
                  <a:lnTo>
                    <a:pt x="511" y="128"/>
                  </a:lnTo>
                  <a:lnTo>
                    <a:pt x="438" y="147"/>
                  </a:lnTo>
                  <a:lnTo>
                    <a:pt x="311" y="147"/>
                  </a:lnTo>
                  <a:lnTo>
                    <a:pt x="183" y="74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15"/>
            <p:cNvSpPr/>
            <p:nvPr/>
          </p:nvSpPr>
          <p:spPr>
            <a:xfrm flipH="1">
              <a:off x="10902329" y="1316665"/>
              <a:ext cx="20527" cy="7260"/>
            </a:xfrm>
            <a:custGeom>
              <a:rect b="b" l="l" r="r" t="t"/>
              <a:pathLst>
                <a:path extrusionOk="0" h="110" w="311">
                  <a:moveTo>
                    <a:pt x="37" y="1"/>
                  </a:moveTo>
                  <a:lnTo>
                    <a:pt x="19" y="19"/>
                  </a:lnTo>
                  <a:lnTo>
                    <a:pt x="1" y="37"/>
                  </a:lnTo>
                  <a:lnTo>
                    <a:pt x="19" y="74"/>
                  </a:lnTo>
                  <a:lnTo>
                    <a:pt x="92" y="110"/>
                  </a:lnTo>
                  <a:lnTo>
                    <a:pt x="219" y="110"/>
                  </a:lnTo>
                  <a:lnTo>
                    <a:pt x="292" y="92"/>
                  </a:lnTo>
                  <a:lnTo>
                    <a:pt x="310" y="55"/>
                  </a:lnTo>
                  <a:lnTo>
                    <a:pt x="310" y="37"/>
                  </a:lnTo>
                  <a:lnTo>
                    <a:pt x="292" y="1"/>
                  </a:lnTo>
                  <a:lnTo>
                    <a:pt x="256" y="1"/>
                  </a:lnTo>
                  <a:lnTo>
                    <a:pt x="165" y="37"/>
                  </a:lnTo>
                  <a:lnTo>
                    <a:pt x="128" y="37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15"/>
            <p:cNvSpPr/>
            <p:nvPr/>
          </p:nvSpPr>
          <p:spPr>
            <a:xfrm flipH="1">
              <a:off x="10946814" y="1263731"/>
              <a:ext cx="30163" cy="15709"/>
            </a:xfrm>
            <a:custGeom>
              <a:rect b="b" l="l" r="r" t="t"/>
              <a:pathLst>
                <a:path extrusionOk="0" h="238" w="457">
                  <a:moveTo>
                    <a:pt x="219" y="1"/>
                  </a:moveTo>
                  <a:lnTo>
                    <a:pt x="128" y="19"/>
                  </a:lnTo>
                  <a:lnTo>
                    <a:pt x="55" y="55"/>
                  </a:lnTo>
                  <a:lnTo>
                    <a:pt x="19" y="92"/>
                  </a:lnTo>
                  <a:lnTo>
                    <a:pt x="1" y="147"/>
                  </a:lnTo>
                  <a:lnTo>
                    <a:pt x="19" y="183"/>
                  </a:lnTo>
                  <a:lnTo>
                    <a:pt x="73" y="219"/>
                  </a:lnTo>
                  <a:lnTo>
                    <a:pt x="146" y="238"/>
                  </a:lnTo>
                  <a:lnTo>
                    <a:pt x="237" y="238"/>
                  </a:lnTo>
                  <a:lnTo>
                    <a:pt x="329" y="219"/>
                  </a:lnTo>
                  <a:lnTo>
                    <a:pt x="401" y="183"/>
                  </a:lnTo>
                  <a:lnTo>
                    <a:pt x="438" y="147"/>
                  </a:lnTo>
                  <a:lnTo>
                    <a:pt x="456" y="92"/>
                  </a:lnTo>
                  <a:lnTo>
                    <a:pt x="438" y="55"/>
                  </a:lnTo>
                  <a:lnTo>
                    <a:pt x="383" y="1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15"/>
            <p:cNvSpPr/>
            <p:nvPr/>
          </p:nvSpPr>
          <p:spPr>
            <a:xfrm flipH="1">
              <a:off x="10862661" y="1261355"/>
              <a:ext cx="26533" cy="15709"/>
            </a:xfrm>
            <a:custGeom>
              <a:rect b="b" l="l" r="r" t="t"/>
              <a:pathLst>
                <a:path extrusionOk="0" h="238" w="402">
                  <a:moveTo>
                    <a:pt x="129" y="0"/>
                  </a:moveTo>
                  <a:lnTo>
                    <a:pt x="56" y="37"/>
                  </a:lnTo>
                  <a:lnTo>
                    <a:pt x="19" y="91"/>
                  </a:lnTo>
                  <a:lnTo>
                    <a:pt x="1" y="128"/>
                  </a:lnTo>
                  <a:lnTo>
                    <a:pt x="19" y="183"/>
                  </a:lnTo>
                  <a:lnTo>
                    <a:pt x="74" y="219"/>
                  </a:lnTo>
                  <a:lnTo>
                    <a:pt x="147" y="237"/>
                  </a:lnTo>
                  <a:lnTo>
                    <a:pt x="238" y="237"/>
                  </a:lnTo>
                  <a:lnTo>
                    <a:pt x="329" y="219"/>
                  </a:lnTo>
                  <a:lnTo>
                    <a:pt x="402" y="183"/>
                  </a:lnTo>
                  <a:lnTo>
                    <a:pt x="365" y="19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15"/>
            <p:cNvSpPr/>
            <p:nvPr/>
          </p:nvSpPr>
          <p:spPr>
            <a:xfrm flipH="1">
              <a:off x="10856588" y="1111002"/>
              <a:ext cx="220250" cy="175699"/>
            </a:xfrm>
            <a:custGeom>
              <a:rect b="b" l="l" r="r" t="t"/>
              <a:pathLst>
                <a:path extrusionOk="0" h="2662" w="3337">
                  <a:moveTo>
                    <a:pt x="1750" y="0"/>
                  </a:moveTo>
                  <a:lnTo>
                    <a:pt x="1568" y="18"/>
                  </a:lnTo>
                  <a:lnTo>
                    <a:pt x="1368" y="55"/>
                  </a:lnTo>
                  <a:lnTo>
                    <a:pt x="1167" y="110"/>
                  </a:lnTo>
                  <a:lnTo>
                    <a:pt x="985" y="182"/>
                  </a:lnTo>
                  <a:lnTo>
                    <a:pt x="821" y="255"/>
                  </a:lnTo>
                  <a:lnTo>
                    <a:pt x="657" y="328"/>
                  </a:lnTo>
                  <a:lnTo>
                    <a:pt x="493" y="438"/>
                  </a:lnTo>
                  <a:lnTo>
                    <a:pt x="347" y="529"/>
                  </a:lnTo>
                  <a:lnTo>
                    <a:pt x="220" y="638"/>
                  </a:lnTo>
                  <a:lnTo>
                    <a:pt x="110" y="875"/>
                  </a:lnTo>
                  <a:lnTo>
                    <a:pt x="37" y="1130"/>
                  </a:lnTo>
                  <a:lnTo>
                    <a:pt x="1" y="1385"/>
                  </a:lnTo>
                  <a:lnTo>
                    <a:pt x="1" y="1659"/>
                  </a:lnTo>
                  <a:lnTo>
                    <a:pt x="19" y="1914"/>
                  </a:lnTo>
                  <a:lnTo>
                    <a:pt x="74" y="2169"/>
                  </a:lnTo>
                  <a:lnTo>
                    <a:pt x="147" y="2424"/>
                  </a:lnTo>
                  <a:lnTo>
                    <a:pt x="256" y="2661"/>
                  </a:lnTo>
                  <a:lnTo>
                    <a:pt x="402" y="2588"/>
                  </a:lnTo>
                  <a:lnTo>
                    <a:pt x="511" y="2461"/>
                  </a:lnTo>
                  <a:lnTo>
                    <a:pt x="602" y="2351"/>
                  </a:lnTo>
                  <a:lnTo>
                    <a:pt x="675" y="2224"/>
                  </a:lnTo>
                  <a:lnTo>
                    <a:pt x="766" y="2005"/>
                  </a:lnTo>
                  <a:lnTo>
                    <a:pt x="785" y="1914"/>
                  </a:lnTo>
                  <a:lnTo>
                    <a:pt x="930" y="1914"/>
                  </a:lnTo>
                  <a:lnTo>
                    <a:pt x="1076" y="1859"/>
                  </a:lnTo>
                  <a:lnTo>
                    <a:pt x="1240" y="1804"/>
                  </a:lnTo>
                  <a:lnTo>
                    <a:pt x="1386" y="1713"/>
                  </a:lnTo>
                  <a:lnTo>
                    <a:pt x="1550" y="1622"/>
                  </a:lnTo>
                  <a:lnTo>
                    <a:pt x="1714" y="1513"/>
                  </a:lnTo>
                  <a:lnTo>
                    <a:pt x="2006" y="1258"/>
                  </a:lnTo>
                  <a:lnTo>
                    <a:pt x="2261" y="1021"/>
                  </a:lnTo>
                  <a:lnTo>
                    <a:pt x="2461" y="802"/>
                  </a:lnTo>
                  <a:lnTo>
                    <a:pt x="2662" y="602"/>
                  </a:lnTo>
                  <a:lnTo>
                    <a:pt x="2680" y="565"/>
                  </a:lnTo>
                  <a:lnTo>
                    <a:pt x="2716" y="547"/>
                  </a:lnTo>
                  <a:lnTo>
                    <a:pt x="2789" y="547"/>
                  </a:lnTo>
                  <a:lnTo>
                    <a:pt x="2862" y="602"/>
                  </a:lnTo>
                  <a:lnTo>
                    <a:pt x="2953" y="693"/>
                  </a:lnTo>
                  <a:lnTo>
                    <a:pt x="3026" y="839"/>
                  </a:lnTo>
                  <a:lnTo>
                    <a:pt x="3099" y="1021"/>
                  </a:lnTo>
                  <a:lnTo>
                    <a:pt x="3154" y="1221"/>
                  </a:lnTo>
                  <a:lnTo>
                    <a:pt x="3172" y="1458"/>
                  </a:lnTo>
                  <a:lnTo>
                    <a:pt x="3190" y="1495"/>
                  </a:lnTo>
                  <a:lnTo>
                    <a:pt x="3208" y="1513"/>
                  </a:lnTo>
                  <a:lnTo>
                    <a:pt x="3245" y="1440"/>
                  </a:lnTo>
                  <a:lnTo>
                    <a:pt x="3281" y="1312"/>
                  </a:lnTo>
                  <a:lnTo>
                    <a:pt x="3318" y="1130"/>
                  </a:lnTo>
                  <a:lnTo>
                    <a:pt x="3336" y="930"/>
                  </a:lnTo>
                  <a:lnTo>
                    <a:pt x="3336" y="839"/>
                  </a:lnTo>
                  <a:lnTo>
                    <a:pt x="3318" y="747"/>
                  </a:lnTo>
                  <a:lnTo>
                    <a:pt x="3300" y="656"/>
                  </a:lnTo>
                  <a:lnTo>
                    <a:pt x="3263" y="583"/>
                  </a:lnTo>
                  <a:lnTo>
                    <a:pt x="3208" y="547"/>
                  </a:lnTo>
                  <a:lnTo>
                    <a:pt x="3136" y="510"/>
                  </a:lnTo>
                  <a:lnTo>
                    <a:pt x="2953" y="346"/>
                  </a:lnTo>
                  <a:lnTo>
                    <a:pt x="2753" y="237"/>
                  </a:lnTo>
                  <a:lnTo>
                    <a:pt x="2552" y="128"/>
                  </a:lnTo>
                  <a:lnTo>
                    <a:pt x="2352" y="73"/>
                  </a:lnTo>
                  <a:lnTo>
                    <a:pt x="2151" y="18"/>
                  </a:lnTo>
                  <a:lnTo>
                    <a:pt x="195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15"/>
            <p:cNvSpPr/>
            <p:nvPr/>
          </p:nvSpPr>
          <p:spPr>
            <a:xfrm flipH="1">
              <a:off x="10935990" y="1239706"/>
              <a:ext cx="10890" cy="14455"/>
            </a:xfrm>
            <a:custGeom>
              <a:rect b="b" l="l" r="r" t="t"/>
              <a:pathLst>
                <a:path extrusionOk="0" h="219" w="165">
                  <a:moveTo>
                    <a:pt x="55" y="0"/>
                  </a:moveTo>
                  <a:lnTo>
                    <a:pt x="18" y="37"/>
                  </a:lnTo>
                  <a:lnTo>
                    <a:pt x="0" y="73"/>
                  </a:lnTo>
                  <a:lnTo>
                    <a:pt x="0" y="110"/>
                  </a:lnTo>
                  <a:lnTo>
                    <a:pt x="18" y="164"/>
                  </a:lnTo>
                  <a:lnTo>
                    <a:pt x="37" y="201"/>
                  </a:lnTo>
                  <a:lnTo>
                    <a:pt x="55" y="219"/>
                  </a:lnTo>
                  <a:lnTo>
                    <a:pt x="128" y="219"/>
                  </a:lnTo>
                  <a:lnTo>
                    <a:pt x="146" y="182"/>
                  </a:lnTo>
                  <a:lnTo>
                    <a:pt x="164" y="146"/>
                  </a:lnTo>
                  <a:lnTo>
                    <a:pt x="164" y="110"/>
                  </a:lnTo>
                  <a:lnTo>
                    <a:pt x="164" y="55"/>
                  </a:lnTo>
                  <a:lnTo>
                    <a:pt x="146" y="18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15"/>
            <p:cNvSpPr/>
            <p:nvPr/>
          </p:nvSpPr>
          <p:spPr>
            <a:xfrm flipH="1">
              <a:off x="10884310" y="1237264"/>
              <a:ext cx="12078" cy="15709"/>
            </a:xfrm>
            <a:custGeom>
              <a:rect b="b" l="l" r="r" t="t"/>
              <a:pathLst>
                <a:path extrusionOk="0" h="238" w="183">
                  <a:moveTo>
                    <a:pt x="74" y="1"/>
                  </a:moveTo>
                  <a:lnTo>
                    <a:pt x="55" y="19"/>
                  </a:lnTo>
                  <a:lnTo>
                    <a:pt x="19" y="37"/>
                  </a:lnTo>
                  <a:lnTo>
                    <a:pt x="1" y="74"/>
                  </a:lnTo>
                  <a:lnTo>
                    <a:pt x="1" y="128"/>
                  </a:lnTo>
                  <a:lnTo>
                    <a:pt x="19" y="165"/>
                  </a:lnTo>
                  <a:lnTo>
                    <a:pt x="37" y="201"/>
                  </a:lnTo>
                  <a:lnTo>
                    <a:pt x="74" y="219"/>
                  </a:lnTo>
                  <a:lnTo>
                    <a:pt x="92" y="238"/>
                  </a:lnTo>
                  <a:lnTo>
                    <a:pt x="128" y="219"/>
                  </a:lnTo>
                  <a:lnTo>
                    <a:pt x="165" y="201"/>
                  </a:lnTo>
                  <a:lnTo>
                    <a:pt x="165" y="147"/>
                  </a:lnTo>
                  <a:lnTo>
                    <a:pt x="183" y="110"/>
                  </a:lnTo>
                  <a:lnTo>
                    <a:pt x="165" y="74"/>
                  </a:lnTo>
                  <a:lnTo>
                    <a:pt x="146" y="37"/>
                  </a:lnTo>
                  <a:lnTo>
                    <a:pt x="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15"/>
            <p:cNvSpPr/>
            <p:nvPr/>
          </p:nvSpPr>
          <p:spPr>
            <a:xfrm flipH="1">
              <a:off x="10935990" y="1214428"/>
              <a:ext cx="32539" cy="21715"/>
            </a:xfrm>
            <a:custGeom>
              <a:rect b="b" l="l" r="r" t="t"/>
              <a:pathLst>
                <a:path extrusionOk="0" h="329" w="493">
                  <a:moveTo>
                    <a:pt x="219" y="1"/>
                  </a:moveTo>
                  <a:lnTo>
                    <a:pt x="164" y="37"/>
                  </a:lnTo>
                  <a:lnTo>
                    <a:pt x="109" y="73"/>
                  </a:lnTo>
                  <a:lnTo>
                    <a:pt x="55" y="110"/>
                  </a:lnTo>
                  <a:lnTo>
                    <a:pt x="18" y="165"/>
                  </a:lnTo>
                  <a:lnTo>
                    <a:pt x="0" y="237"/>
                  </a:lnTo>
                  <a:lnTo>
                    <a:pt x="0" y="274"/>
                  </a:lnTo>
                  <a:lnTo>
                    <a:pt x="0" y="292"/>
                  </a:lnTo>
                  <a:lnTo>
                    <a:pt x="18" y="310"/>
                  </a:lnTo>
                  <a:lnTo>
                    <a:pt x="55" y="329"/>
                  </a:lnTo>
                  <a:lnTo>
                    <a:pt x="109" y="310"/>
                  </a:lnTo>
                  <a:lnTo>
                    <a:pt x="128" y="292"/>
                  </a:lnTo>
                  <a:lnTo>
                    <a:pt x="146" y="274"/>
                  </a:lnTo>
                  <a:lnTo>
                    <a:pt x="182" y="201"/>
                  </a:lnTo>
                  <a:lnTo>
                    <a:pt x="255" y="165"/>
                  </a:lnTo>
                  <a:lnTo>
                    <a:pt x="328" y="146"/>
                  </a:lnTo>
                  <a:lnTo>
                    <a:pt x="401" y="165"/>
                  </a:lnTo>
                  <a:lnTo>
                    <a:pt x="456" y="165"/>
                  </a:lnTo>
                  <a:lnTo>
                    <a:pt x="474" y="128"/>
                  </a:lnTo>
                  <a:lnTo>
                    <a:pt x="492" y="110"/>
                  </a:lnTo>
                  <a:lnTo>
                    <a:pt x="474" y="55"/>
                  </a:lnTo>
                  <a:lnTo>
                    <a:pt x="456" y="19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15"/>
            <p:cNvSpPr/>
            <p:nvPr/>
          </p:nvSpPr>
          <p:spPr>
            <a:xfrm flipH="1">
              <a:off x="10872232" y="1208421"/>
              <a:ext cx="32539" cy="21715"/>
            </a:xfrm>
            <a:custGeom>
              <a:rect b="b" l="l" r="r" t="t"/>
              <a:pathLst>
                <a:path extrusionOk="0" h="329" w="493">
                  <a:moveTo>
                    <a:pt x="36" y="0"/>
                  </a:moveTo>
                  <a:lnTo>
                    <a:pt x="18" y="19"/>
                  </a:lnTo>
                  <a:lnTo>
                    <a:pt x="0" y="55"/>
                  </a:lnTo>
                  <a:lnTo>
                    <a:pt x="0" y="110"/>
                  </a:lnTo>
                  <a:lnTo>
                    <a:pt x="36" y="146"/>
                  </a:lnTo>
                  <a:lnTo>
                    <a:pt x="55" y="164"/>
                  </a:lnTo>
                  <a:lnTo>
                    <a:pt x="91" y="164"/>
                  </a:lnTo>
                  <a:lnTo>
                    <a:pt x="146" y="146"/>
                  </a:lnTo>
                  <a:lnTo>
                    <a:pt x="182" y="164"/>
                  </a:lnTo>
                  <a:lnTo>
                    <a:pt x="237" y="183"/>
                  </a:lnTo>
                  <a:lnTo>
                    <a:pt x="310" y="237"/>
                  </a:lnTo>
                  <a:lnTo>
                    <a:pt x="365" y="292"/>
                  </a:lnTo>
                  <a:lnTo>
                    <a:pt x="383" y="310"/>
                  </a:lnTo>
                  <a:lnTo>
                    <a:pt x="419" y="328"/>
                  </a:lnTo>
                  <a:lnTo>
                    <a:pt x="437" y="310"/>
                  </a:lnTo>
                  <a:lnTo>
                    <a:pt x="474" y="292"/>
                  </a:lnTo>
                  <a:lnTo>
                    <a:pt x="492" y="237"/>
                  </a:lnTo>
                  <a:lnTo>
                    <a:pt x="474" y="201"/>
                  </a:lnTo>
                  <a:lnTo>
                    <a:pt x="456" y="183"/>
                  </a:lnTo>
                  <a:lnTo>
                    <a:pt x="383" y="92"/>
                  </a:lnTo>
                  <a:lnTo>
                    <a:pt x="273" y="19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15"/>
            <p:cNvSpPr/>
            <p:nvPr/>
          </p:nvSpPr>
          <p:spPr>
            <a:xfrm flipH="1">
              <a:off x="10992553" y="1230070"/>
              <a:ext cx="67389" cy="79467"/>
            </a:xfrm>
            <a:custGeom>
              <a:rect b="b" l="l" r="r" t="t"/>
              <a:pathLst>
                <a:path extrusionOk="0" h="1204" w="1021">
                  <a:moveTo>
                    <a:pt x="292" y="0"/>
                  </a:moveTo>
                  <a:lnTo>
                    <a:pt x="201" y="37"/>
                  </a:lnTo>
                  <a:lnTo>
                    <a:pt x="109" y="92"/>
                  </a:lnTo>
                  <a:lnTo>
                    <a:pt x="55" y="164"/>
                  </a:lnTo>
                  <a:lnTo>
                    <a:pt x="18" y="237"/>
                  </a:lnTo>
                  <a:lnTo>
                    <a:pt x="0" y="328"/>
                  </a:lnTo>
                  <a:lnTo>
                    <a:pt x="0" y="438"/>
                  </a:lnTo>
                  <a:lnTo>
                    <a:pt x="18" y="638"/>
                  </a:lnTo>
                  <a:lnTo>
                    <a:pt x="55" y="748"/>
                  </a:lnTo>
                  <a:lnTo>
                    <a:pt x="91" y="857"/>
                  </a:lnTo>
                  <a:lnTo>
                    <a:pt x="164" y="966"/>
                  </a:lnTo>
                  <a:lnTo>
                    <a:pt x="237" y="1057"/>
                  </a:lnTo>
                  <a:lnTo>
                    <a:pt x="328" y="1130"/>
                  </a:lnTo>
                  <a:lnTo>
                    <a:pt x="419" y="1185"/>
                  </a:lnTo>
                  <a:lnTo>
                    <a:pt x="547" y="1203"/>
                  </a:lnTo>
                  <a:lnTo>
                    <a:pt x="693" y="1185"/>
                  </a:lnTo>
                  <a:lnTo>
                    <a:pt x="820" y="1130"/>
                  </a:lnTo>
                  <a:lnTo>
                    <a:pt x="911" y="1057"/>
                  </a:lnTo>
                  <a:lnTo>
                    <a:pt x="966" y="966"/>
                  </a:lnTo>
                  <a:lnTo>
                    <a:pt x="1002" y="875"/>
                  </a:lnTo>
                  <a:lnTo>
                    <a:pt x="1021" y="748"/>
                  </a:lnTo>
                  <a:lnTo>
                    <a:pt x="1002" y="620"/>
                  </a:lnTo>
                  <a:lnTo>
                    <a:pt x="966" y="511"/>
                  </a:lnTo>
                  <a:lnTo>
                    <a:pt x="893" y="401"/>
                  </a:lnTo>
                  <a:lnTo>
                    <a:pt x="765" y="256"/>
                  </a:lnTo>
                  <a:lnTo>
                    <a:pt x="620" y="110"/>
                  </a:lnTo>
                  <a:lnTo>
                    <a:pt x="547" y="55"/>
                  </a:lnTo>
                  <a:lnTo>
                    <a:pt x="456" y="19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EFB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15"/>
            <p:cNvSpPr/>
            <p:nvPr/>
          </p:nvSpPr>
          <p:spPr>
            <a:xfrm flipH="1">
              <a:off x="10996183" y="1293828"/>
              <a:ext cx="78213" cy="78213"/>
            </a:xfrm>
            <a:custGeom>
              <a:rect b="b" l="l" r="r" t="t"/>
              <a:pathLst>
                <a:path extrusionOk="0" h="1185" w="1185">
                  <a:moveTo>
                    <a:pt x="638" y="0"/>
                  </a:moveTo>
                  <a:lnTo>
                    <a:pt x="656" y="73"/>
                  </a:lnTo>
                  <a:lnTo>
                    <a:pt x="693" y="110"/>
                  </a:lnTo>
                  <a:lnTo>
                    <a:pt x="729" y="146"/>
                  </a:lnTo>
                  <a:lnTo>
                    <a:pt x="784" y="164"/>
                  </a:lnTo>
                  <a:lnTo>
                    <a:pt x="893" y="237"/>
                  </a:lnTo>
                  <a:lnTo>
                    <a:pt x="966" y="328"/>
                  </a:lnTo>
                  <a:lnTo>
                    <a:pt x="1039" y="438"/>
                  </a:lnTo>
                  <a:lnTo>
                    <a:pt x="1057" y="565"/>
                  </a:lnTo>
                  <a:lnTo>
                    <a:pt x="1057" y="656"/>
                  </a:lnTo>
                  <a:lnTo>
                    <a:pt x="1039" y="748"/>
                  </a:lnTo>
                  <a:lnTo>
                    <a:pt x="1003" y="839"/>
                  </a:lnTo>
                  <a:lnTo>
                    <a:pt x="948" y="912"/>
                  </a:lnTo>
                  <a:lnTo>
                    <a:pt x="875" y="966"/>
                  </a:lnTo>
                  <a:lnTo>
                    <a:pt x="802" y="1021"/>
                  </a:lnTo>
                  <a:lnTo>
                    <a:pt x="711" y="1057"/>
                  </a:lnTo>
                  <a:lnTo>
                    <a:pt x="529" y="1057"/>
                  </a:lnTo>
                  <a:lnTo>
                    <a:pt x="438" y="1039"/>
                  </a:lnTo>
                  <a:lnTo>
                    <a:pt x="365" y="1003"/>
                  </a:lnTo>
                  <a:lnTo>
                    <a:pt x="292" y="948"/>
                  </a:lnTo>
                  <a:lnTo>
                    <a:pt x="219" y="893"/>
                  </a:lnTo>
                  <a:lnTo>
                    <a:pt x="164" y="820"/>
                  </a:lnTo>
                  <a:lnTo>
                    <a:pt x="146" y="729"/>
                  </a:lnTo>
                  <a:lnTo>
                    <a:pt x="128" y="638"/>
                  </a:lnTo>
                  <a:lnTo>
                    <a:pt x="128" y="547"/>
                  </a:lnTo>
                  <a:lnTo>
                    <a:pt x="146" y="456"/>
                  </a:lnTo>
                  <a:lnTo>
                    <a:pt x="183" y="383"/>
                  </a:lnTo>
                  <a:lnTo>
                    <a:pt x="219" y="310"/>
                  </a:lnTo>
                  <a:lnTo>
                    <a:pt x="274" y="256"/>
                  </a:lnTo>
                  <a:lnTo>
                    <a:pt x="347" y="201"/>
                  </a:lnTo>
                  <a:lnTo>
                    <a:pt x="420" y="164"/>
                  </a:lnTo>
                  <a:lnTo>
                    <a:pt x="511" y="146"/>
                  </a:lnTo>
                  <a:lnTo>
                    <a:pt x="401" y="37"/>
                  </a:lnTo>
                  <a:lnTo>
                    <a:pt x="310" y="73"/>
                  </a:lnTo>
                  <a:lnTo>
                    <a:pt x="237" y="128"/>
                  </a:lnTo>
                  <a:lnTo>
                    <a:pt x="164" y="201"/>
                  </a:lnTo>
                  <a:lnTo>
                    <a:pt x="91" y="274"/>
                  </a:lnTo>
                  <a:lnTo>
                    <a:pt x="55" y="347"/>
                  </a:lnTo>
                  <a:lnTo>
                    <a:pt x="19" y="438"/>
                  </a:lnTo>
                  <a:lnTo>
                    <a:pt x="0" y="547"/>
                  </a:lnTo>
                  <a:lnTo>
                    <a:pt x="0" y="638"/>
                  </a:lnTo>
                  <a:lnTo>
                    <a:pt x="19" y="766"/>
                  </a:lnTo>
                  <a:lnTo>
                    <a:pt x="55" y="875"/>
                  </a:lnTo>
                  <a:lnTo>
                    <a:pt x="128" y="966"/>
                  </a:lnTo>
                  <a:lnTo>
                    <a:pt x="201" y="1057"/>
                  </a:lnTo>
                  <a:lnTo>
                    <a:pt x="292" y="1112"/>
                  </a:lnTo>
                  <a:lnTo>
                    <a:pt x="401" y="1167"/>
                  </a:lnTo>
                  <a:lnTo>
                    <a:pt x="511" y="1185"/>
                  </a:lnTo>
                  <a:lnTo>
                    <a:pt x="638" y="1185"/>
                  </a:lnTo>
                  <a:lnTo>
                    <a:pt x="748" y="1167"/>
                  </a:lnTo>
                  <a:lnTo>
                    <a:pt x="857" y="1130"/>
                  </a:lnTo>
                  <a:lnTo>
                    <a:pt x="948" y="1076"/>
                  </a:lnTo>
                  <a:lnTo>
                    <a:pt x="1039" y="985"/>
                  </a:lnTo>
                  <a:lnTo>
                    <a:pt x="1112" y="893"/>
                  </a:lnTo>
                  <a:lnTo>
                    <a:pt x="1149" y="784"/>
                  </a:lnTo>
                  <a:lnTo>
                    <a:pt x="1185" y="675"/>
                  </a:lnTo>
                  <a:lnTo>
                    <a:pt x="1185" y="565"/>
                  </a:lnTo>
                  <a:lnTo>
                    <a:pt x="1167" y="456"/>
                  </a:lnTo>
                  <a:lnTo>
                    <a:pt x="1130" y="347"/>
                  </a:lnTo>
                  <a:lnTo>
                    <a:pt x="1076" y="256"/>
                  </a:lnTo>
                  <a:lnTo>
                    <a:pt x="1021" y="183"/>
                  </a:lnTo>
                  <a:lnTo>
                    <a:pt x="930" y="110"/>
                  </a:lnTo>
                  <a:lnTo>
                    <a:pt x="839" y="55"/>
                  </a:lnTo>
                  <a:lnTo>
                    <a:pt x="748" y="19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15"/>
            <p:cNvSpPr/>
            <p:nvPr/>
          </p:nvSpPr>
          <p:spPr>
            <a:xfrm flipH="1">
              <a:off x="11016578" y="1245713"/>
              <a:ext cx="30163" cy="43364"/>
            </a:xfrm>
            <a:custGeom>
              <a:rect b="b" l="l" r="r" t="t"/>
              <a:pathLst>
                <a:path extrusionOk="0" h="657" w="457">
                  <a:moveTo>
                    <a:pt x="110" y="0"/>
                  </a:moveTo>
                  <a:lnTo>
                    <a:pt x="19" y="19"/>
                  </a:lnTo>
                  <a:lnTo>
                    <a:pt x="1" y="37"/>
                  </a:lnTo>
                  <a:lnTo>
                    <a:pt x="1" y="55"/>
                  </a:lnTo>
                  <a:lnTo>
                    <a:pt x="19" y="73"/>
                  </a:lnTo>
                  <a:lnTo>
                    <a:pt x="146" y="73"/>
                  </a:lnTo>
                  <a:lnTo>
                    <a:pt x="219" y="110"/>
                  </a:lnTo>
                  <a:lnTo>
                    <a:pt x="292" y="183"/>
                  </a:lnTo>
                  <a:lnTo>
                    <a:pt x="347" y="274"/>
                  </a:lnTo>
                  <a:lnTo>
                    <a:pt x="365" y="347"/>
                  </a:lnTo>
                  <a:lnTo>
                    <a:pt x="383" y="438"/>
                  </a:lnTo>
                  <a:lnTo>
                    <a:pt x="383" y="620"/>
                  </a:lnTo>
                  <a:lnTo>
                    <a:pt x="383" y="638"/>
                  </a:lnTo>
                  <a:lnTo>
                    <a:pt x="420" y="656"/>
                  </a:lnTo>
                  <a:lnTo>
                    <a:pt x="438" y="638"/>
                  </a:lnTo>
                  <a:lnTo>
                    <a:pt x="456" y="620"/>
                  </a:lnTo>
                  <a:lnTo>
                    <a:pt x="456" y="492"/>
                  </a:lnTo>
                  <a:lnTo>
                    <a:pt x="438" y="365"/>
                  </a:lnTo>
                  <a:lnTo>
                    <a:pt x="401" y="237"/>
                  </a:lnTo>
                  <a:lnTo>
                    <a:pt x="347" y="128"/>
                  </a:lnTo>
                  <a:lnTo>
                    <a:pt x="274" y="55"/>
                  </a:lnTo>
                  <a:lnTo>
                    <a:pt x="201" y="1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15"/>
            <p:cNvSpPr/>
            <p:nvPr/>
          </p:nvSpPr>
          <p:spPr>
            <a:xfrm flipH="1">
              <a:off x="10898699" y="1243270"/>
              <a:ext cx="18151" cy="30163"/>
            </a:xfrm>
            <a:custGeom>
              <a:rect b="b" l="l" r="r" t="t"/>
              <a:pathLst>
                <a:path extrusionOk="0" h="457" w="275">
                  <a:moveTo>
                    <a:pt x="19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74" y="183"/>
                  </a:lnTo>
                  <a:lnTo>
                    <a:pt x="92" y="201"/>
                  </a:lnTo>
                  <a:lnTo>
                    <a:pt x="147" y="220"/>
                  </a:lnTo>
                  <a:lnTo>
                    <a:pt x="183" y="256"/>
                  </a:lnTo>
                  <a:lnTo>
                    <a:pt x="201" y="293"/>
                  </a:lnTo>
                  <a:lnTo>
                    <a:pt x="201" y="347"/>
                  </a:lnTo>
                  <a:lnTo>
                    <a:pt x="165" y="384"/>
                  </a:lnTo>
                  <a:lnTo>
                    <a:pt x="110" y="402"/>
                  </a:lnTo>
                  <a:lnTo>
                    <a:pt x="92" y="402"/>
                  </a:lnTo>
                  <a:lnTo>
                    <a:pt x="92" y="438"/>
                  </a:lnTo>
                  <a:lnTo>
                    <a:pt x="92" y="457"/>
                  </a:lnTo>
                  <a:lnTo>
                    <a:pt x="128" y="457"/>
                  </a:lnTo>
                  <a:lnTo>
                    <a:pt x="165" y="438"/>
                  </a:lnTo>
                  <a:lnTo>
                    <a:pt x="219" y="420"/>
                  </a:lnTo>
                  <a:lnTo>
                    <a:pt x="256" y="365"/>
                  </a:lnTo>
                  <a:lnTo>
                    <a:pt x="274" y="293"/>
                  </a:lnTo>
                  <a:lnTo>
                    <a:pt x="256" y="238"/>
                  </a:lnTo>
                  <a:lnTo>
                    <a:pt x="219" y="183"/>
                  </a:lnTo>
                  <a:lnTo>
                    <a:pt x="165" y="165"/>
                  </a:lnTo>
                  <a:lnTo>
                    <a:pt x="110" y="147"/>
                  </a:lnTo>
                  <a:lnTo>
                    <a:pt x="55" y="1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241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15"/>
            <p:cNvSpPr/>
            <p:nvPr/>
          </p:nvSpPr>
          <p:spPr>
            <a:xfrm flipH="1">
              <a:off x="10342962" y="2187565"/>
              <a:ext cx="8514" cy="67455"/>
            </a:xfrm>
            <a:custGeom>
              <a:rect b="b" l="l" r="r" t="t"/>
              <a:pathLst>
                <a:path extrusionOk="0" h="1022" w="129">
                  <a:moveTo>
                    <a:pt x="92" y="0"/>
                  </a:moveTo>
                  <a:lnTo>
                    <a:pt x="55" y="19"/>
                  </a:lnTo>
                  <a:lnTo>
                    <a:pt x="37" y="37"/>
                  </a:lnTo>
                  <a:lnTo>
                    <a:pt x="0" y="985"/>
                  </a:lnTo>
                  <a:lnTo>
                    <a:pt x="19" y="1003"/>
                  </a:lnTo>
                  <a:lnTo>
                    <a:pt x="55" y="1021"/>
                  </a:lnTo>
                  <a:lnTo>
                    <a:pt x="73" y="1003"/>
                  </a:lnTo>
                  <a:lnTo>
                    <a:pt x="92" y="985"/>
                  </a:lnTo>
                  <a:lnTo>
                    <a:pt x="128" y="37"/>
                  </a:lnTo>
                  <a:lnTo>
                    <a:pt x="128" y="1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15"/>
            <p:cNvSpPr/>
            <p:nvPr/>
          </p:nvSpPr>
          <p:spPr>
            <a:xfrm flipH="1">
              <a:off x="10038690" y="2778153"/>
              <a:ext cx="288761" cy="173323"/>
            </a:xfrm>
            <a:custGeom>
              <a:rect b="b" l="l" r="r" t="t"/>
              <a:pathLst>
                <a:path extrusionOk="0" h="2626" w="4375">
                  <a:moveTo>
                    <a:pt x="1714" y="1"/>
                  </a:moveTo>
                  <a:lnTo>
                    <a:pt x="1696" y="19"/>
                  </a:lnTo>
                  <a:lnTo>
                    <a:pt x="1678" y="37"/>
                  </a:lnTo>
                  <a:lnTo>
                    <a:pt x="1641" y="128"/>
                  </a:lnTo>
                  <a:lnTo>
                    <a:pt x="1532" y="384"/>
                  </a:lnTo>
                  <a:lnTo>
                    <a:pt x="1477" y="511"/>
                  </a:lnTo>
                  <a:lnTo>
                    <a:pt x="1404" y="621"/>
                  </a:lnTo>
                  <a:lnTo>
                    <a:pt x="1350" y="693"/>
                  </a:lnTo>
                  <a:lnTo>
                    <a:pt x="1277" y="693"/>
                  </a:lnTo>
                  <a:lnTo>
                    <a:pt x="730" y="384"/>
                  </a:lnTo>
                  <a:lnTo>
                    <a:pt x="220" y="110"/>
                  </a:lnTo>
                  <a:lnTo>
                    <a:pt x="183" y="110"/>
                  </a:lnTo>
                  <a:lnTo>
                    <a:pt x="165" y="128"/>
                  </a:lnTo>
                  <a:lnTo>
                    <a:pt x="129" y="238"/>
                  </a:lnTo>
                  <a:lnTo>
                    <a:pt x="129" y="384"/>
                  </a:lnTo>
                  <a:lnTo>
                    <a:pt x="1" y="2552"/>
                  </a:lnTo>
                  <a:lnTo>
                    <a:pt x="457" y="2552"/>
                  </a:lnTo>
                  <a:lnTo>
                    <a:pt x="493" y="2534"/>
                  </a:lnTo>
                  <a:lnTo>
                    <a:pt x="511" y="2498"/>
                  </a:lnTo>
                  <a:lnTo>
                    <a:pt x="566" y="2407"/>
                  </a:lnTo>
                  <a:lnTo>
                    <a:pt x="602" y="2243"/>
                  </a:lnTo>
                  <a:lnTo>
                    <a:pt x="621" y="2079"/>
                  </a:lnTo>
                  <a:lnTo>
                    <a:pt x="675" y="1751"/>
                  </a:lnTo>
                  <a:lnTo>
                    <a:pt x="712" y="1659"/>
                  </a:lnTo>
                  <a:lnTo>
                    <a:pt x="730" y="1623"/>
                  </a:lnTo>
                  <a:lnTo>
                    <a:pt x="748" y="1605"/>
                  </a:lnTo>
                  <a:lnTo>
                    <a:pt x="766" y="1623"/>
                  </a:lnTo>
                  <a:lnTo>
                    <a:pt x="803" y="1659"/>
                  </a:lnTo>
                  <a:lnTo>
                    <a:pt x="858" y="1751"/>
                  </a:lnTo>
                  <a:lnTo>
                    <a:pt x="1003" y="2079"/>
                  </a:lnTo>
                  <a:lnTo>
                    <a:pt x="1167" y="2552"/>
                  </a:lnTo>
                  <a:lnTo>
                    <a:pt x="2589" y="2625"/>
                  </a:lnTo>
                  <a:lnTo>
                    <a:pt x="3537" y="2625"/>
                  </a:lnTo>
                  <a:lnTo>
                    <a:pt x="3865" y="2589"/>
                  </a:lnTo>
                  <a:lnTo>
                    <a:pt x="4138" y="2552"/>
                  </a:lnTo>
                  <a:lnTo>
                    <a:pt x="4247" y="2516"/>
                  </a:lnTo>
                  <a:lnTo>
                    <a:pt x="4320" y="2498"/>
                  </a:lnTo>
                  <a:lnTo>
                    <a:pt x="4357" y="2443"/>
                  </a:lnTo>
                  <a:lnTo>
                    <a:pt x="4375" y="2407"/>
                  </a:lnTo>
                  <a:lnTo>
                    <a:pt x="4338" y="2352"/>
                  </a:lnTo>
                  <a:lnTo>
                    <a:pt x="4247" y="2297"/>
                  </a:lnTo>
                  <a:lnTo>
                    <a:pt x="3646" y="1969"/>
                  </a:lnTo>
                  <a:lnTo>
                    <a:pt x="2899" y="1514"/>
                  </a:lnTo>
                  <a:lnTo>
                    <a:pt x="2552" y="1277"/>
                  </a:lnTo>
                  <a:lnTo>
                    <a:pt x="2243" y="1040"/>
                  </a:lnTo>
                  <a:lnTo>
                    <a:pt x="2115" y="949"/>
                  </a:lnTo>
                  <a:lnTo>
                    <a:pt x="2024" y="857"/>
                  </a:lnTo>
                  <a:lnTo>
                    <a:pt x="1951" y="766"/>
                  </a:lnTo>
                  <a:lnTo>
                    <a:pt x="1915" y="693"/>
                  </a:lnTo>
                  <a:lnTo>
                    <a:pt x="1860" y="438"/>
                  </a:lnTo>
                  <a:lnTo>
                    <a:pt x="1823" y="220"/>
                  </a:lnTo>
                  <a:lnTo>
                    <a:pt x="1787" y="56"/>
                  </a:lnTo>
                  <a:lnTo>
                    <a:pt x="1751" y="19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15"/>
            <p:cNvSpPr/>
            <p:nvPr/>
          </p:nvSpPr>
          <p:spPr>
            <a:xfrm flipH="1">
              <a:off x="9736732" y="2357191"/>
              <a:ext cx="186523" cy="161244"/>
            </a:xfrm>
            <a:custGeom>
              <a:rect b="b" l="l" r="r" t="t"/>
              <a:pathLst>
                <a:path extrusionOk="0" h="2443" w="2826">
                  <a:moveTo>
                    <a:pt x="529" y="0"/>
                  </a:moveTo>
                  <a:lnTo>
                    <a:pt x="401" y="18"/>
                  </a:lnTo>
                  <a:lnTo>
                    <a:pt x="274" y="37"/>
                  </a:lnTo>
                  <a:lnTo>
                    <a:pt x="183" y="73"/>
                  </a:lnTo>
                  <a:lnTo>
                    <a:pt x="110" y="128"/>
                  </a:lnTo>
                  <a:lnTo>
                    <a:pt x="55" y="201"/>
                  </a:lnTo>
                  <a:lnTo>
                    <a:pt x="19" y="274"/>
                  </a:lnTo>
                  <a:lnTo>
                    <a:pt x="1" y="383"/>
                  </a:lnTo>
                  <a:lnTo>
                    <a:pt x="19" y="510"/>
                  </a:lnTo>
                  <a:lnTo>
                    <a:pt x="55" y="638"/>
                  </a:lnTo>
                  <a:lnTo>
                    <a:pt x="128" y="802"/>
                  </a:lnTo>
                  <a:lnTo>
                    <a:pt x="1987" y="2442"/>
                  </a:lnTo>
                  <a:lnTo>
                    <a:pt x="2096" y="2406"/>
                  </a:lnTo>
                  <a:lnTo>
                    <a:pt x="2206" y="2351"/>
                  </a:lnTo>
                  <a:lnTo>
                    <a:pt x="2315" y="2297"/>
                  </a:lnTo>
                  <a:lnTo>
                    <a:pt x="2388" y="2224"/>
                  </a:lnTo>
                  <a:lnTo>
                    <a:pt x="2534" y="2078"/>
                  </a:lnTo>
                  <a:lnTo>
                    <a:pt x="2661" y="1932"/>
                  </a:lnTo>
                  <a:lnTo>
                    <a:pt x="2734" y="1786"/>
                  </a:lnTo>
                  <a:lnTo>
                    <a:pt x="2789" y="1659"/>
                  </a:lnTo>
                  <a:lnTo>
                    <a:pt x="2825" y="1549"/>
                  </a:lnTo>
                  <a:lnTo>
                    <a:pt x="1568" y="110"/>
                  </a:lnTo>
                  <a:lnTo>
                    <a:pt x="1185" y="55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EFB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15"/>
            <p:cNvSpPr/>
            <p:nvPr/>
          </p:nvSpPr>
          <p:spPr>
            <a:xfrm flipH="1">
              <a:off x="9539451" y="2370391"/>
              <a:ext cx="296021" cy="227445"/>
            </a:xfrm>
            <a:custGeom>
              <a:rect b="b" l="l" r="r" t="t"/>
              <a:pathLst>
                <a:path extrusionOk="0" h="3446" w="4485">
                  <a:moveTo>
                    <a:pt x="4393" y="1"/>
                  </a:moveTo>
                  <a:lnTo>
                    <a:pt x="4284" y="37"/>
                  </a:lnTo>
                  <a:lnTo>
                    <a:pt x="3646" y="274"/>
                  </a:lnTo>
                  <a:lnTo>
                    <a:pt x="2808" y="547"/>
                  </a:lnTo>
                  <a:lnTo>
                    <a:pt x="2407" y="675"/>
                  </a:lnTo>
                  <a:lnTo>
                    <a:pt x="2042" y="766"/>
                  </a:lnTo>
                  <a:lnTo>
                    <a:pt x="1878" y="784"/>
                  </a:lnTo>
                  <a:lnTo>
                    <a:pt x="1751" y="803"/>
                  </a:lnTo>
                  <a:lnTo>
                    <a:pt x="1641" y="803"/>
                  </a:lnTo>
                  <a:lnTo>
                    <a:pt x="1568" y="766"/>
                  </a:lnTo>
                  <a:lnTo>
                    <a:pt x="1331" y="657"/>
                  </a:lnTo>
                  <a:lnTo>
                    <a:pt x="1131" y="547"/>
                  </a:lnTo>
                  <a:lnTo>
                    <a:pt x="985" y="475"/>
                  </a:lnTo>
                  <a:lnTo>
                    <a:pt x="912" y="475"/>
                  </a:lnTo>
                  <a:lnTo>
                    <a:pt x="912" y="511"/>
                  </a:lnTo>
                  <a:lnTo>
                    <a:pt x="912" y="529"/>
                  </a:lnTo>
                  <a:lnTo>
                    <a:pt x="949" y="620"/>
                  </a:lnTo>
                  <a:lnTo>
                    <a:pt x="1076" y="875"/>
                  </a:lnTo>
                  <a:lnTo>
                    <a:pt x="1131" y="1003"/>
                  </a:lnTo>
                  <a:lnTo>
                    <a:pt x="1186" y="1131"/>
                  </a:lnTo>
                  <a:lnTo>
                    <a:pt x="1186" y="1222"/>
                  </a:lnTo>
                  <a:lnTo>
                    <a:pt x="1167" y="1240"/>
                  </a:lnTo>
                  <a:lnTo>
                    <a:pt x="1149" y="1258"/>
                  </a:lnTo>
                  <a:lnTo>
                    <a:pt x="548" y="1477"/>
                  </a:lnTo>
                  <a:lnTo>
                    <a:pt x="19" y="1696"/>
                  </a:lnTo>
                  <a:lnTo>
                    <a:pt x="1" y="1714"/>
                  </a:lnTo>
                  <a:lnTo>
                    <a:pt x="1" y="1750"/>
                  </a:lnTo>
                  <a:lnTo>
                    <a:pt x="56" y="1841"/>
                  </a:lnTo>
                  <a:lnTo>
                    <a:pt x="165" y="1951"/>
                  </a:lnTo>
                  <a:lnTo>
                    <a:pt x="1732" y="3445"/>
                  </a:lnTo>
                  <a:lnTo>
                    <a:pt x="2024" y="3081"/>
                  </a:lnTo>
                  <a:lnTo>
                    <a:pt x="2042" y="3062"/>
                  </a:lnTo>
                  <a:lnTo>
                    <a:pt x="2042" y="3026"/>
                  </a:lnTo>
                  <a:lnTo>
                    <a:pt x="1987" y="2917"/>
                  </a:lnTo>
                  <a:lnTo>
                    <a:pt x="1896" y="2789"/>
                  </a:lnTo>
                  <a:lnTo>
                    <a:pt x="1787" y="2662"/>
                  </a:lnTo>
                  <a:lnTo>
                    <a:pt x="1568" y="2406"/>
                  </a:lnTo>
                  <a:lnTo>
                    <a:pt x="1514" y="2315"/>
                  </a:lnTo>
                  <a:lnTo>
                    <a:pt x="1495" y="2279"/>
                  </a:lnTo>
                  <a:lnTo>
                    <a:pt x="1495" y="2261"/>
                  </a:lnTo>
                  <a:lnTo>
                    <a:pt x="1568" y="2261"/>
                  </a:lnTo>
                  <a:lnTo>
                    <a:pt x="1696" y="2279"/>
                  </a:lnTo>
                  <a:lnTo>
                    <a:pt x="2024" y="2370"/>
                  </a:lnTo>
                  <a:lnTo>
                    <a:pt x="2498" y="2552"/>
                  </a:lnTo>
                  <a:lnTo>
                    <a:pt x="3464" y="1513"/>
                  </a:lnTo>
                  <a:lnTo>
                    <a:pt x="3865" y="1058"/>
                  </a:lnTo>
                  <a:lnTo>
                    <a:pt x="4083" y="784"/>
                  </a:lnTo>
                  <a:lnTo>
                    <a:pt x="4266" y="511"/>
                  </a:lnTo>
                  <a:lnTo>
                    <a:pt x="4411" y="274"/>
                  </a:lnTo>
                  <a:lnTo>
                    <a:pt x="4466" y="183"/>
                  </a:lnTo>
                  <a:lnTo>
                    <a:pt x="4484" y="110"/>
                  </a:lnTo>
                  <a:lnTo>
                    <a:pt x="4484" y="37"/>
                  </a:lnTo>
                  <a:lnTo>
                    <a:pt x="4448" y="19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15"/>
            <p:cNvSpPr/>
            <p:nvPr/>
          </p:nvSpPr>
          <p:spPr>
            <a:xfrm flipH="1">
              <a:off x="9804112" y="1791815"/>
              <a:ext cx="1275102" cy="659233"/>
            </a:xfrm>
            <a:custGeom>
              <a:rect b="b" l="l" r="r" t="t"/>
              <a:pathLst>
                <a:path extrusionOk="0" h="9988" w="19319">
                  <a:moveTo>
                    <a:pt x="12904" y="0"/>
                  </a:moveTo>
                  <a:lnTo>
                    <a:pt x="12685" y="19"/>
                  </a:lnTo>
                  <a:lnTo>
                    <a:pt x="12448" y="37"/>
                  </a:lnTo>
                  <a:lnTo>
                    <a:pt x="12175" y="92"/>
                  </a:lnTo>
                  <a:lnTo>
                    <a:pt x="11573" y="219"/>
                  </a:lnTo>
                  <a:lnTo>
                    <a:pt x="10899" y="420"/>
                  </a:lnTo>
                  <a:lnTo>
                    <a:pt x="10170" y="657"/>
                  </a:lnTo>
                  <a:lnTo>
                    <a:pt x="9404" y="948"/>
                  </a:lnTo>
                  <a:lnTo>
                    <a:pt x="8657" y="1240"/>
                  </a:lnTo>
                  <a:lnTo>
                    <a:pt x="7892" y="1550"/>
                  </a:lnTo>
                  <a:lnTo>
                    <a:pt x="7181" y="1841"/>
                  </a:lnTo>
                  <a:lnTo>
                    <a:pt x="5924" y="2406"/>
                  </a:lnTo>
                  <a:lnTo>
                    <a:pt x="4721" y="2953"/>
                  </a:lnTo>
                  <a:lnTo>
                    <a:pt x="73" y="3390"/>
                  </a:lnTo>
                  <a:lnTo>
                    <a:pt x="37" y="3554"/>
                  </a:lnTo>
                  <a:lnTo>
                    <a:pt x="0" y="3974"/>
                  </a:lnTo>
                  <a:lnTo>
                    <a:pt x="0" y="4247"/>
                  </a:lnTo>
                  <a:lnTo>
                    <a:pt x="0" y="4575"/>
                  </a:lnTo>
                  <a:lnTo>
                    <a:pt x="19" y="4921"/>
                  </a:lnTo>
                  <a:lnTo>
                    <a:pt x="73" y="5286"/>
                  </a:lnTo>
                  <a:lnTo>
                    <a:pt x="146" y="5650"/>
                  </a:lnTo>
                  <a:lnTo>
                    <a:pt x="256" y="6015"/>
                  </a:lnTo>
                  <a:lnTo>
                    <a:pt x="328" y="6197"/>
                  </a:lnTo>
                  <a:lnTo>
                    <a:pt x="420" y="6379"/>
                  </a:lnTo>
                  <a:lnTo>
                    <a:pt x="511" y="6543"/>
                  </a:lnTo>
                  <a:lnTo>
                    <a:pt x="620" y="6707"/>
                  </a:lnTo>
                  <a:lnTo>
                    <a:pt x="748" y="6871"/>
                  </a:lnTo>
                  <a:lnTo>
                    <a:pt x="893" y="7017"/>
                  </a:lnTo>
                  <a:lnTo>
                    <a:pt x="1039" y="7163"/>
                  </a:lnTo>
                  <a:lnTo>
                    <a:pt x="1222" y="7290"/>
                  </a:lnTo>
                  <a:lnTo>
                    <a:pt x="1404" y="7400"/>
                  </a:lnTo>
                  <a:lnTo>
                    <a:pt x="1604" y="7509"/>
                  </a:lnTo>
                  <a:lnTo>
                    <a:pt x="1823" y="7582"/>
                  </a:lnTo>
                  <a:lnTo>
                    <a:pt x="2060" y="7655"/>
                  </a:lnTo>
                  <a:lnTo>
                    <a:pt x="2333" y="7710"/>
                  </a:lnTo>
                  <a:lnTo>
                    <a:pt x="2625" y="7728"/>
                  </a:lnTo>
                  <a:lnTo>
                    <a:pt x="2935" y="7728"/>
                  </a:lnTo>
                  <a:lnTo>
                    <a:pt x="3263" y="7691"/>
                  </a:lnTo>
                  <a:lnTo>
                    <a:pt x="3609" y="7637"/>
                  </a:lnTo>
                  <a:lnTo>
                    <a:pt x="3992" y="7564"/>
                  </a:lnTo>
                  <a:lnTo>
                    <a:pt x="4374" y="7473"/>
                  </a:lnTo>
                  <a:lnTo>
                    <a:pt x="4757" y="7363"/>
                  </a:lnTo>
                  <a:lnTo>
                    <a:pt x="5176" y="7236"/>
                  </a:lnTo>
                  <a:lnTo>
                    <a:pt x="5577" y="7108"/>
                  </a:lnTo>
                  <a:lnTo>
                    <a:pt x="6416" y="6780"/>
                  </a:lnTo>
                  <a:lnTo>
                    <a:pt x="7272" y="6434"/>
                  </a:lnTo>
                  <a:lnTo>
                    <a:pt x="8092" y="6069"/>
                  </a:lnTo>
                  <a:lnTo>
                    <a:pt x="8894" y="5687"/>
                  </a:lnTo>
                  <a:lnTo>
                    <a:pt x="9641" y="5322"/>
                  </a:lnTo>
                  <a:lnTo>
                    <a:pt x="10334" y="4958"/>
                  </a:lnTo>
                  <a:lnTo>
                    <a:pt x="10935" y="4648"/>
                  </a:lnTo>
                  <a:lnTo>
                    <a:pt x="11810" y="4156"/>
                  </a:lnTo>
                  <a:lnTo>
                    <a:pt x="12138" y="3974"/>
                  </a:lnTo>
                  <a:lnTo>
                    <a:pt x="12940" y="4867"/>
                  </a:lnTo>
                  <a:lnTo>
                    <a:pt x="13778" y="5778"/>
                  </a:lnTo>
                  <a:lnTo>
                    <a:pt x="14763" y="6835"/>
                  </a:lnTo>
                  <a:lnTo>
                    <a:pt x="15783" y="7928"/>
                  </a:lnTo>
                  <a:lnTo>
                    <a:pt x="16749" y="8894"/>
                  </a:lnTo>
                  <a:lnTo>
                    <a:pt x="17168" y="9295"/>
                  </a:lnTo>
                  <a:lnTo>
                    <a:pt x="17533" y="9623"/>
                  </a:lnTo>
                  <a:lnTo>
                    <a:pt x="17806" y="9860"/>
                  </a:lnTo>
                  <a:lnTo>
                    <a:pt x="17934" y="9933"/>
                  </a:lnTo>
                  <a:lnTo>
                    <a:pt x="18025" y="9988"/>
                  </a:lnTo>
                  <a:lnTo>
                    <a:pt x="18371" y="9641"/>
                  </a:lnTo>
                  <a:lnTo>
                    <a:pt x="17788" y="8912"/>
                  </a:lnTo>
                  <a:lnTo>
                    <a:pt x="18681" y="9350"/>
                  </a:lnTo>
                  <a:lnTo>
                    <a:pt x="19319" y="8730"/>
                  </a:lnTo>
                  <a:lnTo>
                    <a:pt x="18535" y="7491"/>
                  </a:lnTo>
                  <a:lnTo>
                    <a:pt x="17697" y="6215"/>
                  </a:lnTo>
                  <a:lnTo>
                    <a:pt x="16713" y="4721"/>
                  </a:lnTo>
                  <a:lnTo>
                    <a:pt x="15692" y="3190"/>
                  </a:lnTo>
                  <a:lnTo>
                    <a:pt x="14726" y="1805"/>
                  </a:lnTo>
                  <a:lnTo>
                    <a:pt x="14289" y="1203"/>
                  </a:lnTo>
                  <a:lnTo>
                    <a:pt x="13906" y="711"/>
                  </a:lnTo>
                  <a:lnTo>
                    <a:pt x="13596" y="347"/>
                  </a:lnTo>
                  <a:lnTo>
                    <a:pt x="13469" y="219"/>
                  </a:lnTo>
                  <a:lnTo>
                    <a:pt x="13359" y="110"/>
                  </a:lnTo>
                  <a:lnTo>
                    <a:pt x="13232" y="55"/>
                  </a:lnTo>
                  <a:lnTo>
                    <a:pt x="13086" y="19"/>
                  </a:lnTo>
                  <a:lnTo>
                    <a:pt x="129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15"/>
            <p:cNvSpPr/>
            <p:nvPr/>
          </p:nvSpPr>
          <p:spPr>
            <a:xfrm flipH="1">
              <a:off x="10766430" y="1987908"/>
              <a:ext cx="119135" cy="49370"/>
            </a:xfrm>
            <a:custGeom>
              <a:rect b="b" l="l" r="r" t="t"/>
              <a:pathLst>
                <a:path extrusionOk="0" h="748" w="1805">
                  <a:moveTo>
                    <a:pt x="1732" y="0"/>
                  </a:moveTo>
                  <a:lnTo>
                    <a:pt x="1313" y="201"/>
                  </a:lnTo>
                  <a:lnTo>
                    <a:pt x="894" y="365"/>
                  </a:lnTo>
                  <a:lnTo>
                    <a:pt x="37" y="674"/>
                  </a:lnTo>
                  <a:lnTo>
                    <a:pt x="1" y="693"/>
                  </a:lnTo>
                  <a:lnTo>
                    <a:pt x="1" y="729"/>
                  </a:lnTo>
                  <a:lnTo>
                    <a:pt x="19" y="747"/>
                  </a:lnTo>
                  <a:lnTo>
                    <a:pt x="55" y="747"/>
                  </a:lnTo>
                  <a:lnTo>
                    <a:pt x="930" y="438"/>
                  </a:lnTo>
                  <a:lnTo>
                    <a:pt x="1368" y="274"/>
                  </a:lnTo>
                  <a:lnTo>
                    <a:pt x="1787" y="91"/>
                  </a:lnTo>
                  <a:lnTo>
                    <a:pt x="1805" y="55"/>
                  </a:lnTo>
                  <a:lnTo>
                    <a:pt x="1805" y="18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15"/>
            <p:cNvSpPr/>
            <p:nvPr/>
          </p:nvSpPr>
          <p:spPr>
            <a:xfrm flipH="1">
              <a:off x="10957638" y="2009557"/>
              <a:ext cx="108376" cy="135965"/>
            </a:xfrm>
            <a:custGeom>
              <a:rect b="b" l="l" r="r" t="t"/>
              <a:pathLst>
                <a:path extrusionOk="0" h="2060" w="1642">
                  <a:moveTo>
                    <a:pt x="1586" y="0"/>
                  </a:moveTo>
                  <a:lnTo>
                    <a:pt x="1550" y="18"/>
                  </a:lnTo>
                  <a:lnTo>
                    <a:pt x="1532" y="37"/>
                  </a:lnTo>
                  <a:lnTo>
                    <a:pt x="1550" y="219"/>
                  </a:lnTo>
                  <a:lnTo>
                    <a:pt x="1550" y="401"/>
                  </a:lnTo>
                  <a:lnTo>
                    <a:pt x="1532" y="565"/>
                  </a:lnTo>
                  <a:lnTo>
                    <a:pt x="1495" y="729"/>
                  </a:lnTo>
                  <a:lnTo>
                    <a:pt x="1441" y="893"/>
                  </a:lnTo>
                  <a:lnTo>
                    <a:pt x="1368" y="1039"/>
                  </a:lnTo>
                  <a:lnTo>
                    <a:pt x="1295" y="1185"/>
                  </a:lnTo>
                  <a:lnTo>
                    <a:pt x="1186" y="1312"/>
                  </a:lnTo>
                  <a:lnTo>
                    <a:pt x="1094" y="1440"/>
                  </a:lnTo>
                  <a:lnTo>
                    <a:pt x="967" y="1549"/>
                  </a:lnTo>
                  <a:lnTo>
                    <a:pt x="839" y="1659"/>
                  </a:lnTo>
                  <a:lnTo>
                    <a:pt x="693" y="1750"/>
                  </a:lnTo>
                  <a:lnTo>
                    <a:pt x="548" y="1823"/>
                  </a:lnTo>
                  <a:lnTo>
                    <a:pt x="384" y="1896"/>
                  </a:lnTo>
                  <a:lnTo>
                    <a:pt x="220" y="1932"/>
                  </a:lnTo>
                  <a:lnTo>
                    <a:pt x="37" y="1968"/>
                  </a:lnTo>
                  <a:lnTo>
                    <a:pt x="1" y="1987"/>
                  </a:lnTo>
                  <a:lnTo>
                    <a:pt x="1" y="2023"/>
                  </a:lnTo>
                  <a:lnTo>
                    <a:pt x="1" y="2041"/>
                  </a:lnTo>
                  <a:lnTo>
                    <a:pt x="37" y="2060"/>
                  </a:lnTo>
                  <a:lnTo>
                    <a:pt x="220" y="2023"/>
                  </a:lnTo>
                  <a:lnTo>
                    <a:pt x="402" y="1968"/>
                  </a:lnTo>
                  <a:lnTo>
                    <a:pt x="566" y="1914"/>
                  </a:lnTo>
                  <a:lnTo>
                    <a:pt x="730" y="1841"/>
                  </a:lnTo>
                  <a:lnTo>
                    <a:pt x="876" y="1732"/>
                  </a:lnTo>
                  <a:lnTo>
                    <a:pt x="1022" y="1640"/>
                  </a:lnTo>
                  <a:lnTo>
                    <a:pt x="1149" y="1513"/>
                  </a:lnTo>
                  <a:lnTo>
                    <a:pt x="1258" y="1385"/>
                  </a:lnTo>
                  <a:lnTo>
                    <a:pt x="1368" y="1239"/>
                  </a:lnTo>
                  <a:lnTo>
                    <a:pt x="1441" y="1094"/>
                  </a:lnTo>
                  <a:lnTo>
                    <a:pt x="1514" y="930"/>
                  </a:lnTo>
                  <a:lnTo>
                    <a:pt x="1568" y="766"/>
                  </a:lnTo>
                  <a:lnTo>
                    <a:pt x="1623" y="602"/>
                  </a:lnTo>
                  <a:lnTo>
                    <a:pt x="1641" y="419"/>
                  </a:lnTo>
                  <a:lnTo>
                    <a:pt x="1641" y="237"/>
                  </a:lnTo>
                  <a:lnTo>
                    <a:pt x="1623" y="37"/>
                  </a:lnTo>
                  <a:lnTo>
                    <a:pt x="1623" y="1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15"/>
            <p:cNvSpPr/>
            <p:nvPr/>
          </p:nvSpPr>
          <p:spPr>
            <a:xfrm flipH="1">
              <a:off x="10267188" y="2025199"/>
              <a:ext cx="472842" cy="238203"/>
            </a:xfrm>
            <a:custGeom>
              <a:rect b="b" l="l" r="r" t="t"/>
              <a:pathLst>
                <a:path extrusionOk="0" h="3609" w="7164">
                  <a:moveTo>
                    <a:pt x="7090" y="0"/>
                  </a:moveTo>
                  <a:lnTo>
                    <a:pt x="6434" y="383"/>
                  </a:lnTo>
                  <a:lnTo>
                    <a:pt x="5760" y="747"/>
                  </a:lnTo>
                  <a:lnTo>
                    <a:pt x="4411" y="1476"/>
                  </a:lnTo>
                  <a:lnTo>
                    <a:pt x="3026" y="2151"/>
                  </a:lnTo>
                  <a:lnTo>
                    <a:pt x="1641" y="2807"/>
                  </a:lnTo>
                  <a:lnTo>
                    <a:pt x="19" y="3518"/>
                  </a:lnTo>
                  <a:lnTo>
                    <a:pt x="1" y="3554"/>
                  </a:lnTo>
                  <a:lnTo>
                    <a:pt x="19" y="3572"/>
                  </a:lnTo>
                  <a:lnTo>
                    <a:pt x="37" y="3609"/>
                  </a:lnTo>
                  <a:lnTo>
                    <a:pt x="74" y="3609"/>
                  </a:lnTo>
                  <a:lnTo>
                    <a:pt x="1477" y="2971"/>
                  </a:lnTo>
                  <a:lnTo>
                    <a:pt x="2862" y="2333"/>
                  </a:lnTo>
                  <a:lnTo>
                    <a:pt x="4247" y="1659"/>
                  </a:lnTo>
                  <a:lnTo>
                    <a:pt x="5596" y="948"/>
                  </a:lnTo>
                  <a:lnTo>
                    <a:pt x="6380" y="510"/>
                  </a:lnTo>
                  <a:lnTo>
                    <a:pt x="7145" y="73"/>
                  </a:lnTo>
                  <a:lnTo>
                    <a:pt x="7163" y="55"/>
                  </a:lnTo>
                  <a:lnTo>
                    <a:pt x="7163" y="18"/>
                  </a:lnTo>
                  <a:lnTo>
                    <a:pt x="7127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15"/>
            <p:cNvSpPr/>
            <p:nvPr/>
          </p:nvSpPr>
          <p:spPr>
            <a:xfrm flipH="1">
              <a:off x="10237160" y="1966259"/>
              <a:ext cx="36103" cy="65012"/>
            </a:xfrm>
            <a:custGeom>
              <a:rect b="b" l="l" r="r" t="t"/>
              <a:pathLst>
                <a:path extrusionOk="0" h="985" w="547">
                  <a:moveTo>
                    <a:pt x="492" y="0"/>
                  </a:moveTo>
                  <a:lnTo>
                    <a:pt x="474" y="18"/>
                  </a:lnTo>
                  <a:lnTo>
                    <a:pt x="237" y="474"/>
                  </a:lnTo>
                  <a:lnTo>
                    <a:pt x="0" y="911"/>
                  </a:lnTo>
                  <a:lnTo>
                    <a:pt x="0" y="948"/>
                  </a:lnTo>
                  <a:lnTo>
                    <a:pt x="37" y="966"/>
                  </a:lnTo>
                  <a:lnTo>
                    <a:pt x="55" y="984"/>
                  </a:lnTo>
                  <a:lnTo>
                    <a:pt x="91" y="948"/>
                  </a:lnTo>
                  <a:lnTo>
                    <a:pt x="310" y="510"/>
                  </a:lnTo>
                  <a:lnTo>
                    <a:pt x="547" y="73"/>
                  </a:lnTo>
                  <a:lnTo>
                    <a:pt x="547" y="37"/>
                  </a:lnTo>
                  <a:lnTo>
                    <a:pt x="529" y="18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15"/>
            <p:cNvSpPr/>
            <p:nvPr/>
          </p:nvSpPr>
          <p:spPr>
            <a:xfrm flipH="1">
              <a:off x="10152941" y="2025199"/>
              <a:ext cx="120323" cy="153984"/>
            </a:xfrm>
            <a:custGeom>
              <a:rect b="b" l="l" r="r" t="t"/>
              <a:pathLst>
                <a:path extrusionOk="0" h="2333" w="1823">
                  <a:moveTo>
                    <a:pt x="18" y="0"/>
                  </a:moveTo>
                  <a:lnTo>
                    <a:pt x="0" y="18"/>
                  </a:lnTo>
                  <a:lnTo>
                    <a:pt x="0" y="55"/>
                  </a:lnTo>
                  <a:lnTo>
                    <a:pt x="37" y="91"/>
                  </a:lnTo>
                  <a:lnTo>
                    <a:pt x="711" y="328"/>
                  </a:lnTo>
                  <a:lnTo>
                    <a:pt x="911" y="383"/>
                  </a:lnTo>
                  <a:lnTo>
                    <a:pt x="1112" y="474"/>
                  </a:lnTo>
                  <a:lnTo>
                    <a:pt x="1276" y="583"/>
                  </a:lnTo>
                  <a:lnTo>
                    <a:pt x="1440" y="711"/>
                  </a:lnTo>
                  <a:lnTo>
                    <a:pt x="1513" y="784"/>
                  </a:lnTo>
                  <a:lnTo>
                    <a:pt x="1567" y="875"/>
                  </a:lnTo>
                  <a:lnTo>
                    <a:pt x="1622" y="966"/>
                  </a:lnTo>
                  <a:lnTo>
                    <a:pt x="1659" y="1057"/>
                  </a:lnTo>
                  <a:lnTo>
                    <a:pt x="1695" y="1258"/>
                  </a:lnTo>
                  <a:lnTo>
                    <a:pt x="1713" y="1458"/>
                  </a:lnTo>
                  <a:lnTo>
                    <a:pt x="1713" y="1877"/>
                  </a:lnTo>
                  <a:lnTo>
                    <a:pt x="1713" y="2096"/>
                  </a:lnTo>
                  <a:lnTo>
                    <a:pt x="1731" y="2296"/>
                  </a:lnTo>
                  <a:lnTo>
                    <a:pt x="1750" y="2315"/>
                  </a:lnTo>
                  <a:lnTo>
                    <a:pt x="1786" y="2333"/>
                  </a:lnTo>
                  <a:lnTo>
                    <a:pt x="1823" y="2315"/>
                  </a:lnTo>
                  <a:lnTo>
                    <a:pt x="1823" y="2296"/>
                  </a:lnTo>
                  <a:lnTo>
                    <a:pt x="1804" y="2096"/>
                  </a:lnTo>
                  <a:lnTo>
                    <a:pt x="1804" y="1877"/>
                  </a:lnTo>
                  <a:lnTo>
                    <a:pt x="1804" y="1458"/>
                  </a:lnTo>
                  <a:lnTo>
                    <a:pt x="1786" y="1239"/>
                  </a:lnTo>
                  <a:lnTo>
                    <a:pt x="1750" y="1039"/>
                  </a:lnTo>
                  <a:lnTo>
                    <a:pt x="1659" y="857"/>
                  </a:lnTo>
                  <a:lnTo>
                    <a:pt x="1604" y="766"/>
                  </a:lnTo>
                  <a:lnTo>
                    <a:pt x="1549" y="674"/>
                  </a:lnTo>
                  <a:lnTo>
                    <a:pt x="1385" y="547"/>
                  </a:lnTo>
                  <a:lnTo>
                    <a:pt x="1221" y="438"/>
                  </a:lnTo>
                  <a:lnTo>
                    <a:pt x="1039" y="346"/>
                  </a:lnTo>
                  <a:lnTo>
                    <a:pt x="857" y="27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15"/>
            <p:cNvSpPr/>
            <p:nvPr/>
          </p:nvSpPr>
          <p:spPr>
            <a:xfrm flipH="1">
              <a:off x="10369426" y="1492297"/>
              <a:ext cx="312852" cy="314040"/>
            </a:xfrm>
            <a:custGeom>
              <a:rect b="b" l="l" r="r" t="t"/>
              <a:pathLst>
                <a:path extrusionOk="0" h="4758" w="4740">
                  <a:moveTo>
                    <a:pt x="4466" y="0"/>
                  </a:moveTo>
                  <a:lnTo>
                    <a:pt x="1386" y="73"/>
                  </a:lnTo>
                  <a:lnTo>
                    <a:pt x="1313" y="73"/>
                  </a:lnTo>
                  <a:lnTo>
                    <a:pt x="1258" y="92"/>
                  </a:lnTo>
                  <a:lnTo>
                    <a:pt x="1185" y="128"/>
                  </a:lnTo>
                  <a:lnTo>
                    <a:pt x="1131" y="165"/>
                  </a:lnTo>
                  <a:lnTo>
                    <a:pt x="1076" y="219"/>
                  </a:lnTo>
                  <a:lnTo>
                    <a:pt x="1021" y="274"/>
                  </a:lnTo>
                  <a:lnTo>
                    <a:pt x="985" y="329"/>
                  </a:lnTo>
                  <a:lnTo>
                    <a:pt x="967" y="401"/>
                  </a:lnTo>
                  <a:lnTo>
                    <a:pt x="1" y="4429"/>
                  </a:lnTo>
                  <a:lnTo>
                    <a:pt x="1" y="4502"/>
                  </a:lnTo>
                  <a:lnTo>
                    <a:pt x="1" y="4557"/>
                  </a:lnTo>
                  <a:lnTo>
                    <a:pt x="19" y="4611"/>
                  </a:lnTo>
                  <a:lnTo>
                    <a:pt x="55" y="4666"/>
                  </a:lnTo>
                  <a:lnTo>
                    <a:pt x="92" y="4703"/>
                  </a:lnTo>
                  <a:lnTo>
                    <a:pt x="146" y="4721"/>
                  </a:lnTo>
                  <a:lnTo>
                    <a:pt x="201" y="4739"/>
                  </a:lnTo>
                  <a:lnTo>
                    <a:pt x="274" y="4757"/>
                  </a:lnTo>
                  <a:lnTo>
                    <a:pt x="3354" y="4684"/>
                  </a:lnTo>
                  <a:lnTo>
                    <a:pt x="3427" y="4684"/>
                  </a:lnTo>
                  <a:lnTo>
                    <a:pt x="3500" y="4648"/>
                  </a:lnTo>
                  <a:lnTo>
                    <a:pt x="3554" y="4630"/>
                  </a:lnTo>
                  <a:lnTo>
                    <a:pt x="3627" y="4593"/>
                  </a:lnTo>
                  <a:lnTo>
                    <a:pt x="3682" y="4538"/>
                  </a:lnTo>
                  <a:lnTo>
                    <a:pt x="3719" y="4484"/>
                  </a:lnTo>
                  <a:lnTo>
                    <a:pt x="3755" y="4411"/>
                  </a:lnTo>
                  <a:lnTo>
                    <a:pt x="3773" y="4356"/>
                  </a:lnTo>
                  <a:lnTo>
                    <a:pt x="4739" y="329"/>
                  </a:lnTo>
                  <a:lnTo>
                    <a:pt x="4739" y="256"/>
                  </a:lnTo>
                  <a:lnTo>
                    <a:pt x="4739" y="201"/>
                  </a:lnTo>
                  <a:lnTo>
                    <a:pt x="4721" y="146"/>
                  </a:lnTo>
                  <a:lnTo>
                    <a:pt x="4684" y="92"/>
                  </a:lnTo>
                  <a:lnTo>
                    <a:pt x="4648" y="55"/>
                  </a:lnTo>
                  <a:lnTo>
                    <a:pt x="4593" y="37"/>
                  </a:lnTo>
                  <a:lnTo>
                    <a:pt x="4539" y="19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15"/>
            <p:cNvSpPr/>
            <p:nvPr/>
          </p:nvSpPr>
          <p:spPr>
            <a:xfrm flipH="1">
              <a:off x="10347778" y="1492297"/>
              <a:ext cx="314040" cy="312786"/>
            </a:xfrm>
            <a:custGeom>
              <a:rect b="b" l="l" r="r" t="t"/>
              <a:pathLst>
                <a:path extrusionOk="0" h="4739" w="4758">
                  <a:moveTo>
                    <a:pt x="4466" y="0"/>
                  </a:moveTo>
                  <a:lnTo>
                    <a:pt x="1404" y="55"/>
                  </a:lnTo>
                  <a:lnTo>
                    <a:pt x="1331" y="73"/>
                  </a:lnTo>
                  <a:lnTo>
                    <a:pt x="1258" y="92"/>
                  </a:lnTo>
                  <a:lnTo>
                    <a:pt x="1185" y="128"/>
                  </a:lnTo>
                  <a:lnTo>
                    <a:pt x="1130" y="165"/>
                  </a:lnTo>
                  <a:lnTo>
                    <a:pt x="1076" y="219"/>
                  </a:lnTo>
                  <a:lnTo>
                    <a:pt x="1021" y="274"/>
                  </a:lnTo>
                  <a:lnTo>
                    <a:pt x="1003" y="329"/>
                  </a:lnTo>
                  <a:lnTo>
                    <a:pt x="966" y="401"/>
                  </a:lnTo>
                  <a:lnTo>
                    <a:pt x="19" y="4429"/>
                  </a:lnTo>
                  <a:lnTo>
                    <a:pt x="0" y="4484"/>
                  </a:lnTo>
                  <a:lnTo>
                    <a:pt x="19" y="4557"/>
                  </a:lnTo>
                  <a:lnTo>
                    <a:pt x="37" y="4611"/>
                  </a:lnTo>
                  <a:lnTo>
                    <a:pt x="55" y="4648"/>
                  </a:lnTo>
                  <a:lnTo>
                    <a:pt x="110" y="4684"/>
                  </a:lnTo>
                  <a:lnTo>
                    <a:pt x="146" y="4721"/>
                  </a:lnTo>
                  <a:lnTo>
                    <a:pt x="219" y="4739"/>
                  </a:lnTo>
                  <a:lnTo>
                    <a:pt x="292" y="4739"/>
                  </a:lnTo>
                  <a:lnTo>
                    <a:pt x="3354" y="4684"/>
                  </a:lnTo>
                  <a:lnTo>
                    <a:pt x="3427" y="4666"/>
                  </a:lnTo>
                  <a:lnTo>
                    <a:pt x="3500" y="4648"/>
                  </a:lnTo>
                  <a:lnTo>
                    <a:pt x="3573" y="4611"/>
                  </a:lnTo>
                  <a:lnTo>
                    <a:pt x="3627" y="4575"/>
                  </a:lnTo>
                  <a:lnTo>
                    <a:pt x="3682" y="4520"/>
                  </a:lnTo>
                  <a:lnTo>
                    <a:pt x="3737" y="4466"/>
                  </a:lnTo>
                  <a:lnTo>
                    <a:pt x="3773" y="4411"/>
                  </a:lnTo>
                  <a:lnTo>
                    <a:pt x="3791" y="4338"/>
                  </a:lnTo>
                  <a:lnTo>
                    <a:pt x="4739" y="310"/>
                  </a:lnTo>
                  <a:lnTo>
                    <a:pt x="4757" y="256"/>
                  </a:lnTo>
                  <a:lnTo>
                    <a:pt x="4757" y="183"/>
                  </a:lnTo>
                  <a:lnTo>
                    <a:pt x="4721" y="128"/>
                  </a:lnTo>
                  <a:lnTo>
                    <a:pt x="4702" y="92"/>
                  </a:lnTo>
                  <a:lnTo>
                    <a:pt x="4648" y="55"/>
                  </a:lnTo>
                  <a:lnTo>
                    <a:pt x="4611" y="19"/>
                  </a:lnTo>
                  <a:lnTo>
                    <a:pt x="4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15"/>
            <p:cNvSpPr/>
            <p:nvPr/>
          </p:nvSpPr>
          <p:spPr>
            <a:xfrm flipH="1">
              <a:off x="10466913" y="1628196"/>
              <a:ext cx="59006" cy="55442"/>
            </a:xfrm>
            <a:custGeom>
              <a:rect b="b" l="l" r="r" t="t"/>
              <a:pathLst>
                <a:path extrusionOk="0" h="840" w="894">
                  <a:moveTo>
                    <a:pt x="548" y="1"/>
                  </a:moveTo>
                  <a:lnTo>
                    <a:pt x="456" y="19"/>
                  </a:lnTo>
                  <a:lnTo>
                    <a:pt x="365" y="37"/>
                  </a:lnTo>
                  <a:lnTo>
                    <a:pt x="292" y="92"/>
                  </a:lnTo>
                  <a:lnTo>
                    <a:pt x="220" y="147"/>
                  </a:lnTo>
                  <a:lnTo>
                    <a:pt x="147" y="201"/>
                  </a:lnTo>
                  <a:lnTo>
                    <a:pt x="92" y="274"/>
                  </a:lnTo>
                  <a:lnTo>
                    <a:pt x="56" y="347"/>
                  </a:lnTo>
                  <a:lnTo>
                    <a:pt x="19" y="438"/>
                  </a:lnTo>
                  <a:lnTo>
                    <a:pt x="1" y="529"/>
                  </a:lnTo>
                  <a:lnTo>
                    <a:pt x="19" y="602"/>
                  </a:lnTo>
                  <a:lnTo>
                    <a:pt x="37" y="675"/>
                  </a:lnTo>
                  <a:lnTo>
                    <a:pt x="74" y="730"/>
                  </a:lnTo>
                  <a:lnTo>
                    <a:pt x="128" y="785"/>
                  </a:lnTo>
                  <a:lnTo>
                    <a:pt x="201" y="821"/>
                  </a:lnTo>
                  <a:lnTo>
                    <a:pt x="274" y="839"/>
                  </a:lnTo>
                  <a:lnTo>
                    <a:pt x="438" y="839"/>
                  </a:lnTo>
                  <a:lnTo>
                    <a:pt x="529" y="803"/>
                  </a:lnTo>
                  <a:lnTo>
                    <a:pt x="621" y="766"/>
                  </a:lnTo>
                  <a:lnTo>
                    <a:pt x="693" y="712"/>
                  </a:lnTo>
                  <a:lnTo>
                    <a:pt x="766" y="657"/>
                  </a:lnTo>
                  <a:lnTo>
                    <a:pt x="821" y="584"/>
                  </a:lnTo>
                  <a:lnTo>
                    <a:pt x="857" y="511"/>
                  </a:lnTo>
                  <a:lnTo>
                    <a:pt x="894" y="420"/>
                  </a:lnTo>
                  <a:lnTo>
                    <a:pt x="894" y="329"/>
                  </a:lnTo>
                  <a:lnTo>
                    <a:pt x="894" y="256"/>
                  </a:lnTo>
                  <a:lnTo>
                    <a:pt x="876" y="183"/>
                  </a:lnTo>
                  <a:lnTo>
                    <a:pt x="821" y="128"/>
                  </a:lnTo>
                  <a:lnTo>
                    <a:pt x="785" y="74"/>
                  </a:lnTo>
                  <a:lnTo>
                    <a:pt x="712" y="37"/>
                  </a:lnTo>
                  <a:lnTo>
                    <a:pt x="639" y="1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15"/>
            <p:cNvSpPr/>
            <p:nvPr/>
          </p:nvSpPr>
          <p:spPr>
            <a:xfrm flipH="1">
              <a:off x="10350221" y="1624632"/>
              <a:ext cx="110686" cy="144413"/>
            </a:xfrm>
            <a:custGeom>
              <a:rect b="b" l="l" r="r" t="t"/>
              <a:pathLst>
                <a:path extrusionOk="0" h="2188" w="1677">
                  <a:moveTo>
                    <a:pt x="1094" y="0"/>
                  </a:moveTo>
                  <a:lnTo>
                    <a:pt x="1002" y="55"/>
                  </a:lnTo>
                  <a:lnTo>
                    <a:pt x="893" y="110"/>
                  </a:lnTo>
                  <a:lnTo>
                    <a:pt x="693" y="237"/>
                  </a:lnTo>
                  <a:lnTo>
                    <a:pt x="583" y="292"/>
                  </a:lnTo>
                  <a:lnTo>
                    <a:pt x="456" y="328"/>
                  </a:lnTo>
                  <a:lnTo>
                    <a:pt x="437" y="346"/>
                  </a:lnTo>
                  <a:lnTo>
                    <a:pt x="401" y="401"/>
                  </a:lnTo>
                  <a:lnTo>
                    <a:pt x="401" y="419"/>
                  </a:lnTo>
                  <a:lnTo>
                    <a:pt x="401" y="456"/>
                  </a:lnTo>
                  <a:lnTo>
                    <a:pt x="419" y="492"/>
                  </a:lnTo>
                  <a:lnTo>
                    <a:pt x="474" y="547"/>
                  </a:lnTo>
                  <a:lnTo>
                    <a:pt x="547" y="565"/>
                  </a:lnTo>
                  <a:lnTo>
                    <a:pt x="620" y="583"/>
                  </a:lnTo>
                  <a:lnTo>
                    <a:pt x="711" y="565"/>
                  </a:lnTo>
                  <a:lnTo>
                    <a:pt x="802" y="547"/>
                  </a:lnTo>
                  <a:lnTo>
                    <a:pt x="948" y="511"/>
                  </a:lnTo>
                  <a:lnTo>
                    <a:pt x="1057" y="492"/>
                  </a:lnTo>
                  <a:lnTo>
                    <a:pt x="1075" y="511"/>
                  </a:lnTo>
                  <a:lnTo>
                    <a:pt x="1075" y="529"/>
                  </a:lnTo>
                  <a:lnTo>
                    <a:pt x="1075" y="620"/>
                  </a:lnTo>
                  <a:lnTo>
                    <a:pt x="1039" y="747"/>
                  </a:lnTo>
                  <a:lnTo>
                    <a:pt x="893" y="729"/>
                  </a:lnTo>
                  <a:lnTo>
                    <a:pt x="565" y="747"/>
                  </a:lnTo>
                  <a:lnTo>
                    <a:pt x="401" y="747"/>
                  </a:lnTo>
                  <a:lnTo>
                    <a:pt x="219" y="784"/>
                  </a:lnTo>
                  <a:lnTo>
                    <a:pt x="91" y="820"/>
                  </a:lnTo>
                  <a:lnTo>
                    <a:pt x="36" y="839"/>
                  </a:lnTo>
                  <a:lnTo>
                    <a:pt x="0" y="875"/>
                  </a:lnTo>
                  <a:lnTo>
                    <a:pt x="0" y="911"/>
                  </a:lnTo>
                  <a:lnTo>
                    <a:pt x="0" y="948"/>
                  </a:lnTo>
                  <a:lnTo>
                    <a:pt x="18" y="966"/>
                  </a:lnTo>
                  <a:lnTo>
                    <a:pt x="73" y="1003"/>
                  </a:lnTo>
                  <a:lnTo>
                    <a:pt x="182" y="1075"/>
                  </a:lnTo>
                  <a:lnTo>
                    <a:pt x="328" y="1112"/>
                  </a:lnTo>
                  <a:lnTo>
                    <a:pt x="620" y="1203"/>
                  </a:lnTo>
                  <a:lnTo>
                    <a:pt x="747" y="1240"/>
                  </a:lnTo>
                  <a:lnTo>
                    <a:pt x="474" y="1240"/>
                  </a:lnTo>
                  <a:lnTo>
                    <a:pt x="255" y="1276"/>
                  </a:lnTo>
                  <a:lnTo>
                    <a:pt x="164" y="1294"/>
                  </a:lnTo>
                  <a:lnTo>
                    <a:pt x="91" y="1349"/>
                  </a:lnTo>
                  <a:lnTo>
                    <a:pt x="91" y="1367"/>
                  </a:lnTo>
                  <a:lnTo>
                    <a:pt x="91" y="1385"/>
                  </a:lnTo>
                  <a:lnTo>
                    <a:pt x="128" y="1440"/>
                  </a:lnTo>
                  <a:lnTo>
                    <a:pt x="200" y="1495"/>
                  </a:lnTo>
                  <a:lnTo>
                    <a:pt x="310" y="1549"/>
                  </a:lnTo>
                  <a:lnTo>
                    <a:pt x="510" y="1640"/>
                  </a:lnTo>
                  <a:lnTo>
                    <a:pt x="620" y="1659"/>
                  </a:lnTo>
                  <a:lnTo>
                    <a:pt x="565" y="1677"/>
                  </a:lnTo>
                  <a:lnTo>
                    <a:pt x="437" y="1695"/>
                  </a:lnTo>
                  <a:lnTo>
                    <a:pt x="383" y="1713"/>
                  </a:lnTo>
                  <a:lnTo>
                    <a:pt x="310" y="1750"/>
                  </a:lnTo>
                  <a:lnTo>
                    <a:pt x="273" y="1804"/>
                  </a:lnTo>
                  <a:lnTo>
                    <a:pt x="255" y="1859"/>
                  </a:lnTo>
                  <a:lnTo>
                    <a:pt x="255" y="1932"/>
                  </a:lnTo>
                  <a:lnTo>
                    <a:pt x="273" y="1987"/>
                  </a:lnTo>
                  <a:lnTo>
                    <a:pt x="292" y="2023"/>
                  </a:lnTo>
                  <a:lnTo>
                    <a:pt x="328" y="2078"/>
                  </a:lnTo>
                  <a:lnTo>
                    <a:pt x="437" y="2133"/>
                  </a:lnTo>
                  <a:lnTo>
                    <a:pt x="565" y="2169"/>
                  </a:lnTo>
                  <a:lnTo>
                    <a:pt x="711" y="2187"/>
                  </a:lnTo>
                  <a:lnTo>
                    <a:pt x="838" y="2169"/>
                  </a:lnTo>
                  <a:lnTo>
                    <a:pt x="948" y="2114"/>
                  </a:lnTo>
                  <a:lnTo>
                    <a:pt x="1039" y="2060"/>
                  </a:lnTo>
                  <a:lnTo>
                    <a:pt x="1057" y="2023"/>
                  </a:lnTo>
                  <a:lnTo>
                    <a:pt x="1057" y="1987"/>
                  </a:lnTo>
                  <a:lnTo>
                    <a:pt x="1057" y="1896"/>
                  </a:lnTo>
                  <a:lnTo>
                    <a:pt x="1039" y="1786"/>
                  </a:lnTo>
                  <a:lnTo>
                    <a:pt x="1203" y="1695"/>
                  </a:lnTo>
                  <a:lnTo>
                    <a:pt x="1330" y="1604"/>
                  </a:lnTo>
                  <a:lnTo>
                    <a:pt x="1367" y="1549"/>
                  </a:lnTo>
                  <a:lnTo>
                    <a:pt x="1385" y="1495"/>
                  </a:lnTo>
                  <a:lnTo>
                    <a:pt x="1385" y="1404"/>
                  </a:lnTo>
                  <a:lnTo>
                    <a:pt x="1349" y="1349"/>
                  </a:lnTo>
                  <a:lnTo>
                    <a:pt x="1312" y="1276"/>
                  </a:lnTo>
                  <a:lnTo>
                    <a:pt x="1330" y="1276"/>
                  </a:lnTo>
                  <a:lnTo>
                    <a:pt x="1403" y="1258"/>
                  </a:lnTo>
                  <a:lnTo>
                    <a:pt x="1458" y="1203"/>
                  </a:lnTo>
                  <a:lnTo>
                    <a:pt x="1494" y="1167"/>
                  </a:lnTo>
                  <a:lnTo>
                    <a:pt x="1531" y="1112"/>
                  </a:lnTo>
                  <a:lnTo>
                    <a:pt x="1549" y="1003"/>
                  </a:lnTo>
                  <a:lnTo>
                    <a:pt x="1531" y="930"/>
                  </a:lnTo>
                  <a:lnTo>
                    <a:pt x="1513" y="857"/>
                  </a:lnTo>
                  <a:lnTo>
                    <a:pt x="1586" y="693"/>
                  </a:lnTo>
                  <a:lnTo>
                    <a:pt x="1640" y="547"/>
                  </a:lnTo>
                  <a:lnTo>
                    <a:pt x="1677" y="419"/>
                  </a:lnTo>
                  <a:lnTo>
                    <a:pt x="1677" y="346"/>
                  </a:lnTo>
                  <a:lnTo>
                    <a:pt x="1658" y="292"/>
                  </a:lnTo>
                  <a:lnTo>
                    <a:pt x="1604" y="237"/>
                  </a:lnTo>
                  <a:lnTo>
                    <a:pt x="1549" y="182"/>
                  </a:lnTo>
                  <a:lnTo>
                    <a:pt x="1403" y="91"/>
                  </a:lnTo>
                  <a:lnTo>
                    <a:pt x="1258" y="18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EFB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15"/>
            <p:cNvSpPr/>
            <p:nvPr/>
          </p:nvSpPr>
          <p:spPr>
            <a:xfrm flipH="1">
              <a:off x="10795270" y="1536783"/>
              <a:ext cx="458387" cy="476406"/>
            </a:xfrm>
            <a:custGeom>
              <a:rect b="b" l="l" r="r" t="t"/>
              <a:pathLst>
                <a:path extrusionOk="0" h="7218" w="6945">
                  <a:moveTo>
                    <a:pt x="1258" y="1"/>
                  </a:moveTo>
                  <a:lnTo>
                    <a:pt x="1149" y="19"/>
                  </a:lnTo>
                  <a:lnTo>
                    <a:pt x="1021" y="55"/>
                  </a:lnTo>
                  <a:lnTo>
                    <a:pt x="912" y="92"/>
                  </a:lnTo>
                  <a:lnTo>
                    <a:pt x="785" y="165"/>
                  </a:lnTo>
                  <a:lnTo>
                    <a:pt x="620" y="949"/>
                  </a:lnTo>
                  <a:lnTo>
                    <a:pt x="456" y="1787"/>
                  </a:lnTo>
                  <a:lnTo>
                    <a:pt x="274" y="2807"/>
                  </a:lnTo>
                  <a:lnTo>
                    <a:pt x="201" y="3336"/>
                  </a:lnTo>
                  <a:lnTo>
                    <a:pt x="128" y="3883"/>
                  </a:lnTo>
                  <a:lnTo>
                    <a:pt x="56" y="4411"/>
                  </a:lnTo>
                  <a:lnTo>
                    <a:pt x="19" y="4940"/>
                  </a:lnTo>
                  <a:lnTo>
                    <a:pt x="1" y="5414"/>
                  </a:lnTo>
                  <a:lnTo>
                    <a:pt x="1" y="5851"/>
                  </a:lnTo>
                  <a:lnTo>
                    <a:pt x="37" y="6234"/>
                  </a:lnTo>
                  <a:lnTo>
                    <a:pt x="74" y="6416"/>
                  </a:lnTo>
                  <a:lnTo>
                    <a:pt x="110" y="6562"/>
                  </a:lnTo>
                  <a:lnTo>
                    <a:pt x="147" y="6671"/>
                  </a:lnTo>
                  <a:lnTo>
                    <a:pt x="201" y="6762"/>
                  </a:lnTo>
                  <a:lnTo>
                    <a:pt x="256" y="6853"/>
                  </a:lnTo>
                  <a:lnTo>
                    <a:pt x="311" y="6926"/>
                  </a:lnTo>
                  <a:lnTo>
                    <a:pt x="384" y="6999"/>
                  </a:lnTo>
                  <a:lnTo>
                    <a:pt x="456" y="7054"/>
                  </a:lnTo>
                  <a:lnTo>
                    <a:pt x="620" y="7145"/>
                  </a:lnTo>
                  <a:lnTo>
                    <a:pt x="821" y="7200"/>
                  </a:lnTo>
                  <a:lnTo>
                    <a:pt x="1021" y="7218"/>
                  </a:lnTo>
                  <a:lnTo>
                    <a:pt x="1258" y="7218"/>
                  </a:lnTo>
                  <a:lnTo>
                    <a:pt x="1495" y="7181"/>
                  </a:lnTo>
                  <a:lnTo>
                    <a:pt x="1750" y="7109"/>
                  </a:lnTo>
                  <a:lnTo>
                    <a:pt x="2024" y="7036"/>
                  </a:lnTo>
                  <a:lnTo>
                    <a:pt x="2315" y="6926"/>
                  </a:lnTo>
                  <a:lnTo>
                    <a:pt x="2607" y="6799"/>
                  </a:lnTo>
                  <a:lnTo>
                    <a:pt x="2899" y="6653"/>
                  </a:lnTo>
                  <a:lnTo>
                    <a:pt x="3190" y="6489"/>
                  </a:lnTo>
                  <a:lnTo>
                    <a:pt x="3792" y="6124"/>
                  </a:lnTo>
                  <a:lnTo>
                    <a:pt x="4393" y="5742"/>
                  </a:lnTo>
                  <a:lnTo>
                    <a:pt x="4958" y="5341"/>
                  </a:lnTo>
                  <a:lnTo>
                    <a:pt x="5487" y="4922"/>
                  </a:lnTo>
                  <a:lnTo>
                    <a:pt x="5960" y="4539"/>
                  </a:lnTo>
                  <a:lnTo>
                    <a:pt x="6361" y="4174"/>
                  </a:lnTo>
                  <a:lnTo>
                    <a:pt x="6671" y="3883"/>
                  </a:lnTo>
                  <a:lnTo>
                    <a:pt x="6853" y="3646"/>
                  </a:lnTo>
                  <a:lnTo>
                    <a:pt x="6908" y="3573"/>
                  </a:lnTo>
                  <a:lnTo>
                    <a:pt x="6945" y="3518"/>
                  </a:lnTo>
                  <a:lnTo>
                    <a:pt x="6216" y="3026"/>
                  </a:lnTo>
                  <a:lnTo>
                    <a:pt x="5669" y="3245"/>
                  </a:lnTo>
                  <a:lnTo>
                    <a:pt x="4448" y="3755"/>
                  </a:lnTo>
                  <a:lnTo>
                    <a:pt x="3792" y="4029"/>
                  </a:lnTo>
                  <a:lnTo>
                    <a:pt x="3190" y="4247"/>
                  </a:lnTo>
                  <a:lnTo>
                    <a:pt x="2753" y="4393"/>
                  </a:lnTo>
                  <a:lnTo>
                    <a:pt x="2607" y="4429"/>
                  </a:lnTo>
                  <a:lnTo>
                    <a:pt x="2534" y="4429"/>
                  </a:lnTo>
                  <a:lnTo>
                    <a:pt x="2516" y="4411"/>
                  </a:lnTo>
                  <a:lnTo>
                    <a:pt x="2498" y="4375"/>
                  </a:lnTo>
                  <a:lnTo>
                    <a:pt x="2498" y="4265"/>
                  </a:lnTo>
                  <a:lnTo>
                    <a:pt x="2498" y="4101"/>
                  </a:lnTo>
                  <a:lnTo>
                    <a:pt x="2534" y="3901"/>
                  </a:lnTo>
                  <a:lnTo>
                    <a:pt x="2625" y="3391"/>
                  </a:lnTo>
                  <a:lnTo>
                    <a:pt x="2753" y="2844"/>
                  </a:lnTo>
                  <a:lnTo>
                    <a:pt x="3008" y="1787"/>
                  </a:lnTo>
                  <a:lnTo>
                    <a:pt x="3117" y="1331"/>
                  </a:lnTo>
                  <a:lnTo>
                    <a:pt x="3081" y="1240"/>
                  </a:lnTo>
                  <a:lnTo>
                    <a:pt x="2935" y="1040"/>
                  </a:lnTo>
                  <a:lnTo>
                    <a:pt x="2716" y="766"/>
                  </a:lnTo>
                  <a:lnTo>
                    <a:pt x="2589" y="620"/>
                  </a:lnTo>
                  <a:lnTo>
                    <a:pt x="2443" y="475"/>
                  </a:lnTo>
                  <a:lnTo>
                    <a:pt x="2279" y="347"/>
                  </a:lnTo>
                  <a:lnTo>
                    <a:pt x="2097" y="220"/>
                  </a:lnTo>
                  <a:lnTo>
                    <a:pt x="1896" y="110"/>
                  </a:lnTo>
                  <a:lnTo>
                    <a:pt x="1696" y="37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15"/>
            <p:cNvSpPr/>
            <p:nvPr/>
          </p:nvSpPr>
          <p:spPr>
            <a:xfrm flipH="1">
              <a:off x="11179009" y="1932532"/>
              <a:ext cx="72207" cy="81909"/>
            </a:xfrm>
            <a:custGeom>
              <a:rect b="b" l="l" r="r" t="t"/>
              <a:pathLst>
                <a:path extrusionOk="0" h="1241" w="1094">
                  <a:moveTo>
                    <a:pt x="19" y="1"/>
                  </a:moveTo>
                  <a:lnTo>
                    <a:pt x="0" y="37"/>
                  </a:lnTo>
                  <a:lnTo>
                    <a:pt x="0" y="55"/>
                  </a:lnTo>
                  <a:lnTo>
                    <a:pt x="37" y="92"/>
                  </a:lnTo>
                  <a:lnTo>
                    <a:pt x="237" y="147"/>
                  </a:lnTo>
                  <a:lnTo>
                    <a:pt x="401" y="219"/>
                  </a:lnTo>
                  <a:lnTo>
                    <a:pt x="565" y="329"/>
                  </a:lnTo>
                  <a:lnTo>
                    <a:pt x="711" y="475"/>
                  </a:lnTo>
                  <a:lnTo>
                    <a:pt x="820" y="620"/>
                  </a:lnTo>
                  <a:lnTo>
                    <a:pt x="912" y="803"/>
                  </a:lnTo>
                  <a:lnTo>
                    <a:pt x="966" y="985"/>
                  </a:lnTo>
                  <a:lnTo>
                    <a:pt x="1003" y="1185"/>
                  </a:lnTo>
                  <a:lnTo>
                    <a:pt x="1021" y="1222"/>
                  </a:lnTo>
                  <a:lnTo>
                    <a:pt x="1039" y="1240"/>
                  </a:lnTo>
                  <a:lnTo>
                    <a:pt x="1076" y="1222"/>
                  </a:lnTo>
                  <a:lnTo>
                    <a:pt x="1094" y="1185"/>
                  </a:lnTo>
                  <a:lnTo>
                    <a:pt x="1057" y="967"/>
                  </a:lnTo>
                  <a:lnTo>
                    <a:pt x="1003" y="766"/>
                  </a:lnTo>
                  <a:lnTo>
                    <a:pt x="912" y="584"/>
                  </a:lnTo>
                  <a:lnTo>
                    <a:pt x="784" y="402"/>
                  </a:lnTo>
                  <a:lnTo>
                    <a:pt x="638" y="256"/>
                  </a:lnTo>
                  <a:lnTo>
                    <a:pt x="456" y="147"/>
                  </a:lnTo>
                  <a:lnTo>
                    <a:pt x="274" y="55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15"/>
            <p:cNvSpPr/>
            <p:nvPr/>
          </p:nvSpPr>
          <p:spPr>
            <a:xfrm flipH="1">
              <a:off x="11083966" y="1826730"/>
              <a:ext cx="53000" cy="38545"/>
            </a:xfrm>
            <a:custGeom>
              <a:rect b="b" l="l" r="r" t="t"/>
              <a:pathLst>
                <a:path extrusionOk="0" h="584" w="803">
                  <a:moveTo>
                    <a:pt x="730" y="0"/>
                  </a:moveTo>
                  <a:lnTo>
                    <a:pt x="529" y="91"/>
                  </a:lnTo>
                  <a:lnTo>
                    <a:pt x="347" y="219"/>
                  </a:lnTo>
                  <a:lnTo>
                    <a:pt x="165" y="346"/>
                  </a:lnTo>
                  <a:lnTo>
                    <a:pt x="1" y="510"/>
                  </a:lnTo>
                  <a:lnTo>
                    <a:pt x="1" y="547"/>
                  </a:lnTo>
                  <a:lnTo>
                    <a:pt x="1" y="583"/>
                  </a:lnTo>
                  <a:lnTo>
                    <a:pt x="74" y="583"/>
                  </a:lnTo>
                  <a:lnTo>
                    <a:pt x="238" y="419"/>
                  </a:lnTo>
                  <a:lnTo>
                    <a:pt x="402" y="292"/>
                  </a:lnTo>
                  <a:lnTo>
                    <a:pt x="584" y="164"/>
                  </a:lnTo>
                  <a:lnTo>
                    <a:pt x="784" y="73"/>
                  </a:lnTo>
                  <a:lnTo>
                    <a:pt x="803" y="55"/>
                  </a:lnTo>
                  <a:lnTo>
                    <a:pt x="803" y="1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15"/>
            <p:cNvSpPr/>
            <p:nvPr/>
          </p:nvSpPr>
          <p:spPr>
            <a:xfrm flipH="1">
              <a:off x="11098421" y="1817094"/>
              <a:ext cx="44552" cy="20527"/>
            </a:xfrm>
            <a:custGeom>
              <a:rect b="b" l="l" r="r" t="t"/>
              <a:pathLst>
                <a:path extrusionOk="0" h="311" w="675">
                  <a:moveTo>
                    <a:pt x="19" y="0"/>
                  </a:moveTo>
                  <a:lnTo>
                    <a:pt x="1" y="37"/>
                  </a:lnTo>
                  <a:lnTo>
                    <a:pt x="1" y="55"/>
                  </a:lnTo>
                  <a:lnTo>
                    <a:pt x="19" y="91"/>
                  </a:lnTo>
                  <a:lnTo>
                    <a:pt x="329" y="182"/>
                  </a:lnTo>
                  <a:lnTo>
                    <a:pt x="602" y="310"/>
                  </a:lnTo>
                  <a:lnTo>
                    <a:pt x="638" y="310"/>
                  </a:lnTo>
                  <a:lnTo>
                    <a:pt x="675" y="292"/>
                  </a:lnTo>
                  <a:lnTo>
                    <a:pt x="675" y="274"/>
                  </a:lnTo>
                  <a:lnTo>
                    <a:pt x="657" y="237"/>
                  </a:lnTo>
                  <a:lnTo>
                    <a:pt x="365" y="9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15"/>
            <p:cNvSpPr/>
            <p:nvPr/>
          </p:nvSpPr>
          <p:spPr>
            <a:xfrm flipH="1">
              <a:off x="10844575" y="1621001"/>
              <a:ext cx="245463" cy="211802"/>
            </a:xfrm>
            <a:custGeom>
              <a:rect b="b" l="l" r="r" t="t"/>
              <a:pathLst>
                <a:path extrusionOk="0" h="3209" w="3719">
                  <a:moveTo>
                    <a:pt x="529" y="1"/>
                  </a:moveTo>
                  <a:lnTo>
                    <a:pt x="492" y="19"/>
                  </a:lnTo>
                  <a:lnTo>
                    <a:pt x="474" y="37"/>
                  </a:lnTo>
                  <a:lnTo>
                    <a:pt x="201" y="1623"/>
                  </a:lnTo>
                  <a:lnTo>
                    <a:pt x="55" y="2607"/>
                  </a:lnTo>
                  <a:lnTo>
                    <a:pt x="0" y="2971"/>
                  </a:lnTo>
                  <a:lnTo>
                    <a:pt x="0" y="3153"/>
                  </a:lnTo>
                  <a:lnTo>
                    <a:pt x="19" y="3190"/>
                  </a:lnTo>
                  <a:lnTo>
                    <a:pt x="37" y="3208"/>
                  </a:lnTo>
                  <a:lnTo>
                    <a:pt x="110" y="3208"/>
                  </a:lnTo>
                  <a:lnTo>
                    <a:pt x="256" y="3190"/>
                  </a:lnTo>
                  <a:lnTo>
                    <a:pt x="565" y="3099"/>
                  </a:lnTo>
                  <a:lnTo>
                    <a:pt x="1130" y="2898"/>
                  </a:lnTo>
                  <a:lnTo>
                    <a:pt x="1987" y="2552"/>
                  </a:lnTo>
                  <a:lnTo>
                    <a:pt x="3172" y="2042"/>
                  </a:lnTo>
                  <a:lnTo>
                    <a:pt x="3700" y="1805"/>
                  </a:lnTo>
                  <a:lnTo>
                    <a:pt x="3718" y="1787"/>
                  </a:lnTo>
                  <a:lnTo>
                    <a:pt x="3718" y="1750"/>
                  </a:lnTo>
                  <a:lnTo>
                    <a:pt x="3700" y="1714"/>
                  </a:lnTo>
                  <a:lnTo>
                    <a:pt x="3664" y="1714"/>
                  </a:lnTo>
                  <a:lnTo>
                    <a:pt x="2607" y="2188"/>
                  </a:lnTo>
                  <a:lnTo>
                    <a:pt x="1495" y="2643"/>
                  </a:lnTo>
                  <a:lnTo>
                    <a:pt x="985" y="2844"/>
                  </a:lnTo>
                  <a:lnTo>
                    <a:pt x="565" y="3008"/>
                  </a:lnTo>
                  <a:lnTo>
                    <a:pt x="256" y="3099"/>
                  </a:lnTo>
                  <a:lnTo>
                    <a:pt x="164" y="3117"/>
                  </a:lnTo>
                  <a:lnTo>
                    <a:pt x="92" y="3117"/>
                  </a:lnTo>
                  <a:lnTo>
                    <a:pt x="92" y="2971"/>
                  </a:lnTo>
                  <a:lnTo>
                    <a:pt x="128" y="2698"/>
                  </a:lnTo>
                  <a:lnTo>
                    <a:pt x="237" y="1932"/>
                  </a:lnTo>
                  <a:lnTo>
                    <a:pt x="401" y="985"/>
                  </a:lnTo>
                  <a:lnTo>
                    <a:pt x="565" y="55"/>
                  </a:lnTo>
                  <a:lnTo>
                    <a:pt x="547" y="19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15"/>
            <p:cNvSpPr/>
            <p:nvPr/>
          </p:nvSpPr>
          <p:spPr>
            <a:xfrm flipH="1">
              <a:off x="11057499" y="1509128"/>
              <a:ext cx="87849" cy="75837"/>
            </a:xfrm>
            <a:custGeom>
              <a:rect b="b" l="l" r="r" t="t"/>
              <a:pathLst>
                <a:path extrusionOk="0" h="1149" w="1331">
                  <a:moveTo>
                    <a:pt x="37" y="1"/>
                  </a:moveTo>
                  <a:lnTo>
                    <a:pt x="18" y="19"/>
                  </a:lnTo>
                  <a:lnTo>
                    <a:pt x="0" y="55"/>
                  </a:lnTo>
                  <a:lnTo>
                    <a:pt x="18" y="74"/>
                  </a:lnTo>
                  <a:lnTo>
                    <a:pt x="37" y="92"/>
                  </a:lnTo>
                  <a:lnTo>
                    <a:pt x="255" y="110"/>
                  </a:lnTo>
                  <a:lnTo>
                    <a:pt x="456" y="183"/>
                  </a:lnTo>
                  <a:lnTo>
                    <a:pt x="656" y="274"/>
                  </a:lnTo>
                  <a:lnTo>
                    <a:pt x="838" y="402"/>
                  </a:lnTo>
                  <a:lnTo>
                    <a:pt x="984" y="547"/>
                  </a:lnTo>
                  <a:lnTo>
                    <a:pt x="1112" y="711"/>
                  </a:lnTo>
                  <a:lnTo>
                    <a:pt x="1203" y="912"/>
                  </a:lnTo>
                  <a:lnTo>
                    <a:pt x="1221" y="1021"/>
                  </a:lnTo>
                  <a:lnTo>
                    <a:pt x="1258" y="1112"/>
                  </a:lnTo>
                  <a:lnTo>
                    <a:pt x="1276" y="1149"/>
                  </a:lnTo>
                  <a:lnTo>
                    <a:pt x="1294" y="1149"/>
                  </a:lnTo>
                  <a:lnTo>
                    <a:pt x="1330" y="1131"/>
                  </a:lnTo>
                  <a:lnTo>
                    <a:pt x="1330" y="1094"/>
                  </a:lnTo>
                  <a:lnTo>
                    <a:pt x="1312" y="985"/>
                  </a:lnTo>
                  <a:lnTo>
                    <a:pt x="1276" y="875"/>
                  </a:lnTo>
                  <a:lnTo>
                    <a:pt x="1239" y="766"/>
                  </a:lnTo>
                  <a:lnTo>
                    <a:pt x="1185" y="675"/>
                  </a:lnTo>
                  <a:lnTo>
                    <a:pt x="1057" y="474"/>
                  </a:lnTo>
                  <a:lnTo>
                    <a:pt x="893" y="329"/>
                  </a:lnTo>
                  <a:lnTo>
                    <a:pt x="693" y="183"/>
                  </a:lnTo>
                  <a:lnTo>
                    <a:pt x="492" y="92"/>
                  </a:lnTo>
                  <a:lnTo>
                    <a:pt x="273" y="1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15"/>
            <p:cNvSpPr/>
            <p:nvPr/>
          </p:nvSpPr>
          <p:spPr>
            <a:xfrm flipH="1">
              <a:off x="10696665" y="1606547"/>
              <a:ext cx="146790" cy="162498"/>
            </a:xfrm>
            <a:custGeom>
              <a:rect b="b" l="l" r="r" t="t"/>
              <a:pathLst>
                <a:path extrusionOk="0" h="2462" w="2224">
                  <a:moveTo>
                    <a:pt x="2115" y="1"/>
                  </a:moveTo>
                  <a:lnTo>
                    <a:pt x="2078" y="19"/>
                  </a:lnTo>
                  <a:lnTo>
                    <a:pt x="1768" y="74"/>
                  </a:lnTo>
                  <a:lnTo>
                    <a:pt x="1258" y="165"/>
                  </a:lnTo>
                  <a:lnTo>
                    <a:pt x="730" y="274"/>
                  </a:lnTo>
                  <a:lnTo>
                    <a:pt x="547" y="329"/>
                  </a:lnTo>
                  <a:lnTo>
                    <a:pt x="493" y="347"/>
                  </a:lnTo>
                  <a:lnTo>
                    <a:pt x="456" y="384"/>
                  </a:lnTo>
                  <a:lnTo>
                    <a:pt x="401" y="475"/>
                  </a:lnTo>
                  <a:lnTo>
                    <a:pt x="329" y="675"/>
                  </a:lnTo>
                  <a:lnTo>
                    <a:pt x="183" y="1222"/>
                  </a:lnTo>
                  <a:lnTo>
                    <a:pt x="1" y="1969"/>
                  </a:lnTo>
                  <a:lnTo>
                    <a:pt x="92" y="2042"/>
                  </a:lnTo>
                  <a:lnTo>
                    <a:pt x="292" y="2243"/>
                  </a:lnTo>
                  <a:lnTo>
                    <a:pt x="401" y="2334"/>
                  </a:lnTo>
                  <a:lnTo>
                    <a:pt x="529" y="2407"/>
                  </a:lnTo>
                  <a:lnTo>
                    <a:pt x="638" y="2461"/>
                  </a:lnTo>
                  <a:lnTo>
                    <a:pt x="730" y="2461"/>
                  </a:lnTo>
                  <a:lnTo>
                    <a:pt x="802" y="2407"/>
                  </a:lnTo>
                  <a:lnTo>
                    <a:pt x="875" y="2334"/>
                  </a:lnTo>
                  <a:lnTo>
                    <a:pt x="1021" y="2151"/>
                  </a:lnTo>
                  <a:lnTo>
                    <a:pt x="1167" y="1987"/>
                  </a:lnTo>
                  <a:lnTo>
                    <a:pt x="1240" y="1914"/>
                  </a:lnTo>
                  <a:lnTo>
                    <a:pt x="1313" y="1878"/>
                  </a:lnTo>
                  <a:lnTo>
                    <a:pt x="1440" y="1842"/>
                  </a:lnTo>
                  <a:lnTo>
                    <a:pt x="1531" y="1805"/>
                  </a:lnTo>
                  <a:lnTo>
                    <a:pt x="1623" y="1750"/>
                  </a:lnTo>
                  <a:lnTo>
                    <a:pt x="1604" y="1933"/>
                  </a:lnTo>
                  <a:lnTo>
                    <a:pt x="1604" y="2042"/>
                  </a:lnTo>
                  <a:lnTo>
                    <a:pt x="1623" y="2078"/>
                  </a:lnTo>
                  <a:lnTo>
                    <a:pt x="1659" y="2078"/>
                  </a:lnTo>
                  <a:lnTo>
                    <a:pt x="1787" y="2024"/>
                  </a:lnTo>
                  <a:lnTo>
                    <a:pt x="1969" y="1951"/>
                  </a:lnTo>
                  <a:lnTo>
                    <a:pt x="2060" y="1896"/>
                  </a:lnTo>
                  <a:lnTo>
                    <a:pt x="2133" y="1823"/>
                  </a:lnTo>
                  <a:lnTo>
                    <a:pt x="2187" y="1732"/>
                  </a:lnTo>
                  <a:lnTo>
                    <a:pt x="2224" y="1623"/>
                  </a:lnTo>
                  <a:lnTo>
                    <a:pt x="2224" y="1477"/>
                  </a:lnTo>
                  <a:lnTo>
                    <a:pt x="2187" y="1313"/>
                  </a:lnTo>
                  <a:lnTo>
                    <a:pt x="2115" y="1149"/>
                  </a:lnTo>
                  <a:lnTo>
                    <a:pt x="2042" y="985"/>
                  </a:lnTo>
                  <a:lnTo>
                    <a:pt x="1859" y="693"/>
                  </a:lnTo>
                  <a:lnTo>
                    <a:pt x="1750" y="548"/>
                  </a:lnTo>
                  <a:lnTo>
                    <a:pt x="1695" y="511"/>
                  </a:lnTo>
                  <a:lnTo>
                    <a:pt x="1458" y="511"/>
                  </a:lnTo>
                  <a:lnTo>
                    <a:pt x="1222" y="529"/>
                  </a:lnTo>
                  <a:lnTo>
                    <a:pt x="1477" y="438"/>
                  </a:lnTo>
                  <a:lnTo>
                    <a:pt x="1714" y="365"/>
                  </a:lnTo>
                  <a:lnTo>
                    <a:pt x="1914" y="292"/>
                  </a:lnTo>
                  <a:lnTo>
                    <a:pt x="2005" y="256"/>
                  </a:lnTo>
                  <a:lnTo>
                    <a:pt x="2060" y="220"/>
                  </a:lnTo>
                  <a:lnTo>
                    <a:pt x="2115" y="165"/>
                  </a:lnTo>
                  <a:lnTo>
                    <a:pt x="2133" y="110"/>
                  </a:lnTo>
                  <a:lnTo>
                    <a:pt x="2151" y="56"/>
                  </a:lnTo>
                  <a:lnTo>
                    <a:pt x="2133" y="19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rgbClr val="EFB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15"/>
            <p:cNvSpPr/>
            <p:nvPr/>
          </p:nvSpPr>
          <p:spPr>
            <a:xfrm flipH="1">
              <a:off x="10760358" y="1640274"/>
              <a:ext cx="26533" cy="8448"/>
            </a:xfrm>
            <a:custGeom>
              <a:rect b="b" l="l" r="r" t="t"/>
              <a:pathLst>
                <a:path extrusionOk="0" h="128" w="402">
                  <a:moveTo>
                    <a:pt x="365" y="0"/>
                  </a:moveTo>
                  <a:lnTo>
                    <a:pt x="182" y="18"/>
                  </a:lnTo>
                  <a:lnTo>
                    <a:pt x="18" y="55"/>
                  </a:lnTo>
                  <a:lnTo>
                    <a:pt x="0" y="73"/>
                  </a:lnTo>
                  <a:lnTo>
                    <a:pt x="0" y="109"/>
                  </a:lnTo>
                  <a:lnTo>
                    <a:pt x="18" y="128"/>
                  </a:lnTo>
                  <a:lnTo>
                    <a:pt x="37" y="128"/>
                  </a:lnTo>
                  <a:lnTo>
                    <a:pt x="201" y="73"/>
                  </a:lnTo>
                  <a:lnTo>
                    <a:pt x="365" y="55"/>
                  </a:lnTo>
                  <a:lnTo>
                    <a:pt x="383" y="55"/>
                  </a:lnTo>
                  <a:lnTo>
                    <a:pt x="401" y="1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15"/>
            <p:cNvSpPr/>
            <p:nvPr/>
          </p:nvSpPr>
          <p:spPr>
            <a:xfrm flipH="1">
              <a:off x="10718315" y="1651098"/>
              <a:ext cx="44552" cy="13267"/>
            </a:xfrm>
            <a:custGeom>
              <a:rect b="b" l="l" r="r" t="t"/>
              <a:pathLst>
                <a:path extrusionOk="0" h="201" w="675">
                  <a:moveTo>
                    <a:pt x="493" y="0"/>
                  </a:moveTo>
                  <a:lnTo>
                    <a:pt x="402" y="18"/>
                  </a:lnTo>
                  <a:lnTo>
                    <a:pt x="329" y="18"/>
                  </a:lnTo>
                  <a:lnTo>
                    <a:pt x="165" y="73"/>
                  </a:lnTo>
                  <a:lnTo>
                    <a:pt x="19" y="146"/>
                  </a:lnTo>
                  <a:lnTo>
                    <a:pt x="1" y="164"/>
                  </a:lnTo>
                  <a:lnTo>
                    <a:pt x="1" y="182"/>
                  </a:lnTo>
                  <a:lnTo>
                    <a:pt x="19" y="201"/>
                  </a:lnTo>
                  <a:lnTo>
                    <a:pt x="37" y="201"/>
                  </a:lnTo>
                  <a:lnTo>
                    <a:pt x="183" y="146"/>
                  </a:lnTo>
                  <a:lnTo>
                    <a:pt x="329" y="91"/>
                  </a:lnTo>
                  <a:lnTo>
                    <a:pt x="474" y="73"/>
                  </a:lnTo>
                  <a:lnTo>
                    <a:pt x="547" y="73"/>
                  </a:lnTo>
                  <a:lnTo>
                    <a:pt x="620" y="91"/>
                  </a:lnTo>
                  <a:lnTo>
                    <a:pt x="657" y="91"/>
                  </a:lnTo>
                  <a:lnTo>
                    <a:pt x="675" y="73"/>
                  </a:lnTo>
                  <a:lnTo>
                    <a:pt x="675" y="55"/>
                  </a:lnTo>
                  <a:lnTo>
                    <a:pt x="657" y="37"/>
                  </a:lnTo>
                  <a:lnTo>
                    <a:pt x="566" y="18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15"/>
            <p:cNvSpPr/>
            <p:nvPr/>
          </p:nvSpPr>
          <p:spPr>
            <a:xfrm flipH="1">
              <a:off x="10707491" y="1671493"/>
              <a:ext cx="40922" cy="10956"/>
            </a:xfrm>
            <a:custGeom>
              <a:rect b="b" l="l" r="r" t="t"/>
              <a:pathLst>
                <a:path extrusionOk="0" h="166" w="620">
                  <a:moveTo>
                    <a:pt x="310" y="1"/>
                  </a:moveTo>
                  <a:lnTo>
                    <a:pt x="146" y="19"/>
                  </a:lnTo>
                  <a:lnTo>
                    <a:pt x="0" y="92"/>
                  </a:lnTo>
                  <a:lnTo>
                    <a:pt x="0" y="129"/>
                  </a:lnTo>
                  <a:lnTo>
                    <a:pt x="0" y="147"/>
                  </a:lnTo>
                  <a:lnTo>
                    <a:pt x="18" y="165"/>
                  </a:lnTo>
                  <a:lnTo>
                    <a:pt x="37" y="147"/>
                  </a:lnTo>
                  <a:lnTo>
                    <a:pt x="164" y="92"/>
                  </a:lnTo>
                  <a:lnTo>
                    <a:pt x="310" y="56"/>
                  </a:lnTo>
                  <a:lnTo>
                    <a:pt x="438" y="56"/>
                  </a:lnTo>
                  <a:lnTo>
                    <a:pt x="583" y="110"/>
                  </a:lnTo>
                  <a:lnTo>
                    <a:pt x="602" y="110"/>
                  </a:lnTo>
                  <a:lnTo>
                    <a:pt x="620" y="92"/>
                  </a:lnTo>
                  <a:lnTo>
                    <a:pt x="620" y="56"/>
                  </a:lnTo>
                  <a:lnTo>
                    <a:pt x="602" y="56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15"/>
            <p:cNvSpPr/>
            <p:nvPr/>
          </p:nvSpPr>
          <p:spPr>
            <a:xfrm flipH="1">
              <a:off x="10721879" y="1699214"/>
              <a:ext cx="16897" cy="26533"/>
            </a:xfrm>
            <a:custGeom>
              <a:rect b="b" l="l" r="r" t="t"/>
              <a:pathLst>
                <a:path extrusionOk="0" h="402" w="256">
                  <a:moveTo>
                    <a:pt x="201" y="0"/>
                  </a:moveTo>
                  <a:lnTo>
                    <a:pt x="182" y="18"/>
                  </a:lnTo>
                  <a:lnTo>
                    <a:pt x="164" y="110"/>
                  </a:lnTo>
                  <a:lnTo>
                    <a:pt x="128" y="201"/>
                  </a:lnTo>
                  <a:lnTo>
                    <a:pt x="73" y="274"/>
                  </a:lnTo>
                  <a:lnTo>
                    <a:pt x="18" y="346"/>
                  </a:lnTo>
                  <a:lnTo>
                    <a:pt x="0" y="365"/>
                  </a:lnTo>
                  <a:lnTo>
                    <a:pt x="0" y="383"/>
                  </a:lnTo>
                  <a:lnTo>
                    <a:pt x="18" y="401"/>
                  </a:lnTo>
                  <a:lnTo>
                    <a:pt x="37" y="401"/>
                  </a:lnTo>
                  <a:lnTo>
                    <a:pt x="128" y="328"/>
                  </a:lnTo>
                  <a:lnTo>
                    <a:pt x="182" y="237"/>
                  </a:lnTo>
                  <a:lnTo>
                    <a:pt x="219" y="146"/>
                  </a:lnTo>
                  <a:lnTo>
                    <a:pt x="255" y="37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15"/>
            <p:cNvSpPr/>
            <p:nvPr/>
          </p:nvSpPr>
          <p:spPr>
            <a:xfrm flipH="1">
              <a:off x="10708679" y="1707596"/>
              <a:ext cx="20527" cy="8514"/>
            </a:xfrm>
            <a:custGeom>
              <a:rect b="b" l="l" r="r" t="t"/>
              <a:pathLst>
                <a:path extrusionOk="0" h="129" w="311">
                  <a:moveTo>
                    <a:pt x="165" y="1"/>
                  </a:moveTo>
                  <a:lnTo>
                    <a:pt x="92" y="19"/>
                  </a:lnTo>
                  <a:lnTo>
                    <a:pt x="19" y="37"/>
                  </a:lnTo>
                  <a:lnTo>
                    <a:pt x="1" y="55"/>
                  </a:lnTo>
                  <a:lnTo>
                    <a:pt x="19" y="74"/>
                  </a:lnTo>
                  <a:lnTo>
                    <a:pt x="37" y="92"/>
                  </a:lnTo>
                  <a:lnTo>
                    <a:pt x="56" y="92"/>
                  </a:lnTo>
                  <a:lnTo>
                    <a:pt x="110" y="74"/>
                  </a:lnTo>
                  <a:lnTo>
                    <a:pt x="165" y="74"/>
                  </a:lnTo>
                  <a:lnTo>
                    <a:pt x="201" y="92"/>
                  </a:lnTo>
                  <a:lnTo>
                    <a:pt x="256" y="110"/>
                  </a:lnTo>
                  <a:lnTo>
                    <a:pt x="274" y="128"/>
                  </a:lnTo>
                  <a:lnTo>
                    <a:pt x="292" y="110"/>
                  </a:lnTo>
                  <a:lnTo>
                    <a:pt x="311" y="92"/>
                  </a:lnTo>
                  <a:lnTo>
                    <a:pt x="292" y="74"/>
                  </a:lnTo>
                  <a:lnTo>
                    <a:pt x="238" y="37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15"/>
            <p:cNvSpPr/>
            <p:nvPr/>
          </p:nvSpPr>
          <p:spPr>
            <a:xfrm flipH="1">
              <a:off x="10795272" y="1772543"/>
              <a:ext cx="282755" cy="211802"/>
            </a:xfrm>
            <a:custGeom>
              <a:rect b="b" l="l" r="r" t="t"/>
              <a:pathLst>
                <a:path extrusionOk="0" h="3209" w="4284">
                  <a:moveTo>
                    <a:pt x="4192" y="1"/>
                  </a:moveTo>
                  <a:lnTo>
                    <a:pt x="3864" y="365"/>
                  </a:lnTo>
                  <a:lnTo>
                    <a:pt x="3482" y="748"/>
                  </a:lnTo>
                  <a:lnTo>
                    <a:pt x="2971" y="1204"/>
                  </a:lnTo>
                  <a:lnTo>
                    <a:pt x="2680" y="1441"/>
                  </a:lnTo>
                  <a:lnTo>
                    <a:pt x="2352" y="1696"/>
                  </a:lnTo>
                  <a:lnTo>
                    <a:pt x="2024" y="1969"/>
                  </a:lnTo>
                  <a:lnTo>
                    <a:pt x="1659" y="2224"/>
                  </a:lnTo>
                  <a:lnTo>
                    <a:pt x="1276" y="2461"/>
                  </a:lnTo>
                  <a:lnTo>
                    <a:pt x="875" y="2698"/>
                  </a:lnTo>
                  <a:lnTo>
                    <a:pt x="456" y="2917"/>
                  </a:lnTo>
                  <a:lnTo>
                    <a:pt x="37" y="3136"/>
                  </a:lnTo>
                  <a:lnTo>
                    <a:pt x="1" y="3154"/>
                  </a:lnTo>
                  <a:lnTo>
                    <a:pt x="1" y="3190"/>
                  </a:lnTo>
                  <a:lnTo>
                    <a:pt x="19" y="3208"/>
                  </a:lnTo>
                  <a:lnTo>
                    <a:pt x="74" y="3208"/>
                  </a:lnTo>
                  <a:lnTo>
                    <a:pt x="493" y="3008"/>
                  </a:lnTo>
                  <a:lnTo>
                    <a:pt x="912" y="2789"/>
                  </a:lnTo>
                  <a:lnTo>
                    <a:pt x="1313" y="2552"/>
                  </a:lnTo>
                  <a:lnTo>
                    <a:pt x="1696" y="2297"/>
                  </a:lnTo>
                  <a:lnTo>
                    <a:pt x="2078" y="2042"/>
                  </a:lnTo>
                  <a:lnTo>
                    <a:pt x="2406" y="1769"/>
                  </a:lnTo>
                  <a:lnTo>
                    <a:pt x="2734" y="1514"/>
                  </a:lnTo>
                  <a:lnTo>
                    <a:pt x="3026" y="1258"/>
                  </a:lnTo>
                  <a:lnTo>
                    <a:pt x="3536" y="803"/>
                  </a:lnTo>
                  <a:lnTo>
                    <a:pt x="3919" y="420"/>
                  </a:lnTo>
                  <a:lnTo>
                    <a:pt x="4265" y="74"/>
                  </a:lnTo>
                  <a:lnTo>
                    <a:pt x="4284" y="37"/>
                  </a:lnTo>
                  <a:lnTo>
                    <a:pt x="4265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15"/>
            <p:cNvSpPr/>
            <p:nvPr/>
          </p:nvSpPr>
          <p:spPr>
            <a:xfrm flipH="1">
              <a:off x="10825369" y="1536783"/>
              <a:ext cx="160056" cy="96298"/>
            </a:xfrm>
            <a:custGeom>
              <a:rect b="b" l="l" r="r" t="t"/>
              <a:pathLst>
                <a:path extrusionOk="0" h="1459" w="2425">
                  <a:moveTo>
                    <a:pt x="2370" y="1"/>
                  </a:moveTo>
                  <a:lnTo>
                    <a:pt x="2352" y="19"/>
                  </a:lnTo>
                  <a:lnTo>
                    <a:pt x="2115" y="274"/>
                  </a:lnTo>
                  <a:lnTo>
                    <a:pt x="1860" y="493"/>
                  </a:lnTo>
                  <a:lnTo>
                    <a:pt x="1587" y="693"/>
                  </a:lnTo>
                  <a:lnTo>
                    <a:pt x="1295" y="876"/>
                  </a:lnTo>
                  <a:lnTo>
                    <a:pt x="985" y="1040"/>
                  </a:lnTo>
                  <a:lnTo>
                    <a:pt x="675" y="1167"/>
                  </a:lnTo>
                  <a:lnTo>
                    <a:pt x="365" y="1277"/>
                  </a:lnTo>
                  <a:lnTo>
                    <a:pt x="19" y="1368"/>
                  </a:lnTo>
                  <a:lnTo>
                    <a:pt x="1" y="1386"/>
                  </a:lnTo>
                  <a:lnTo>
                    <a:pt x="1" y="1422"/>
                  </a:lnTo>
                  <a:lnTo>
                    <a:pt x="19" y="1441"/>
                  </a:lnTo>
                  <a:lnTo>
                    <a:pt x="56" y="1459"/>
                  </a:lnTo>
                  <a:lnTo>
                    <a:pt x="384" y="1368"/>
                  </a:lnTo>
                  <a:lnTo>
                    <a:pt x="712" y="1258"/>
                  </a:lnTo>
                  <a:lnTo>
                    <a:pt x="1040" y="1113"/>
                  </a:lnTo>
                  <a:lnTo>
                    <a:pt x="1331" y="967"/>
                  </a:lnTo>
                  <a:lnTo>
                    <a:pt x="1623" y="766"/>
                  </a:lnTo>
                  <a:lnTo>
                    <a:pt x="1915" y="566"/>
                  </a:lnTo>
                  <a:lnTo>
                    <a:pt x="2170" y="329"/>
                  </a:lnTo>
                  <a:lnTo>
                    <a:pt x="2407" y="92"/>
                  </a:lnTo>
                  <a:lnTo>
                    <a:pt x="2425" y="55"/>
                  </a:lnTo>
                  <a:lnTo>
                    <a:pt x="2407" y="19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"/>
          <p:cNvSpPr/>
          <p:nvPr/>
        </p:nvSpPr>
        <p:spPr>
          <a:xfrm>
            <a:off x="4546756" y="3053305"/>
            <a:ext cx="758962" cy="758956"/>
          </a:xfrm>
          <a:custGeom>
            <a:rect b="b" l="l" r="r" t="t"/>
            <a:pathLst>
              <a:path extrusionOk="0" h="6397" w="9660">
                <a:moveTo>
                  <a:pt x="5997" y="0"/>
                </a:moveTo>
                <a:lnTo>
                  <a:pt x="5413" y="18"/>
                </a:lnTo>
                <a:lnTo>
                  <a:pt x="4794" y="73"/>
                </a:lnTo>
                <a:lnTo>
                  <a:pt x="4575" y="109"/>
                </a:lnTo>
                <a:lnTo>
                  <a:pt x="4010" y="237"/>
                </a:lnTo>
                <a:lnTo>
                  <a:pt x="3627" y="346"/>
                </a:lnTo>
                <a:lnTo>
                  <a:pt x="3190" y="474"/>
                </a:lnTo>
                <a:lnTo>
                  <a:pt x="2753" y="638"/>
                </a:lnTo>
                <a:lnTo>
                  <a:pt x="2279" y="820"/>
                </a:lnTo>
                <a:lnTo>
                  <a:pt x="1823" y="1057"/>
                </a:lnTo>
                <a:lnTo>
                  <a:pt x="1604" y="1185"/>
                </a:lnTo>
                <a:lnTo>
                  <a:pt x="1386" y="1312"/>
                </a:lnTo>
                <a:lnTo>
                  <a:pt x="1185" y="1476"/>
                </a:lnTo>
                <a:lnTo>
                  <a:pt x="985" y="1622"/>
                </a:lnTo>
                <a:lnTo>
                  <a:pt x="803" y="1786"/>
                </a:lnTo>
                <a:lnTo>
                  <a:pt x="620" y="1968"/>
                </a:lnTo>
                <a:lnTo>
                  <a:pt x="475" y="2169"/>
                </a:lnTo>
                <a:lnTo>
                  <a:pt x="329" y="2369"/>
                </a:lnTo>
                <a:lnTo>
                  <a:pt x="219" y="2570"/>
                </a:lnTo>
                <a:lnTo>
                  <a:pt x="128" y="2788"/>
                </a:lnTo>
                <a:lnTo>
                  <a:pt x="55" y="3025"/>
                </a:lnTo>
                <a:lnTo>
                  <a:pt x="19" y="3281"/>
                </a:lnTo>
                <a:lnTo>
                  <a:pt x="1" y="3536"/>
                </a:lnTo>
                <a:lnTo>
                  <a:pt x="19" y="3809"/>
                </a:lnTo>
                <a:lnTo>
                  <a:pt x="74" y="4155"/>
                </a:lnTo>
                <a:lnTo>
                  <a:pt x="165" y="4465"/>
                </a:lnTo>
                <a:lnTo>
                  <a:pt x="274" y="4757"/>
                </a:lnTo>
                <a:lnTo>
                  <a:pt x="402" y="5012"/>
                </a:lnTo>
                <a:lnTo>
                  <a:pt x="566" y="5249"/>
                </a:lnTo>
                <a:lnTo>
                  <a:pt x="766" y="5468"/>
                </a:lnTo>
                <a:lnTo>
                  <a:pt x="967" y="5650"/>
                </a:lnTo>
                <a:lnTo>
                  <a:pt x="1203" y="5814"/>
                </a:lnTo>
                <a:lnTo>
                  <a:pt x="1440" y="5960"/>
                </a:lnTo>
                <a:lnTo>
                  <a:pt x="1714" y="6069"/>
                </a:lnTo>
                <a:lnTo>
                  <a:pt x="1987" y="6178"/>
                </a:lnTo>
                <a:lnTo>
                  <a:pt x="2279" y="6251"/>
                </a:lnTo>
                <a:lnTo>
                  <a:pt x="2589" y="6324"/>
                </a:lnTo>
                <a:lnTo>
                  <a:pt x="2898" y="6361"/>
                </a:lnTo>
                <a:lnTo>
                  <a:pt x="3208" y="6379"/>
                </a:lnTo>
                <a:lnTo>
                  <a:pt x="3536" y="6397"/>
                </a:lnTo>
                <a:lnTo>
                  <a:pt x="3883" y="6379"/>
                </a:lnTo>
                <a:lnTo>
                  <a:pt x="4211" y="6361"/>
                </a:lnTo>
                <a:lnTo>
                  <a:pt x="4539" y="6324"/>
                </a:lnTo>
                <a:lnTo>
                  <a:pt x="4885" y="6269"/>
                </a:lnTo>
                <a:lnTo>
                  <a:pt x="5213" y="6215"/>
                </a:lnTo>
                <a:lnTo>
                  <a:pt x="5541" y="6142"/>
                </a:lnTo>
                <a:lnTo>
                  <a:pt x="5869" y="6051"/>
                </a:lnTo>
                <a:lnTo>
                  <a:pt x="6179" y="5941"/>
                </a:lnTo>
                <a:lnTo>
                  <a:pt x="6489" y="5850"/>
                </a:lnTo>
                <a:lnTo>
                  <a:pt x="6780" y="5723"/>
                </a:lnTo>
                <a:lnTo>
                  <a:pt x="7054" y="5613"/>
                </a:lnTo>
                <a:lnTo>
                  <a:pt x="7327" y="5468"/>
                </a:lnTo>
                <a:lnTo>
                  <a:pt x="7582" y="5340"/>
                </a:lnTo>
                <a:lnTo>
                  <a:pt x="7801" y="5194"/>
                </a:lnTo>
                <a:lnTo>
                  <a:pt x="8020" y="5048"/>
                </a:lnTo>
                <a:lnTo>
                  <a:pt x="8202" y="4903"/>
                </a:lnTo>
                <a:lnTo>
                  <a:pt x="8439" y="4702"/>
                </a:lnTo>
                <a:lnTo>
                  <a:pt x="8657" y="4502"/>
                </a:lnTo>
                <a:lnTo>
                  <a:pt x="8840" y="4283"/>
                </a:lnTo>
                <a:lnTo>
                  <a:pt x="9004" y="4082"/>
                </a:lnTo>
                <a:lnTo>
                  <a:pt x="9150" y="3864"/>
                </a:lnTo>
                <a:lnTo>
                  <a:pt x="9295" y="3663"/>
                </a:lnTo>
                <a:lnTo>
                  <a:pt x="9405" y="3445"/>
                </a:lnTo>
                <a:lnTo>
                  <a:pt x="9496" y="3226"/>
                </a:lnTo>
                <a:lnTo>
                  <a:pt x="9569" y="3025"/>
                </a:lnTo>
                <a:lnTo>
                  <a:pt x="9605" y="2825"/>
                </a:lnTo>
                <a:lnTo>
                  <a:pt x="9642" y="2606"/>
                </a:lnTo>
                <a:lnTo>
                  <a:pt x="9660" y="2406"/>
                </a:lnTo>
                <a:lnTo>
                  <a:pt x="9660" y="2205"/>
                </a:lnTo>
                <a:lnTo>
                  <a:pt x="9623" y="2023"/>
                </a:lnTo>
                <a:lnTo>
                  <a:pt x="9587" y="1823"/>
                </a:lnTo>
                <a:lnTo>
                  <a:pt x="9532" y="1640"/>
                </a:lnTo>
                <a:lnTo>
                  <a:pt x="9441" y="1476"/>
                </a:lnTo>
                <a:lnTo>
                  <a:pt x="9350" y="1294"/>
                </a:lnTo>
                <a:lnTo>
                  <a:pt x="9222" y="1130"/>
                </a:lnTo>
                <a:lnTo>
                  <a:pt x="9095" y="984"/>
                </a:lnTo>
                <a:lnTo>
                  <a:pt x="8931" y="838"/>
                </a:lnTo>
                <a:lnTo>
                  <a:pt x="8749" y="693"/>
                </a:lnTo>
                <a:lnTo>
                  <a:pt x="8566" y="565"/>
                </a:lnTo>
                <a:lnTo>
                  <a:pt x="8348" y="456"/>
                </a:lnTo>
                <a:lnTo>
                  <a:pt x="8129" y="346"/>
                </a:lnTo>
                <a:lnTo>
                  <a:pt x="7874" y="255"/>
                </a:lnTo>
                <a:lnTo>
                  <a:pt x="7600" y="182"/>
                </a:lnTo>
                <a:lnTo>
                  <a:pt x="7327" y="109"/>
                </a:lnTo>
                <a:lnTo>
                  <a:pt x="7017" y="55"/>
                </a:lnTo>
                <a:lnTo>
                  <a:pt x="6689" y="18"/>
                </a:lnTo>
                <a:lnTo>
                  <a:pt x="63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"/>
          <p:cNvSpPr/>
          <p:nvPr/>
        </p:nvSpPr>
        <p:spPr>
          <a:xfrm>
            <a:off x="4546756" y="1280905"/>
            <a:ext cx="758962" cy="758956"/>
          </a:xfrm>
          <a:custGeom>
            <a:rect b="b" l="l" r="r" t="t"/>
            <a:pathLst>
              <a:path extrusionOk="0" h="6397" w="9660">
                <a:moveTo>
                  <a:pt x="5997" y="0"/>
                </a:moveTo>
                <a:lnTo>
                  <a:pt x="5413" y="18"/>
                </a:lnTo>
                <a:lnTo>
                  <a:pt x="4794" y="73"/>
                </a:lnTo>
                <a:lnTo>
                  <a:pt x="4575" y="109"/>
                </a:lnTo>
                <a:lnTo>
                  <a:pt x="4010" y="237"/>
                </a:lnTo>
                <a:lnTo>
                  <a:pt x="3627" y="346"/>
                </a:lnTo>
                <a:lnTo>
                  <a:pt x="3190" y="474"/>
                </a:lnTo>
                <a:lnTo>
                  <a:pt x="2753" y="638"/>
                </a:lnTo>
                <a:lnTo>
                  <a:pt x="2279" y="820"/>
                </a:lnTo>
                <a:lnTo>
                  <a:pt x="1823" y="1057"/>
                </a:lnTo>
                <a:lnTo>
                  <a:pt x="1604" y="1185"/>
                </a:lnTo>
                <a:lnTo>
                  <a:pt x="1386" y="1312"/>
                </a:lnTo>
                <a:lnTo>
                  <a:pt x="1185" y="1476"/>
                </a:lnTo>
                <a:lnTo>
                  <a:pt x="985" y="1622"/>
                </a:lnTo>
                <a:lnTo>
                  <a:pt x="803" y="1786"/>
                </a:lnTo>
                <a:lnTo>
                  <a:pt x="620" y="1968"/>
                </a:lnTo>
                <a:lnTo>
                  <a:pt x="475" y="2169"/>
                </a:lnTo>
                <a:lnTo>
                  <a:pt x="329" y="2369"/>
                </a:lnTo>
                <a:lnTo>
                  <a:pt x="219" y="2570"/>
                </a:lnTo>
                <a:lnTo>
                  <a:pt x="128" y="2788"/>
                </a:lnTo>
                <a:lnTo>
                  <a:pt x="55" y="3025"/>
                </a:lnTo>
                <a:lnTo>
                  <a:pt x="19" y="3281"/>
                </a:lnTo>
                <a:lnTo>
                  <a:pt x="1" y="3536"/>
                </a:lnTo>
                <a:lnTo>
                  <a:pt x="19" y="3809"/>
                </a:lnTo>
                <a:lnTo>
                  <a:pt x="74" y="4155"/>
                </a:lnTo>
                <a:lnTo>
                  <a:pt x="165" y="4465"/>
                </a:lnTo>
                <a:lnTo>
                  <a:pt x="274" y="4757"/>
                </a:lnTo>
                <a:lnTo>
                  <a:pt x="402" y="5012"/>
                </a:lnTo>
                <a:lnTo>
                  <a:pt x="566" y="5249"/>
                </a:lnTo>
                <a:lnTo>
                  <a:pt x="766" y="5468"/>
                </a:lnTo>
                <a:lnTo>
                  <a:pt x="967" y="5650"/>
                </a:lnTo>
                <a:lnTo>
                  <a:pt x="1203" y="5814"/>
                </a:lnTo>
                <a:lnTo>
                  <a:pt x="1440" y="5960"/>
                </a:lnTo>
                <a:lnTo>
                  <a:pt x="1714" y="6069"/>
                </a:lnTo>
                <a:lnTo>
                  <a:pt x="1987" y="6178"/>
                </a:lnTo>
                <a:lnTo>
                  <a:pt x="2279" y="6251"/>
                </a:lnTo>
                <a:lnTo>
                  <a:pt x="2589" y="6324"/>
                </a:lnTo>
                <a:lnTo>
                  <a:pt x="2898" y="6361"/>
                </a:lnTo>
                <a:lnTo>
                  <a:pt x="3208" y="6379"/>
                </a:lnTo>
                <a:lnTo>
                  <a:pt x="3536" y="6397"/>
                </a:lnTo>
                <a:lnTo>
                  <a:pt x="3883" y="6379"/>
                </a:lnTo>
                <a:lnTo>
                  <a:pt x="4211" y="6361"/>
                </a:lnTo>
                <a:lnTo>
                  <a:pt x="4539" y="6324"/>
                </a:lnTo>
                <a:lnTo>
                  <a:pt x="4885" y="6269"/>
                </a:lnTo>
                <a:lnTo>
                  <a:pt x="5213" y="6215"/>
                </a:lnTo>
                <a:lnTo>
                  <a:pt x="5541" y="6142"/>
                </a:lnTo>
                <a:lnTo>
                  <a:pt x="5869" y="6051"/>
                </a:lnTo>
                <a:lnTo>
                  <a:pt x="6179" y="5941"/>
                </a:lnTo>
                <a:lnTo>
                  <a:pt x="6489" y="5850"/>
                </a:lnTo>
                <a:lnTo>
                  <a:pt x="6780" y="5723"/>
                </a:lnTo>
                <a:lnTo>
                  <a:pt x="7054" y="5613"/>
                </a:lnTo>
                <a:lnTo>
                  <a:pt x="7327" y="5468"/>
                </a:lnTo>
                <a:lnTo>
                  <a:pt x="7582" y="5340"/>
                </a:lnTo>
                <a:lnTo>
                  <a:pt x="7801" y="5194"/>
                </a:lnTo>
                <a:lnTo>
                  <a:pt x="8020" y="5048"/>
                </a:lnTo>
                <a:lnTo>
                  <a:pt x="8202" y="4903"/>
                </a:lnTo>
                <a:lnTo>
                  <a:pt x="8439" y="4702"/>
                </a:lnTo>
                <a:lnTo>
                  <a:pt x="8657" y="4502"/>
                </a:lnTo>
                <a:lnTo>
                  <a:pt x="8840" y="4283"/>
                </a:lnTo>
                <a:lnTo>
                  <a:pt x="9004" y="4082"/>
                </a:lnTo>
                <a:lnTo>
                  <a:pt x="9150" y="3864"/>
                </a:lnTo>
                <a:lnTo>
                  <a:pt x="9295" y="3663"/>
                </a:lnTo>
                <a:lnTo>
                  <a:pt x="9405" y="3445"/>
                </a:lnTo>
                <a:lnTo>
                  <a:pt x="9496" y="3226"/>
                </a:lnTo>
                <a:lnTo>
                  <a:pt x="9569" y="3025"/>
                </a:lnTo>
                <a:lnTo>
                  <a:pt x="9605" y="2825"/>
                </a:lnTo>
                <a:lnTo>
                  <a:pt x="9642" y="2606"/>
                </a:lnTo>
                <a:lnTo>
                  <a:pt x="9660" y="2406"/>
                </a:lnTo>
                <a:lnTo>
                  <a:pt x="9660" y="2205"/>
                </a:lnTo>
                <a:lnTo>
                  <a:pt x="9623" y="2023"/>
                </a:lnTo>
                <a:lnTo>
                  <a:pt x="9587" y="1823"/>
                </a:lnTo>
                <a:lnTo>
                  <a:pt x="9532" y="1640"/>
                </a:lnTo>
                <a:lnTo>
                  <a:pt x="9441" y="1476"/>
                </a:lnTo>
                <a:lnTo>
                  <a:pt x="9350" y="1294"/>
                </a:lnTo>
                <a:lnTo>
                  <a:pt x="9222" y="1130"/>
                </a:lnTo>
                <a:lnTo>
                  <a:pt x="9095" y="984"/>
                </a:lnTo>
                <a:lnTo>
                  <a:pt x="8931" y="838"/>
                </a:lnTo>
                <a:lnTo>
                  <a:pt x="8749" y="693"/>
                </a:lnTo>
                <a:lnTo>
                  <a:pt x="8566" y="565"/>
                </a:lnTo>
                <a:lnTo>
                  <a:pt x="8348" y="456"/>
                </a:lnTo>
                <a:lnTo>
                  <a:pt x="8129" y="346"/>
                </a:lnTo>
                <a:lnTo>
                  <a:pt x="7874" y="255"/>
                </a:lnTo>
                <a:lnTo>
                  <a:pt x="7600" y="182"/>
                </a:lnTo>
                <a:lnTo>
                  <a:pt x="7327" y="109"/>
                </a:lnTo>
                <a:lnTo>
                  <a:pt x="7017" y="55"/>
                </a:lnTo>
                <a:lnTo>
                  <a:pt x="6689" y="18"/>
                </a:lnTo>
                <a:lnTo>
                  <a:pt x="63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"/>
          <p:cNvSpPr/>
          <p:nvPr/>
        </p:nvSpPr>
        <p:spPr>
          <a:xfrm>
            <a:off x="812956" y="3053305"/>
            <a:ext cx="758962" cy="758956"/>
          </a:xfrm>
          <a:custGeom>
            <a:rect b="b" l="l" r="r" t="t"/>
            <a:pathLst>
              <a:path extrusionOk="0" h="6397" w="9660">
                <a:moveTo>
                  <a:pt x="5997" y="0"/>
                </a:moveTo>
                <a:lnTo>
                  <a:pt x="5413" y="18"/>
                </a:lnTo>
                <a:lnTo>
                  <a:pt x="4794" y="73"/>
                </a:lnTo>
                <a:lnTo>
                  <a:pt x="4575" y="109"/>
                </a:lnTo>
                <a:lnTo>
                  <a:pt x="4010" y="237"/>
                </a:lnTo>
                <a:lnTo>
                  <a:pt x="3627" y="346"/>
                </a:lnTo>
                <a:lnTo>
                  <a:pt x="3190" y="474"/>
                </a:lnTo>
                <a:lnTo>
                  <a:pt x="2753" y="638"/>
                </a:lnTo>
                <a:lnTo>
                  <a:pt x="2279" y="820"/>
                </a:lnTo>
                <a:lnTo>
                  <a:pt x="1823" y="1057"/>
                </a:lnTo>
                <a:lnTo>
                  <a:pt x="1604" y="1185"/>
                </a:lnTo>
                <a:lnTo>
                  <a:pt x="1386" y="1312"/>
                </a:lnTo>
                <a:lnTo>
                  <a:pt x="1185" y="1476"/>
                </a:lnTo>
                <a:lnTo>
                  <a:pt x="985" y="1622"/>
                </a:lnTo>
                <a:lnTo>
                  <a:pt x="803" y="1786"/>
                </a:lnTo>
                <a:lnTo>
                  <a:pt x="620" y="1968"/>
                </a:lnTo>
                <a:lnTo>
                  <a:pt x="475" y="2169"/>
                </a:lnTo>
                <a:lnTo>
                  <a:pt x="329" y="2369"/>
                </a:lnTo>
                <a:lnTo>
                  <a:pt x="219" y="2570"/>
                </a:lnTo>
                <a:lnTo>
                  <a:pt x="128" y="2788"/>
                </a:lnTo>
                <a:lnTo>
                  <a:pt x="55" y="3025"/>
                </a:lnTo>
                <a:lnTo>
                  <a:pt x="19" y="3281"/>
                </a:lnTo>
                <a:lnTo>
                  <a:pt x="1" y="3536"/>
                </a:lnTo>
                <a:lnTo>
                  <a:pt x="19" y="3809"/>
                </a:lnTo>
                <a:lnTo>
                  <a:pt x="74" y="4155"/>
                </a:lnTo>
                <a:lnTo>
                  <a:pt x="165" y="4465"/>
                </a:lnTo>
                <a:lnTo>
                  <a:pt x="274" y="4757"/>
                </a:lnTo>
                <a:lnTo>
                  <a:pt x="402" y="5012"/>
                </a:lnTo>
                <a:lnTo>
                  <a:pt x="566" y="5249"/>
                </a:lnTo>
                <a:lnTo>
                  <a:pt x="766" y="5468"/>
                </a:lnTo>
                <a:lnTo>
                  <a:pt x="967" y="5650"/>
                </a:lnTo>
                <a:lnTo>
                  <a:pt x="1203" y="5814"/>
                </a:lnTo>
                <a:lnTo>
                  <a:pt x="1440" y="5960"/>
                </a:lnTo>
                <a:lnTo>
                  <a:pt x="1714" y="6069"/>
                </a:lnTo>
                <a:lnTo>
                  <a:pt x="1987" y="6178"/>
                </a:lnTo>
                <a:lnTo>
                  <a:pt x="2279" y="6251"/>
                </a:lnTo>
                <a:lnTo>
                  <a:pt x="2589" y="6324"/>
                </a:lnTo>
                <a:lnTo>
                  <a:pt x="2898" y="6361"/>
                </a:lnTo>
                <a:lnTo>
                  <a:pt x="3208" y="6379"/>
                </a:lnTo>
                <a:lnTo>
                  <a:pt x="3536" y="6397"/>
                </a:lnTo>
                <a:lnTo>
                  <a:pt x="3883" y="6379"/>
                </a:lnTo>
                <a:lnTo>
                  <a:pt x="4211" y="6361"/>
                </a:lnTo>
                <a:lnTo>
                  <a:pt x="4539" y="6324"/>
                </a:lnTo>
                <a:lnTo>
                  <a:pt x="4885" y="6269"/>
                </a:lnTo>
                <a:lnTo>
                  <a:pt x="5213" y="6215"/>
                </a:lnTo>
                <a:lnTo>
                  <a:pt x="5541" y="6142"/>
                </a:lnTo>
                <a:lnTo>
                  <a:pt x="5869" y="6051"/>
                </a:lnTo>
                <a:lnTo>
                  <a:pt x="6179" y="5941"/>
                </a:lnTo>
                <a:lnTo>
                  <a:pt x="6489" y="5850"/>
                </a:lnTo>
                <a:lnTo>
                  <a:pt x="6780" y="5723"/>
                </a:lnTo>
                <a:lnTo>
                  <a:pt x="7054" y="5613"/>
                </a:lnTo>
                <a:lnTo>
                  <a:pt x="7327" y="5468"/>
                </a:lnTo>
                <a:lnTo>
                  <a:pt x="7582" y="5340"/>
                </a:lnTo>
                <a:lnTo>
                  <a:pt x="7801" y="5194"/>
                </a:lnTo>
                <a:lnTo>
                  <a:pt x="8020" y="5048"/>
                </a:lnTo>
                <a:lnTo>
                  <a:pt x="8202" y="4903"/>
                </a:lnTo>
                <a:lnTo>
                  <a:pt x="8439" y="4702"/>
                </a:lnTo>
                <a:lnTo>
                  <a:pt x="8657" y="4502"/>
                </a:lnTo>
                <a:lnTo>
                  <a:pt x="8840" y="4283"/>
                </a:lnTo>
                <a:lnTo>
                  <a:pt x="9004" y="4082"/>
                </a:lnTo>
                <a:lnTo>
                  <a:pt x="9150" y="3864"/>
                </a:lnTo>
                <a:lnTo>
                  <a:pt x="9295" y="3663"/>
                </a:lnTo>
                <a:lnTo>
                  <a:pt x="9405" y="3445"/>
                </a:lnTo>
                <a:lnTo>
                  <a:pt x="9496" y="3226"/>
                </a:lnTo>
                <a:lnTo>
                  <a:pt x="9569" y="3025"/>
                </a:lnTo>
                <a:lnTo>
                  <a:pt x="9605" y="2825"/>
                </a:lnTo>
                <a:lnTo>
                  <a:pt x="9642" y="2606"/>
                </a:lnTo>
                <a:lnTo>
                  <a:pt x="9660" y="2406"/>
                </a:lnTo>
                <a:lnTo>
                  <a:pt x="9660" y="2205"/>
                </a:lnTo>
                <a:lnTo>
                  <a:pt x="9623" y="2023"/>
                </a:lnTo>
                <a:lnTo>
                  <a:pt x="9587" y="1823"/>
                </a:lnTo>
                <a:lnTo>
                  <a:pt x="9532" y="1640"/>
                </a:lnTo>
                <a:lnTo>
                  <a:pt x="9441" y="1476"/>
                </a:lnTo>
                <a:lnTo>
                  <a:pt x="9350" y="1294"/>
                </a:lnTo>
                <a:lnTo>
                  <a:pt x="9222" y="1130"/>
                </a:lnTo>
                <a:lnTo>
                  <a:pt x="9095" y="984"/>
                </a:lnTo>
                <a:lnTo>
                  <a:pt x="8931" y="838"/>
                </a:lnTo>
                <a:lnTo>
                  <a:pt x="8749" y="693"/>
                </a:lnTo>
                <a:lnTo>
                  <a:pt x="8566" y="565"/>
                </a:lnTo>
                <a:lnTo>
                  <a:pt x="8348" y="456"/>
                </a:lnTo>
                <a:lnTo>
                  <a:pt x="8129" y="346"/>
                </a:lnTo>
                <a:lnTo>
                  <a:pt x="7874" y="255"/>
                </a:lnTo>
                <a:lnTo>
                  <a:pt x="7600" y="182"/>
                </a:lnTo>
                <a:lnTo>
                  <a:pt x="7327" y="109"/>
                </a:lnTo>
                <a:lnTo>
                  <a:pt x="7017" y="55"/>
                </a:lnTo>
                <a:lnTo>
                  <a:pt x="6689" y="18"/>
                </a:lnTo>
                <a:lnTo>
                  <a:pt x="63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"/>
          <p:cNvSpPr/>
          <p:nvPr/>
        </p:nvSpPr>
        <p:spPr>
          <a:xfrm>
            <a:off x="812956" y="1280905"/>
            <a:ext cx="758962" cy="758956"/>
          </a:xfrm>
          <a:custGeom>
            <a:rect b="b" l="l" r="r" t="t"/>
            <a:pathLst>
              <a:path extrusionOk="0" h="6397" w="9660">
                <a:moveTo>
                  <a:pt x="5997" y="0"/>
                </a:moveTo>
                <a:lnTo>
                  <a:pt x="5413" y="18"/>
                </a:lnTo>
                <a:lnTo>
                  <a:pt x="4794" y="73"/>
                </a:lnTo>
                <a:lnTo>
                  <a:pt x="4575" y="109"/>
                </a:lnTo>
                <a:lnTo>
                  <a:pt x="4010" y="237"/>
                </a:lnTo>
                <a:lnTo>
                  <a:pt x="3627" y="346"/>
                </a:lnTo>
                <a:lnTo>
                  <a:pt x="3190" y="474"/>
                </a:lnTo>
                <a:lnTo>
                  <a:pt x="2753" y="638"/>
                </a:lnTo>
                <a:lnTo>
                  <a:pt x="2279" y="820"/>
                </a:lnTo>
                <a:lnTo>
                  <a:pt x="1823" y="1057"/>
                </a:lnTo>
                <a:lnTo>
                  <a:pt x="1604" y="1185"/>
                </a:lnTo>
                <a:lnTo>
                  <a:pt x="1386" y="1312"/>
                </a:lnTo>
                <a:lnTo>
                  <a:pt x="1185" y="1476"/>
                </a:lnTo>
                <a:lnTo>
                  <a:pt x="985" y="1622"/>
                </a:lnTo>
                <a:lnTo>
                  <a:pt x="803" y="1786"/>
                </a:lnTo>
                <a:lnTo>
                  <a:pt x="620" y="1968"/>
                </a:lnTo>
                <a:lnTo>
                  <a:pt x="475" y="2169"/>
                </a:lnTo>
                <a:lnTo>
                  <a:pt x="329" y="2369"/>
                </a:lnTo>
                <a:lnTo>
                  <a:pt x="219" y="2570"/>
                </a:lnTo>
                <a:lnTo>
                  <a:pt x="128" y="2788"/>
                </a:lnTo>
                <a:lnTo>
                  <a:pt x="55" y="3025"/>
                </a:lnTo>
                <a:lnTo>
                  <a:pt x="19" y="3281"/>
                </a:lnTo>
                <a:lnTo>
                  <a:pt x="1" y="3536"/>
                </a:lnTo>
                <a:lnTo>
                  <a:pt x="19" y="3809"/>
                </a:lnTo>
                <a:lnTo>
                  <a:pt x="74" y="4155"/>
                </a:lnTo>
                <a:lnTo>
                  <a:pt x="165" y="4465"/>
                </a:lnTo>
                <a:lnTo>
                  <a:pt x="274" y="4757"/>
                </a:lnTo>
                <a:lnTo>
                  <a:pt x="402" y="5012"/>
                </a:lnTo>
                <a:lnTo>
                  <a:pt x="566" y="5249"/>
                </a:lnTo>
                <a:lnTo>
                  <a:pt x="766" y="5468"/>
                </a:lnTo>
                <a:lnTo>
                  <a:pt x="967" y="5650"/>
                </a:lnTo>
                <a:lnTo>
                  <a:pt x="1203" y="5814"/>
                </a:lnTo>
                <a:lnTo>
                  <a:pt x="1440" y="5960"/>
                </a:lnTo>
                <a:lnTo>
                  <a:pt x="1714" y="6069"/>
                </a:lnTo>
                <a:lnTo>
                  <a:pt x="1987" y="6178"/>
                </a:lnTo>
                <a:lnTo>
                  <a:pt x="2279" y="6251"/>
                </a:lnTo>
                <a:lnTo>
                  <a:pt x="2589" y="6324"/>
                </a:lnTo>
                <a:lnTo>
                  <a:pt x="2898" y="6361"/>
                </a:lnTo>
                <a:lnTo>
                  <a:pt x="3208" y="6379"/>
                </a:lnTo>
                <a:lnTo>
                  <a:pt x="3536" y="6397"/>
                </a:lnTo>
                <a:lnTo>
                  <a:pt x="3883" y="6379"/>
                </a:lnTo>
                <a:lnTo>
                  <a:pt x="4211" y="6361"/>
                </a:lnTo>
                <a:lnTo>
                  <a:pt x="4539" y="6324"/>
                </a:lnTo>
                <a:lnTo>
                  <a:pt x="4885" y="6269"/>
                </a:lnTo>
                <a:lnTo>
                  <a:pt x="5213" y="6215"/>
                </a:lnTo>
                <a:lnTo>
                  <a:pt x="5541" y="6142"/>
                </a:lnTo>
                <a:lnTo>
                  <a:pt x="5869" y="6051"/>
                </a:lnTo>
                <a:lnTo>
                  <a:pt x="6179" y="5941"/>
                </a:lnTo>
                <a:lnTo>
                  <a:pt x="6489" y="5850"/>
                </a:lnTo>
                <a:lnTo>
                  <a:pt x="6780" y="5723"/>
                </a:lnTo>
                <a:lnTo>
                  <a:pt x="7054" y="5613"/>
                </a:lnTo>
                <a:lnTo>
                  <a:pt x="7327" y="5468"/>
                </a:lnTo>
                <a:lnTo>
                  <a:pt x="7582" y="5340"/>
                </a:lnTo>
                <a:lnTo>
                  <a:pt x="7801" y="5194"/>
                </a:lnTo>
                <a:lnTo>
                  <a:pt x="8020" y="5048"/>
                </a:lnTo>
                <a:lnTo>
                  <a:pt x="8202" y="4903"/>
                </a:lnTo>
                <a:lnTo>
                  <a:pt x="8439" y="4702"/>
                </a:lnTo>
                <a:lnTo>
                  <a:pt x="8657" y="4502"/>
                </a:lnTo>
                <a:lnTo>
                  <a:pt x="8840" y="4283"/>
                </a:lnTo>
                <a:lnTo>
                  <a:pt x="9004" y="4082"/>
                </a:lnTo>
                <a:lnTo>
                  <a:pt x="9150" y="3864"/>
                </a:lnTo>
                <a:lnTo>
                  <a:pt x="9295" y="3663"/>
                </a:lnTo>
                <a:lnTo>
                  <a:pt x="9405" y="3445"/>
                </a:lnTo>
                <a:lnTo>
                  <a:pt x="9496" y="3226"/>
                </a:lnTo>
                <a:lnTo>
                  <a:pt x="9569" y="3025"/>
                </a:lnTo>
                <a:lnTo>
                  <a:pt x="9605" y="2825"/>
                </a:lnTo>
                <a:lnTo>
                  <a:pt x="9642" y="2606"/>
                </a:lnTo>
                <a:lnTo>
                  <a:pt x="9660" y="2406"/>
                </a:lnTo>
                <a:lnTo>
                  <a:pt x="9660" y="2205"/>
                </a:lnTo>
                <a:lnTo>
                  <a:pt x="9623" y="2023"/>
                </a:lnTo>
                <a:lnTo>
                  <a:pt x="9587" y="1823"/>
                </a:lnTo>
                <a:lnTo>
                  <a:pt x="9532" y="1640"/>
                </a:lnTo>
                <a:lnTo>
                  <a:pt x="9441" y="1476"/>
                </a:lnTo>
                <a:lnTo>
                  <a:pt x="9350" y="1294"/>
                </a:lnTo>
                <a:lnTo>
                  <a:pt x="9222" y="1130"/>
                </a:lnTo>
                <a:lnTo>
                  <a:pt x="9095" y="984"/>
                </a:lnTo>
                <a:lnTo>
                  <a:pt x="8931" y="838"/>
                </a:lnTo>
                <a:lnTo>
                  <a:pt x="8749" y="693"/>
                </a:lnTo>
                <a:lnTo>
                  <a:pt x="8566" y="565"/>
                </a:lnTo>
                <a:lnTo>
                  <a:pt x="8348" y="456"/>
                </a:lnTo>
                <a:lnTo>
                  <a:pt x="8129" y="346"/>
                </a:lnTo>
                <a:lnTo>
                  <a:pt x="7874" y="255"/>
                </a:lnTo>
                <a:lnTo>
                  <a:pt x="7600" y="182"/>
                </a:lnTo>
                <a:lnTo>
                  <a:pt x="7327" y="109"/>
                </a:lnTo>
                <a:lnTo>
                  <a:pt x="7017" y="55"/>
                </a:lnTo>
                <a:lnTo>
                  <a:pt x="6689" y="18"/>
                </a:lnTo>
                <a:lnTo>
                  <a:pt x="63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"/>
          <p:cNvSpPr txBox="1"/>
          <p:nvPr>
            <p:ph type="title"/>
          </p:nvPr>
        </p:nvSpPr>
        <p:spPr>
          <a:xfrm>
            <a:off x="645588" y="2474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Tabla de contenidos</a:t>
            </a:r>
            <a:endParaRPr/>
          </a:p>
        </p:txBody>
      </p:sp>
      <p:sp>
        <p:nvSpPr>
          <p:cNvPr id="712" name="Google Shape;712;p3"/>
          <p:cNvSpPr txBox="1"/>
          <p:nvPr>
            <p:ph idx="3" type="subTitle"/>
          </p:nvPr>
        </p:nvSpPr>
        <p:spPr>
          <a:xfrm>
            <a:off x="1647611" y="3299231"/>
            <a:ext cx="2799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Detalle de los objetivos específicos y las funcionalidades que se implementarán.</a:t>
            </a:r>
            <a:endParaRPr sz="1600"/>
          </a:p>
        </p:txBody>
      </p:sp>
      <p:sp>
        <p:nvSpPr>
          <p:cNvPr id="713" name="Google Shape;713;p3"/>
          <p:cNvSpPr txBox="1"/>
          <p:nvPr>
            <p:ph idx="1" type="subTitle"/>
          </p:nvPr>
        </p:nvSpPr>
        <p:spPr>
          <a:xfrm>
            <a:off x="1647611" y="1530506"/>
            <a:ext cx="2799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Breve presentación del contexto y los objetivos generales del proyecto.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4" name="Google Shape;714;p3"/>
          <p:cNvSpPr txBox="1"/>
          <p:nvPr>
            <p:ph idx="2" type="subTitle"/>
          </p:nvPr>
        </p:nvSpPr>
        <p:spPr>
          <a:xfrm>
            <a:off x="5382919" y="1530506"/>
            <a:ext cx="2799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Descripción del enfoque y las técnicas utilizadas para el desarrollo del proyecto.</a:t>
            </a:r>
            <a:endParaRPr/>
          </a:p>
        </p:txBody>
      </p:sp>
      <p:sp>
        <p:nvSpPr>
          <p:cNvPr id="715" name="Google Shape;715;p3"/>
          <p:cNvSpPr txBox="1"/>
          <p:nvPr>
            <p:ph idx="4" type="subTitle"/>
          </p:nvPr>
        </p:nvSpPr>
        <p:spPr>
          <a:xfrm>
            <a:off x="5382919" y="3299231"/>
            <a:ext cx="2799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Resumen del cronograma de trabajo, incluyendo las fases clave y los plazos.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6" name="Google Shape;716;p3"/>
          <p:cNvSpPr txBox="1"/>
          <p:nvPr>
            <p:ph idx="5" type="title"/>
          </p:nvPr>
        </p:nvSpPr>
        <p:spPr>
          <a:xfrm>
            <a:off x="872337" y="1431783"/>
            <a:ext cx="64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7" name="Google Shape;717;p3"/>
          <p:cNvSpPr txBox="1"/>
          <p:nvPr>
            <p:ph idx="7" type="title"/>
          </p:nvPr>
        </p:nvSpPr>
        <p:spPr>
          <a:xfrm>
            <a:off x="4606137" y="1431783"/>
            <a:ext cx="64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8" name="Google Shape;718;p3"/>
          <p:cNvSpPr txBox="1"/>
          <p:nvPr>
            <p:ph idx="8" type="title"/>
          </p:nvPr>
        </p:nvSpPr>
        <p:spPr>
          <a:xfrm>
            <a:off x="4606137" y="3204183"/>
            <a:ext cx="64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9" name="Google Shape;719;p3"/>
          <p:cNvSpPr txBox="1"/>
          <p:nvPr>
            <p:ph idx="6" type="title"/>
          </p:nvPr>
        </p:nvSpPr>
        <p:spPr>
          <a:xfrm>
            <a:off x="872337" y="3204183"/>
            <a:ext cx="64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0" name="Google Shape;720;p3"/>
          <p:cNvSpPr txBox="1"/>
          <p:nvPr>
            <p:ph idx="9" type="subTitle"/>
          </p:nvPr>
        </p:nvSpPr>
        <p:spPr>
          <a:xfrm>
            <a:off x="1647603" y="1241556"/>
            <a:ext cx="27993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721" name="Google Shape;721;p3"/>
          <p:cNvSpPr txBox="1"/>
          <p:nvPr>
            <p:ph idx="13" type="subTitle"/>
          </p:nvPr>
        </p:nvSpPr>
        <p:spPr>
          <a:xfrm>
            <a:off x="5382920" y="1241556"/>
            <a:ext cx="27993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Metodología</a:t>
            </a:r>
            <a:endParaRPr/>
          </a:p>
        </p:txBody>
      </p:sp>
      <p:sp>
        <p:nvSpPr>
          <p:cNvPr id="722" name="Google Shape;722;p3"/>
          <p:cNvSpPr txBox="1"/>
          <p:nvPr>
            <p:ph idx="14" type="subTitle"/>
          </p:nvPr>
        </p:nvSpPr>
        <p:spPr>
          <a:xfrm>
            <a:off x="1647603" y="3010331"/>
            <a:ext cx="27993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Alcance</a:t>
            </a:r>
            <a:endParaRPr/>
          </a:p>
        </p:txBody>
      </p:sp>
      <p:sp>
        <p:nvSpPr>
          <p:cNvPr id="723" name="Google Shape;723;p3"/>
          <p:cNvSpPr txBox="1"/>
          <p:nvPr>
            <p:ph idx="15" type="subTitle"/>
          </p:nvPr>
        </p:nvSpPr>
        <p:spPr>
          <a:xfrm>
            <a:off x="5382912" y="3010325"/>
            <a:ext cx="3115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Planificación temporal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"/>
          <p:cNvSpPr/>
          <p:nvPr/>
        </p:nvSpPr>
        <p:spPr>
          <a:xfrm>
            <a:off x="6041888" y="883731"/>
            <a:ext cx="1097279" cy="1097277"/>
          </a:xfrm>
          <a:custGeom>
            <a:rect b="b" l="l" r="r" t="t"/>
            <a:pathLst>
              <a:path extrusionOk="0" h="6397" w="9660">
                <a:moveTo>
                  <a:pt x="5997" y="0"/>
                </a:moveTo>
                <a:lnTo>
                  <a:pt x="5413" y="18"/>
                </a:lnTo>
                <a:lnTo>
                  <a:pt x="4794" y="73"/>
                </a:lnTo>
                <a:lnTo>
                  <a:pt x="4575" y="109"/>
                </a:lnTo>
                <a:lnTo>
                  <a:pt x="4010" y="237"/>
                </a:lnTo>
                <a:lnTo>
                  <a:pt x="3627" y="346"/>
                </a:lnTo>
                <a:lnTo>
                  <a:pt x="3190" y="474"/>
                </a:lnTo>
                <a:lnTo>
                  <a:pt x="2753" y="638"/>
                </a:lnTo>
                <a:lnTo>
                  <a:pt x="2279" y="820"/>
                </a:lnTo>
                <a:lnTo>
                  <a:pt x="1823" y="1057"/>
                </a:lnTo>
                <a:lnTo>
                  <a:pt x="1604" y="1185"/>
                </a:lnTo>
                <a:lnTo>
                  <a:pt x="1386" y="1312"/>
                </a:lnTo>
                <a:lnTo>
                  <a:pt x="1185" y="1476"/>
                </a:lnTo>
                <a:lnTo>
                  <a:pt x="985" y="1622"/>
                </a:lnTo>
                <a:lnTo>
                  <a:pt x="803" y="1786"/>
                </a:lnTo>
                <a:lnTo>
                  <a:pt x="620" y="1968"/>
                </a:lnTo>
                <a:lnTo>
                  <a:pt x="475" y="2169"/>
                </a:lnTo>
                <a:lnTo>
                  <a:pt x="329" y="2369"/>
                </a:lnTo>
                <a:lnTo>
                  <a:pt x="219" y="2570"/>
                </a:lnTo>
                <a:lnTo>
                  <a:pt x="128" y="2788"/>
                </a:lnTo>
                <a:lnTo>
                  <a:pt x="55" y="3025"/>
                </a:lnTo>
                <a:lnTo>
                  <a:pt x="19" y="3281"/>
                </a:lnTo>
                <a:lnTo>
                  <a:pt x="1" y="3536"/>
                </a:lnTo>
                <a:lnTo>
                  <a:pt x="19" y="3809"/>
                </a:lnTo>
                <a:lnTo>
                  <a:pt x="74" y="4155"/>
                </a:lnTo>
                <a:lnTo>
                  <a:pt x="165" y="4465"/>
                </a:lnTo>
                <a:lnTo>
                  <a:pt x="274" y="4757"/>
                </a:lnTo>
                <a:lnTo>
                  <a:pt x="402" y="5012"/>
                </a:lnTo>
                <a:lnTo>
                  <a:pt x="566" y="5249"/>
                </a:lnTo>
                <a:lnTo>
                  <a:pt x="766" y="5468"/>
                </a:lnTo>
                <a:lnTo>
                  <a:pt x="967" y="5650"/>
                </a:lnTo>
                <a:lnTo>
                  <a:pt x="1203" y="5814"/>
                </a:lnTo>
                <a:lnTo>
                  <a:pt x="1440" y="5960"/>
                </a:lnTo>
                <a:lnTo>
                  <a:pt x="1714" y="6069"/>
                </a:lnTo>
                <a:lnTo>
                  <a:pt x="1987" y="6178"/>
                </a:lnTo>
                <a:lnTo>
                  <a:pt x="2279" y="6251"/>
                </a:lnTo>
                <a:lnTo>
                  <a:pt x="2589" y="6324"/>
                </a:lnTo>
                <a:lnTo>
                  <a:pt x="2898" y="6361"/>
                </a:lnTo>
                <a:lnTo>
                  <a:pt x="3208" y="6379"/>
                </a:lnTo>
                <a:lnTo>
                  <a:pt x="3536" y="6397"/>
                </a:lnTo>
                <a:lnTo>
                  <a:pt x="3883" y="6379"/>
                </a:lnTo>
                <a:lnTo>
                  <a:pt x="4211" y="6361"/>
                </a:lnTo>
                <a:lnTo>
                  <a:pt x="4539" y="6324"/>
                </a:lnTo>
                <a:lnTo>
                  <a:pt x="4885" y="6269"/>
                </a:lnTo>
                <a:lnTo>
                  <a:pt x="5213" y="6215"/>
                </a:lnTo>
                <a:lnTo>
                  <a:pt x="5541" y="6142"/>
                </a:lnTo>
                <a:lnTo>
                  <a:pt x="5869" y="6051"/>
                </a:lnTo>
                <a:lnTo>
                  <a:pt x="6179" y="5941"/>
                </a:lnTo>
                <a:lnTo>
                  <a:pt x="6489" y="5850"/>
                </a:lnTo>
                <a:lnTo>
                  <a:pt x="6780" y="5723"/>
                </a:lnTo>
                <a:lnTo>
                  <a:pt x="7054" y="5613"/>
                </a:lnTo>
                <a:lnTo>
                  <a:pt x="7327" y="5468"/>
                </a:lnTo>
                <a:lnTo>
                  <a:pt x="7582" y="5340"/>
                </a:lnTo>
                <a:lnTo>
                  <a:pt x="7801" y="5194"/>
                </a:lnTo>
                <a:lnTo>
                  <a:pt x="8020" y="5048"/>
                </a:lnTo>
                <a:lnTo>
                  <a:pt x="8202" y="4903"/>
                </a:lnTo>
                <a:lnTo>
                  <a:pt x="8439" y="4702"/>
                </a:lnTo>
                <a:lnTo>
                  <a:pt x="8657" y="4502"/>
                </a:lnTo>
                <a:lnTo>
                  <a:pt x="8840" y="4283"/>
                </a:lnTo>
                <a:lnTo>
                  <a:pt x="9004" y="4082"/>
                </a:lnTo>
                <a:lnTo>
                  <a:pt x="9150" y="3864"/>
                </a:lnTo>
                <a:lnTo>
                  <a:pt x="9295" y="3663"/>
                </a:lnTo>
                <a:lnTo>
                  <a:pt x="9405" y="3445"/>
                </a:lnTo>
                <a:lnTo>
                  <a:pt x="9496" y="3226"/>
                </a:lnTo>
                <a:lnTo>
                  <a:pt x="9569" y="3025"/>
                </a:lnTo>
                <a:lnTo>
                  <a:pt x="9605" y="2825"/>
                </a:lnTo>
                <a:lnTo>
                  <a:pt x="9642" y="2606"/>
                </a:lnTo>
                <a:lnTo>
                  <a:pt x="9660" y="2406"/>
                </a:lnTo>
                <a:lnTo>
                  <a:pt x="9660" y="2205"/>
                </a:lnTo>
                <a:lnTo>
                  <a:pt x="9623" y="2023"/>
                </a:lnTo>
                <a:lnTo>
                  <a:pt x="9587" y="1823"/>
                </a:lnTo>
                <a:lnTo>
                  <a:pt x="9532" y="1640"/>
                </a:lnTo>
                <a:lnTo>
                  <a:pt x="9441" y="1476"/>
                </a:lnTo>
                <a:lnTo>
                  <a:pt x="9350" y="1294"/>
                </a:lnTo>
                <a:lnTo>
                  <a:pt x="9222" y="1130"/>
                </a:lnTo>
                <a:lnTo>
                  <a:pt x="9095" y="984"/>
                </a:lnTo>
                <a:lnTo>
                  <a:pt x="8931" y="838"/>
                </a:lnTo>
                <a:lnTo>
                  <a:pt x="8749" y="693"/>
                </a:lnTo>
                <a:lnTo>
                  <a:pt x="8566" y="565"/>
                </a:lnTo>
                <a:lnTo>
                  <a:pt x="8348" y="456"/>
                </a:lnTo>
                <a:lnTo>
                  <a:pt x="8129" y="346"/>
                </a:lnTo>
                <a:lnTo>
                  <a:pt x="7874" y="255"/>
                </a:lnTo>
                <a:lnTo>
                  <a:pt x="7600" y="182"/>
                </a:lnTo>
                <a:lnTo>
                  <a:pt x="7327" y="109"/>
                </a:lnTo>
                <a:lnTo>
                  <a:pt x="7017" y="55"/>
                </a:lnTo>
                <a:lnTo>
                  <a:pt x="6689" y="18"/>
                </a:lnTo>
                <a:lnTo>
                  <a:pt x="63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"/>
          <p:cNvSpPr txBox="1"/>
          <p:nvPr>
            <p:ph type="title"/>
          </p:nvPr>
        </p:nvSpPr>
        <p:spPr>
          <a:xfrm>
            <a:off x="4497125" y="2180075"/>
            <a:ext cx="4186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730" name="Google Shape;730;p4"/>
          <p:cNvSpPr txBox="1"/>
          <p:nvPr>
            <p:ph idx="1" type="subTitle"/>
          </p:nvPr>
        </p:nvSpPr>
        <p:spPr>
          <a:xfrm>
            <a:off x="4720928" y="2971849"/>
            <a:ext cx="3739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Contexto e introducción al proyecto</a:t>
            </a:r>
            <a:endParaRPr/>
          </a:p>
        </p:txBody>
      </p:sp>
      <p:sp>
        <p:nvSpPr>
          <p:cNvPr id="731" name="Google Shape;731;p4"/>
          <p:cNvSpPr txBox="1"/>
          <p:nvPr>
            <p:ph idx="2" type="title"/>
          </p:nvPr>
        </p:nvSpPr>
        <p:spPr>
          <a:xfrm>
            <a:off x="6041828" y="1158020"/>
            <a:ext cx="109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32" name="Google Shape;732;p4"/>
          <p:cNvGrpSpPr/>
          <p:nvPr/>
        </p:nvGrpSpPr>
        <p:grpSpPr>
          <a:xfrm>
            <a:off x="504924" y="1258206"/>
            <a:ext cx="3038465" cy="2627088"/>
            <a:chOff x="883531" y="1258206"/>
            <a:chExt cx="3038465" cy="2627088"/>
          </a:xfrm>
        </p:grpSpPr>
        <p:grpSp>
          <p:nvGrpSpPr>
            <p:cNvPr id="733" name="Google Shape;733;p4"/>
            <p:cNvGrpSpPr/>
            <p:nvPr/>
          </p:nvGrpSpPr>
          <p:grpSpPr>
            <a:xfrm>
              <a:off x="883531" y="1258206"/>
              <a:ext cx="2012389" cy="2203479"/>
              <a:chOff x="6595525" y="1373750"/>
              <a:chExt cx="2339715" cy="2561888"/>
            </a:xfrm>
          </p:grpSpPr>
          <p:sp>
            <p:nvSpPr>
              <p:cNvPr id="734" name="Google Shape;734;p4"/>
              <p:cNvSpPr/>
              <p:nvPr/>
            </p:nvSpPr>
            <p:spPr>
              <a:xfrm>
                <a:off x="7299046" y="3828838"/>
                <a:ext cx="781800" cy="106800"/>
              </a:xfrm>
              <a:prstGeom prst="ellipse">
                <a:avLst/>
              </a:pr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grpSp>
            <p:nvGrpSpPr>
              <p:cNvPr id="735" name="Google Shape;735;p4"/>
              <p:cNvGrpSpPr/>
              <p:nvPr/>
            </p:nvGrpSpPr>
            <p:grpSpPr>
              <a:xfrm>
                <a:off x="6595525" y="1373750"/>
                <a:ext cx="2339715" cy="2515506"/>
                <a:chOff x="6595525" y="1373750"/>
                <a:chExt cx="2339715" cy="2515506"/>
              </a:xfrm>
            </p:grpSpPr>
            <p:sp>
              <p:nvSpPr>
                <p:cNvPr id="736" name="Google Shape;736;p4"/>
                <p:cNvSpPr/>
                <p:nvPr/>
              </p:nvSpPr>
              <p:spPr>
                <a:xfrm>
                  <a:off x="6635803" y="1373750"/>
                  <a:ext cx="2271526" cy="1735995"/>
                </a:xfrm>
                <a:custGeom>
                  <a:rect b="b" l="l" r="r" t="t"/>
                  <a:pathLst>
                    <a:path extrusionOk="0" h="30601" w="40041">
                      <a:moveTo>
                        <a:pt x="748" y="1"/>
                      </a:moveTo>
                      <a:lnTo>
                        <a:pt x="584" y="19"/>
                      </a:lnTo>
                      <a:lnTo>
                        <a:pt x="456" y="55"/>
                      </a:lnTo>
                      <a:lnTo>
                        <a:pt x="329" y="128"/>
                      </a:lnTo>
                      <a:lnTo>
                        <a:pt x="220" y="219"/>
                      </a:lnTo>
                      <a:lnTo>
                        <a:pt x="128" y="329"/>
                      </a:lnTo>
                      <a:lnTo>
                        <a:pt x="56" y="456"/>
                      </a:lnTo>
                      <a:lnTo>
                        <a:pt x="19" y="584"/>
                      </a:lnTo>
                      <a:lnTo>
                        <a:pt x="1" y="730"/>
                      </a:lnTo>
                      <a:lnTo>
                        <a:pt x="1" y="29871"/>
                      </a:lnTo>
                      <a:lnTo>
                        <a:pt x="19" y="30017"/>
                      </a:lnTo>
                      <a:lnTo>
                        <a:pt x="56" y="30163"/>
                      </a:lnTo>
                      <a:lnTo>
                        <a:pt x="128" y="30272"/>
                      </a:lnTo>
                      <a:lnTo>
                        <a:pt x="220" y="30382"/>
                      </a:lnTo>
                      <a:lnTo>
                        <a:pt x="329" y="30473"/>
                      </a:lnTo>
                      <a:lnTo>
                        <a:pt x="456" y="30546"/>
                      </a:lnTo>
                      <a:lnTo>
                        <a:pt x="584" y="30582"/>
                      </a:lnTo>
                      <a:lnTo>
                        <a:pt x="748" y="30600"/>
                      </a:lnTo>
                      <a:lnTo>
                        <a:pt x="39294" y="30600"/>
                      </a:lnTo>
                      <a:lnTo>
                        <a:pt x="39439" y="30582"/>
                      </a:lnTo>
                      <a:lnTo>
                        <a:pt x="39585" y="30546"/>
                      </a:lnTo>
                      <a:lnTo>
                        <a:pt x="39713" y="30473"/>
                      </a:lnTo>
                      <a:lnTo>
                        <a:pt x="39822" y="30382"/>
                      </a:lnTo>
                      <a:lnTo>
                        <a:pt x="39913" y="30272"/>
                      </a:lnTo>
                      <a:lnTo>
                        <a:pt x="39986" y="30163"/>
                      </a:lnTo>
                      <a:lnTo>
                        <a:pt x="40023" y="30017"/>
                      </a:lnTo>
                      <a:lnTo>
                        <a:pt x="40041" y="29871"/>
                      </a:lnTo>
                      <a:lnTo>
                        <a:pt x="40041" y="730"/>
                      </a:lnTo>
                      <a:lnTo>
                        <a:pt x="40023" y="584"/>
                      </a:lnTo>
                      <a:lnTo>
                        <a:pt x="39986" y="456"/>
                      </a:lnTo>
                      <a:lnTo>
                        <a:pt x="39913" y="329"/>
                      </a:lnTo>
                      <a:lnTo>
                        <a:pt x="39822" y="219"/>
                      </a:lnTo>
                      <a:lnTo>
                        <a:pt x="39713" y="128"/>
                      </a:lnTo>
                      <a:lnTo>
                        <a:pt x="39585" y="55"/>
                      </a:lnTo>
                      <a:lnTo>
                        <a:pt x="39439" y="19"/>
                      </a:lnTo>
                      <a:lnTo>
                        <a:pt x="392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7" name="Google Shape;737;p4"/>
                <p:cNvSpPr/>
                <p:nvPr/>
              </p:nvSpPr>
              <p:spPr>
                <a:xfrm>
                  <a:off x="8332412" y="1590854"/>
                  <a:ext cx="422922" cy="276105"/>
                </a:xfrm>
                <a:custGeom>
                  <a:rect b="b" l="l" r="r" t="t"/>
                  <a:pathLst>
                    <a:path extrusionOk="0" h="4867" w="7455">
                      <a:moveTo>
                        <a:pt x="1131" y="1"/>
                      </a:moveTo>
                      <a:lnTo>
                        <a:pt x="1040" y="56"/>
                      </a:lnTo>
                      <a:lnTo>
                        <a:pt x="949" y="110"/>
                      </a:lnTo>
                      <a:lnTo>
                        <a:pt x="857" y="201"/>
                      </a:lnTo>
                      <a:lnTo>
                        <a:pt x="785" y="311"/>
                      </a:lnTo>
                      <a:lnTo>
                        <a:pt x="712" y="438"/>
                      </a:lnTo>
                      <a:lnTo>
                        <a:pt x="584" y="748"/>
                      </a:lnTo>
                      <a:lnTo>
                        <a:pt x="475" y="1113"/>
                      </a:lnTo>
                      <a:lnTo>
                        <a:pt x="365" y="1532"/>
                      </a:lnTo>
                      <a:lnTo>
                        <a:pt x="274" y="1969"/>
                      </a:lnTo>
                      <a:lnTo>
                        <a:pt x="220" y="2425"/>
                      </a:lnTo>
                      <a:lnTo>
                        <a:pt x="110" y="3318"/>
                      </a:lnTo>
                      <a:lnTo>
                        <a:pt x="37" y="4101"/>
                      </a:lnTo>
                      <a:lnTo>
                        <a:pt x="1" y="4867"/>
                      </a:lnTo>
                      <a:lnTo>
                        <a:pt x="7455" y="4867"/>
                      </a:lnTo>
                      <a:lnTo>
                        <a:pt x="7437" y="4484"/>
                      </a:lnTo>
                      <a:lnTo>
                        <a:pt x="7400" y="4101"/>
                      </a:lnTo>
                      <a:lnTo>
                        <a:pt x="7345" y="3682"/>
                      </a:lnTo>
                      <a:lnTo>
                        <a:pt x="7273" y="3245"/>
                      </a:lnTo>
                      <a:lnTo>
                        <a:pt x="7218" y="3063"/>
                      </a:lnTo>
                      <a:lnTo>
                        <a:pt x="7163" y="2880"/>
                      </a:lnTo>
                      <a:lnTo>
                        <a:pt x="7090" y="2735"/>
                      </a:lnTo>
                      <a:lnTo>
                        <a:pt x="6999" y="2643"/>
                      </a:lnTo>
                      <a:lnTo>
                        <a:pt x="6963" y="2589"/>
                      </a:lnTo>
                      <a:lnTo>
                        <a:pt x="6908" y="2571"/>
                      </a:lnTo>
                      <a:lnTo>
                        <a:pt x="6853" y="2552"/>
                      </a:lnTo>
                      <a:lnTo>
                        <a:pt x="6799" y="2571"/>
                      </a:lnTo>
                      <a:lnTo>
                        <a:pt x="6708" y="2589"/>
                      </a:lnTo>
                      <a:lnTo>
                        <a:pt x="6616" y="2625"/>
                      </a:lnTo>
                      <a:lnTo>
                        <a:pt x="6544" y="2680"/>
                      </a:lnTo>
                      <a:lnTo>
                        <a:pt x="6489" y="2735"/>
                      </a:lnTo>
                      <a:lnTo>
                        <a:pt x="6416" y="2880"/>
                      </a:lnTo>
                      <a:lnTo>
                        <a:pt x="6343" y="3044"/>
                      </a:lnTo>
                      <a:lnTo>
                        <a:pt x="6270" y="3190"/>
                      </a:lnTo>
                      <a:lnTo>
                        <a:pt x="6234" y="3263"/>
                      </a:lnTo>
                      <a:lnTo>
                        <a:pt x="6179" y="3336"/>
                      </a:lnTo>
                      <a:lnTo>
                        <a:pt x="6106" y="3391"/>
                      </a:lnTo>
                      <a:lnTo>
                        <a:pt x="6033" y="3445"/>
                      </a:lnTo>
                      <a:lnTo>
                        <a:pt x="5924" y="3464"/>
                      </a:lnTo>
                      <a:lnTo>
                        <a:pt x="5815" y="3482"/>
                      </a:lnTo>
                      <a:lnTo>
                        <a:pt x="5742" y="3482"/>
                      </a:lnTo>
                      <a:lnTo>
                        <a:pt x="5687" y="3464"/>
                      </a:lnTo>
                      <a:lnTo>
                        <a:pt x="5632" y="3445"/>
                      </a:lnTo>
                      <a:lnTo>
                        <a:pt x="5578" y="3391"/>
                      </a:lnTo>
                      <a:lnTo>
                        <a:pt x="5487" y="3281"/>
                      </a:lnTo>
                      <a:lnTo>
                        <a:pt x="5395" y="3117"/>
                      </a:lnTo>
                      <a:lnTo>
                        <a:pt x="5304" y="2935"/>
                      </a:lnTo>
                      <a:lnTo>
                        <a:pt x="5231" y="2735"/>
                      </a:lnTo>
                      <a:lnTo>
                        <a:pt x="5086" y="2279"/>
                      </a:lnTo>
                      <a:lnTo>
                        <a:pt x="4940" y="1823"/>
                      </a:lnTo>
                      <a:lnTo>
                        <a:pt x="4867" y="1605"/>
                      </a:lnTo>
                      <a:lnTo>
                        <a:pt x="4776" y="1404"/>
                      </a:lnTo>
                      <a:lnTo>
                        <a:pt x="4685" y="1240"/>
                      </a:lnTo>
                      <a:lnTo>
                        <a:pt x="4594" y="1113"/>
                      </a:lnTo>
                      <a:lnTo>
                        <a:pt x="4539" y="1058"/>
                      </a:lnTo>
                      <a:lnTo>
                        <a:pt x="4466" y="1021"/>
                      </a:lnTo>
                      <a:lnTo>
                        <a:pt x="4411" y="985"/>
                      </a:lnTo>
                      <a:lnTo>
                        <a:pt x="4338" y="985"/>
                      </a:lnTo>
                      <a:lnTo>
                        <a:pt x="4265" y="967"/>
                      </a:lnTo>
                      <a:lnTo>
                        <a:pt x="4174" y="985"/>
                      </a:lnTo>
                      <a:lnTo>
                        <a:pt x="4101" y="1003"/>
                      </a:lnTo>
                      <a:lnTo>
                        <a:pt x="4047" y="1040"/>
                      </a:lnTo>
                      <a:lnTo>
                        <a:pt x="3974" y="1076"/>
                      </a:lnTo>
                      <a:lnTo>
                        <a:pt x="3919" y="1131"/>
                      </a:lnTo>
                      <a:lnTo>
                        <a:pt x="3828" y="1277"/>
                      </a:lnTo>
                      <a:lnTo>
                        <a:pt x="3755" y="1441"/>
                      </a:lnTo>
                      <a:lnTo>
                        <a:pt x="3682" y="1623"/>
                      </a:lnTo>
                      <a:lnTo>
                        <a:pt x="3573" y="2042"/>
                      </a:lnTo>
                      <a:lnTo>
                        <a:pt x="3482" y="2479"/>
                      </a:lnTo>
                      <a:lnTo>
                        <a:pt x="3427" y="2698"/>
                      </a:lnTo>
                      <a:lnTo>
                        <a:pt x="3372" y="2880"/>
                      </a:lnTo>
                      <a:lnTo>
                        <a:pt x="3300" y="3044"/>
                      </a:lnTo>
                      <a:lnTo>
                        <a:pt x="3208" y="3190"/>
                      </a:lnTo>
                      <a:lnTo>
                        <a:pt x="3117" y="3281"/>
                      </a:lnTo>
                      <a:lnTo>
                        <a:pt x="3063" y="3318"/>
                      </a:lnTo>
                      <a:lnTo>
                        <a:pt x="2990" y="3354"/>
                      </a:lnTo>
                      <a:lnTo>
                        <a:pt x="2862" y="3354"/>
                      </a:lnTo>
                      <a:lnTo>
                        <a:pt x="2807" y="3318"/>
                      </a:lnTo>
                      <a:lnTo>
                        <a:pt x="2753" y="3263"/>
                      </a:lnTo>
                      <a:lnTo>
                        <a:pt x="2698" y="3190"/>
                      </a:lnTo>
                      <a:lnTo>
                        <a:pt x="2643" y="3117"/>
                      </a:lnTo>
                      <a:lnTo>
                        <a:pt x="2552" y="2917"/>
                      </a:lnTo>
                      <a:lnTo>
                        <a:pt x="2479" y="2662"/>
                      </a:lnTo>
                      <a:lnTo>
                        <a:pt x="2388" y="2370"/>
                      </a:lnTo>
                      <a:lnTo>
                        <a:pt x="2243" y="1750"/>
                      </a:lnTo>
                      <a:lnTo>
                        <a:pt x="2060" y="1113"/>
                      </a:lnTo>
                      <a:lnTo>
                        <a:pt x="1969" y="803"/>
                      </a:lnTo>
                      <a:lnTo>
                        <a:pt x="1860" y="548"/>
                      </a:lnTo>
                      <a:lnTo>
                        <a:pt x="1732" y="311"/>
                      </a:lnTo>
                      <a:lnTo>
                        <a:pt x="1659" y="220"/>
                      </a:lnTo>
                      <a:lnTo>
                        <a:pt x="1586" y="147"/>
                      </a:lnTo>
                      <a:lnTo>
                        <a:pt x="1495" y="74"/>
                      </a:lnTo>
                      <a:lnTo>
                        <a:pt x="1422" y="37"/>
                      </a:lnTo>
                      <a:lnTo>
                        <a:pt x="133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8" name="Google Shape;738;p4"/>
                <p:cNvSpPr/>
                <p:nvPr/>
              </p:nvSpPr>
              <p:spPr>
                <a:xfrm>
                  <a:off x="8310742" y="1866900"/>
                  <a:ext cx="468363" cy="5276"/>
                </a:xfrm>
                <a:custGeom>
                  <a:rect b="b" l="l" r="r" t="t"/>
                  <a:pathLst>
                    <a:path extrusionOk="0" h="93" w="8256">
                      <a:moveTo>
                        <a:pt x="18" y="1"/>
                      </a:moveTo>
                      <a:lnTo>
                        <a:pt x="0" y="19"/>
                      </a:lnTo>
                      <a:lnTo>
                        <a:pt x="0" y="74"/>
                      </a:lnTo>
                      <a:lnTo>
                        <a:pt x="18" y="92"/>
                      </a:lnTo>
                      <a:lnTo>
                        <a:pt x="8256" y="92"/>
                      </a:lnTo>
                      <a:lnTo>
                        <a:pt x="8256" y="74"/>
                      </a:lnTo>
                      <a:lnTo>
                        <a:pt x="8256" y="19"/>
                      </a:lnTo>
                      <a:lnTo>
                        <a:pt x="82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9" name="Google Shape;739;p4"/>
                <p:cNvSpPr/>
                <p:nvPr/>
              </p:nvSpPr>
              <p:spPr>
                <a:xfrm>
                  <a:off x="6693724" y="1511262"/>
                  <a:ext cx="10382" cy="1569492"/>
                </a:xfrm>
                <a:custGeom>
                  <a:rect b="b" l="l" r="r" t="t"/>
                  <a:pathLst>
                    <a:path extrusionOk="0" h="27666" w="183">
                      <a:moveTo>
                        <a:pt x="0" y="1"/>
                      </a:moveTo>
                      <a:lnTo>
                        <a:pt x="0" y="27666"/>
                      </a:lnTo>
                      <a:lnTo>
                        <a:pt x="183" y="27666"/>
                      </a:lnTo>
                      <a:lnTo>
                        <a:pt x="18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0" name="Google Shape;740;p4"/>
                <p:cNvSpPr/>
                <p:nvPr/>
              </p:nvSpPr>
              <p:spPr>
                <a:xfrm>
                  <a:off x="8840085" y="1511262"/>
                  <a:ext cx="10382" cy="1569492"/>
                </a:xfrm>
                <a:custGeom>
                  <a:rect b="b" l="l" r="r" t="t"/>
                  <a:pathLst>
                    <a:path extrusionOk="0" h="27666" w="183">
                      <a:moveTo>
                        <a:pt x="0" y="1"/>
                      </a:moveTo>
                      <a:lnTo>
                        <a:pt x="0" y="27666"/>
                      </a:lnTo>
                      <a:lnTo>
                        <a:pt x="183" y="27666"/>
                      </a:lnTo>
                      <a:lnTo>
                        <a:pt x="18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1" name="Google Shape;741;p4"/>
                <p:cNvSpPr/>
                <p:nvPr/>
              </p:nvSpPr>
              <p:spPr>
                <a:xfrm>
                  <a:off x="6635803" y="1373750"/>
                  <a:ext cx="2271526" cy="154135"/>
                </a:xfrm>
                <a:custGeom>
                  <a:rect b="b" l="l" r="r" t="t"/>
                  <a:pathLst>
                    <a:path extrusionOk="0" h="2717" w="40041">
                      <a:moveTo>
                        <a:pt x="748" y="1"/>
                      </a:moveTo>
                      <a:lnTo>
                        <a:pt x="584" y="19"/>
                      </a:lnTo>
                      <a:lnTo>
                        <a:pt x="456" y="55"/>
                      </a:lnTo>
                      <a:lnTo>
                        <a:pt x="329" y="128"/>
                      </a:lnTo>
                      <a:lnTo>
                        <a:pt x="220" y="219"/>
                      </a:lnTo>
                      <a:lnTo>
                        <a:pt x="128" y="329"/>
                      </a:lnTo>
                      <a:lnTo>
                        <a:pt x="56" y="456"/>
                      </a:lnTo>
                      <a:lnTo>
                        <a:pt x="19" y="584"/>
                      </a:lnTo>
                      <a:lnTo>
                        <a:pt x="1" y="730"/>
                      </a:lnTo>
                      <a:lnTo>
                        <a:pt x="1" y="2716"/>
                      </a:lnTo>
                      <a:lnTo>
                        <a:pt x="40041" y="2716"/>
                      </a:lnTo>
                      <a:lnTo>
                        <a:pt x="40041" y="730"/>
                      </a:lnTo>
                      <a:lnTo>
                        <a:pt x="40023" y="584"/>
                      </a:lnTo>
                      <a:lnTo>
                        <a:pt x="39986" y="456"/>
                      </a:lnTo>
                      <a:lnTo>
                        <a:pt x="39913" y="329"/>
                      </a:lnTo>
                      <a:lnTo>
                        <a:pt x="39822" y="219"/>
                      </a:lnTo>
                      <a:lnTo>
                        <a:pt x="39713" y="128"/>
                      </a:lnTo>
                      <a:lnTo>
                        <a:pt x="39585" y="55"/>
                      </a:lnTo>
                      <a:lnTo>
                        <a:pt x="39439" y="19"/>
                      </a:lnTo>
                      <a:lnTo>
                        <a:pt x="392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2" name="Google Shape;742;p4"/>
                <p:cNvSpPr/>
                <p:nvPr/>
              </p:nvSpPr>
              <p:spPr>
                <a:xfrm>
                  <a:off x="6595525" y="3080684"/>
                  <a:ext cx="2339715" cy="29046"/>
                </a:xfrm>
                <a:custGeom>
                  <a:rect b="b" l="l" r="r" t="t"/>
                  <a:pathLst>
                    <a:path extrusionOk="0" h="512" w="41243">
                      <a:moveTo>
                        <a:pt x="109" y="1"/>
                      </a:moveTo>
                      <a:lnTo>
                        <a:pt x="73" y="19"/>
                      </a:lnTo>
                      <a:lnTo>
                        <a:pt x="37" y="37"/>
                      </a:lnTo>
                      <a:lnTo>
                        <a:pt x="0" y="74"/>
                      </a:lnTo>
                      <a:lnTo>
                        <a:pt x="0" y="129"/>
                      </a:lnTo>
                      <a:lnTo>
                        <a:pt x="0" y="402"/>
                      </a:lnTo>
                      <a:lnTo>
                        <a:pt x="0" y="438"/>
                      </a:lnTo>
                      <a:lnTo>
                        <a:pt x="37" y="475"/>
                      </a:lnTo>
                      <a:lnTo>
                        <a:pt x="73" y="511"/>
                      </a:lnTo>
                      <a:lnTo>
                        <a:pt x="41170" y="511"/>
                      </a:lnTo>
                      <a:lnTo>
                        <a:pt x="41206" y="475"/>
                      </a:lnTo>
                      <a:lnTo>
                        <a:pt x="41243" y="438"/>
                      </a:lnTo>
                      <a:lnTo>
                        <a:pt x="41243" y="402"/>
                      </a:lnTo>
                      <a:lnTo>
                        <a:pt x="41243" y="129"/>
                      </a:lnTo>
                      <a:lnTo>
                        <a:pt x="41243" y="74"/>
                      </a:lnTo>
                      <a:lnTo>
                        <a:pt x="41206" y="37"/>
                      </a:lnTo>
                      <a:lnTo>
                        <a:pt x="41170" y="19"/>
                      </a:lnTo>
                      <a:lnTo>
                        <a:pt x="411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3" name="Google Shape;743;p4"/>
                <p:cNvSpPr/>
                <p:nvPr/>
              </p:nvSpPr>
              <p:spPr>
                <a:xfrm>
                  <a:off x="6869472" y="2533755"/>
                  <a:ext cx="207859" cy="319560"/>
                </a:xfrm>
                <a:custGeom>
                  <a:rect b="b" l="l" r="r" t="t"/>
                  <a:pathLst>
                    <a:path extrusionOk="0" h="5633" w="3664">
                      <a:moveTo>
                        <a:pt x="1" y="1"/>
                      </a:moveTo>
                      <a:lnTo>
                        <a:pt x="1" y="5632"/>
                      </a:lnTo>
                      <a:lnTo>
                        <a:pt x="3664" y="5632"/>
                      </a:lnTo>
                      <a:lnTo>
                        <a:pt x="366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4" name="Google Shape;744;p4"/>
                <p:cNvSpPr/>
                <p:nvPr/>
              </p:nvSpPr>
              <p:spPr>
                <a:xfrm>
                  <a:off x="7219947" y="2343541"/>
                  <a:ext cx="207915" cy="509776"/>
                </a:xfrm>
                <a:custGeom>
                  <a:rect b="b" l="l" r="r" t="t"/>
                  <a:pathLst>
                    <a:path extrusionOk="0" h="8986" w="3665">
                      <a:moveTo>
                        <a:pt x="1" y="1"/>
                      </a:moveTo>
                      <a:lnTo>
                        <a:pt x="1" y="8985"/>
                      </a:lnTo>
                      <a:lnTo>
                        <a:pt x="3664" y="8985"/>
                      </a:lnTo>
                      <a:lnTo>
                        <a:pt x="366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5" name="Google Shape;745;p4"/>
                <p:cNvSpPr/>
                <p:nvPr/>
              </p:nvSpPr>
              <p:spPr>
                <a:xfrm>
                  <a:off x="7570478" y="2088201"/>
                  <a:ext cx="207859" cy="765118"/>
                </a:xfrm>
                <a:custGeom>
                  <a:rect b="b" l="l" r="r" t="t"/>
                  <a:pathLst>
                    <a:path extrusionOk="0" h="13487" w="3664">
                      <a:moveTo>
                        <a:pt x="0" y="0"/>
                      </a:moveTo>
                      <a:lnTo>
                        <a:pt x="0" y="13486"/>
                      </a:lnTo>
                      <a:lnTo>
                        <a:pt x="3663" y="13486"/>
                      </a:lnTo>
                      <a:lnTo>
                        <a:pt x="36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6" name="Google Shape;746;p4"/>
                <p:cNvSpPr/>
                <p:nvPr/>
              </p:nvSpPr>
              <p:spPr>
                <a:xfrm>
                  <a:off x="7920953" y="1907234"/>
                  <a:ext cx="207859" cy="946086"/>
                </a:xfrm>
                <a:custGeom>
                  <a:rect b="b" l="l" r="r" t="t"/>
                  <a:pathLst>
                    <a:path extrusionOk="0" h="16677" w="3664">
                      <a:moveTo>
                        <a:pt x="0" y="1"/>
                      </a:moveTo>
                      <a:lnTo>
                        <a:pt x="0" y="16676"/>
                      </a:lnTo>
                      <a:lnTo>
                        <a:pt x="3664" y="16676"/>
                      </a:lnTo>
                      <a:lnTo>
                        <a:pt x="366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7" name="Google Shape;747;p4"/>
                <p:cNvSpPr/>
                <p:nvPr/>
              </p:nvSpPr>
              <p:spPr>
                <a:xfrm>
                  <a:off x="6958424" y="1659099"/>
                  <a:ext cx="1225198" cy="722740"/>
                </a:xfrm>
                <a:custGeom>
                  <a:rect b="b" l="l" r="r" t="t"/>
                  <a:pathLst>
                    <a:path extrusionOk="0" h="12740" w="21597">
                      <a:moveTo>
                        <a:pt x="21432" y="1"/>
                      </a:moveTo>
                      <a:lnTo>
                        <a:pt x="21396" y="19"/>
                      </a:lnTo>
                      <a:lnTo>
                        <a:pt x="18371" y="2625"/>
                      </a:lnTo>
                      <a:lnTo>
                        <a:pt x="17113" y="1349"/>
                      </a:lnTo>
                      <a:lnTo>
                        <a:pt x="17077" y="1331"/>
                      </a:lnTo>
                      <a:lnTo>
                        <a:pt x="17022" y="1313"/>
                      </a:lnTo>
                      <a:lnTo>
                        <a:pt x="16986" y="1331"/>
                      </a:lnTo>
                      <a:lnTo>
                        <a:pt x="16949" y="1349"/>
                      </a:lnTo>
                      <a:lnTo>
                        <a:pt x="12284" y="5942"/>
                      </a:lnTo>
                      <a:lnTo>
                        <a:pt x="11135" y="4776"/>
                      </a:lnTo>
                      <a:lnTo>
                        <a:pt x="11099" y="4757"/>
                      </a:lnTo>
                      <a:lnTo>
                        <a:pt x="11044" y="4739"/>
                      </a:lnTo>
                      <a:lnTo>
                        <a:pt x="11008" y="4757"/>
                      </a:lnTo>
                      <a:lnTo>
                        <a:pt x="10971" y="4776"/>
                      </a:lnTo>
                      <a:lnTo>
                        <a:pt x="5777" y="9952"/>
                      </a:lnTo>
                      <a:lnTo>
                        <a:pt x="4356" y="8767"/>
                      </a:lnTo>
                      <a:lnTo>
                        <a:pt x="4319" y="8730"/>
                      </a:lnTo>
                      <a:lnTo>
                        <a:pt x="4283" y="8730"/>
                      </a:lnTo>
                      <a:lnTo>
                        <a:pt x="4228" y="8749"/>
                      </a:lnTo>
                      <a:lnTo>
                        <a:pt x="4192" y="8767"/>
                      </a:lnTo>
                      <a:lnTo>
                        <a:pt x="55" y="12539"/>
                      </a:lnTo>
                      <a:lnTo>
                        <a:pt x="18" y="12576"/>
                      </a:lnTo>
                      <a:lnTo>
                        <a:pt x="0" y="12612"/>
                      </a:lnTo>
                      <a:lnTo>
                        <a:pt x="18" y="12667"/>
                      </a:lnTo>
                      <a:lnTo>
                        <a:pt x="36" y="12703"/>
                      </a:lnTo>
                      <a:lnTo>
                        <a:pt x="73" y="12740"/>
                      </a:lnTo>
                      <a:lnTo>
                        <a:pt x="182" y="12740"/>
                      </a:lnTo>
                      <a:lnTo>
                        <a:pt x="219" y="12722"/>
                      </a:lnTo>
                      <a:lnTo>
                        <a:pt x="4283" y="9022"/>
                      </a:lnTo>
                      <a:lnTo>
                        <a:pt x="5704" y="10207"/>
                      </a:lnTo>
                      <a:lnTo>
                        <a:pt x="5741" y="10225"/>
                      </a:lnTo>
                      <a:lnTo>
                        <a:pt x="5832" y="10225"/>
                      </a:lnTo>
                      <a:lnTo>
                        <a:pt x="5868" y="10188"/>
                      </a:lnTo>
                      <a:lnTo>
                        <a:pt x="11044" y="5031"/>
                      </a:lnTo>
                      <a:lnTo>
                        <a:pt x="12211" y="6197"/>
                      </a:lnTo>
                      <a:lnTo>
                        <a:pt x="12247" y="6234"/>
                      </a:lnTo>
                      <a:lnTo>
                        <a:pt x="12338" y="6234"/>
                      </a:lnTo>
                      <a:lnTo>
                        <a:pt x="12375" y="6215"/>
                      </a:lnTo>
                      <a:lnTo>
                        <a:pt x="17022" y="1623"/>
                      </a:lnTo>
                      <a:lnTo>
                        <a:pt x="18280" y="2880"/>
                      </a:lnTo>
                      <a:lnTo>
                        <a:pt x="18316" y="2917"/>
                      </a:lnTo>
                      <a:lnTo>
                        <a:pt x="18407" y="2917"/>
                      </a:lnTo>
                      <a:lnTo>
                        <a:pt x="18444" y="2898"/>
                      </a:lnTo>
                      <a:lnTo>
                        <a:pt x="21560" y="219"/>
                      </a:lnTo>
                      <a:lnTo>
                        <a:pt x="21578" y="165"/>
                      </a:lnTo>
                      <a:lnTo>
                        <a:pt x="21596" y="128"/>
                      </a:lnTo>
                      <a:lnTo>
                        <a:pt x="21596" y="74"/>
                      </a:lnTo>
                      <a:lnTo>
                        <a:pt x="21560" y="37"/>
                      </a:lnTo>
                      <a:lnTo>
                        <a:pt x="215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8" name="Google Shape;748;p4"/>
                <p:cNvSpPr/>
                <p:nvPr/>
              </p:nvSpPr>
              <p:spPr>
                <a:xfrm>
                  <a:off x="7172407" y="2132621"/>
                  <a:ext cx="56900" cy="56957"/>
                </a:xfrm>
                <a:custGeom>
                  <a:rect b="b" l="l" r="r" t="t"/>
                  <a:pathLst>
                    <a:path extrusionOk="0" h="1004" w="1003">
                      <a:moveTo>
                        <a:pt x="511" y="1"/>
                      </a:moveTo>
                      <a:lnTo>
                        <a:pt x="402" y="19"/>
                      </a:lnTo>
                      <a:lnTo>
                        <a:pt x="310" y="37"/>
                      </a:lnTo>
                      <a:lnTo>
                        <a:pt x="219" y="92"/>
                      </a:lnTo>
                      <a:lnTo>
                        <a:pt x="146" y="147"/>
                      </a:lnTo>
                      <a:lnTo>
                        <a:pt x="92" y="219"/>
                      </a:lnTo>
                      <a:lnTo>
                        <a:pt x="37" y="311"/>
                      </a:lnTo>
                      <a:lnTo>
                        <a:pt x="19" y="402"/>
                      </a:lnTo>
                      <a:lnTo>
                        <a:pt x="1" y="511"/>
                      </a:lnTo>
                      <a:lnTo>
                        <a:pt x="19" y="602"/>
                      </a:lnTo>
                      <a:lnTo>
                        <a:pt x="37" y="712"/>
                      </a:lnTo>
                      <a:lnTo>
                        <a:pt x="92" y="784"/>
                      </a:lnTo>
                      <a:lnTo>
                        <a:pt x="146" y="857"/>
                      </a:lnTo>
                      <a:lnTo>
                        <a:pt x="219" y="930"/>
                      </a:lnTo>
                      <a:lnTo>
                        <a:pt x="310" y="967"/>
                      </a:lnTo>
                      <a:lnTo>
                        <a:pt x="402" y="1003"/>
                      </a:lnTo>
                      <a:lnTo>
                        <a:pt x="602" y="1003"/>
                      </a:lnTo>
                      <a:lnTo>
                        <a:pt x="711" y="967"/>
                      </a:lnTo>
                      <a:lnTo>
                        <a:pt x="784" y="930"/>
                      </a:lnTo>
                      <a:lnTo>
                        <a:pt x="857" y="857"/>
                      </a:lnTo>
                      <a:lnTo>
                        <a:pt x="930" y="784"/>
                      </a:lnTo>
                      <a:lnTo>
                        <a:pt x="966" y="712"/>
                      </a:lnTo>
                      <a:lnTo>
                        <a:pt x="1003" y="602"/>
                      </a:lnTo>
                      <a:lnTo>
                        <a:pt x="1003" y="511"/>
                      </a:lnTo>
                      <a:lnTo>
                        <a:pt x="1003" y="402"/>
                      </a:lnTo>
                      <a:lnTo>
                        <a:pt x="966" y="311"/>
                      </a:lnTo>
                      <a:lnTo>
                        <a:pt x="930" y="219"/>
                      </a:lnTo>
                      <a:lnTo>
                        <a:pt x="857" y="147"/>
                      </a:lnTo>
                      <a:lnTo>
                        <a:pt x="784" y="92"/>
                      </a:lnTo>
                      <a:lnTo>
                        <a:pt x="711" y="37"/>
                      </a:lnTo>
                      <a:lnTo>
                        <a:pt x="602" y="19"/>
                      </a:lnTo>
                      <a:lnTo>
                        <a:pt x="5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9" name="Google Shape;749;p4"/>
                <p:cNvSpPr/>
                <p:nvPr/>
              </p:nvSpPr>
              <p:spPr>
                <a:xfrm>
                  <a:off x="6937717" y="2344562"/>
                  <a:ext cx="56900" cy="56957"/>
                </a:xfrm>
                <a:custGeom>
                  <a:rect b="b" l="l" r="r" t="t"/>
                  <a:pathLst>
                    <a:path extrusionOk="0" h="1004" w="1003">
                      <a:moveTo>
                        <a:pt x="401" y="1"/>
                      </a:moveTo>
                      <a:lnTo>
                        <a:pt x="292" y="37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37" y="311"/>
                      </a:lnTo>
                      <a:lnTo>
                        <a:pt x="1" y="402"/>
                      </a:lnTo>
                      <a:lnTo>
                        <a:pt x="1" y="493"/>
                      </a:lnTo>
                      <a:lnTo>
                        <a:pt x="1" y="602"/>
                      </a:lnTo>
                      <a:lnTo>
                        <a:pt x="37" y="693"/>
                      </a:lnTo>
                      <a:lnTo>
                        <a:pt x="73" y="785"/>
                      </a:lnTo>
                      <a:lnTo>
                        <a:pt x="146" y="857"/>
                      </a:lnTo>
                      <a:lnTo>
                        <a:pt x="219" y="912"/>
                      </a:lnTo>
                      <a:lnTo>
                        <a:pt x="292" y="967"/>
                      </a:lnTo>
                      <a:lnTo>
                        <a:pt x="401" y="985"/>
                      </a:lnTo>
                      <a:lnTo>
                        <a:pt x="493" y="1003"/>
                      </a:lnTo>
                      <a:lnTo>
                        <a:pt x="602" y="985"/>
                      </a:lnTo>
                      <a:lnTo>
                        <a:pt x="693" y="967"/>
                      </a:lnTo>
                      <a:lnTo>
                        <a:pt x="784" y="912"/>
                      </a:lnTo>
                      <a:lnTo>
                        <a:pt x="857" y="857"/>
                      </a:lnTo>
                      <a:lnTo>
                        <a:pt x="912" y="785"/>
                      </a:lnTo>
                      <a:lnTo>
                        <a:pt x="966" y="693"/>
                      </a:lnTo>
                      <a:lnTo>
                        <a:pt x="985" y="602"/>
                      </a:lnTo>
                      <a:lnTo>
                        <a:pt x="1003" y="493"/>
                      </a:lnTo>
                      <a:lnTo>
                        <a:pt x="985" y="402"/>
                      </a:lnTo>
                      <a:lnTo>
                        <a:pt x="966" y="311"/>
                      </a:lnTo>
                      <a:lnTo>
                        <a:pt x="912" y="220"/>
                      </a:lnTo>
                      <a:lnTo>
                        <a:pt x="857" y="147"/>
                      </a:lnTo>
                      <a:lnTo>
                        <a:pt x="784" y="74"/>
                      </a:lnTo>
                      <a:lnTo>
                        <a:pt x="693" y="37"/>
                      </a:lnTo>
                      <a:lnTo>
                        <a:pt x="60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0" name="Google Shape;750;p4"/>
                <p:cNvSpPr/>
                <p:nvPr/>
              </p:nvSpPr>
              <p:spPr>
                <a:xfrm>
                  <a:off x="7552892" y="1907234"/>
                  <a:ext cx="57921" cy="56957"/>
                </a:xfrm>
                <a:custGeom>
                  <a:rect b="b" l="l" r="r" t="t"/>
                  <a:pathLst>
                    <a:path extrusionOk="0" h="1004" w="1021">
                      <a:moveTo>
                        <a:pt x="511" y="1"/>
                      </a:moveTo>
                      <a:lnTo>
                        <a:pt x="401" y="19"/>
                      </a:lnTo>
                      <a:lnTo>
                        <a:pt x="310" y="37"/>
                      </a:lnTo>
                      <a:lnTo>
                        <a:pt x="219" y="92"/>
                      </a:lnTo>
                      <a:lnTo>
                        <a:pt x="146" y="146"/>
                      </a:lnTo>
                      <a:lnTo>
                        <a:pt x="91" y="219"/>
                      </a:lnTo>
                      <a:lnTo>
                        <a:pt x="37" y="311"/>
                      </a:lnTo>
                      <a:lnTo>
                        <a:pt x="19" y="402"/>
                      </a:lnTo>
                      <a:lnTo>
                        <a:pt x="0" y="511"/>
                      </a:lnTo>
                      <a:lnTo>
                        <a:pt x="19" y="602"/>
                      </a:lnTo>
                      <a:lnTo>
                        <a:pt x="37" y="693"/>
                      </a:lnTo>
                      <a:lnTo>
                        <a:pt x="91" y="784"/>
                      </a:lnTo>
                      <a:lnTo>
                        <a:pt x="146" y="857"/>
                      </a:lnTo>
                      <a:lnTo>
                        <a:pt x="219" y="930"/>
                      </a:lnTo>
                      <a:lnTo>
                        <a:pt x="310" y="967"/>
                      </a:lnTo>
                      <a:lnTo>
                        <a:pt x="401" y="1003"/>
                      </a:lnTo>
                      <a:lnTo>
                        <a:pt x="602" y="1003"/>
                      </a:lnTo>
                      <a:lnTo>
                        <a:pt x="711" y="967"/>
                      </a:lnTo>
                      <a:lnTo>
                        <a:pt x="784" y="930"/>
                      </a:lnTo>
                      <a:lnTo>
                        <a:pt x="857" y="857"/>
                      </a:lnTo>
                      <a:lnTo>
                        <a:pt x="930" y="784"/>
                      </a:lnTo>
                      <a:lnTo>
                        <a:pt x="966" y="693"/>
                      </a:lnTo>
                      <a:lnTo>
                        <a:pt x="1003" y="602"/>
                      </a:lnTo>
                      <a:lnTo>
                        <a:pt x="1021" y="511"/>
                      </a:lnTo>
                      <a:lnTo>
                        <a:pt x="1003" y="402"/>
                      </a:lnTo>
                      <a:lnTo>
                        <a:pt x="966" y="311"/>
                      </a:lnTo>
                      <a:lnTo>
                        <a:pt x="930" y="219"/>
                      </a:lnTo>
                      <a:lnTo>
                        <a:pt x="857" y="146"/>
                      </a:lnTo>
                      <a:lnTo>
                        <a:pt x="784" y="92"/>
                      </a:lnTo>
                      <a:lnTo>
                        <a:pt x="711" y="37"/>
                      </a:lnTo>
                      <a:lnTo>
                        <a:pt x="602" y="19"/>
                      </a:lnTo>
                      <a:lnTo>
                        <a:pt x="5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1" name="Google Shape;751;p4"/>
                <p:cNvSpPr/>
                <p:nvPr/>
              </p:nvSpPr>
              <p:spPr>
                <a:xfrm>
                  <a:off x="7892021" y="1708738"/>
                  <a:ext cx="57921" cy="56900"/>
                </a:xfrm>
                <a:custGeom>
                  <a:rect b="b" l="l" r="r" t="t"/>
                  <a:pathLst>
                    <a:path extrusionOk="0" h="1003" w="1021">
                      <a:moveTo>
                        <a:pt x="401" y="1"/>
                      </a:moveTo>
                      <a:lnTo>
                        <a:pt x="310" y="37"/>
                      </a:lnTo>
                      <a:lnTo>
                        <a:pt x="237" y="73"/>
                      </a:lnTo>
                      <a:lnTo>
                        <a:pt x="146" y="146"/>
                      </a:lnTo>
                      <a:lnTo>
                        <a:pt x="91" y="219"/>
                      </a:lnTo>
                      <a:lnTo>
                        <a:pt x="55" y="292"/>
                      </a:lnTo>
                      <a:lnTo>
                        <a:pt x="18" y="401"/>
                      </a:lnTo>
                      <a:lnTo>
                        <a:pt x="0" y="493"/>
                      </a:lnTo>
                      <a:lnTo>
                        <a:pt x="18" y="602"/>
                      </a:lnTo>
                      <a:lnTo>
                        <a:pt x="55" y="693"/>
                      </a:lnTo>
                      <a:lnTo>
                        <a:pt x="91" y="784"/>
                      </a:lnTo>
                      <a:lnTo>
                        <a:pt x="146" y="857"/>
                      </a:lnTo>
                      <a:lnTo>
                        <a:pt x="237" y="912"/>
                      </a:lnTo>
                      <a:lnTo>
                        <a:pt x="310" y="966"/>
                      </a:lnTo>
                      <a:lnTo>
                        <a:pt x="401" y="985"/>
                      </a:lnTo>
                      <a:lnTo>
                        <a:pt x="510" y="1003"/>
                      </a:lnTo>
                      <a:lnTo>
                        <a:pt x="620" y="985"/>
                      </a:lnTo>
                      <a:lnTo>
                        <a:pt x="711" y="966"/>
                      </a:lnTo>
                      <a:lnTo>
                        <a:pt x="784" y="912"/>
                      </a:lnTo>
                      <a:lnTo>
                        <a:pt x="875" y="857"/>
                      </a:lnTo>
                      <a:lnTo>
                        <a:pt x="930" y="784"/>
                      </a:lnTo>
                      <a:lnTo>
                        <a:pt x="966" y="693"/>
                      </a:lnTo>
                      <a:lnTo>
                        <a:pt x="1002" y="602"/>
                      </a:lnTo>
                      <a:lnTo>
                        <a:pt x="1021" y="493"/>
                      </a:lnTo>
                      <a:lnTo>
                        <a:pt x="1002" y="401"/>
                      </a:lnTo>
                      <a:lnTo>
                        <a:pt x="966" y="292"/>
                      </a:lnTo>
                      <a:lnTo>
                        <a:pt x="930" y="219"/>
                      </a:lnTo>
                      <a:lnTo>
                        <a:pt x="875" y="146"/>
                      </a:lnTo>
                      <a:lnTo>
                        <a:pt x="784" y="73"/>
                      </a:lnTo>
                      <a:lnTo>
                        <a:pt x="711" y="37"/>
                      </a:lnTo>
                      <a:lnTo>
                        <a:pt x="6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2" name="Google Shape;752;p4"/>
                <p:cNvSpPr/>
                <p:nvPr/>
              </p:nvSpPr>
              <p:spPr>
                <a:xfrm>
                  <a:off x="8158763" y="1622906"/>
                  <a:ext cx="56900" cy="56957"/>
                </a:xfrm>
                <a:custGeom>
                  <a:rect b="b" l="l" r="r" t="t"/>
                  <a:pathLst>
                    <a:path extrusionOk="0" h="1004" w="1003">
                      <a:moveTo>
                        <a:pt x="492" y="1"/>
                      </a:moveTo>
                      <a:lnTo>
                        <a:pt x="401" y="19"/>
                      </a:lnTo>
                      <a:lnTo>
                        <a:pt x="310" y="37"/>
                      </a:lnTo>
                      <a:lnTo>
                        <a:pt x="219" y="92"/>
                      </a:lnTo>
                      <a:lnTo>
                        <a:pt x="146" y="147"/>
                      </a:lnTo>
                      <a:lnTo>
                        <a:pt x="91" y="220"/>
                      </a:lnTo>
                      <a:lnTo>
                        <a:pt x="37" y="311"/>
                      </a:lnTo>
                      <a:lnTo>
                        <a:pt x="0" y="402"/>
                      </a:lnTo>
                      <a:lnTo>
                        <a:pt x="0" y="511"/>
                      </a:lnTo>
                      <a:lnTo>
                        <a:pt x="0" y="602"/>
                      </a:lnTo>
                      <a:lnTo>
                        <a:pt x="37" y="693"/>
                      </a:lnTo>
                      <a:lnTo>
                        <a:pt x="91" y="785"/>
                      </a:lnTo>
                      <a:lnTo>
                        <a:pt x="146" y="857"/>
                      </a:lnTo>
                      <a:lnTo>
                        <a:pt x="219" y="930"/>
                      </a:lnTo>
                      <a:lnTo>
                        <a:pt x="310" y="967"/>
                      </a:lnTo>
                      <a:lnTo>
                        <a:pt x="401" y="1003"/>
                      </a:lnTo>
                      <a:lnTo>
                        <a:pt x="601" y="1003"/>
                      </a:lnTo>
                      <a:lnTo>
                        <a:pt x="693" y="967"/>
                      </a:lnTo>
                      <a:lnTo>
                        <a:pt x="784" y="930"/>
                      </a:lnTo>
                      <a:lnTo>
                        <a:pt x="857" y="857"/>
                      </a:lnTo>
                      <a:lnTo>
                        <a:pt x="911" y="785"/>
                      </a:lnTo>
                      <a:lnTo>
                        <a:pt x="966" y="693"/>
                      </a:lnTo>
                      <a:lnTo>
                        <a:pt x="1002" y="602"/>
                      </a:lnTo>
                      <a:lnTo>
                        <a:pt x="1002" y="511"/>
                      </a:lnTo>
                      <a:lnTo>
                        <a:pt x="1002" y="402"/>
                      </a:lnTo>
                      <a:lnTo>
                        <a:pt x="966" y="311"/>
                      </a:lnTo>
                      <a:lnTo>
                        <a:pt x="911" y="220"/>
                      </a:lnTo>
                      <a:lnTo>
                        <a:pt x="857" y="147"/>
                      </a:lnTo>
                      <a:lnTo>
                        <a:pt x="784" y="92"/>
                      </a:lnTo>
                      <a:lnTo>
                        <a:pt x="693" y="37"/>
                      </a:lnTo>
                      <a:lnTo>
                        <a:pt x="601" y="19"/>
                      </a:lnTo>
                      <a:lnTo>
                        <a:pt x="4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3" name="Google Shape;753;p4"/>
                <p:cNvSpPr/>
                <p:nvPr/>
              </p:nvSpPr>
              <p:spPr>
                <a:xfrm>
                  <a:off x="6774336" y="2842931"/>
                  <a:ext cx="1484738" cy="17643"/>
                </a:xfrm>
                <a:custGeom>
                  <a:rect b="b" l="l" r="r" t="t"/>
                  <a:pathLst>
                    <a:path extrusionOk="0" h="311" w="26172">
                      <a:moveTo>
                        <a:pt x="56" y="0"/>
                      </a:moveTo>
                      <a:lnTo>
                        <a:pt x="37" y="18"/>
                      </a:lnTo>
                      <a:lnTo>
                        <a:pt x="19" y="37"/>
                      </a:lnTo>
                      <a:lnTo>
                        <a:pt x="1" y="73"/>
                      </a:lnTo>
                      <a:lnTo>
                        <a:pt x="1" y="237"/>
                      </a:lnTo>
                      <a:lnTo>
                        <a:pt x="19" y="274"/>
                      </a:lnTo>
                      <a:lnTo>
                        <a:pt x="37" y="292"/>
                      </a:lnTo>
                      <a:lnTo>
                        <a:pt x="56" y="310"/>
                      </a:lnTo>
                      <a:lnTo>
                        <a:pt x="26135" y="310"/>
                      </a:lnTo>
                      <a:lnTo>
                        <a:pt x="26154" y="292"/>
                      </a:lnTo>
                      <a:lnTo>
                        <a:pt x="26172" y="274"/>
                      </a:lnTo>
                      <a:lnTo>
                        <a:pt x="26172" y="237"/>
                      </a:lnTo>
                      <a:lnTo>
                        <a:pt x="26172" y="73"/>
                      </a:lnTo>
                      <a:lnTo>
                        <a:pt x="26172" y="37"/>
                      </a:lnTo>
                      <a:lnTo>
                        <a:pt x="26154" y="18"/>
                      </a:lnTo>
                      <a:lnTo>
                        <a:pt x="2613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p4"/>
                <p:cNvSpPr/>
                <p:nvPr/>
              </p:nvSpPr>
              <p:spPr>
                <a:xfrm>
                  <a:off x="8237334" y="2271154"/>
                  <a:ext cx="108581" cy="108638"/>
                </a:xfrm>
                <a:custGeom>
                  <a:rect b="b" l="l" r="r" t="t"/>
                  <a:pathLst>
                    <a:path extrusionOk="0" h="1915" w="1914">
                      <a:moveTo>
                        <a:pt x="0" y="1"/>
                      </a:moveTo>
                      <a:lnTo>
                        <a:pt x="0" y="1914"/>
                      </a:lnTo>
                      <a:lnTo>
                        <a:pt x="1914" y="1914"/>
                      </a:lnTo>
                      <a:lnTo>
                        <a:pt x="191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p4"/>
                <p:cNvSpPr/>
                <p:nvPr/>
              </p:nvSpPr>
              <p:spPr>
                <a:xfrm>
                  <a:off x="8237334" y="2014793"/>
                  <a:ext cx="108581" cy="108581"/>
                </a:xfrm>
                <a:custGeom>
                  <a:rect b="b" l="l" r="r" t="t"/>
                  <a:pathLst>
                    <a:path extrusionOk="0" h="1914" w="1914">
                      <a:moveTo>
                        <a:pt x="0" y="0"/>
                      </a:moveTo>
                      <a:lnTo>
                        <a:pt x="0" y="1914"/>
                      </a:lnTo>
                      <a:lnTo>
                        <a:pt x="1914" y="1914"/>
                      </a:lnTo>
                      <a:lnTo>
                        <a:pt x="191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4"/>
                <p:cNvSpPr/>
                <p:nvPr/>
              </p:nvSpPr>
              <p:spPr>
                <a:xfrm>
                  <a:off x="8237334" y="2526550"/>
                  <a:ext cx="108581" cy="108638"/>
                </a:xfrm>
                <a:custGeom>
                  <a:rect b="b" l="l" r="r" t="t"/>
                  <a:pathLst>
                    <a:path extrusionOk="0" h="1915" w="1914">
                      <a:moveTo>
                        <a:pt x="0" y="0"/>
                      </a:moveTo>
                      <a:lnTo>
                        <a:pt x="0" y="1914"/>
                      </a:lnTo>
                      <a:lnTo>
                        <a:pt x="1914" y="1914"/>
                      </a:lnTo>
                      <a:lnTo>
                        <a:pt x="1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4"/>
                <p:cNvSpPr/>
                <p:nvPr/>
              </p:nvSpPr>
              <p:spPr>
                <a:xfrm>
                  <a:off x="8417223" y="2043726"/>
                  <a:ext cx="287451" cy="13502"/>
                </a:xfrm>
                <a:custGeom>
                  <a:rect b="b" l="l" r="r" t="t"/>
                  <a:pathLst>
                    <a:path extrusionOk="0" h="238" w="5067">
                      <a:moveTo>
                        <a:pt x="73" y="0"/>
                      </a:moveTo>
                      <a:lnTo>
                        <a:pt x="19" y="19"/>
                      </a:lnTo>
                      <a:lnTo>
                        <a:pt x="0" y="55"/>
                      </a:lnTo>
                      <a:lnTo>
                        <a:pt x="0" y="183"/>
                      </a:lnTo>
                      <a:lnTo>
                        <a:pt x="19" y="219"/>
                      </a:lnTo>
                      <a:lnTo>
                        <a:pt x="73" y="237"/>
                      </a:lnTo>
                      <a:lnTo>
                        <a:pt x="4994" y="237"/>
                      </a:lnTo>
                      <a:lnTo>
                        <a:pt x="5049" y="219"/>
                      </a:lnTo>
                      <a:lnTo>
                        <a:pt x="5067" y="183"/>
                      </a:lnTo>
                      <a:lnTo>
                        <a:pt x="5067" y="55"/>
                      </a:lnTo>
                      <a:lnTo>
                        <a:pt x="5049" y="19"/>
                      </a:lnTo>
                      <a:lnTo>
                        <a:pt x="49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4"/>
                <p:cNvSpPr/>
                <p:nvPr/>
              </p:nvSpPr>
              <p:spPr>
                <a:xfrm>
                  <a:off x="8417223" y="2080940"/>
                  <a:ext cx="287451" cy="13502"/>
                </a:xfrm>
                <a:custGeom>
                  <a:rect b="b" l="l" r="r" t="t"/>
                  <a:pathLst>
                    <a:path extrusionOk="0" h="238" w="5067">
                      <a:moveTo>
                        <a:pt x="73" y="0"/>
                      </a:moveTo>
                      <a:lnTo>
                        <a:pt x="19" y="19"/>
                      </a:lnTo>
                      <a:lnTo>
                        <a:pt x="0" y="73"/>
                      </a:lnTo>
                      <a:lnTo>
                        <a:pt x="0" y="183"/>
                      </a:lnTo>
                      <a:lnTo>
                        <a:pt x="19" y="219"/>
                      </a:lnTo>
                      <a:lnTo>
                        <a:pt x="73" y="237"/>
                      </a:lnTo>
                      <a:lnTo>
                        <a:pt x="4994" y="237"/>
                      </a:lnTo>
                      <a:lnTo>
                        <a:pt x="5049" y="219"/>
                      </a:lnTo>
                      <a:lnTo>
                        <a:pt x="5067" y="183"/>
                      </a:lnTo>
                      <a:lnTo>
                        <a:pt x="5067" y="73"/>
                      </a:lnTo>
                      <a:lnTo>
                        <a:pt x="5049" y="19"/>
                      </a:lnTo>
                      <a:lnTo>
                        <a:pt x="49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4"/>
                <p:cNvSpPr/>
                <p:nvPr/>
              </p:nvSpPr>
              <p:spPr>
                <a:xfrm>
                  <a:off x="8417223" y="2300143"/>
                  <a:ext cx="287451" cy="13502"/>
                </a:xfrm>
                <a:custGeom>
                  <a:rect b="b" l="l" r="r" t="t"/>
                  <a:pathLst>
                    <a:path extrusionOk="0" h="238" w="5067">
                      <a:moveTo>
                        <a:pt x="73" y="0"/>
                      </a:moveTo>
                      <a:lnTo>
                        <a:pt x="19" y="18"/>
                      </a:lnTo>
                      <a:lnTo>
                        <a:pt x="0" y="55"/>
                      </a:lnTo>
                      <a:lnTo>
                        <a:pt x="0" y="182"/>
                      </a:lnTo>
                      <a:lnTo>
                        <a:pt x="19" y="219"/>
                      </a:lnTo>
                      <a:lnTo>
                        <a:pt x="73" y="237"/>
                      </a:lnTo>
                      <a:lnTo>
                        <a:pt x="4994" y="237"/>
                      </a:lnTo>
                      <a:lnTo>
                        <a:pt x="5049" y="219"/>
                      </a:lnTo>
                      <a:lnTo>
                        <a:pt x="5067" y="182"/>
                      </a:lnTo>
                      <a:lnTo>
                        <a:pt x="5067" y="55"/>
                      </a:lnTo>
                      <a:lnTo>
                        <a:pt x="5049" y="18"/>
                      </a:lnTo>
                      <a:lnTo>
                        <a:pt x="49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760;p4"/>
                <p:cNvSpPr/>
                <p:nvPr/>
              </p:nvSpPr>
              <p:spPr>
                <a:xfrm>
                  <a:off x="8417223" y="2337357"/>
                  <a:ext cx="287451" cy="13502"/>
                </a:xfrm>
                <a:custGeom>
                  <a:rect b="b" l="l" r="r" t="t"/>
                  <a:pathLst>
                    <a:path extrusionOk="0" h="238" w="5067">
                      <a:moveTo>
                        <a:pt x="73" y="0"/>
                      </a:moveTo>
                      <a:lnTo>
                        <a:pt x="19" y="18"/>
                      </a:lnTo>
                      <a:lnTo>
                        <a:pt x="0" y="55"/>
                      </a:lnTo>
                      <a:lnTo>
                        <a:pt x="0" y="183"/>
                      </a:lnTo>
                      <a:lnTo>
                        <a:pt x="19" y="219"/>
                      </a:lnTo>
                      <a:lnTo>
                        <a:pt x="73" y="237"/>
                      </a:lnTo>
                      <a:lnTo>
                        <a:pt x="4994" y="237"/>
                      </a:lnTo>
                      <a:lnTo>
                        <a:pt x="5049" y="219"/>
                      </a:lnTo>
                      <a:lnTo>
                        <a:pt x="5067" y="183"/>
                      </a:lnTo>
                      <a:lnTo>
                        <a:pt x="5067" y="55"/>
                      </a:lnTo>
                      <a:lnTo>
                        <a:pt x="5049" y="18"/>
                      </a:lnTo>
                      <a:lnTo>
                        <a:pt x="49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Google Shape;761;p4"/>
                <p:cNvSpPr/>
                <p:nvPr/>
              </p:nvSpPr>
              <p:spPr>
                <a:xfrm>
                  <a:off x="8417223" y="2555482"/>
                  <a:ext cx="287451" cy="13502"/>
                </a:xfrm>
                <a:custGeom>
                  <a:rect b="b" l="l" r="r" t="t"/>
                  <a:pathLst>
                    <a:path extrusionOk="0" h="238" w="5067">
                      <a:moveTo>
                        <a:pt x="73" y="1"/>
                      </a:moveTo>
                      <a:lnTo>
                        <a:pt x="19" y="19"/>
                      </a:lnTo>
                      <a:lnTo>
                        <a:pt x="0" y="55"/>
                      </a:lnTo>
                      <a:lnTo>
                        <a:pt x="0" y="183"/>
                      </a:lnTo>
                      <a:lnTo>
                        <a:pt x="19" y="219"/>
                      </a:lnTo>
                      <a:lnTo>
                        <a:pt x="73" y="238"/>
                      </a:lnTo>
                      <a:lnTo>
                        <a:pt x="4994" y="238"/>
                      </a:lnTo>
                      <a:lnTo>
                        <a:pt x="5049" y="219"/>
                      </a:lnTo>
                      <a:lnTo>
                        <a:pt x="5067" y="183"/>
                      </a:lnTo>
                      <a:lnTo>
                        <a:pt x="5067" y="55"/>
                      </a:lnTo>
                      <a:lnTo>
                        <a:pt x="5049" y="19"/>
                      </a:lnTo>
                      <a:lnTo>
                        <a:pt x="49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4"/>
                <p:cNvSpPr/>
                <p:nvPr/>
              </p:nvSpPr>
              <p:spPr>
                <a:xfrm>
                  <a:off x="8417223" y="2592697"/>
                  <a:ext cx="287451" cy="13502"/>
                </a:xfrm>
                <a:custGeom>
                  <a:rect b="b" l="l" r="r" t="t"/>
                  <a:pathLst>
                    <a:path extrusionOk="0" h="238" w="5067">
                      <a:moveTo>
                        <a:pt x="73" y="1"/>
                      </a:moveTo>
                      <a:lnTo>
                        <a:pt x="19" y="19"/>
                      </a:lnTo>
                      <a:lnTo>
                        <a:pt x="0" y="55"/>
                      </a:lnTo>
                      <a:lnTo>
                        <a:pt x="0" y="183"/>
                      </a:lnTo>
                      <a:lnTo>
                        <a:pt x="19" y="220"/>
                      </a:lnTo>
                      <a:lnTo>
                        <a:pt x="73" y="238"/>
                      </a:lnTo>
                      <a:lnTo>
                        <a:pt x="4994" y="238"/>
                      </a:lnTo>
                      <a:lnTo>
                        <a:pt x="5049" y="220"/>
                      </a:lnTo>
                      <a:lnTo>
                        <a:pt x="5067" y="183"/>
                      </a:lnTo>
                      <a:lnTo>
                        <a:pt x="5067" y="55"/>
                      </a:lnTo>
                      <a:lnTo>
                        <a:pt x="5049" y="19"/>
                      </a:lnTo>
                      <a:lnTo>
                        <a:pt x="49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4"/>
                <p:cNvSpPr/>
                <p:nvPr/>
              </p:nvSpPr>
              <p:spPr>
                <a:xfrm>
                  <a:off x="6848822" y="1724225"/>
                  <a:ext cx="207859" cy="135528"/>
                </a:xfrm>
                <a:custGeom>
                  <a:rect b="b" l="l" r="r" t="t"/>
                  <a:pathLst>
                    <a:path extrusionOk="0" h="2389" w="3664">
                      <a:moveTo>
                        <a:pt x="1932" y="1"/>
                      </a:moveTo>
                      <a:lnTo>
                        <a:pt x="1713" y="37"/>
                      </a:lnTo>
                      <a:lnTo>
                        <a:pt x="1513" y="92"/>
                      </a:lnTo>
                      <a:lnTo>
                        <a:pt x="1312" y="165"/>
                      </a:lnTo>
                      <a:lnTo>
                        <a:pt x="1130" y="256"/>
                      </a:lnTo>
                      <a:lnTo>
                        <a:pt x="948" y="365"/>
                      </a:lnTo>
                      <a:lnTo>
                        <a:pt x="784" y="493"/>
                      </a:lnTo>
                      <a:lnTo>
                        <a:pt x="620" y="639"/>
                      </a:lnTo>
                      <a:lnTo>
                        <a:pt x="492" y="785"/>
                      </a:lnTo>
                      <a:lnTo>
                        <a:pt x="365" y="949"/>
                      </a:lnTo>
                      <a:lnTo>
                        <a:pt x="255" y="1131"/>
                      </a:lnTo>
                      <a:lnTo>
                        <a:pt x="164" y="1313"/>
                      </a:lnTo>
                      <a:lnTo>
                        <a:pt x="91" y="1514"/>
                      </a:lnTo>
                      <a:lnTo>
                        <a:pt x="37" y="1714"/>
                      </a:lnTo>
                      <a:lnTo>
                        <a:pt x="0" y="1933"/>
                      </a:lnTo>
                      <a:lnTo>
                        <a:pt x="0" y="2151"/>
                      </a:lnTo>
                      <a:lnTo>
                        <a:pt x="219" y="2243"/>
                      </a:lnTo>
                      <a:lnTo>
                        <a:pt x="438" y="2297"/>
                      </a:lnTo>
                      <a:lnTo>
                        <a:pt x="656" y="2352"/>
                      </a:lnTo>
                      <a:lnTo>
                        <a:pt x="893" y="2388"/>
                      </a:lnTo>
                      <a:lnTo>
                        <a:pt x="875" y="2279"/>
                      </a:lnTo>
                      <a:lnTo>
                        <a:pt x="875" y="2151"/>
                      </a:lnTo>
                      <a:lnTo>
                        <a:pt x="875" y="2024"/>
                      </a:lnTo>
                      <a:lnTo>
                        <a:pt x="893" y="1896"/>
                      </a:lnTo>
                      <a:lnTo>
                        <a:pt x="930" y="1769"/>
                      </a:lnTo>
                      <a:lnTo>
                        <a:pt x="966" y="1659"/>
                      </a:lnTo>
                      <a:lnTo>
                        <a:pt x="1021" y="1550"/>
                      </a:lnTo>
                      <a:lnTo>
                        <a:pt x="1094" y="1441"/>
                      </a:lnTo>
                      <a:lnTo>
                        <a:pt x="1167" y="1350"/>
                      </a:lnTo>
                      <a:lnTo>
                        <a:pt x="1239" y="1258"/>
                      </a:lnTo>
                      <a:lnTo>
                        <a:pt x="1331" y="1167"/>
                      </a:lnTo>
                      <a:lnTo>
                        <a:pt x="1440" y="1094"/>
                      </a:lnTo>
                      <a:lnTo>
                        <a:pt x="1549" y="1021"/>
                      </a:lnTo>
                      <a:lnTo>
                        <a:pt x="1659" y="967"/>
                      </a:lnTo>
                      <a:lnTo>
                        <a:pt x="1768" y="930"/>
                      </a:lnTo>
                      <a:lnTo>
                        <a:pt x="1896" y="894"/>
                      </a:lnTo>
                      <a:lnTo>
                        <a:pt x="2023" y="876"/>
                      </a:lnTo>
                      <a:lnTo>
                        <a:pt x="2297" y="876"/>
                      </a:lnTo>
                      <a:lnTo>
                        <a:pt x="2442" y="912"/>
                      </a:lnTo>
                      <a:lnTo>
                        <a:pt x="2588" y="949"/>
                      </a:lnTo>
                      <a:lnTo>
                        <a:pt x="2716" y="1003"/>
                      </a:lnTo>
                      <a:lnTo>
                        <a:pt x="2825" y="1058"/>
                      </a:lnTo>
                      <a:lnTo>
                        <a:pt x="2953" y="1149"/>
                      </a:lnTo>
                      <a:lnTo>
                        <a:pt x="3044" y="1240"/>
                      </a:lnTo>
                      <a:lnTo>
                        <a:pt x="3153" y="1331"/>
                      </a:lnTo>
                      <a:lnTo>
                        <a:pt x="3426" y="985"/>
                      </a:lnTo>
                      <a:lnTo>
                        <a:pt x="3554" y="803"/>
                      </a:lnTo>
                      <a:lnTo>
                        <a:pt x="3663" y="602"/>
                      </a:lnTo>
                      <a:lnTo>
                        <a:pt x="3518" y="475"/>
                      </a:lnTo>
                      <a:lnTo>
                        <a:pt x="3354" y="347"/>
                      </a:lnTo>
                      <a:lnTo>
                        <a:pt x="3171" y="256"/>
                      </a:lnTo>
                      <a:lnTo>
                        <a:pt x="2989" y="165"/>
                      </a:lnTo>
                      <a:lnTo>
                        <a:pt x="2789" y="92"/>
                      </a:lnTo>
                      <a:lnTo>
                        <a:pt x="2588" y="37"/>
                      </a:lnTo>
                      <a:lnTo>
                        <a:pt x="236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4"/>
                <p:cNvSpPr/>
                <p:nvPr/>
              </p:nvSpPr>
              <p:spPr>
                <a:xfrm>
                  <a:off x="6848822" y="1764560"/>
                  <a:ext cx="245074" cy="204795"/>
                </a:xfrm>
                <a:custGeom>
                  <a:rect b="b" l="l" r="r" t="t"/>
                  <a:pathLst>
                    <a:path extrusionOk="0" h="3610" w="4320">
                      <a:moveTo>
                        <a:pt x="3755" y="1"/>
                      </a:moveTo>
                      <a:lnTo>
                        <a:pt x="3645" y="183"/>
                      </a:lnTo>
                      <a:lnTo>
                        <a:pt x="3499" y="365"/>
                      </a:lnTo>
                      <a:lnTo>
                        <a:pt x="3226" y="730"/>
                      </a:lnTo>
                      <a:lnTo>
                        <a:pt x="3317" y="894"/>
                      </a:lnTo>
                      <a:lnTo>
                        <a:pt x="3390" y="1058"/>
                      </a:lnTo>
                      <a:lnTo>
                        <a:pt x="3426" y="1258"/>
                      </a:lnTo>
                      <a:lnTo>
                        <a:pt x="3445" y="1440"/>
                      </a:lnTo>
                      <a:lnTo>
                        <a:pt x="3426" y="1586"/>
                      </a:lnTo>
                      <a:lnTo>
                        <a:pt x="3408" y="1714"/>
                      </a:lnTo>
                      <a:lnTo>
                        <a:pt x="3390" y="1823"/>
                      </a:lnTo>
                      <a:lnTo>
                        <a:pt x="3335" y="1951"/>
                      </a:lnTo>
                      <a:lnTo>
                        <a:pt x="3281" y="2060"/>
                      </a:lnTo>
                      <a:lnTo>
                        <a:pt x="3226" y="2169"/>
                      </a:lnTo>
                      <a:lnTo>
                        <a:pt x="3153" y="2261"/>
                      </a:lnTo>
                      <a:lnTo>
                        <a:pt x="3062" y="2352"/>
                      </a:lnTo>
                      <a:lnTo>
                        <a:pt x="2971" y="2443"/>
                      </a:lnTo>
                      <a:lnTo>
                        <a:pt x="2880" y="2516"/>
                      </a:lnTo>
                      <a:lnTo>
                        <a:pt x="2770" y="2570"/>
                      </a:lnTo>
                      <a:lnTo>
                        <a:pt x="2661" y="2625"/>
                      </a:lnTo>
                      <a:lnTo>
                        <a:pt x="2533" y="2680"/>
                      </a:lnTo>
                      <a:lnTo>
                        <a:pt x="2406" y="2716"/>
                      </a:lnTo>
                      <a:lnTo>
                        <a:pt x="2278" y="2734"/>
                      </a:lnTo>
                      <a:lnTo>
                        <a:pt x="2151" y="2734"/>
                      </a:lnTo>
                      <a:lnTo>
                        <a:pt x="1950" y="2716"/>
                      </a:lnTo>
                      <a:lnTo>
                        <a:pt x="1732" y="2661"/>
                      </a:lnTo>
                      <a:lnTo>
                        <a:pt x="1549" y="2589"/>
                      </a:lnTo>
                      <a:lnTo>
                        <a:pt x="1385" y="2479"/>
                      </a:lnTo>
                      <a:lnTo>
                        <a:pt x="1221" y="2333"/>
                      </a:lnTo>
                      <a:lnTo>
                        <a:pt x="1094" y="2188"/>
                      </a:lnTo>
                      <a:lnTo>
                        <a:pt x="1003" y="2005"/>
                      </a:lnTo>
                      <a:lnTo>
                        <a:pt x="930" y="1805"/>
                      </a:lnTo>
                      <a:lnTo>
                        <a:pt x="693" y="1768"/>
                      </a:lnTo>
                      <a:lnTo>
                        <a:pt x="456" y="1714"/>
                      </a:lnTo>
                      <a:lnTo>
                        <a:pt x="219" y="1659"/>
                      </a:lnTo>
                      <a:lnTo>
                        <a:pt x="0" y="1586"/>
                      </a:lnTo>
                      <a:lnTo>
                        <a:pt x="18" y="1787"/>
                      </a:lnTo>
                      <a:lnTo>
                        <a:pt x="55" y="1987"/>
                      </a:lnTo>
                      <a:lnTo>
                        <a:pt x="128" y="2188"/>
                      </a:lnTo>
                      <a:lnTo>
                        <a:pt x="201" y="2370"/>
                      </a:lnTo>
                      <a:lnTo>
                        <a:pt x="292" y="2552"/>
                      </a:lnTo>
                      <a:lnTo>
                        <a:pt x="401" y="2716"/>
                      </a:lnTo>
                      <a:lnTo>
                        <a:pt x="529" y="2880"/>
                      </a:lnTo>
                      <a:lnTo>
                        <a:pt x="675" y="3026"/>
                      </a:lnTo>
                      <a:lnTo>
                        <a:pt x="820" y="3154"/>
                      </a:lnTo>
                      <a:lnTo>
                        <a:pt x="984" y="3263"/>
                      </a:lnTo>
                      <a:lnTo>
                        <a:pt x="1167" y="3372"/>
                      </a:lnTo>
                      <a:lnTo>
                        <a:pt x="1349" y="3445"/>
                      </a:lnTo>
                      <a:lnTo>
                        <a:pt x="1531" y="3518"/>
                      </a:lnTo>
                      <a:lnTo>
                        <a:pt x="1732" y="3573"/>
                      </a:lnTo>
                      <a:lnTo>
                        <a:pt x="1950" y="3609"/>
                      </a:lnTo>
                      <a:lnTo>
                        <a:pt x="2151" y="3609"/>
                      </a:lnTo>
                      <a:lnTo>
                        <a:pt x="2369" y="3591"/>
                      </a:lnTo>
                      <a:lnTo>
                        <a:pt x="2588" y="3573"/>
                      </a:lnTo>
                      <a:lnTo>
                        <a:pt x="2807" y="3518"/>
                      </a:lnTo>
                      <a:lnTo>
                        <a:pt x="2989" y="3445"/>
                      </a:lnTo>
                      <a:lnTo>
                        <a:pt x="3190" y="3354"/>
                      </a:lnTo>
                      <a:lnTo>
                        <a:pt x="3372" y="3245"/>
                      </a:lnTo>
                      <a:lnTo>
                        <a:pt x="3536" y="3117"/>
                      </a:lnTo>
                      <a:lnTo>
                        <a:pt x="3682" y="2971"/>
                      </a:lnTo>
                      <a:lnTo>
                        <a:pt x="3827" y="2826"/>
                      </a:lnTo>
                      <a:lnTo>
                        <a:pt x="3955" y="2661"/>
                      </a:lnTo>
                      <a:lnTo>
                        <a:pt x="4064" y="2479"/>
                      </a:lnTo>
                      <a:lnTo>
                        <a:pt x="4155" y="2297"/>
                      </a:lnTo>
                      <a:lnTo>
                        <a:pt x="4228" y="2097"/>
                      </a:lnTo>
                      <a:lnTo>
                        <a:pt x="4283" y="1878"/>
                      </a:lnTo>
                      <a:lnTo>
                        <a:pt x="4301" y="1677"/>
                      </a:lnTo>
                      <a:lnTo>
                        <a:pt x="4319" y="1440"/>
                      </a:lnTo>
                      <a:lnTo>
                        <a:pt x="4301" y="1240"/>
                      </a:lnTo>
                      <a:lnTo>
                        <a:pt x="4283" y="1039"/>
                      </a:lnTo>
                      <a:lnTo>
                        <a:pt x="4228" y="839"/>
                      </a:lnTo>
                      <a:lnTo>
                        <a:pt x="4174" y="657"/>
                      </a:lnTo>
                      <a:lnTo>
                        <a:pt x="4083" y="475"/>
                      </a:lnTo>
                      <a:lnTo>
                        <a:pt x="3991" y="310"/>
                      </a:lnTo>
                      <a:lnTo>
                        <a:pt x="3882" y="146"/>
                      </a:lnTo>
                      <a:lnTo>
                        <a:pt x="375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4"/>
                <p:cNvSpPr/>
                <p:nvPr/>
              </p:nvSpPr>
              <p:spPr>
                <a:xfrm>
                  <a:off x="7328527" y="1728366"/>
                  <a:ext cx="103419" cy="131387"/>
                </a:xfrm>
                <a:custGeom>
                  <a:rect b="b" l="l" r="r" t="t"/>
                  <a:pathLst>
                    <a:path extrusionOk="0" h="2316" w="1823">
                      <a:moveTo>
                        <a:pt x="201" y="1"/>
                      </a:moveTo>
                      <a:lnTo>
                        <a:pt x="1" y="839"/>
                      </a:lnTo>
                      <a:lnTo>
                        <a:pt x="183" y="912"/>
                      </a:lnTo>
                      <a:lnTo>
                        <a:pt x="365" y="1021"/>
                      </a:lnTo>
                      <a:lnTo>
                        <a:pt x="529" y="1149"/>
                      </a:lnTo>
                      <a:lnTo>
                        <a:pt x="675" y="1295"/>
                      </a:lnTo>
                      <a:lnTo>
                        <a:pt x="784" y="1477"/>
                      </a:lnTo>
                      <a:lnTo>
                        <a:pt x="875" y="1659"/>
                      </a:lnTo>
                      <a:lnTo>
                        <a:pt x="930" y="1878"/>
                      </a:lnTo>
                      <a:lnTo>
                        <a:pt x="948" y="2078"/>
                      </a:lnTo>
                      <a:lnTo>
                        <a:pt x="930" y="2315"/>
                      </a:lnTo>
                      <a:lnTo>
                        <a:pt x="1367" y="2279"/>
                      </a:lnTo>
                      <a:lnTo>
                        <a:pt x="1805" y="2261"/>
                      </a:lnTo>
                      <a:lnTo>
                        <a:pt x="1823" y="2078"/>
                      </a:lnTo>
                      <a:lnTo>
                        <a:pt x="1805" y="1896"/>
                      </a:lnTo>
                      <a:lnTo>
                        <a:pt x="1787" y="1714"/>
                      </a:lnTo>
                      <a:lnTo>
                        <a:pt x="1750" y="1550"/>
                      </a:lnTo>
                      <a:lnTo>
                        <a:pt x="1695" y="1368"/>
                      </a:lnTo>
                      <a:lnTo>
                        <a:pt x="1641" y="1204"/>
                      </a:lnTo>
                      <a:lnTo>
                        <a:pt x="1550" y="1040"/>
                      </a:lnTo>
                      <a:lnTo>
                        <a:pt x="1459" y="894"/>
                      </a:lnTo>
                      <a:lnTo>
                        <a:pt x="1367" y="748"/>
                      </a:lnTo>
                      <a:lnTo>
                        <a:pt x="1240" y="620"/>
                      </a:lnTo>
                      <a:lnTo>
                        <a:pt x="1130" y="493"/>
                      </a:lnTo>
                      <a:lnTo>
                        <a:pt x="985" y="384"/>
                      </a:lnTo>
                      <a:lnTo>
                        <a:pt x="857" y="292"/>
                      </a:lnTo>
                      <a:lnTo>
                        <a:pt x="693" y="201"/>
                      </a:lnTo>
                      <a:lnTo>
                        <a:pt x="547" y="110"/>
                      </a:lnTo>
                      <a:lnTo>
                        <a:pt x="383" y="55"/>
                      </a:lnTo>
                      <a:lnTo>
                        <a:pt x="20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4"/>
                <p:cNvSpPr/>
                <p:nvPr/>
              </p:nvSpPr>
              <p:spPr>
                <a:xfrm>
                  <a:off x="7186873" y="1724225"/>
                  <a:ext cx="244052" cy="245130"/>
                </a:xfrm>
                <a:custGeom>
                  <a:rect b="b" l="l" r="r" t="t"/>
                  <a:pathLst>
                    <a:path extrusionOk="0" h="4321" w="4302">
                      <a:moveTo>
                        <a:pt x="1933" y="1"/>
                      </a:moveTo>
                      <a:lnTo>
                        <a:pt x="1714" y="37"/>
                      </a:lnTo>
                      <a:lnTo>
                        <a:pt x="1513" y="92"/>
                      </a:lnTo>
                      <a:lnTo>
                        <a:pt x="1313" y="165"/>
                      </a:lnTo>
                      <a:lnTo>
                        <a:pt x="1131" y="256"/>
                      </a:lnTo>
                      <a:lnTo>
                        <a:pt x="948" y="365"/>
                      </a:lnTo>
                      <a:lnTo>
                        <a:pt x="784" y="493"/>
                      </a:lnTo>
                      <a:lnTo>
                        <a:pt x="620" y="639"/>
                      </a:lnTo>
                      <a:lnTo>
                        <a:pt x="493" y="785"/>
                      </a:lnTo>
                      <a:lnTo>
                        <a:pt x="365" y="949"/>
                      </a:lnTo>
                      <a:lnTo>
                        <a:pt x="256" y="1131"/>
                      </a:lnTo>
                      <a:lnTo>
                        <a:pt x="165" y="1313"/>
                      </a:lnTo>
                      <a:lnTo>
                        <a:pt x="92" y="1514"/>
                      </a:lnTo>
                      <a:lnTo>
                        <a:pt x="37" y="1732"/>
                      </a:lnTo>
                      <a:lnTo>
                        <a:pt x="1" y="1933"/>
                      </a:lnTo>
                      <a:lnTo>
                        <a:pt x="1" y="2151"/>
                      </a:lnTo>
                      <a:lnTo>
                        <a:pt x="1" y="2388"/>
                      </a:lnTo>
                      <a:lnTo>
                        <a:pt x="37" y="2589"/>
                      </a:lnTo>
                      <a:lnTo>
                        <a:pt x="92" y="2808"/>
                      </a:lnTo>
                      <a:lnTo>
                        <a:pt x="165" y="3008"/>
                      </a:lnTo>
                      <a:lnTo>
                        <a:pt x="256" y="3190"/>
                      </a:lnTo>
                      <a:lnTo>
                        <a:pt x="365" y="3372"/>
                      </a:lnTo>
                      <a:lnTo>
                        <a:pt x="493" y="3537"/>
                      </a:lnTo>
                      <a:lnTo>
                        <a:pt x="620" y="3682"/>
                      </a:lnTo>
                      <a:lnTo>
                        <a:pt x="784" y="3828"/>
                      </a:lnTo>
                      <a:lnTo>
                        <a:pt x="948" y="3956"/>
                      </a:lnTo>
                      <a:lnTo>
                        <a:pt x="1131" y="4065"/>
                      </a:lnTo>
                      <a:lnTo>
                        <a:pt x="1313" y="4156"/>
                      </a:lnTo>
                      <a:lnTo>
                        <a:pt x="1513" y="4229"/>
                      </a:lnTo>
                      <a:lnTo>
                        <a:pt x="1714" y="4284"/>
                      </a:lnTo>
                      <a:lnTo>
                        <a:pt x="1933" y="4302"/>
                      </a:lnTo>
                      <a:lnTo>
                        <a:pt x="2151" y="4320"/>
                      </a:lnTo>
                      <a:lnTo>
                        <a:pt x="2352" y="4320"/>
                      </a:lnTo>
                      <a:lnTo>
                        <a:pt x="2552" y="4284"/>
                      </a:lnTo>
                      <a:lnTo>
                        <a:pt x="2753" y="4247"/>
                      </a:lnTo>
                      <a:lnTo>
                        <a:pt x="2935" y="4174"/>
                      </a:lnTo>
                      <a:lnTo>
                        <a:pt x="3099" y="4101"/>
                      </a:lnTo>
                      <a:lnTo>
                        <a:pt x="3281" y="4010"/>
                      </a:lnTo>
                      <a:lnTo>
                        <a:pt x="3427" y="3901"/>
                      </a:lnTo>
                      <a:lnTo>
                        <a:pt x="3573" y="3792"/>
                      </a:lnTo>
                      <a:lnTo>
                        <a:pt x="3719" y="3646"/>
                      </a:lnTo>
                      <a:lnTo>
                        <a:pt x="3846" y="3500"/>
                      </a:lnTo>
                      <a:lnTo>
                        <a:pt x="3956" y="3354"/>
                      </a:lnTo>
                      <a:lnTo>
                        <a:pt x="4047" y="3190"/>
                      </a:lnTo>
                      <a:lnTo>
                        <a:pt x="4138" y="3026"/>
                      </a:lnTo>
                      <a:lnTo>
                        <a:pt x="4211" y="2844"/>
                      </a:lnTo>
                      <a:lnTo>
                        <a:pt x="4265" y="2644"/>
                      </a:lnTo>
                      <a:lnTo>
                        <a:pt x="4302" y="2461"/>
                      </a:lnTo>
                      <a:lnTo>
                        <a:pt x="4302" y="2461"/>
                      </a:lnTo>
                      <a:lnTo>
                        <a:pt x="3846" y="2479"/>
                      </a:lnTo>
                      <a:lnTo>
                        <a:pt x="3391" y="2498"/>
                      </a:lnTo>
                      <a:lnTo>
                        <a:pt x="3318" y="2698"/>
                      </a:lnTo>
                      <a:lnTo>
                        <a:pt x="3227" y="2880"/>
                      </a:lnTo>
                      <a:lnTo>
                        <a:pt x="3099" y="3044"/>
                      </a:lnTo>
                      <a:lnTo>
                        <a:pt x="2935" y="3172"/>
                      </a:lnTo>
                      <a:lnTo>
                        <a:pt x="2771" y="3281"/>
                      </a:lnTo>
                      <a:lnTo>
                        <a:pt x="2570" y="3372"/>
                      </a:lnTo>
                      <a:lnTo>
                        <a:pt x="2370" y="3427"/>
                      </a:lnTo>
                      <a:lnTo>
                        <a:pt x="2151" y="3445"/>
                      </a:lnTo>
                      <a:lnTo>
                        <a:pt x="2024" y="3445"/>
                      </a:lnTo>
                      <a:lnTo>
                        <a:pt x="1896" y="3427"/>
                      </a:lnTo>
                      <a:lnTo>
                        <a:pt x="1769" y="3391"/>
                      </a:lnTo>
                      <a:lnTo>
                        <a:pt x="1659" y="3336"/>
                      </a:lnTo>
                      <a:lnTo>
                        <a:pt x="1550" y="3281"/>
                      </a:lnTo>
                      <a:lnTo>
                        <a:pt x="1440" y="3227"/>
                      </a:lnTo>
                      <a:lnTo>
                        <a:pt x="1331" y="3154"/>
                      </a:lnTo>
                      <a:lnTo>
                        <a:pt x="1240" y="3063"/>
                      </a:lnTo>
                      <a:lnTo>
                        <a:pt x="1167" y="2972"/>
                      </a:lnTo>
                      <a:lnTo>
                        <a:pt x="1094" y="2880"/>
                      </a:lnTo>
                      <a:lnTo>
                        <a:pt x="1021" y="2771"/>
                      </a:lnTo>
                      <a:lnTo>
                        <a:pt x="967" y="2662"/>
                      </a:lnTo>
                      <a:lnTo>
                        <a:pt x="930" y="2534"/>
                      </a:lnTo>
                      <a:lnTo>
                        <a:pt x="894" y="2425"/>
                      </a:lnTo>
                      <a:lnTo>
                        <a:pt x="876" y="2297"/>
                      </a:lnTo>
                      <a:lnTo>
                        <a:pt x="876" y="2151"/>
                      </a:lnTo>
                      <a:lnTo>
                        <a:pt x="876" y="2024"/>
                      </a:lnTo>
                      <a:lnTo>
                        <a:pt x="894" y="1896"/>
                      </a:lnTo>
                      <a:lnTo>
                        <a:pt x="930" y="1769"/>
                      </a:lnTo>
                      <a:lnTo>
                        <a:pt x="967" y="1659"/>
                      </a:lnTo>
                      <a:lnTo>
                        <a:pt x="1021" y="1550"/>
                      </a:lnTo>
                      <a:lnTo>
                        <a:pt x="1094" y="1441"/>
                      </a:lnTo>
                      <a:lnTo>
                        <a:pt x="1167" y="1350"/>
                      </a:lnTo>
                      <a:lnTo>
                        <a:pt x="1240" y="1258"/>
                      </a:lnTo>
                      <a:lnTo>
                        <a:pt x="1331" y="1167"/>
                      </a:lnTo>
                      <a:lnTo>
                        <a:pt x="1440" y="1094"/>
                      </a:lnTo>
                      <a:lnTo>
                        <a:pt x="1550" y="1021"/>
                      </a:lnTo>
                      <a:lnTo>
                        <a:pt x="1659" y="967"/>
                      </a:lnTo>
                      <a:lnTo>
                        <a:pt x="1769" y="930"/>
                      </a:lnTo>
                      <a:lnTo>
                        <a:pt x="1896" y="894"/>
                      </a:lnTo>
                      <a:lnTo>
                        <a:pt x="2024" y="876"/>
                      </a:lnTo>
                      <a:lnTo>
                        <a:pt x="2151" y="876"/>
                      </a:lnTo>
                      <a:lnTo>
                        <a:pt x="2370" y="894"/>
                      </a:lnTo>
                      <a:lnTo>
                        <a:pt x="2589" y="37"/>
                      </a:lnTo>
                      <a:lnTo>
                        <a:pt x="237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4"/>
                <p:cNvSpPr/>
                <p:nvPr/>
              </p:nvSpPr>
              <p:spPr>
                <a:xfrm>
                  <a:off x="7488788" y="3143767"/>
                  <a:ext cx="289550" cy="745489"/>
                </a:xfrm>
                <a:custGeom>
                  <a:rect b="b" l="l" r="r" t="t"/>
                  <a:pathLst>
                    <a:path extrusionOk="0" h="13141" w="5104">
                      <a:moveTo>
                        <a:pt x="4866" y="1"/>
                      </a:moveTo>
                      <a:lnTo>
                        <a:pt x="4775" y="19"/>
                      </a:lnTo>
                      <a:lnTo>
                        <a:pt x="4702" y="74"/>
                      </a:lnTo>
                      <a:lnTo>
                        <a:pt x="4666" y="146"/>
                      </a:lnTo>
                      <a:lnTo>
                        <a:pt x="0" y="12831"/>
                      </a:lnTo>
                      <a:lnTo>
                        <a:pt x="0" y="12922"/>
                      </a:lnTo>
                      <a:lnTo>
                        <a:pt x="19" y="13013"/>
                      </a:lnTo>
                      <a:lnTo>
                        <a:pt x="73" y="13086"/>
                      </a:lnTo>
                      <a:lnTo>
                        <a:pt x="146" y="13123"/>
                      </a:lnTo>
                      <a:lnTo>
                        <a:pt x="219" y="13141"/>
                      </a:lnTo>
                      <a:lnTo>
                        <a:pt x="292" y="13141"/>
                      </a:lnTo>
                      <a:lnTo>
                        <a:pt x="347" y="13104"/>
                      </a:lnTo>
                      <a:lnTo>
                        <a:pt x="401" y="13050"/>
                      </a:lnTo>
                      <a:lnTo>
                        <a:pt x="438" y="12995"/>
                      </a:lnTo>
                      <a:lnTo>
                        <a:pt x="5085" y="311"/>
                      </a:lnTo>
                      <a:lnTo>
                        <a:pt x="5103" y="219"/>
                      </a:lnTo>
                      <a:lnTo>
                        <a:pt x="5085" y="128"/>
                      </a:lnTo>
                      <a:lnTo>
                        <a:pt x="5030" y="55"/>
                      </a:lnTo>
                      <a:lnTo>
                        <a:pt x="495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Google Shape;768;p4"/>
                <p:cNvSpPr/>
                <p:nvPr/>
              </p:nvSpPr>
              <p:spPr>
                <a:xfrm>
                  <a:off x="7654211" y="3143767"/>
                  <a:ext cx="290571" cy="745489"/>
                </a:xfrm>
                <a:custGeom>
                  <a:rect b="b" l="l" r="r" t="t"/>
                  <a:pathLst>
                    <a:path extrusionOk="0" h="13141" w="5122">
                      <a:moveTo>
                        <a:pt x="164" y="1"/>
                      </a:moveTo>
                      <a:lnTo>
                        <a:pt x="73" y="55"/>
                      </a:lnTo>
                      <a:lnTo>
                        <a:pt x="37" y="128"/>
                      </a:lnTo>
                      <a:lnTo>
                        <a:pt x="0" y="219"/>
                      </a:lnTo>
                      <a:lnTo>
                        <a:pt x="19" y="311"/>
                      </a:lnTo>
                      <a:lnTo>
                        <a:pt x="4666" y="12995"/>
                      </a:lnTo>
                      <a:lnTo>
                        <a:pt x="4702" y="13050"/>
                      </a:lnTo>
                      <a:lnTo>
                        <a:pt x="4757" y="13104"/>
                      </a:lnTo>
                      <a:lnTo>
                        <a:pt x="4812" y="13141"/>
                      </a:lnTo>
                      <a:lnTo>
                        <a:pt x="4885" y="13141"/>
                      </a:lnTo>
                      <a:lnTo>
                        <a:pt x="4958" y="13123"/>
                      </a:lnTo>
                      <a:lnTo>
                        <a:pt x="5049" y="13086"/>
                      </a:lnTo>
                      <a:lnTo>
                        <a:pt x="5103" y="13013"/>
                      </a:lnTo>
                      <a:lnTo>
                        <a:pt x="5122" y="12922"/>
                      </a:lnTo>
                      <a:lnTo>
                        <a:pt x="5103" y="12831"/>
                      </a:lnTo>
                      <a:lnTo>
                        <a:pt x="456" y="146"/>
                      </a:lnTo>
                      <a:lnTo>
                        <a:pt x="401" y="74"/>
                      </a:lnTo>
                      <a:lnTo>
                        <a:pt x="328" y="19"/>
                      </a:ln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9" name="Google Shape;769;p4"/>
                <p:cNvSpPr/>
                <p:nvPr/>
              </p:nvSpPr>
              <p:spPr>
                <a:xfrm>
                  <a:off x="7593227" y="3596639"/>
                  <a:ext cx="247116" cy="25869"/>
                </a:xfrm>
                <a:custGeom>
                  <a:rect b="b" l="l" r="r" t="t"/>
                  <a:pathLst>
                    <a:path extrusionOk="0" h="456" w="4356">
                      <a:moveTo>
                        <a:pt x="0" y="0"/>
                      </a:moveTo>
                      <a:lnTo>
                        <a:pt x="0" y="456"/>
                      </a:lnTo>
                      <a:lnTo>
                        <a:pt x="4356" y="456"/>
                      </a:lnTo>
                      <a:lnTo>
                        <a:pt x="435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0" name="Google Shape;770;p4"/>
                <p:cNvSpPr/>
                <p:nvPr/>
              </p:nvSpPr>
              <p:spPr>
                <a:xfrm>
                  <a:off x="7516699" y="3109673"/>
                  <a:ext cx="392912" cy="64162"/>
                </a:xfrm>
                <a:custGeom>
                  <a:rect b="b" l="l" r="r" t="t"/>
                  <a:pathLst>
                    <a:path extrusionOk="0" h="1131" w="6926">
                      <a:moveTo>
                        <a:pt x="0" y="0"/>
                      </a:moveTo>
                      <a:lnTo>
                        <a:pt x="19" y="128"/>
                      </a:lnTo>
                      <a:lnTo>
                        <a:pt x="37" y="237"/>
                      </a:lnTo>
                      <a:lnTo>
                        <a:pt x="55" y="347"/>
                      </a:lnTo>
                      <a:lnTo>
                        <a:pt x="92" y="438"/>
                      </a:lnTo>
                      <a:lnTo>
                        <a:pt x="201" y="638"/>
                      </a:lnTo>
                      <a:lnTo>
                        <a:pt x="328" y="802"/>
                      </a:lnTo>
                      <a:lnTo>
                        <a:pt x="511" y="930"/>
                      </a:lnTo>
                      <a:lnTo>
                        <a:pt x="693" y="1039"/>
                      </a:lnTo>
                      <a:lnTo>
                        <a:pt x="802" y="1076"/>
                      </a:lnTo>
                      <a:lnTo>
                        <a:pt x="912" y="1112"/>
                      </a:lnTo>
                      <a:lnTo>
                        <a:pt x="1021" y="1130"/>
                      </a:lnTo>
                      <a:lnTo>
                        <a:pt x="5905" y="1130"/>
                      </a:lnTo>
                      <a:lnTo>
                        <a:pt x="6033" y="1112"/>
                      </a:lnTo>
                      <a:lnTo>
                        <a:pt x="6124" y="1076"/>
                      </a:lnTo>
                      <a:lnTo>
                        <a:pt x="6233" y="1039"/>
                      </a:lnTo>
                      <a:lnTo>
                        <a:pt x="6434" y="930"/>
                      </a:lnTo>
                      <a:lnTo>
                        <a:pt x="6598" y="802"/>
                      </a:lnTo>
                      <a:lnTo>
                        <a:pt x="6725" y="638"/>
                      </a:lnTo>
                      <a:lnTo>
                        <a:pt x="6835" y="438"/>
                      </a:lnTo>
                      <a:lnTo>
                        <a:pt x="6871" y="347"/>
                      </a:lnTo>
                      <a:lnTo>
                        <a:pt x="6889" y="237"/>
                      </a:lnTo>
                      <a:lnTo>
                        <a:pt x="6908" y="128"/>
                      </a:lnTo>
                      <a:lnTo>
                        <a:pt x="692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71" name="Google Shape;771;p4"/>
            <p:cNvGrpSpPr/>
            <p:nvPr/>
          </p:nvGrpSpPr>
          <p:grpSpPr>
            <a:xfrm>
              <a:off x="2131753" y="2056571"/>
              <a:ext cx="1790243" cy="1828723"/>
              <a:chOff x="3313694" y="-2401250"/>
              <a:chExt cx="2134800" cy="2183550"/>
            </a:xfrm>
          </p:grpSpPr>
          <p:sp>
            <p:nvSpPr>
              <p:cNvPr id="772" name="Google Shape;772;p4"/>
              <p:cNvSpPr/>
              <p:nvPr/>
            </p:nvSpPr>
            <p:spPr>
              <a:xfrm>
                <a:off x="3313694" y="-309500"/>
                <a:ext cx="2134800" cy="91800"/>
              </a:xfrm>
              <a:prstGeom prst="ellipse">
                <a:avLst/>
              </a:pr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73" name="Google Shape;773;p4"/>
              <p:cNvSpPr/>
              <p:nvPr/>
            </p:nvSpPr>
            <p:spPr>
              <a:xfrm>
                <a:off x="5076882" y="-867159"/>
                <a:ext cx="160139" cy="607652"/>
              </a:xfrm>
              <a:custGeom>
                <a:rect b="b" l="l" r="r" t="t"/>
                <a:pathLst>
                  <a:path extrusionOk="0" h="16491" w="4346">
                    <a:moveTo>
                      <a:pt x="1" y="0"/>
                    </a:moveTo>
                    <a:lnTo>
                      <a:pt x="1202" y="5657"/>
                    </a:lnTo>
                    <a:lnTo>
                      <a:pt x="1443" y="6804"/>
                    </a:lnTo>
                    <a:lnTo>
                      <a:pt x="3476" y="16491"/>
                    </a:lnTo>
                    <a:lnTo>
                      <a:pt x="4345" y="16491"/>
                    </a:lnTo>
                    <a:lnTo>
                      <a:pt x="2922" y="6804"/>
                    </a:lnTo>
                    <a:lnTo>
                      <a:pt x="2755" y="5657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4"/>
              <p:cNvSpPr/>
              <p:nvPr/>
            </p:nvSpPr>
            <p:spPr>
              <a:xfrm>
                <a:off x="4954289" y="-867159"/>
                <a:ext cx="159439" cy="607652"/>
              </a:xfrm>
              <a:custGeom>
                <a:rect b="b" l="l" r="r" t="t"/>
                <a:pathLst>
                  <a:path extrusionOk="0" h="16491" w="4327">
                    <a:moveTo>
                      <a:pt x="0" y="0"/>
                    </a:moveTo>
                    <a:lnTo>
                      <a:pt x="1183" y="5657"/>
                    </a:lnTo>
                    <a:lnTo>
                      <a:pt x="1442" y="6804"/>
                    </a:lnTo>
                    <a:lnTo>
                      <a:pt x="3476" y="16491"/>
                    </a:lnTo>
                    <a:lnTo>
                      <a:pt x="4326" y="16491"/>
                    </a:lnTo>
                    <a:lnTo>
                      <a:pt x="2903" y="6804"/>
                    </a:lnTo>
                    <a:lnTo>
                      <a:pt x="2736" y="5657"/>
                    </a:lnTo>
                    <a:lnTo>
                      <a:pt x="19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4"/>
              <p:cNvSpPr/>
              <p:nvPr/>
            </p:nvSpPr>
            <p:spPr>
              <a:xfrm>
                <a:off x="4367743" y="-1008839"/>
                <a:ext cx="813409" cy="233687"/>
              </a:xfrm>
              <a:custGeom>
                <a:rect b="b" l="l" r="r" t="t"/>
                <a:pathLst>
                  <a:path extrusionOk="0" h="6342" w="22075">
                    <a:moveTo>
                      <a:pt x="5362" y="0"/>
                    </a:moveTo>
                    <a:lnTo>
                      <a:pt x="4937" y="37"/>
                    </a:lnTo>
                    <a:lnTo>
                      <a:pt x="4530" y="92"/>
                    </a:lnTo>
                    <a:lnTo>
                      <a:pt x="4142" y="203"/>
                    </a:lnTo>
                    <a:lnTo>
                      <a:pt x="3754" y="351"/>
                    </a:lnTo>
                    <a:lnTo>
                      <a:pt x="3366" y="536"/>
                    </a:lnTo>
                    <a:lnTo>
                      <a:pt x="2996" y="758"/>
                    </a:lnTo>
                    <a:lnTo>
                      <a:pt x="2645" y="998"/>
                    </a:lnTo>
                    <a:lnTo>
                      <a:pt x="2312" y="1294"/>
                    </a:lnTo>
                    <a:lnTo>
                      <a:pt x="1997" y="1627"/>
                    </a:lnTo>
                    <a:lnTo>
                      <a:pt x="1702" y="1978"/>
                    </a:lnTo>
                    <a:lnTo>
                      <a:pt x="1424" y="2348"/>
                    </a:lnTo>
                    <a:lnTo>
                      <a:pt x="1184" y="2773"/>
                    </a:lnTo>
                    <a:lnTo>
                      <a:pt x="944" y="3198"/>
                    </a:lnTo>
                    <a:lnTo>
                      <a:pt x="740" y="3679"/>
                    </a:lnTo>
                    <a:lnTo>
                      <a:pt x="574" y="4160"/>
                    </a:lnTo>
                    <a:lnTo>
                      <a:pt x="426" y="4677"/>
                    </a:lnTo>
                    <a:lnTo>
                      <a:pt x="1" y="6341"/>
                    </a:lnTo>
                    <a:lnTo>
                      <a:pt x="21168" y="6341"/>
                    </a:lnTo>
                    <a:lnTo>
                      <a:pt x="22000" y="3087"/>
                    </a:lnTo>
                    <a:lnTo>
                      <a:pt x="22056" y="2792"/>
                    </a:lnTo>
                    <a:lnTo>
                      <a:pt x="22074" y="2514"/>
                    </a:lnTo>
                    <a:lnTo>
                      <a:pt x="22056" y="2218"/>
                    </a:lnTo>
                    <a:lnTo>
                      <a:pt x="22019" y="1941"/>
                    </a:lnTo>
                    <a:lnTo>
                      <a:pt x="21945" y="1682"/>
                    </a:lnTo>
                    <a:lnTo>
                      <a:pt x="21834" y="1424"/>
                    </a:lnTo>
                    <a:lnTo>
                      <a:pt x="21705" y="1183"/>
                    </a:lnTo>
                    <a:lnTo>
                      <a:pt x="21557" y="961"/>
                    </a:lnTo>
                    <a:lnTo>
                      <a:pt x="21372" y="758"/>
                    </a:lnTo>
                    <a:lnTo>
                      <a:pt x="21168" y="573"/>
                    </a:lnTo>
                    <a:lnTo>
                      <a:pt x="20947" y="407"/>
                    </a:lnTo>
                    <a:lnTo>
                      <a:pt x="20706" y="277"/>
                    </a:lnTo>
                    <a:lnTo>
                      <a:pt x="20447" y="166"/>
                    </a:lnTo>
                    <a:lnTo>
                      <a:pt x="20170" y="74"/>
                    </a:lnTo>
                    <a:lnTo>
                      <a:pt x="19893" y="18"/>
                    </a:lnTo>
                    <a:lnTo>
                      <a:pt x="1959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4"/>
              <p:cNvSpPr/>
              <p:nvPr/>
            </p:nvSpPr>
            <p:spPr>
              <a:xfrm>
                <a:off x="3999226" y="-1954358"/>
                <a:ext cx="692143" cy="346072"/>
              </a:xfrm>
              <a:custGeom>
                <a:rect b="b" l="l" r="r" t="t"/>
                <a:pathLst>
                  <a:path extrusionOk="0" h="9392" w="18784">
                    <a:moveTo>
                      <a:pt x="592" y="0"/>
                    </a:moveTo>
                    <a:lnTo>
                      <a:pt x="0" y="1590"/>
                    </a:lnTo>
                    <a:lnTo>
                      <a:pt x="296" y="1923"/>
                    </a:lnTo>
                    <a:lnTo>
                      <a:pt x="1091" y="2792"/>
                    </a:lnTo>
                    <a:lnTo>
                      <a:pt x="1627" y="3365"/>
                    </a:lnTo>
                    <a:lnTo>
                      <a:pt x="2256" y="4030"/>
                    </a:lnTo>
                    <a:lnTo>
                      <a:pt x="2958" y="4714"/>
                    </a:lnTo>
                    <a:lnTo>
                      <a:pt x="3698" y="5435"/>
                    </a:lnTo>
                    <a:lnTo>
                      <a:pt x="4474" y="6156"/>
                    </a:lnTo>
                    <a:lnTo>
                      <a:pt x="5269" y="6859"/>
                    </a:lnTo>
                    <a:lnTo>
                      <a:pt x="6083" y="7524"/>
                    </a:lnTo>
                    <a:lnTo>
                      <a:pt x="6471" y="7820"/>
                    </a:lnTo>
                    <a:lnTo>
                      <a:pt x="6878" y="8116"/>
                    </a:lnTo>
                    <a:lnTo>
                      <a:pt x="7247" y="8375"/>
                    </a:lnTo>
                    <a:lnTo>
                      <a:pt x="7636" y="8615"/>
                    </a:lnTo>
                    <a:lnTo>
                      <a:pt x="8005" y="8837"/>
                    </a:lnTo>
                    <a:lnTo>
                      <a:pt x="8357" y="9003"/>
                    </a:lnTo>
                    <a:lnTo>
                      <a:pt x="8708" y="9151"/>
                    </a:lnTo>
                    <a:lnTo>
                      <a:pt x="9022" y="9281"/>
                    </a:lnTo>
                    <a:lnTo>
                      <a:pt x="9336" y="9354"/>
                    </a:lnTo>
                    <a:lnTo>
                      <a:pt x="9614" y="9373"/>
                    </a:lnTo>
                    <a:lnTo>
                      <a:pt x="9909" y="9391"/>
                    </a:lnTo>
                    <a:lnTo>
                      <a:pt x="10205" y="9373"/>
                    </a:lnTo>
                    <a:lnTo>
                      <a:pt x="10852" y="9318"/>
                    </a:lnTo>
                    <a:lnTo>
                      <a:pt x="11536" y="9225"/>
                    </a:lnTo>
                    <a:lnTo>
                      <a:pt x="12257" y="9114"/>
                    </a:lnTo>
                    <a:lnTo>
                      <a:pt x="12978" y="8948"/>
                    </a:lnTo>
                    <a:lnTo>
                      <a:pt x="13718" y="8781"/>
                    </a:lnTo>
                    <a:lnTo>
                      <a:pt x="14439" y="8597"/>
                    </a:lnTo>
                    <a:lnTo>
                      <a:pt x="15141" y="8393"/>
                    </a:lnTo>
                    <a:lnTo>
                      <a:pt x="16435" y="8005"/>
                    </a:lnTo>
                    <a:lnTo>
                      <a:pt x="17489" y="7672"/>
                    </a:lnTo>
                    <a:lnTo>
                      <a:pt x="18450" y="7321"/>
                    </a:lnTo>
                    <a:lnTo>
                      <a:pt x="18543" y="7099"/>
                    </a:lnTo>
                    <a:lnTo>
                      <a:pt x="18598" y="6877"/>
                    </a:lnTo>
                    <a:lnTo>
                      <a:pt x="18672" y="6637"/>
                    </a:lnTo>
                    <a:lnTo>
                      <a:pt x="18709" y="6378"/>
                    </a:lnTo>
                    <a:lnTo>
                      <a:pt x="18746" y="6119"/>
                    </a:lnTo>
                    <a:lnTo>
                      <a:pt x="18765" y="5860"/>
                    </a:lnTo>
                    <a:lnTo>
                      <a:pt x="18783" y="5306"/>
                    </a:lnTo>
                    <a:lnTo>
                      <a:pt x="18765" y="4733"/>
                    </a:lnTo>
                    <a:lnTo>
                      <a:pt x="18709" y="4178"/>
                    </a:lnTo>
                    <a:lnTo>
                      <a:pt x="18635" y="3605"/>
                    </a:lnTo>
                    <a:lnTo>
                      <a:pt x="18561" y="3069"/>
                    </a:lnTo>
                    <a:lnTo>
                      <a:pt x="18450" y="2551"/>
                    </a:lnTo>
                    <a:lnTo>
                      <a:pt x="18358" y="2071"/>
                    </a:lnTo>
                    <a:lnTo>
                      <a:pt x="18155" y="1257"/>
                    </a:lnTo>
                    <a:lnTo>
                      <a:pt x="18007" y="721"/>
                    </a:lnTo>
                    <a:lnTo>
                      <a:pt x="17933" y="518"/>
                    </a:lnTo>
                    <a:lnTo>
                      <a:pt x="16731" y="1276"/>
                    </a:lnTo>
                    <a:lnTo>
                      <a:pt x="15474" y="2052"/>
                    </a:lnTo>
                    <a:lnTo>
                      <a:pt x="14032" y="2939"/>
                    </a:lnTo>
                    <a:lnTo>
                      <a:pt x="12553" y="3827"/>
                    </a:lnTo>
                    <a:lnTo>
                      <a:pt x="11241" y="4585"/>
                    </a:lnTo>
                    <a:lnTo>
                      <a:pt x="10686" y="4881"/>
                    </a:lnTo>
                    <a:lnTo>
                      <a:pt x="10242" y="5102"/>
                    </a:lnTo>
                    <a:lnTo>
                      <a:pt x="9928" y="5250"/>
                    </a:lnTo>
                    <a:lnTo>
                      <a:pt x="9817" y="5269"/>
                    </a:lnTo>
                    <a:lnTo>
                      <a:pt x="9743" y="5269"/>
                    </a:lnTo>
                    <a:lnTo>
                      <a:pt x="9558" y="5195"/>
                    </a:lnTo>
                    <a:lnTo>
                      <a:pt x="9207" y="5010"/>
                    </a:lnTo>
                    <a:lnTo>
                      <a:pt x="8116" y="4400"/>
                    </a:lnTo>
                    <a:lnTo>
                      <a:pt x="6637" y="3550"/>
                    </a:lnTo>
                    <a:lnTo>
                      <a:pt x="4992" y="2588"/>
                    </a:lnTo>
                    <a:lnTo>
                      <a:pt x="1960" y="813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906A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4"/>
              <p:cNvSpPr/>
              <p:nvPr/>
            </p:nvSpPr>
            <p:spPr>
              <a:xfrm>
                <a:off x="4056451" y="-1908740"/>
                <a:ext cx="75648" cy="105642"/>
              </a:xfrm>
              <a:custGeom>
                <a:rect b="b" l="l" r="r" t="t"/>
                <a:pathLst>
                  <a:path extrusionOk="0" h="2867" w="2053">
                    <a:moveTo>
                      <a:pt x="1147" y="1"/>
                    </a:moveTo>
                    <a:lnTo>
                      <a:pt x="1110" y="260"/>
                    </a:lnTo>
                    <a:lnTo>
                      <a:pt x="1054" y="518"/>
                    </a:lnTo>
                    <a:lnTo>
                      <a:pt x="943" y="833"/>
                    </a:lnTo>
                    <a:lnTo>
                      <a:pt x="888" y="999"/>
                    </a:lnTo>
                    <a:lnTo>
                      <a:pt x="795" y="1165"/>
                    </a:lnTo>
                    <a:lnTo>
                      <a:pt x="703" y="1332"/>
                    </a:lnTo>
                    <a:lnTo>
                      <a:pt x="610" y="1498"/>
                    </a:lnTo>
                    <a:lnTo>
                      <a:pt x="481" y="1646"/>
                    </a:lnTo>
                    <a:lnTo>
                      <a:pt x="333" y="1794"/>
                    </a:lnTo>
                    <a:lnTo>
                      <a:pt x="167" y="1923"/>
                    </a:lnTo>
                    <a:lnTo>
                      <a:pt x="0" y="2034"/>
                    </a:lnTo>
                    <a:lnTo>
                      <a:pt x="37" y="2145"/>
                    </a:lnTo>
                    <a:lnTo>
                      <a:pt x="93" y="2256"/>
                    </a:lnTo>
                    <a:lnTo>
                      <a:pt x="185" y="2386"/>
                    </a:lnTo>
                    <a:lnTo>
                      <a:pt x="296" y="2515"/>
                    </a:lnTo>
                    <a:lnTo>
                      <a:pt x="426" y="2663"/>
                    </a:lnTo>
                    <a:lnTo>
                      <a:pt x="592" y="2774"/>
                    </a:lnTo>
                    <a:lnTo>
                      <a:pt x="684" y="2829"/>
                    </a:lnTo>
                    <a:lnTo>
                      <a:pt x="795" y="2866"/>
                    </a:lnTo>
                    <a:lnTo>
                      <a:pt x="962" y="2681"/>
                    </a:lnTo>
                    <a:lnTo>
                      <a:pt x="1128" y="2478"/>
                    </a:lnTo>
                    <a:lnTo>
                      <a:pt x="1350" y="2182"/>
                    </a:lnTo>
                    <a:lnTo>
                      <a:pt x="1553" y="1849"/>
                    </a:lnTo>
                    <a:lnTo>
                      <a:pt x="1664" y="1646"/>
                    </a:lnTo>
                    <a:lnTo>
                      <a:pt x="1775" y="1443"/>
                    </a:lnTo>
                    <a:lnTo>
                      <a:pt x="1868" y="1239"/>
                    </a:lnTo>
                    <a:lnTo>
                      <a:pt x="1942" y="1017"/>
                    </a:lnTo>
                    <a:lnTo>
                      <a:pt x="2015" y="777"/>
                    </a:lnTo>
                    <a:lnTo>
                      <a:pt x="2052" y="555"/>
                    </a:lnTo>
                    <a:lnTo>
                      <a:pt x="1997" y="481"/>
                    </a:lnTo>
                    <a:lnTo>
                      <a:pt x="1942" y="407"/>
                    </a:lnTo>
                    <a:lnTo>
                      <a:pt x="1849" y="315"/>
                    </a:lnTo>
                    <a:lnTo>
                      <a:pt x="1720" y="223"/>
                    </a:lnTo>
                    <a:lnTo>
                      <a:pt x="1553" y="149"/>
                    </a:lnTo>
                    <a:lnTo>
                      <a:pt x="1368" y="56"/>
                    </a:lnTo>
                    <a:lnTo>
                      <a:pt x="11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4"/>
              <p:cNvSpPr/>
              <p:nvPr/>
            </p:nvSpPr>
            <p:spPr>
              <a:xfrm>
                <a:off x="4354809" y="-1759543"/>
                <a:ext cx="21150" cy="60651"/>
              </a:xfrm>
              <a:custGeom>
                <a:rect b="b" l="l" r="r" t="t"/>
                <a:pathLst>
                  <a:path extrusionOk="0" h="1646" w="574">
                    <a:moveTo>
                      <a:pt x="56" y="0"/>
                    </a:moveTo>
                    <a:lnTo>
                      <a:pt x="1" y="37"/>
                    </a:lnTo>
                    <a:lnTo>
                      <a:pt x="1" y="56"/>
                    </a:lnTo>
                    <a:lnTo>
                      <a:pt x="1" y="93"/>
                    </a:lnTo>
                    <a:lnTo>
                      <a:pt x="56" y="481"/>
                    </a:lnTo>
                    <a:lnTo>
                      <a:pt x="149" y="869"/>
                    </a:lnTo>
                    <a:lnTo>
                      <a:pt x="278" y="1239"/>
                    </a:lnTo>
                    <a:lnTo>
                      <a:pt x="407" y="1609"/>
                    </a:lnTo>
                    <a:lnTo>
                      <a:pt x="426" y="1627"/>
                    </a:lnTo>
                    <a:lnTo>
                      <a:pt x="463" y="1646"/>
                    </a:lnTo>
                    <a:lnTo>
                      <a:pt x="518" y="1646"/>
                    </a:lnTo>
                    <a:lnTo>
                      <a:pt x="555" y="1590"/>
                    </a:lnTo>
                    <a:lnTo>
                      <a:pt x="574" y="1572"/>
                    </a:lnTo>
                    <a:lnTo>
                      <a:pt x="555" y="1535"/>
                    </a:lnTo>
                    <a:lnTo>
                      <a:pt x="426" y="1165"/>
                    </a:lnTo>
                    <a:lnTo>
                      <a:pt x="315" y="814"/>
                    </a:lnTo>
                    <a:lnTo>
                      <a:pt x="222" y="444"/>
                    </a:lnTo>
                    <a:lnTo>
                      <a:pt x="149" y="56"/>
                    </a:lnTo>
                    <a:lnTo>
                      <a:pt x="149" y="19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4"/>
              <p:cNvSpPr/>
              <p:nvPr/>
            </p:nvSpPr>
            <p:spPr>
              <a:xfrm>
                <a:off x="4337785" y="-1751362"/>
                <a:ext cx="23877" cy="55898"/>
              </a:xfrm>
              <a:custGeom>
                <a:rect b="b" l="l" r="r" t="t"/>
                <a:pathLst>
                  <a:path extrusionOk="0" h="1517" w="648">
                    <a:moveTo>
                      <a:pt x="518" y="0"/>
                    </a:moveTo>
                    <a:lnTo>
                      <a:pt x="500" y="37"/>
                    </a:lnTo>
                    <a:lnTo>
                      <a:pt x="333" y="370"/>
                    </a:lnTo>
                    <a:lnTo>
                      <a:pt x="204" y="721"/>
                    </a:lnTo>
                    <a:lnTo>
                      <a:pt x="93" y="1072"/>
                    </a:lnTo>
                    <a:lnTo>
                      <a:pt x="0" y="1424"/>
                    </a:lnTo>
                    <a:lnTo>
                      <a:pt x="0" y="1461"/>
                    </a:lnTo>
                    <a:lnTo>
                      <a:pt x="19" y="1498"/>
                    </a:lnTo>
                    <a:lnTo>
                      <a:pt x="37" y="1516"/>
                    </a:lnTo>
                    <a:lnTo>
                      <a:pt x="74" y="1516"/>
                    </a:lnTo>
                    <a:lnTo>
                      <a:pt x="130" y="1498"/>
                    </a:lnTo>
                    <a:lnTo>
                      <a:pt x="167" y="1479"/>
                    </a:lnTo>
                    <a:lnTo>
                      <a:pt x="167" y="1442"/>
                    </a:lnTo>
                    <a:lnTo>
                      <a:pt x="259" y="1109"/>
                    </a:lnTo>
                    <a:lnTo>
                      <a:pt x="352" y="777"/>
                    </a:lnTo>
                    <a:lnTo>
                      <a:pt x="481" y="444"/>
                    </a:lnTo>
                    <a:lnTo>
                      <a:pt x="629" y="130"/>
                    </a:lnTo>
                    <a:lnTo>
                      <a:pt x="648" y="93"/>
                    </a:lnTo>
                    <a:lnTo>
                      <a:pt x="648" y="5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4"/>
              <p:cNvSpPr/>
              <p:nvPr/>
            </p:nvSpPr>
            <p:spPr>
              <a:xfrm>
                <a:off x="4455625" y="-1934607"/>
                <a:ext cx="327685" cy="348135"/>
              </a:xfrm>
              <a:custGeom>
                <a:rect b="b" l="l" r="r" t="t"/>
                <a:pathLst>
                  <a:path extrusionOk="0" h="9448" w="8893">
                    <a:moveTo>
                      <a:pt x="6175" y="0"/>
                    </a:moveTo>
                    <a:lnTo>
                      <a:pt x="5953" y="19"/>
                    </a:lnTo>
                    <a:lnTo>
                      <a:pt x="5695" y="56"/>
                    </a:lnTo>
                    <a:lnTo>
                      <a:pt x="5417" y="111"/>
                    </a:lnTo>
                    <a:lnTo>
                      <a:pt x="4937" y="259"/>
                    </a:lnTo>
                    <a:lnTo>
                      <a:pt x="4475" y="425"/>
                    </a:lnTo>
                    <a:lnTo>
                      <a:pt x="3994" y="610"/>
                    </a:lnTo>
                    <a:lnTo>
                      <a:pt x="3532" y="832"/>
                    </a:lnTo>
                    <a:lnTo>
                      <a:pt x="3070" y="1054"/>
                    </a:lnTo>
                    <a:lnTo>
                      <a:pt x="2626" y="1276"/>
                    </a:lnTo>
                    <a:lnTo>
                      <a:pt x="1794" y="1719"/>
                    </a:lnTo>
                    <a:lnTo>
                      <a:pt x="1073" y="2145"/>
                    </a:lnTo>
                    <a:lnTo>
                      <a:pt x="500" y="2496"/>
                    </a:lnTo>
                    <a:lnTo>
                      <a:pt x="1" y="2829"/>
                    </a:lnTo>
                    <a:lnTo>
                      <a:pt x="2312" y="9447"/>
                    </a:lnTo>
                    <a:lnTo>
                      <a:pt x="2811" y="9299"/>
                    </a:lnTo>
                    <a:lnTo>
                      <a:pt x="3273" y="9114"/>
                    </a:lnTo>
                    <a:lnTo>
                      <a:pt x="3754" y="8911"/>
                    </a:lnTo>
                    <a:lnTo>
                      <a:pt x="4197" y="8671"/>
                    </a:lnTo>
                    <a:lnTo>
                      <a:pt x="4622" y="8430"/>
                    </a:lnTo>
                    <a:lnTo>
                      <a:pt x="5029" y="8171"/>
                    </a:lnTo>
                    <a:lnTo>
                      <a:pt x="5436" y="7894"/>
                    </a:lnTo>
                    <a:lnTo>
                      <a:pt x="5824" y="7598"/>
                    </a:lnTo>
                    <a:lnTo>
                      <a:pt x="6175" y="7303"/>
                    </a:lnTo>
                    <a:lnTo>
                      <a:pt x="6527" y="6988"/>
                    </a:lnTo>
                    <a:lnTo>
                      <a:pt x="6841" y="6692"/>
                    </a:lnTo>
                    <a:lnTo>
                      <a:pt x="7155" y="6378"/>
                    </a:lnTo>
                    <a:lnTo>
                      <a:pt x="7710" y="5787"/>
                    </a:lnTo>
                    <a:lnTo>
                      <a:pt x="8190" y="5232"/>
                    </a:lnTo>
                    <a:lnTo>
                      <a:pt x="8357" y="4992"/>
                    </a:lnTo>
                    <a:lnTo>
                      <a:pt x="8505" y="4751"/>
                    </a:lnTo>
                    <a:lnTo>
                      <a:pt x="8616" y="4511"/>
                    </a:lnTo>
                    <a:lnTo>
                      <a:pt x="8727" y="4252"/>
                    </a:lnTo>
                    <a:lnTo>
                      <a:pt x="8800" y="3993"/>
                    </a:lnTo>
                    <a:lnTo>
                      <a:pt x="8856" y="3716"/>
                    </a:lnTo>
                    <a:lnTo>
                      <a:pt x="8893" y="3457"/>
                    </a:lnTo>
                    <a:lnTo>
                      <a:pt x="8893" y="3180"/>
                    </a:lnTo>
                    <a:lnTo>
                      <a:pt x="8874" y="2903"/>
                    </a:lnTo>
                    <a:lnTo>
                      <a:pt x="8837" y="2644"/>
                    </a:lnTo>
                    <a:lnTo>
                      <a:pt x="8782" y="2367"/>
                    </a:lnTo>
                    <a:lnTo>
                      <a:pt x="8690" y="2108"/>
                    </a:lnTo>
                    <a:lnTo>
                      <a:pt x="8597" y="1867"/>
                    </a:lnTo>
                    <a:lnTo>
                      <a:pt x="8449" y="1609"/>
                    </a:lnTo>
                    <a:lnTo>
                      <a:pt x="8301" y="1387"/>
                    </a:lnTo>
                    <a:lnTo>
                      <a:pt x="8116" y="1165"/>
                    </a:lnTo>
                    <a:lnTo>
                      <a:pt x="7895" y="888"/>
                    </a:lnTo>
                    <a:lnTo>
                      <a:pt x="7654" y="629"/>
                    </a:lnTo>
                    <a:lnTo>
                      <a:pt x="7395" y="407"/>
                    </a:lnTo>
                    <a:lnTo>
                      <a:pt x="7266" y="296"/>
                    </a:lnTo>
                    <a:lnTo>
                      <a:pt x="7118" y="204"/>
                    </a:lnTo>
                    <a:lnTo>
                      <a:pt x="6952" y="130"/>
                    </a:lnTo>
                    <a:lnTo>
                      <a:pt x="6785" y="74"/>
                    </a:lnTo>
                    <a:lnTo>
                      <a:pt x="6601" y="19"/>
                    </a:lnTo>
                    <a:lnTo>
                      <a:pt x="63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4"/>
              <p:cNvSpPr/>
              <p:nvPr/>
            </p:nvSpPr>
            <p:spPr>
              <a:xfrm>
                <a:off x="4471986" y="-1840608"/>
                <a:ext cx="95398" cy="241167"/>
              </a:xfrm>
              <a:custGeom>
                <a:rect b="b" l="l" r="r" t="t"/>
                <a:pathLst>
                  <a:path extrusionOk="0" h="6545" w="2589">
                    <a:moveTo>
                      <a:pt x="56" y="0"/>
                    </a:moveTo>
                    <a:lnTo>
                      <a:pt x="37" y="19"/>
                    </a:lnTo>
                    <a:lnTo>
                      <a:pt x="0" y="37"/>
                    </a:lnTo>
                    <a:lnTo>
                      <a:pt x="0" y="56"/>
                    </a:lnTo>
                    <a:lnTo>
                      <a:pt x="0" y="93"/>
                    </a:lnTo>
                    <a:lnTo>
                      <a:pt x="2441" y="6489"/>
                    </a:lnTo>
                    <a:lnTo>
                      <a:pt x="2459" y="6526"/>
                    </a:lnTo>
                    <a:lnTo>
                      <a:pt x="2478" y="6545"/>
                    </a:lnTo>
                    <a:lnTo>
                      <a:pt x="2570" y="6545"/>
                    </a:lnTo>
                    <a:lnTo>
                      <a:pt x="2589" y="6508"/>
                    </a:lnTo>
                    <a:lnTo>
                      <a:pt x="2589" y="6489"/>
                    </a:lnTo>
                    <a:lnTo>
                      <a:pt x="2589" y="6452"/>
                    </a:lnTo>
                    <a:lnTo>
                      <a:pt x="167" y="56"/>
                    </a:lnTo>
                    <a:lnTo>
                      <a:pt x="148" y="19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4"/>
              <p:cNvSpPr/>
              <p:nvPr/>
            </p:nvSpPr>
            <p:spPr>
              <a:xfrm>
                <a:off x="3862999" y="-2029307"/>
                <a:ext cx="222780" cy="167619"/>
              </a:xfrm>
              <a:custGeom>
                <a:rect b="b" l="l" r="r" t="t"/>
                <a:pathLst>
                  <a:path extrusionOk="0" h="4549" w="6046">
                    <a:moveTo>
                      <a:pt x="2440" y="0"/>
                    </a:moveTo>
                    <a:lnTo>
                      <a:pt x="2385" y="37"/>
                    </a:lnTo>
                    <a:lnTo>
                      <a:pt x="2329" y="130"/>
                    </a:lnTo>
                    <a:lnTo>
                      <a:pt x="2311" y="185"/>
                    </a:lnTo>
                    <a:lnTo>
                      <a:pt x="2329" y="278"/>
                    </a:lnTo>
                    <a:lnTo>
                      <a:pt x="2385" y="370"/>
                    </a:lnTo>
                    <a:lnTo>
                      <a:pt x="2440" y="463"/>
                    </a:lnTo>
                    <a:lnTo>
                      <a:pt x="2625" y="703"/>
                    </a:lnTo>
                    <a:lnTo>
                      <a:pt x="2829" y="925"/>
                    </a:lnTo>
                    <a:lnTo>
                      <a:pt x="3235" y="1350"/>
                    </a:lnTo>
                    <a:lnTo>
                      <a:pt x="3420" y="1516"/>
                    </a:lnTo>
                    <a:lnTo>
                      <a:pt x="3032" y="1406"/>
                    </a:lnTo>
                    <a:lnTo>
                      <a:pt x="2644" y="1313"/>
                    </a:lnTo>
                    <a:lnTo>
                      <a:pt x="2163" y="1202"/>
                    </a:lnTo>
                    <a:lnTo>
                      <a:pt x="1682" y="1110"/>
                    </a:lnTo>
                    <a:lnTo>
                      <a:pt x="1220" y="1054"/>
                    </a:lnTo>
                    <a:lnTo>
                      <a:pt x="1017" y="1054"/>
                    </a:lnTo>
                    <a:lnTo>
                      <a:pt x="851" y="1073"/>
                    </a:lnTo>
                    <a:lnTo>
                      <a:pt x="721" y="1110"/>
                    </a:lnTo>
                    <a:lnTo>
                      <a:pt x="666" y="1128"/>
                    </a:lnTo>
                    <a:lnTo>
                      <a:pt x="629" y="1165"/>
                    </a:lnTo>
                    <a:lnTo>
                      <a:pt x="573" y="1221"/>
                    </a:lnTo>
                    <a:lnTo>
                      <a:pt x="555" y="1276"/>
                    </a:lnTo>
                    <a:lnTo>
                      <a:pt x="536" y="1332"/>
                    </a:lnTo>
                    <a:lnTo>
                      <a:pt x="555" y="1387"/>
                    </a:lnTo>
                    <a:lnTo>
                      <a:pt x="592" y="1442"/>
                    </a:lnTo>
                    <a:lnTo>
                      <a:pt x="629" y="1479"/>
                    </a:lnTo>
                    <a:lnTo>
                      <a:pt x="740" y="1553"/>
                    </a:lnTo>
                    <a:lnTo>
                      <a:pt x="887" y="1609"/>
                    </a:lnTo>
                    <a:lnTo>
                      <a:pt x="998" y="1646"/>
                    </a:lnTo>
                    <a:lnTo>
                      <a:pt x="1128" y="1683"/>
                    </a:lnTo>
                    <a:lnTo>
                      <a:pt x="961" y="1664"/>
                    </a:lnTo>
                    <a:lnTo>
                      <a:pt x="592" y="1683"/>
                    </a:lnTo>
                    <a:lnTo>
                      <a:pt x="388" y="1701"/>
                    </a:lnTo>
                    <a:lnTo>
                      <a:pt x="203" y="1738"/>
                    </a:lnTo>
                    <a:lnTo>
                      <a:pt x="130" y="1775"/>
                    </a:lnTo>
                    <a:lnTo>
                      <a:pt x="74" y="1812"/>
                    </a:lnTo>
                    <a:lnTo>
                      <a:pt x="19" y="1849"/>
                    </a:lnTo>
                    <a:lnTo>
                      <a:pt x="0" y="1905"/>
                    </a:lnTo>
                    <a:lnTo>
                      <a:pt x="0" y="1960"/>
                    </a:lnTo>
                    <a:lnTo>
                      <a:pt x="19" y="2016"/>
                    </a:lnTo>
                    <a:lnTo>
                      <a:pt x="74" y="2071"/>
                    </a:lnTo>
                    <a:lnTo>
                      <a:pt x="130" y="2108"/>
                    </a:lnTo>
                    <a:lnTo>
                      <a:pt x="296" y="2182"/>
                    </a:lnTo>
                    <a:lnTo>
                      <a:pt x="499" y="2256"/>
                    </a:lnTo>
                    <a:lnTo>
                      <a:pt x="869" y="2330"/>
                    </a:lnTo>
                    <a:lnTo>
                      <a:pt x="1035" y="2348"/>
                    </a:lnTo>
                    <a:lnTo>
                      <a:pt x="887" y="2348"/>
                    </a:lnTo>
                    <a:lnTo>
                      <a:pt x="573" y="2385"/>
                    </a:lnTo>
                    <a:lnTo>
                      <a:pt x="388" y="2404"/>
                    </a:lnTo>
                    <a:lnTo>
                      <a:pt x="222" y="2459"/>
                    </a:lnTo>
                    <a:lnTo>
                      <a:pt x="93" y="2515"/>
                    </a:lnTo>
                    <a:lnTo>
                      <a:pt x="56" y="2552"/>
                    </a:lnTo>
                    <a:lnTo>
                      <a:pt x="37" y="2589"/>
                    </a:lnTo>
                    <a:lnTo>
                      <a:pt x="19" y="2644"/>
                    </a:lnTo>
                    <a:lnTo>
                      <a:pt x="37" y="2681"/>
                    </a:lnTo>
                    <a:lnTo>
                      <a:pt x="56" y="2718"/>
                    </a:lnTo>
                    <a:lnTo>
                      <a:pt x="93" y="2755"/>
                    </a:lnTo>
                    <a:lnTo>
                      <a:pt x="203" y="2829"/>
                    </a:lnTo>
                    <a:lnTo>
                      <a:pt x="333" y="2866"/>
                    </a:lnTo>
                    <a:lnTo>
                      <a:pt x="499" y="2921"/>
                    </a:lnTo>
                    <a:lnTo>
                      <a:pt x="666" y="2940"/>
                    </a:lnTo>
                    <a:lnTo>
                      <a:pt x="980" y="2977"/>
                    </a:lnTo>
                    <a:lnTo>
                      <a:pt x="851" y="2995"/>
                    </a:lnTo>
                    <a:lnTo>
                      <a:pt x="555" y="3069"/>
                    </a:lnTo>
                    <a:lnTo>
                      <a:pt x="407" y="3106"/>
                    </a:lnTo>
                    <a:lnTo>
                      <a:pt x="277" y="3180"/>
                    </a:lnTo>
                    <a:lnTo>
                      <a:pt x="222" y="3217"/>
                    </a:lnTo>
                    <a:lnTo>
                      <a:pt x="166" y="3254"/>
                    </a:lnTo>
                    <a:lnTo>
                      <a:pt x="148" y="3310"/>
                    </a:lnTo>
                    <a:lnTo>
                      <a:pt x="130" y="3365"/>
                    </a:lnTo>
                    <a:lnTo>
                      <a:pt x="148" y="3402"/>
                    </a:lnTo>
                    <a:lnTo>
                      <a:pt x="166" y="3439"/>
                    </a:lnTo>
                    <a:lnTo>
                      <a:pt x="203" y="3476"/>
                    </a:lnTo>
                    <a:lnTo>
                      <a:pt x="259" y="3495"/>
                    </a:lnTo>
                    <a:lnTo>
                      <a:pt x="407" y="3532"/>
                    </a:lnTo>
                    <a:lnTo>
                      <a:pt x="1424" y="3532"/>
                    </a:lnTo>
                    <a:lnTo>
                      <a:pt x="1923" y="3568"/>
                    </a:lnTo>
                    <a:lnTo>
                      <a:pt x="2237" y="3605"/>
                    </a:lnTo>
                    <a:lnTo>
                      <a:pt x="2551" y="3661"/>
                    </a:lnTo>
                    <a:lnTo>
                      <a:pt x="2866" y="3735"/>
                    </a:lnTo>
                    <a:lnTo>
                      <a:pt x="3161" y="3846"/>
                    </a:lnTo>
                    <a:lnTo>
                      <a:pt x="3291" y="3901"/>
                    </a:lnTo>
                    <a:lnTo>
                      <a:pt x="3420" y="3975"/>
                    </a:lnTo>
                    <a:lnTo>
                      <a:pt x="3513" y="4049"/>
                    </a:lnTo>
                    <a:lnTo>
                      <a:pt x="3605" y="4142"/>
                    </a:lnTo>
                    <a:lnTo>
                      <a:pt x="3734" y="4271"/>
                    </a:lnTo>
                    <a:lnTo>
                      <a:pt x="3882" y="4363"/>
                    </a:lnTo>
                    <a:lnTo>
                      <a:pt x="4049" y="4437"/>
                    </a:lnTo>
                    <a:lnTo>
                      <a:pt x="4197" y="4493"/>
                    </a:lnTo>
                    <a:lnTo>
                      <a:pt x="4326" y="4530"/>
                    </a:lnTo>
                    <a:lnTo>
                      <a:pt x="4455" y="4548"/>
                    </a:lnTo>
                    <a:lnTo>
                      <a:pt x="4714" y="4548"/>
                    </a:lnTo>
                    <a:lnTo>
                      <a:pt x="4844" y="4530"/>
                    </a:lnTo>
                    <a:lnTo>
                      <a:pt x="4973" y="4493"/>
                    </a:lnTo>
                    <a:lnTo>
                      <a:pt x="5084" y="4456"/>
                    </a:lnTo>
                    <a:lnTo>
                      <a:pt x="5213" y="4400"/>
                    </a:lnTo>
                    <a:lnTo>
                      <a:pt x="5324" y="4345"/>
                    </a:lnTo>
                    <a:lnTo>
                      <a:pt x="5435" y="4271"/>
                    </a:lnTo>
                    <a:lnTo>
                      <a:pt x="5528" y="4197"/>
                    </a:lnTo>
                    <a:lnTo>
                      <a:pt x="5620" y="4105"/>
                    </a:lnTo>
                    <a:lnTo>
                      <a:pt x="5713" y="3994"/>
                    </a:lnTo>
                    <a:lnTo>
                      <a:pt x="5787" y="3901"/>
                    </a:lnTo>
                    <a:lnTo>
                      <a:pt x="5860" y="3790"/>
                    </a:lnTo>
                    <a:lnTo>
                      <a:pt x="5916" y="3661"/>
                    </a:lnTo>
                    <a:lnTo>
                      <a:pt x="5953" y="3532"/>
                    </a:lnTo>
                    <a:lnTo>
                      <a:pt x="5990" y="3402"/>
                    </a:lnTo>
                    <a:lnTo>
                      <a:pt x="6027" y="3273"/>
                    </a:lnTo>
                    <a:lnTo>
                      <a:pt x="6045" y="3143"/>
                    </a:lnTo>
                    <a:lnTo>
                      <a:pt x="6027" y="2866"/>
                    </a:lnTo>
                    <a:lnTo>
                      <a:pt x="5990" y="2607"/>
                    </a:lnTo>
                    <a:lnTo>
                      <a:pt x="5897" y="2367"/>
                    </a:lnTo>
                    <a:lnTo>
                      <a:pt x="5768" y="2145"/>
                    </a:lnTo>
                    <a:lnTo>
                      <a:pt x="5694" y="2034"/>
                    </a:lnTo>
                    <a:lnTo>
                      <a:pt x="5602" y="1923"/>
                    </a:lnTo>
                    <a:lnTo>
                      <a:pt x="5509" y="1831"/>
                    </a:lnTo>
                    <a:lnTo>
                      <a:pt x="5398" y="1738"/>
                    </a:lnTo>
                    <a:lnTo>
                      <a:pt x="5139" y="1572"/>
                    </a:lnTo>
                    <a:lnTo>
                      <a:pt x="4825" y="1387"/>
                    </a:lnTo>
                    <a:lnTo>
                      <a:pt x="3919" y="851"/>
                    </a:lnTo>
                    <a:lnTo>
                      <a:pt x="3050" y="315"/>
                    </a:lnTo>
                    <a:lnTo>
                      <a:pt x="2792" y="130"/>
                    </a:lnTo>
                    <a:lnTo>
                      <a:pt x="2699" y="74"/>
                    </a:lnTo>
                    <a:lnTo>
                      <a:pt x="2607" y="19"/>
                    </a:lnTo>
                    <a:lnTo>
                      <a:pt x="2514" y="0"/>
                    </a:lnTo>
                    <a:close/>
                  </a:path>
                </a:pathLst>
              </a:custGeom>
              <a:solidFill>
                <a:srgbClr val="906A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4"/>
              <p:cNvSpPr/>
              <p:nvPr/>
            </p:nvSpPr>
            <p:spPr>
              <a:xfrm>
                <a:off x="3899773" y="-1970718"/>
                <a:ext cx="52471" cy="10244"/>
              </a:xfrm>
              <a:custGeom>
                <a:rect b="b" l="l" r="r" t="t"/>
                <a:pathLst>
                  <a:path extrusionOk="0" h="278" w="1424">
                    <a:moveTo>
                      <a:pt x="389" y="0"/>
                    </a:moveTo>
                    <a:lnTo>
                      <a:pt x="56" y="19"/>
                    </a:lnTo>
                    <a:lnTo>
                      <a:pt x="37" y="19"/>
                    </a:lnTo>
                    <a:lnTo>
                      <a:pt x="19" y="37"/>
                    </a:lnTo>
                    <a:lnTo>
                      <a:pt x="0" y="93"/>
                    </a:lnTo>
                    <a:lnTo>
                      <a:pt x="19" y="130"/>
                    </a:lnTo>
                    <a:lnTo>
                      <a:pt x="37" y="148"/>
                    </a:lnTo>
                    <a:lnTo>
                      <a:pt x="56" y="148"/>
                    </a:lnTo>
                    <a:lnTo>
                      <a:pt x="389" y="130"/>
                    </a:lnTo>
                    <a:lnTo>
                      <a:pt x="721" y="148"/>
                    </a:lnTo>
                    <a:lnTo>
                      <a:pt x="1036" y="204"/>
                    </a:lnTo>
                    <a:lnTo>
                      <a:pt x="1350" y="278"/>
                    </a:lnTo>
                    <a:lnTo>
                      <a:pt x="1405" y="278"/>
                    </a:lnTo>
                    <a:lnTo>
                      <a:pt x="1424" y="241"/>
                    </a:lnTo>
                    <a:lnTo>
                      <a:pt x="1424" y="185"/>
                    </a:lnTo>
                    <a:lnTo>
                      <a:pt x="1405" y="167"/>
                    </a:lnTo>
                    <a:lnTo>
                      <a:pt x="1387" y="148"/>
                    </a:lnTo>
                    <a:lnTo>
                      <a:pt x="1054" y="74"/>
                    </a:lnTo>
                    <a:lnTo>
                      <a:pt x="721" y="1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4"/>
              <p:cNvSpPr/>
              <p:nvPr/>
            </p:nvSpPr>
            <p:spPr>
              <a:xfrm>
                <a:off x="3893656" y="-1945514"/>
                <a:ext cx="49744" cy="9580"/>
              </a:xfrm>
              <a:custGeom>
                <a:rect b="b" l="l" r="r" t="t"/>
                <a:pathLst>
                  <a:path extrusionOk="0" h="260" w="1350">
                    <a:moveTo>
                      <a:pt x="37" y="0"/>
                    </a:moveTo>
                    <a:lnTo>
                      <a:pt x="19" y="19"/>
                    </a:lnTo>
                    <a:lnTo>
                      <a:pt x="0" y="56"/>
                    </a:lnTo>
                    <a:lnTo>
                      <a:pt x="19" y="93"/>
                    </a:lnTo>
                    <a:lnTo>
                      <a:pt x="37" y="111"/>
                    </a:lnTo>
                    <a:lnTo>
                      <a:pt x="370" y="111"/>
                    </a:lnTo>
                    <a:lnTo>
                      <a:pt x="684" y="130"/>
                    </a:lnTo>
                    <a:lnTo>
                      <a:pt x="980" y="185"/>
                    </a:lnTo>
                    <a:lnTo>
                      <a:pt x="1276" y="259"/>
                    </a:lnTo>
                    <a:lnTo>
                      <a:pt x="1313" y="259"/>
                    </a:lnTo>
                    <a:lnTo>
                      <a:pt x="1350" y="222"/>
                    </a:lnTo>
                    <a:lnTo>
                      <a:pt x="1331" y="167"/>
                    </a:lnTo>
                    <a:lnTo>
                      <a:pt x="1331" y="148"/>
                    </a:lnTo>
                    <a:lnTo>
                      <a:pt x="1294" y="130"/>
                    </a:lnTo>
                    <a:lnTo>
                      <a:pt x="998" y="56"/>
                    </a:lnTo>
                    <a:lnTo>
                      <a:pt x="684" y="19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4"/>
              <p:cNvSpPr/>
              <p:nvPr/>
            </p:nvSpPr>
            <p:spPr>
              <a:xfrm>
                <a:off x="3894320" y="-1922374"/>
                <a:ext cx="44991" cy="8217"/>
              </a:xfrm>
              <a:custGeom>
                <a:rect b="b" l="l" r="r" t="t"/>
                <a:pathLst>
                  <a:path extrusionOk="0" h="223" w="1221">
                    <a:moveTo>
                      <a:pt x="333" y="1"/>
                    </a:moveTo>
                    <a:lnTo>
                      <a:pt x="56" y="19"/>
                    </a:lnTo>
                    <a:lnTo>
                      <a:pt x="19" y="38"/>
                    </a:lnTo>
                    <a:lnTo>
                      <a:pt x="1" y="56"/>
                    </a:lnTo>
                    <a:lnTo>
                      <a:pt x="1" y="93"/>
                    </a:lnTo>
                    <a:lnTo>
                      <a:pt x="19" y="130"/>
                    </a:lnTo>
                    <a:lnTo>
                      <a:pt x="37" y="149"/>
                    </a:lnTo>
                    <a:lnTo>
                      <a:pt x="56" y="149"/>
                    </a:lnTo>
                    <a:lnTo>
                      <a:pt x="333" y="130"/>
                    </a:lnTo>
                    <a:lnTo>
                      <a:pt x="611" y="149"/>
                    </a:lnTo>
                    <a:lnTo>
                      <a:pt x="869" y="167"/>
                    </a:lnTo>
                    <a:lnTo>
                      <a:pt x="1147" y="223"/>
                    </a:lnTo>
                    <a:lnTo>
                      <a:pt x="1202" y="223"/>
                    </a:lnTo>
                    <a:lnTo>
                      <a:pt x="1221" y="186"/>
                    </a:lnTo>
                    <a:lnTo>
                      <a:pt x="1221" y="130"/>
                    </a:lnTo>
                    <a:lnTo>
                      <a:pt x="1202" y="112"/>
                    </a:lnTo>
                    <a:lnTo>
                      <a:pt x="1184" y="112"/>
                    </a:lnTo>
                    <a:lnTo>
                      <a:pt x="906" y="56"/>
                    </a:lnTo>
                    <a:lnTo>
                      <a:pt x="629" y="19"/>
                    </a:lnTo>
                    <a:lnTo>
                      <a:pt x="333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4"/>
              <p:cNvSpPr/>
              <p:nvPr/>
            </p:nvSpPr>
            <p:spPr>
              <a:xfrm>
                <a:off x="3987655" y="-1976872"/>
                <a:ext cx="44991" cy="34121"/>
              </a:xfrm>
              <a:custGeom>
                <a:rect b="b" l="l" r="r" t="t"/>
                <a:pathLst>
                  <a:path extrusionOk="0" h="926" w="1221">
                    <a:moveTo>
                      <a:pt x="56" y="1"/>
                    </a:moveTo>
                    <a:lnTo>
                      <a:pt x="19" y="19"/>
                    </a:lnTo>
                    <a:lnTo>
                      <a:pt x="0" y="75"/>
                    </a:lnTo>
                    <a:lnTo>
                      <a:pt x="0" y="93"/>
                    </a:lnTo>
                    <a:lnTo>
                      <a:pt x="19" y="112"/>
                    </a:lnTo>
                    <a:lnTo>
                      <a:pt x="130" y="260"/>
                    </a:lnTo>
                    <a:lnTo>
                      <a:pt x="259" y="371"/>
                    </a:lnTo>
                    <a:lnTo>
                      <a:pt x="388" y="482"/>
                    </a:lnTo>
                    <a:lnTo>
                      <a:pt x="536" y="593"/>
                    </a:lnTo>
                    <a:lnTo>
                      <a:pt x="684" y="685"/>
                    </a:lnTo>
                    <a:lnTo>
                      <a:pt x="832" y="777"/>
                    </a:lnTo>
                    <a:lnTo>
                      <a:pt x="1146" y="925"/>
                    </a:lnTo>
                    <a:lnTo>
                      <a:pt x="1202" y="925"/>
                    </a:lnTo>
                    <a:lnTo>
                      <a:pt x="1220" y="888"/>
                    </a:lnTo>
                    <a:lnTo>
                      <a:pt x="1220" y="833"/>
                    </a:lnTo>
                    <a:lnTo>
                      <a:pt x="1202" y="814"/>
                    </a:lnTo>
                    <a:lnTo>
                      <a:pt x="1183" y="814"/>
                    </a:lnTo>
                    <a:lnTo>
                      <a:pt x="869" y="667"/>
                    </a:lnTo>
                    <a:lnTo>
                      <a:pt x="592" y="482"/>
                    </a:lnTo>
                    <a:lnTo>
                      <a:pt x="333" y="278"/>
                    </a:lnTo>
                    <a:lnTo>
                      <a:pt x="93" y="19"/>
                    </a:lnTo>
                    <a:lnTo>
                      <a:pt x="74" y="19"/>
                    </a:ln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4"/>
              <p:cNvSpPr/>
              <p:nvPr/>
            </p:nvSpPr>
            <p:spPr>
              <a:xfrm>
                <a:off x="3998563" y="-1957785"/>
                <a:ext cx="39537" cy="69531"/>
              </a:xfrm>
              <a:custGeom>
                <a:rect b="b" l="l" r="r" t="t"/>
                <a:pathLst>
                  <a:path extrusionOk="0" h="1887" w="1073">
                    <a:moveTo>
                      <a:pt x="74" y="1"/>
                    </a:moveTo>
                    <a:lnTo>
                      <a:pt x="18" y="19"/>
                    </a:lnTo>
                    <a:lnTo>
                      <a:pt x="0" y="38"/>
                    </a:lnTo>
                    <a:lnTo>
                      <a:pt x="0" y="56"/>
                    </a:lnTo>
                    <a:lnTo>
                      <a:pt x="0" y="333"/>
                    </a:lnTo>
                    <a:lnTo>
                      <a:pt x="55" y="592"/>
                    </a:lnTo>
                    <a:lnTo>
                      <a:pt x="129" y="851"/>
                    </a:lnTo>
                    <a:lnTo>
                      <a:pt x="240" y="1110"/>
                    </a:lnTo>
                    <a:lnTo>
                      <a:pt x="388" y="1332"/>
                    </a:lnTo>
                    <a:lnTo>
                      <a:pt x="555" y="1535"/>
                    </a:lnTo>
                    <a:lnTo>
                      <a:pt x="758" y="1720"/>
                    </a:lnTo>
                    <a:lnTo>
                      <a:pt x="980" y="1868"/>
                    </a:lnTo>
                    <a:lnTo>
                      <a:pt x="1017" y="1886"/>
                    </a:lnTo>
                    <a:lnTo>
                      <a:pt x="1035" y="1868"/>
                    </a:lnTo>
                    <a:lnTo>
                      <a:pt x="1072" y="1849"/>
                    </a:lnTo>
                    <a:lnTo>
                      <a:pt x="1072" y="1794"/>
                    </a:lnTo>
                    <a:lnTo>
                      <a:pt x="1072" y="1775"/>
                    </a:lnTo>
                    <a:lnTo>
                      <a:pt x="1054" y="1757"/>
                    </a:lnTo>
                    <a:lnTo>
                      <a:pt x="832" y="1609"/>
                    </a:lnTo>
                    <a:lnTo>
                      <a:pt x="647" y="1443"/>
                    </a:lnTo>
                    <a:lnTo>
                      <a:pt x="481" y="1258"/>
                    </a:lnTo>
                    <a:lnTo>
                      <a:pt x="351" y="1036"/>
                    </a:lnTo>
                    <a:lnTo>
                      <a:pt x="240" y="814"/>
                    </a:lnTo>
                    <a:lnTo>
                      <a:pt x="166" y="574"/>
                    </a:lnTo>
                    <a:lnTo>
                      <a:pt x="129" y="315"/>
                    </a:lnTo>
                    <a:lnTo>
                      <a:pt x="129" y="56"/>
                    </a:lnTo>
                    <a:lnTo>
                      <a:pt x="129" y="38"/>
                    </a:lnTo>
                    <a:lnTo>
                      <a:pt x="111" y="19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4"/>
              <p:cNvSpPr/>
              <p:nvPr/>
            </p:nvSpPr>
            <p:spPr>
              <a:xfrm>
                <a:off x="3937911" y="-1970718"/>
                <a:ext cx="19124" cy="62014"/>
              </a:xfrm>
              <a:custGeom>
                <a:rect b="b" l="l" r="r" t="t"/>
                <a:pathLst>
                  <a:path extrusionOk="0" h="1683" w="519">
                    <a:moveTo>
                      <a:pt x="444" y="0"/>
                    </a:moveTo>
                    <a:lnTo>
                      <a:pt x="426" y="19"/>
                    </a:lnTo>
                    <a:lnTo>
                      <a:pt x="407" y="37"/>
                    </a:lnTo>
                    <a:lnTo>
                      <a:pt x="278" y="204"/>
                    </a:lnTo>
                    <a:lnTo>
                      <a:pt x="167" y="389"/>
                    </a:lnTo>
                    <a:lnTo>
                      <a:pt x="93" y="592"/>
                    </a:lnTo>
                    <a:lnTo>
                      <a:pt x="38" y="795"/>
                    </a:lnTo>
                    <a:lnTo>
                      <a:pt x="19" y="999"/>
                    </a:lnTo>
                    <a:lnTo>
                      <a:pt x="1" y="1221"/>
                    </a:lnTo>
                    <a:lnTo>
                      <a:pt x="38" y="1442"/>
                    </a:lnTo>
                    <a:lnTo>
                      <a:pt x="93" y="1646"/>
                    </a:lnTo>
                    <a:lnTo>
                      <a:pt x="93" y="1664"/>
                    </a:lnTo>
                    <a:lnTo>
                      <a:pt x="112" y="1683"/>
                    </a:lnTo>
                    <a:lnTo>
                      <a:pt x="167" y="1683"/>
                    </a:lnTo>
                    <a:lnTo>
                      <a:pt x="204" y="1664"/>
                    </a:lnTo>
                    <a:lnTo>
                      <a:pt x="204" y="1646"/>
                    </a:lnTo>
                    <a:lnTo>
                      <a:pt x="204" y="1609"/>
                    </a:lnTo>
                    <a:lnTo>
                      <a:pt x="167" y="1424"/>
                    </a:lnTo>
                    <a:lnTo>
                      <a:pt x="130" y="1221"/>
                    </a:lnTo>
                    <a:lnTo>
                      <a:pt x="130" y="1017"/>
                    </a:lnTo>
                    <a:lnTo>
                      <a:pt x="167" y="832"/>
                    </a:lnTo>
                    <a:lnTo>
                      <a:pt x="204" y="647"/>
                    </a:lnTo>
                    <a:lnTo>
                      <a:pt x="278" y="463"/>
                    </a:lnTo>
                    <a:lnTo>
                      <a:pt x="389" y="278"/>
                    </a:lnTo>
                    <a:lnTo>
                      <a:pt x="500" y="111"/>
                    </a:lnTo>
                    <a:lnTo>
                      <a:pt x="518" y="93"/>
                    </a:lnTo>
                    <a:lnTo>
                      <a:pt x="518" y="74"/>
                    </a:lnTo>
                    <a:lnTo>
                      <a:pt x="500" y="19"/>
                    </a:lnTo>
                    <a:lnTo>
                      <a:pt x="444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4"/>
              <p:cNvSpPr/>
              <p:nvPr/>
            </p:nvSpPr>
            <p:spPr>
              <a:xfrm>
                <a:off x="3653850" y="-511576"/>
                <a:ext cx="186706" cy="183279"/>
              </a:xfrm>
              <a:custGeom>
                <a:rect b="b" l="l" r="r" t="t"/>
                <a:pathLst>
                  <a:path extrusionOk="0" h="4974" w="5067">
                    <a:moveTo>
                      <a:pt x="2811" y="1"/>
                    </a:moveTo>
                    <a:lnTo>
                      <a:pt x="1" y="3476"/>
                    </a:lnTo>
                    <a:lnTo>
                      <a:pt x="2016" y="4974"/>
                    </a:lnTo>
                    <a:lnTo>
                      <a:pt x="5066" y="1886"/>
                    </a:lnTo>
                    <a:lnTo>
                      <a:pt x="2811" y="1"/>
                    </a:lnTo>
                    <a:close/>
                  </a:path>
                </a:pathLst>
              </a:custGeom>
              <a:solidFill>
                <a:srgbClr val="906A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4"/>
              <p:cNvSpPr/>
              <p:nvPr/>
            </p:nvSpPr>
            <p:spPr>
              <a:xfrm>
                <a:off x="3683844" y="-1098085"/>
                <a:ext cx="674420" cy="680536"/>
              </a:xfrm>
              <a:custGeom>
                <a:rect b="b" l="l" r="r" t="t"/>
                <a:pathLst>
                  <a:path extrusionOk="0" h="18469" w="18303">
                    <a:moveTo>
                      <a:pt x="13126" y="0"/>
                    </a:moveTo>
                    <a:lnTo>
                      <a:pt x="0" y="16287"/>
                    </a:lnTo>
                    <a:lnTo>
                      <a:pt x="5102" y="18469"/>
                    </a:lnTo>
                    <a:lnTo>
                      <a:pt x="18302" y="5879"/>
                    </a:lnTo>
                    <a:lnTo>
                      <a:pt x="131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4"/>
              <p:cNvSpPr/>
              <p:nvPr/>
            </p:nvSpPr>
            <p:spPr>
              <a:xfrm>
                <a:off x="3861635" y="-851498"/>
                <a:ext cx="400569" cy="407386"/>
              </a:xfrm>
              <a:custGeom>
                <a:rect b="b" l="l" r="r" t="t"/>
                <a:pathLst>
                  <a:path extrusionOk="0" h="11056" w="10871">
                    <a:moveTo>
                      <a:pt x="10741" y="0"/>
                    </a:moveTo>
                    <a:lnTo>
                      <a:pt x="10723" y="19"/>
                    </a:lnTo>
                    <a:lnTo>
                      <a:pt x="10205" y="537"/>
                    </a:lnTo>
                    <a:lnTo>
                      <a:pt x="10186" y="574"/>
                    </a:lnTo>
                    <a:lnTo>
                      <a:pt x="10186" y="611"/>
                    </a:lnTo>
                    <a:lnTo>
                      <a:pt x="10186" y="629"/>
                    </a:lnTo>
                    <a:lnTo>
                      <a:pt x="10205" y="666"/>
                    </a:lnTo>
                    <a:lnTo>
                      <a:pt x="10242" y="685"/>
                    </a:lnTo>
                    <a:lnTo>
                      <a:pt x="10297" y="685"/>
                    </a:lnTo>
                    <a:lnTo>
                      <a:pt x="10334" y="666"/>
                    </a:lnTo>
                    <a:lnTo>
                      <a:pt x="10833" y="148"/>
                    </a:lnTo>
                    <a:lnTo>
                      <a:pt x="10852" y="111"/>
                    </a:lnTo>
                    <a:lnTo>
                      <a:pt x="10870" y="74"/>
                    </a:lnTo>
                    <a:lnTo>
                      <a:pt x="10852" y="56"/>
                    </a:lnTo>
                    <a:lnTo>
                      <a:pt x="10833" y="19"/>
                    </a:lnTo>
                    <a:lnTo>
                      <a:pt x="10815" y="0"/>
                    </a:lnTo>
                    <a:close/>
                    <a:moveTo>
                      <a:pt x="9724" y="1036"/>
                    </a:moveTo>
                    <a:lnTo>
                      <a:pt x="9706" y="1054"/>
                    </a:lnTo>
                    <a:lnTo>
                      <a:pt x="9188" y="1590"/>
                    </a:lnTo>
                    <a:lnTo>
                      <a:pt x="9170" y="1609"/>
                    </a:lnTo>
                    <a:lnTo>
                      <a:pt x="9170" y="1646"/>
                    </a:lnTo>
                    <a:lnTo>
                      <a:pt x="9170" y="1664"/>
                    </a:lnTo>
                    <a:lnTo>
                      <a:pt x="9188" y="1701"/>
                    </a:lnTo>
                    <a:lnTo>
                      <a:pt x="9225" y="1720"/>
                    </a:lnTo>
                    <a:lnTo>
                      <a:pt x="9281" y="1720"/>
                    </a:lnTo>
                    <a:lnTo>
                      <a:pt x="9318" y="1701"/>
                    </a:lnTo>
                    <a:lnTo>
                      <a:pt x="9817" y="1184"/>
                    </a:lnTo>
                    <a:lnTo>
                      <a:pt x="9835" y="1147"/>
                    </a:lnTo>
                    <a:lnTo>
                      <a:pt x="9835" y="1128"/>
                    </a:lnTo>
                    <a:lnTo>
                      <a:pt x="9835" y="1091"/>
                    </a:lnTo>
                    <a:lnTo>
                      <a:pt x="9817" y="1054"/>
                    </a:lnTo>
                    <a:lnTo>
                      <a:pt x="9798" y="1036"/>
                    </a:lnTo>
                    <a:close/>
                    <a:moveTo>
                      <a:pt x="8744" y="2071"/>
                    </a:moveTo>
                    <a:lnTo>
                      <a:pt x="8707" y="2090"/>
                    </a:lnTo>
                    <a:lnTo>
                      <a:pt x="8689" y="2108"/>
                    </a:lnTo>
                    <a:lnTo>
                      <a:pt x="8171" y="2626"/>
                    </a:lnTo>
                    <a:lnTo>
                      <a:pt x="8153" y="2644"/>
                    </a:lnTo>
                    <a:lnTo>
                      <a:pt x="8153" y="2681"/>
                    </a:lnTo>
                    <a:lnTo>
                      <a:pt x="8153" y="2718"/>
                    </a:lnTo>
                    <a:lnTo>
                      <a:pt x="8171" y="2737"/>
                    </a:lnTo>
                    <a:lnTo>
                      <a:pt x="8208" y="2755"/>
                    </a:lnTo>
                    <a:lnTo>
                      <a:pt x="8264" y="2755"/>
                    </a:lnTo>
                    <a:lnTo>
                      <a:pt x="8301" y="2737"/>
                    </a:lnTo>
                    <a:lnTo>
                      <a:pt x="8800" y="2219"/>
                    </a:lnTo>
                    <a:lnTo>
                      <a:pt x="8818" y="2182"/>
                    </a:lnTo>
                    <a:lnTo>
                      <a:pt x="8818" y="2163"/>
                    </a:lnTo>
                    <a:lnTo>
                      <a:pt x="8818" y="2127"/>
                    </a:lnTo>
                    <a:lnTo>
                      <a:pt x="8800" y="2108"/>
                    </a:lnTo>
                    <a:lnTo>
                      <a:pt x="8763" y="2090"/>
                    </a:lnTo>
                    <a:lnTo>
                      <a:pt x="8744" y="2071"/>
                    </a:lnTo>
                    <a:close/>
                    <a:moveTo>
                      <a:pt x="7728" y="3106"/>
                    </a:moveTo>
                    <a:lnTo>
                      <a:pt x="7691" y="3125"/>
                    </a:lnTo>
                    <a:lnTo>
                      <a:pt x="7672" y="3143"/>
                    </a:lnTo>
                    <a:lnTo>
                      <a:pt x="7155" y="3661"/>
                    </a:lnTo>
                    <a:lnTo>
                      <a:pt x="7136" y="3679"/>
                    </a:lnTo>
                    <a:lnTo>
                      <a:pt x="7136" y="3716"/>
                    </a:lnTo>
                    <a:lnTo>
                      <a:pt x="7136" y="3753"/>
                    </a:lnTo>
                    <a:lnTo>
                      <a:pt x="7155" y="3772"/>
                    </a:lnTo>
                    <a:lnTo>
                      <a:pt x="7192" y="3790"/>
                    </a:lnTo>
                    <a:lnTo>
                      <a:pt x="7247" y="3790"/>
                    </a:lnTo>
                    <a:lnTo>
                      <a:pt x="7265" y="3772"/>
                    </a:lnTo>
                    <a:lnTo>
                      <a:pt x="7783" y="3254"/>
                    </a:lnTo>
                    <a:lnTo>
                      <a:pt x="7802" y="3236"/>
                    </a:lnTo>
                    <a:lnTo>
                      <a:pt x="7802" y="3199"/>
                    </a:lnTo>
                    <a:lnTo>
                      <a:pt x="7802" y="3162"/>
                    </a:lnTo>
                    <a:lnTo>
                      <a:pt x="7783" y="3143"/>
                    </a:lnTo>
                    <a:lnTo>
                      <a:pt x="7746" y="3125"/>
                    </a:lnTo>
                    <a:lnTo>
                      <a:pt x="7728" y="3106"/>
                    </a:lnTo>
                    <a:close/>
                    <a:moveTo>
                      <a:pt x="6711" y="4142"/>
                    </a:moveTo>
                    <a:lnTo>
                      <a:pt x="6674" y="4160"/>
                    </a:lnTo>
                    <a:lnTo>
                      <a:pt x="6637" y="4179"/>
                    </a:lnTo>
                    <a:lnTo>
                      <a:pt x="6138" y="4696"/>
                    </a:lnTo>
                    <a:lnTo>
                      <a:pt x="6119" y="4715"/>
                    </a:lnTo>
                    <a:lnTo>
                      <a:pt x="6119" y="4752"/>
                    </a:lnTo>
                    <a:lnTo>
                      <a:pt x="6119" y="4789"/>
                    </a:lnTo>
                    <a:lnTo>
                      <a:pt x="6138" y="4807"/>
                    </a:lnTo>
                    <a:lnTo>
                      <a:pt x="6156" y="4826"/>
                    </a:lnTo>
                    <a:lnTo>
                      <a:pt x="6193" y="4844"/>
                    </a:lnTo>
                    <a:lnTo>
                      <a:pt x="6230" y="4826"/>
                    </a:lnTo>
                    <a:lnTo>
                      <a:pt x="6249" y="4807"/>
                    </a:lnTo>
                    <a:lnTo>
                      <a:pt x="6766" y="4289"/>
                    </a:lnTo>
                    <a:lnTo>
                      <a:pt x="6785" y="4271"/>
                    </a:lnTo>
                    <a:lnTo>
                      <a:pt x="6785" y="4234"/>
                    </a:lnTo>
                    <a:lnTo>
                      <a:pt x="6785" y="4197"/>
                    </a:lnTo>
                    <a:lnTo>
                      <a:pt x="6766" y="4179"/>
                    </a:lnTo>
                    <a:lnTo>
                      <a:pt x="6729" y="4160"/>
                    </a:lnTo>
                    <a:lnTo>
                      <a:pt x="6711" y="4142"/>
                    </a:lnTo>
                    <a:close/>
                    <a:moveTo>
                      <a:pt x="5657" y="5195"/>
                    </a:moveTo>
                    <a:lnTo>
                      <a:pt x="5620" y="5214"/>
                    </a:lnTo>
                    <a:lnTo>
                      <a:pt x="5121" y="5731"/>
                    </a:lnTo>
                    <a:lnTo>
                      <a:pt x="5103" y="5750"/>
                    </a:lnTo>
                    <a:lnTo>
                      <a:pt x="5103" y="5787"/>
                    </a:lnTo>
                    <a:lnTo>
                      <a:pt x="5103" y="5824"/>
                    </a:lnTo>
                    <a:lnTo>
                      <a:pt x="5121" y="5842"/>
                    </a:lnTo>
                    <a:lnTo>
                      <a:pt x="5139" y="5861"/>
                    </a:lnTo>
                    <a:lnTo>
                      <a:pt x="5176" y="5879"/>
                    </a:lnTo>
                    <a:lnTo>
                      <a:pt x="5213" y="5861"/>
                    </a:lnTo>
                    <a:lnTo>
                      <a:pt x="5232" y="5842"/>
                    </a:lnTo>
                    <a:lnTo>
                      <a:pt x="5750" y="5325"/>
                    </a:lnTo>
                    <a:lnTo>
                      <a:pt x="5768" y="5306"/>
                    </a:lnTo>
                    <a:lnTo>
                      <a:pt x="5768" y="5269"/>
                    </a:lnTo>
                    <a:lnTo>
                      <a:pt x="5768" y="5232"/>
                    </a:lnTo>
                    <a:lnTo>
                      <a:pt x="5750" y="5214"/>
                    </a:lnTo>
                    <a:lnTo>
                      <a:pt x="5713" y="5195"/>
                    </a:lnTo>
                    <a:close/>
                    <a:moveTo>
                      <a:pt x="4640" y="6231"/>
                    </a:moveTo>
                    <a:lnTo>
                      <a:pt x="4603" y="6249"/>
                    </a:lnTo>
                    <a:lnTo>
                      <a:pt x="4104" y="6767"/>
                    </a:lnTo>
                    <a:lnTo>
                      <a:pt x="4086" y="6804"/>
                    </a:lnTo>
                    <a:lnTo>
                      <a:pt x="4067" y="6822"/>
                    </a:lnTo>
                    <a:lnTo>
                      <a:pt x="4086" y="6859"/>
                    </a:lnTo>
                    <a:lnTo>
                      <a:pt x="4104" y="6878"/>
                    </a:lnTo>
                    <a:lnTo>
                      <a:pt x="4123" y="6896"/>
                    </a:lnTo>
                    <a:lnTo>
                      <a:pt x="4160" y="6915"/>
                    </a:lnTo>
                    <a:lnTo>
                      <a:pt x="4197" y="6896"/>
                    </a:lnTo>
                    <a:lnTo>
                      <a:pt x="4215" y="6878"/>
                    </a:lnTo>
                    <a:lnTo>
                      <a:pt x="4733" y="6360"/>
                    </a:lnTo>
                    <a:lnTo>
                      <a:pt x="4751" y="6342"/>
                    </a:lnTo>
                    <a:lnTo>
                      <a:pt x="4751" y="6305"/>
                    </a:lnTo>
                    <a:lnTo>
                      <a:pt x="4751" y="6268"/>
                    </a:lnTo>
                    <a:lnTo>
                      <a:pt x="4733" y="6249"/>
                    </a:lnTo>
                    <a:lnTo>
                      <a:pt x="4696" y="6231"/>
                    </a:lnTo>
                    <a:close/>
                    <a:moveTo>
                      <a:pt x="3624" y="7266"/>
                    </a:moveTo>
                    <a:lnTo>
                      <a:pt x="3587" y="7284"/>
                    </a:lnTo>
                    <a:lnTo>
                      <a:pt x="3087" y="7802"/>
                    </a:lnTo>
                    <a:lnTo>
                      <a:pt x="3069" y="7839"/>
                    </a:lnTo>
                    <a:lnTo>
                      <a:pt x="3050" y="7857"/>
                    </a:lnTo>
                    <a:lnTo>
                      <a:pt x="3069" y="7894"/>
                    </a:lnTo>
                    <a:lnTo>
                      <a:pt x="3087" y="7931"/>
                    </a:lnTo>
                    <a:lnTo>
                      <a:pt x="3106" y="7950"/>
                    </a:lnTo>
                    <a:lnTo>
                      <a:pt x="3180" y="7950"/>
                    </a:lnTo>
                    <a:lnTo>
                      <a:pt x="3198" y="7931"/>
                    </a:lnTo>
                    <a:lnTo>
                      <a:pt x="3716" y="7395"/>
                    </a:lnTo>
                    <a:lnTo>
                      <a:pt x="3734" y="7377"/>
                    </a:lnTo>
                    <a:lnTo>
                      <a:pt x="3734" y="7340"/>
                    </a:lnTo>
                    <a:lnTo>
                      <a:pt x="3734" y="7321"/>
                    </a:lnTo>
                    <a:lnTo>
                      <a:pt x="3716" y="7284"/>
                    </a:lnTo>
                    <a:lnTo>
                      <a:pt x="3679" y="7266"/>
                    </a:lnTo>
                    <a:close/>
                    <a:moveTo>
                      <a:pt x="2607" y="8301"/>
                    </a:moveTo>
                    <a:lnTo>
                      <a:pt x="2570" y="8320"/>
                    </a:lnTo>
                    <a:lnTo>
                      <a:pt x="2071" y="8837"/>
                    </a:lnTo>
                    <a:lnTo>
                      <a:pt x="2052" y="8874"/>
                    </a:lnTo>
                    <a:lnTo>
                      <a:pt x="2034" y="8893"/>
                    </a:lnTo>
                    <a:lnTo>
                      <a:pt x="2052" y="8930"/>
                    </a:lnTo>
                    <a:lnTo>
                      <a:pt x="2071" y="8967"/>
                    </a:lnTo>
                    <a:lnTo>
                      <a:pt x="2089" y="8985"/>
                    </a:lnTo>
                    <a:lnTo>
                      <a:pt x="2163" y="8985"/>
                    </a:lnTo>
                    <a:lnTo>
                      <a:pt x="2182" y="8967"/>
                    </a:lnTo>
                    <a:lnTo>
                      <a:pt x="2699" y="8449"/>
                    </a:lnTo>
                    <a:lnTo>
                      <a:pt x="2718" y="8412"/>
                    </a:lnTo>
                    <a:lnTo>
                      <a:pt x="2718" y="8375"/>
                    </a:lnTo>
                    <a:lnTo>
                      <a:pt x="2718" y="8357"/>
                    </a:lnTo>
                    <a:lnTo>
                      <a:pt x="2699" y="8320"/>
                    </a:lnTo>
                    <a:lnTo>
                      <a:pt x="2662" y="8301"/>
                    </a:lnTo>
                    <a:close/>
                    <a:moveTo>
                      <a:pt x="1590" y="9336"/>
                    </a:moveTo>
                    <a:lnTo>
                      <a:pt x="1553" y="9355"/>
                    </a:lnTo>
                    <a:lnTo>
                      <a:pt x="1054" y="9873"/>
                    </a:lnTo>
                    <a:lnTo>
                      <a:pt x="1035" y="9910"/>
                    </a:lnTo>
                    <a:lnTo>
                      <a:pt x="1017" y="9947"/>
                    </a:lnTo>
                    <a:lnTo>
                      <a:pt x="1035" y="9965"/>
                    </a:lnTo>
                    <a:lnTo>
                      <a:pt x="1054" y="10002"/>
                    </a:lnTo>
                    <a:lnTo>
                      <a:pt x="1072" y="10020"/>
                    </a:lnTo>
                    <a:lnTo>
                      <a:pt x="1146" y="10020"/>
                    </a:lnTo>
                    <a:lnTo>
                      <a:pt x="1165" y="10002"/>
                    </a:lnTo>
                    <a:lnTo>
                      <a:pt x="1682" y="9484"/>
                    </a:lnTo>
                    <a:lnTo>
                      <a:pt x="1701" y="9447"/>
                    </a:lnTo>
                    <a:lnTo>
                      <a:pt x="1701" y="9410"/>
                    </a:lnTo>
                    <a:lnTo>
                      <a:pt x="1682" y="9392"/>
                    </a:lnTo>
                    <a:lnTo>
                      <a:pt x="1664" y="9355"/>
                    </a:lnTo>
                    <a:lnTo>
                      <a:pt x="1645" y="9336"/>
                    </a:lnTo>
                    <a:close/>
                    <a:moveTo>
                      <a:pt x="555" y="10372"/>
                    </a:moveTo>
                    <a:lnTo>
                      <a:pt x="536" y="10390"/>
                    </a:lnTo>
                    <a:lnTo>
                      <a:pt x="19" y="10908"/>
                    </a:lnTo>
                    <a:lnTo>
                      <a:pt x="0" y="10945"/>
                    </a:lnTo>
                    <a:lnTo>
                      <a:pt x="0" y="10982"/>
                    </a:lnTo>
                    <a:lnTo>
                      <a:pt x="19" y="11000"/>
                    </a:lnTo>
                    <a:lnTo>
                      <a:pt x="37" y="11037"/>
                    </a:lnTo>
                    <a:lnTo>
                      <a:pt x="56" y="11056"/>
                    </a:lnTo>
                    <a:lnTo>
                      <a:pt x="111" y="11056"/>
                    </a:lnTo>
                    <a:lnTo>
                      <a:pt x="148" y="11037"/>
                    </a:lnTo>
                    <a:lnTo>
                      <a:pt x="647" y="10520"/>
                    </a:lnTo>
                    <a:lnTo>
                      <a:pt x="666" y="10483"/>
                    </a:lnTo>
                    <a:lnTo>
                      <a:pt x="684" y="10464"/>
                    </a:lnTo>
                    <a:lnTo>
                      <a:pt x="666" y="10427"/>
                    </a:lnTo>
                    <a:lnTo>
                      <a:pt x="647" y="10390"/>
                    </a:lnTo>
                    <a:lnTo>
                      <a:pt x="629" y="10372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4"/>
              <p:cNvSpPr/>
              <p:nvPr/>
            </p:nvSpPr>
            <p:spPr>
              <a:xfrm>
                <a:off x="3664757" y="-542233"/>
                <a:ext cx="228934" cy="175099"/>
              </a:xfrm>
              <a:custGeom>
                <a:rect b="b" l="l" r="r" t="t"/>
                <a:pathLst>
                  <a:path extrusionOk="0" h="4752" w="6213">
                    <a:moveTo>
                      <a:pt x="1165" y="1"/>
                    </a:moveTo>
                    <a:lnTo>
                      <a:pt x="0" y="1498"/>
                    </a:lnTo>
                    <a:lnTo>
                      <a:pt x="4752" y="4752"/>
                    </a:lnTo>
                    <a:lnTo>
                      <a:pt x="6212" y="3310"/>
                    </a:lnTo>
                    <a:lnTo>
                      <a:pt x="11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4"/>
              <p:cNvSpPr/>
              <p:nvPr/>
            </p:nvSpPr>
            <p:spPr>
              <a:xfrm>
                <a:off x="3426350" y="-468648"/>
                <a:ext cx="317441" cy="226870"/>
              </a:xfrm>
              <a:custGeom>
                <a:rect b="b" l="l" r="r" t="t"/>
                <a:pathLst>
                  <a:path extrusionOk="0" h="6157" w="8615">
                    <a:moveTo>
                      <a:pt x="1257" y="0"/>
                    </a:moveTo>
                    <a:lnTo>
                      <a:pt x="998" y="37"/>
                    </a:lnTo>
                    <a:lnTo>
                      <a:pt x="721" y="130"/>
                    </a:lnTo>
                    <a:lnTo>
                      <a:pt x="425" y="277"/>
                    </a:lnTo>
                    <a:lnTo>
                      <a:pt x="222" y="388"/>
                    </a:lnTo>
                    <a:lnTo>
                      <a:pt x="0" y="536"/>
                    </a:lnTo>
                    <a:lnTo>
                      <a:pt x="5897" y="6156"/>
                    </a:lnTo>
                    <a:lnTo>
                      <a:pt x="6267" y="5842"/>
                    </a:lnTo>
                    <a:lnTo>
                      <a:pt x="8541" y="3919"/>
                    </a:lnTo>
                    <a:lnTo>
                      <a:pt x="8596" y="3864"/>
                    </a:lnTo>
                    <a:lnTo>
                      <a:pt x="8615" y="3809"/>
                    </a:lnTo>
                    <a:lnTo>
                      <a:pt x="8615" y="3753"/>
                    </a:lnTo>
                    <a:lnTo>
                      <a:pt x="8596" y="3716"/>
                    </a:lnTo>
                    <a:lnTo>
                      <a:pt x="8559" y="3679"/>
                    </a:lnTo>
                    <a:lnTo>
                      <a:pt x="8504" y="3642"/>
                    </a:lnTo>
                    <a:lnTo>
                      <a:pt x="8375" y="3587"/>
                    </a:lnTo>
                    <a:lnTo>
                      <a:pt x="8208" y="3550"/>
                    </a:lnTo>
                    <a:lnTo>
                      <a:pt x="8060" y="3513"/>
                    </a:lnTo>
                    <a:lnTo>
                      <a:pt x="7912" y="3494"/>
                    </a:lnTo>
                    <a:lnTo>
                      <a:pt x="6933" y="2755"/>
                    </a:lnTo>
                    <a:lnTo>
                      <a:pt x="6859" y="2588"/>
                    </a:lnTo>
                    <a:lnTo>
                      <a:pt x="6674" y="2219"/>
                    </a:lnTo>
                    <a:lnTo>
                      <a:pt x="6544" y="1997"/>
                    </a:lnTo>
                    <a:lnTo>
                      <a:pt x="6396" y="1812"/>
                    </a:lnTo>
                    <a:lnTo>
                      <a:pt x="6249" y="1627"/>
                    </a:lnTo>
                    <a:lnTo>
                      <a:pt x="6156" y="1572"/>
                    </a:lnTo>
                    <a:lnTo>
                      <a:pt x="6082" y="1516"/>
                    </a:lnTo>
                    <a:lnTo>
                      <a:pt x="5990" y="1498"/>
                    </a:lnTo>
                    <a:lnTo>
                      <a:pt x="5916" y="1479"/>
                    </a:lnTo>
                    <a:lnTo>
                      <a:pt x="5823" y="1479"/>
                    </a:lnTo>
                    <a:lnTo>
                      <a:pt x="5749" y="1498"/>
                    </a:lnTo>
                    <a:lnTo>
                      <a:pt x="5602" y="1553"/>
                    </a:lnTo>
                    <a:lnTo>
                      <a:pt x="5454" y="1646"/>
                    </a:lnTo>
                    <a:lnTo>
                      <a:pt x="5324" y="1738"/>
                    </a:lnTo>
                    <a:lnTo>
                      <a:pt x="5232" y="1812"/>
                    </a:lnTo>
                    <a:lnTo>
                      <a:pt x="5158" y="1904"/>
                    </a:lnTo>
                    <a:lnTo>
                      <a:pt x="4770" y="1719"/>
                    </a:lnTo>
                    <a:lnTo>
                      <a:pt x="3919" y="1276"/>
                    </a:lnTo>
                    <a:lnTo>
                      <a:pt x="3420" y="1017"/>
                    </a:lnTo>
                    <a:lnTo>
                      <a:pt x="2958" y="758"/>
                    </a:lnTo>
                    <a:lnTo>
                      <a:pt x="2551" y="536"/>
                    </a:lnTo>
                    <a:lnTo>
                      <a:pt x="2292" y="333"/>
                    </a:lnTo>
                    <a:lnTo>
                      <a:pt x="2108" y="204"/>
                    </a:lnTo>
                    <a:lnTo>
                      <a:pt x="1923" y="111"/>
                    </a:lnTo>
                    <a:lnTo>
                      <a:pt x="1719" y="37"/>
                    </a:lnTo>
                    <a:lnTo>
                      <a:pt x="14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4"/>
              <p:cNvSpPr/>
              <p:nvPr/>
            </p:nvSpPr>
            <p:spPr>
              <a:xfrm>
                <a:off x="3426350" y="-458441"/>
                <a:ext cx="230960" cy="216663"/>
              </a:xfrm>
              <a:custGeom>
                <a:rect b="b" l="l" r="r" t="t"/>
                <a:pathLst>
                  <a:path extrusionOk="0" h="5880" w="6268">
                    <a:moveTo>
                      <a:pt x="425" y="0"/>
                    </a:moveTo>
                    <a:lnTo>
                      <a:pt x="222" y="111"/>
                    </a:lnTo>
                    <a:lnTo>
                      <a:pt x="0" y="259"/>
                    </a:lnTo>
                    <a:lnTo>
                      <a:pt x="5897" y="5879"/>
                    </a:lnTo>
                    <a:lnTo>
                      <a:pt x="6267" y="5565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4"/>
              <p:cNvSpPr/>
              <p:nvPr/>
            </p:nvSpPr>
            <p:spPr>
              <a:xfrm>
                <a:off x="3642279" y="-305153"/>
                <a:ext cx="68831" cy="36811"/>
              </a:xfrm>
              <a:custGeom>
                <a:rect b="b" l="l" r="r" t="t"/>
                <a:pathLst>
                  <a:path extrusionOk="0" h="999" w="1868">
                    <a:moveTo>
                      <a:pt x="1257" y="0"/>
                    </a:moveTo>
                    <a:lnTo>
                      <a:pt x="1110" y="19"/>
                    </a:lnTo>
                    <a:lnTo>
                      <a:pt x="980" y="37"/>
                    </a:lnTo>
                    <a:lnTo>
                      <a:pt x="851" y="92"/>
                    </a:lnTo>
                    <a:lnTo>
                      <a:pt x="721" y="129"/>
                    </a:lnTo>
                    <a:lnTo>
                      <a:pt x="610" y="203"/>
                    </a:lnTo>
                    <a:lnTo>
                      <a:pt x="499" y="259"/>
                    </a:lnTo>
                    <a:lnTo>
                      <a:pt x="389" y="351"/>
                    </a:lnTo>
                    <a:lnTo>
                      <a:pt x="296" y="444"/>
                    </a:lnTo>
                    <a:lnTo>
                      <a:pt x="204" y="555"/>
                    </a:lnTo>
                    <a:lnTo>
                      <a:pt x="130" y="666"/>
                    </a:lnTo>
                    <a:lnTo>
                      <a:pt x="56" y="795"/>
                    </a:lnTo>
                    <a:lnTo>
                      <a:pt x="0" y="924"/>
                    </a:lnTo>
                    <a:lnTo>
                      <a:pt x="0" y="961"/>
                    </a:lnTo>
                    <a:lnTo>
                      <a:pt x="0" y="980"/>
                    </a:lnTo>
                    <a:lnTo>
                      <a:pt x="37" y="998"/>
                    </a:lnTo>
                    <a:lnTo>
                      <a:pt x="93" y="998"/>
                    </a:lnTo>
                    <a:lnTo>
                      <a:pt x="111" y="980"/>
                    </a:lnTo>
                    <a:lnTo>
                      <a:pt x="130" y="961"/>
                    </a:lnTo>
                    <a:lnTo>
                      <a:pt x="185" y="832"/>
                    </a:lnTo>
                    <a:lnTo>
                      <a:pt x="241" y="721"/>
                    </a:lnTo>
                    <a:lnTo>
                      <a:pt x="315" y="610"/>
                    </a:lnTo>
                    <a:lnTo>
                      <a:pt x="389" y="518"/>
                    </a:lnTo>
                    <a:lnTo>
                      <a:pt x="481" y="425"/>
                    </a:lnTo>
                    <a:lnTo>
                      <a:pt x="573" y="351"/>
                    </a:lnTo>
                    <a:lnTo>
                      <a:pt x="684" y="296"/>
                    </a:lnTo>
                    <a:lnTo>
                      <a:pt x="795" y="240"/>
                    </a:lnTo>
                    <a:lnTo>
                      <a:pt x="906" y="203"/>
                    </a:lnTo>
                    <a:lnTo>
                      <a:pt x="1036" y="166"/>
                    </a:lnTo>
                    <a:lnTo>
                      <a:pt x="1276" y="129"/>
                    </a:lnTo>
                    <a:lnTo>
                      <a:pt x="1535" y="129"/>
                    </a:lnTo>
                    <a:lnTo>
                      <a:pt x="1794" y="166"/>
                    </a:lnTo>
                    <a:lnTo>
                      <a:pt x="1812" y="185"/>
                    </a:lnTo>
                    <a:lnTo>
                      <a:pt x="1831" y="166"/>
                    </a:lnTo>
                    <a:lnTo>
                      <a:pt x="1868" y="129"/>
                    </a:lnTo>
                    <a:lnTo>
                      <a:pt x="1868" y="74"/>
                    </a:lnTo>
                    <a:lnTo>
                      <a:pt x="1849" y="56"/>
                    </a:lnTo>
                    <a:lnTo>
                      <a:pt x="1812" y="56"/>
                    </a:lnTo>
                    <a:lnTo>
                      <a:pt x="1683" y="19"/>
                    </a:lnTo>
                    <a:lnTo>
                      <a:pt x="1535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4"/>
              <p:cNvSpPr/>
              <p:nvPr/>
            </p:nvSpPr>
            <p:spPr>
              <a:xfrm>
                <a:off x="3583691" y="-416877"/>
                <a:ext cx="32057" cy="42264"/>
              </a:xfrm>
              <a:custGeom>
                <a:rect b="b" l="l" r="r" t="t"/>
                <a:pathLst>
                  <a:path extrusionOk="0" h="1147" w="870">
                    <a:moveTo>
                      <a:pt x="19" y="0"/>
                    </a:moveTo>
                    <a:lnTo>
                      <a:pt x="0" y="56"/>
                    </a:lnTo>
                    <a:lnTo>
                      <a:pt x="0" y="93"/>
                    </a:lnTo>
                    <a:lnTo>
                      <a:pt x="19" y="111"/>
                    </a:lnTo>
                    <a:lnTo>
                      <a:pt x="37" y="111"/>
                    </a:lnTo>
                    <a:lnTo>
                      <a:pt x="222" y="148"/>
                    </a:lnTo>
                    <a:lnTo>
                      <a:pt x="370" y="222"/>
                    </a:lnTo>
                    <a:lnTo>
                      <a:pt x="500" y="314"/>
                    </a:lnTo>
                    <a:lnTo>
                      <a:pt x="592" y="425"/>
                    </a:lnTo>
                    <a:lnTo>
                      <a:pt x="684" y="573"/>
                    </a:lnTo>
                    <a:lnTo>
                      <a:pt x="721" y="721"/>
                    </a:lnTo>
                    <a:lnTo>
                      <a:pt x="740" y="888"/>
                    </a:lnTo>
                    <a:lnTo>
                      <a:pt x="740" y="1072"/>
                    </a:lnTo>
                    <a:lnTo>
                      <a:pt x="740" y="1091"/>
                    </a:lnTo>
                    <a:lnTo>
                      <a:pt x="740" y="1128"/>
                    </a:lnTo>
                    <a:lnTo>
                      <a:pt x="795" y="1146"/>
                    </a:lnTo>
                    <a:lnTo>
                      <a:pt x="832" y="1146"/>
                    </a:lnTo>
                    <a:lnTo>
                      <a:pt x="851" y="1128"/>
                    </a:lnTo>
                    <a:lnTo>
                      <a:pt x="851" y="1091"/>
                    </a:lnTo>
                    <a:lnTo>
                      <a:pt x="869" y="906"/>
                    </a:lnTo>
                    <a:lnTo>
                      <a:pt x="851" y="703"/>
                    </a:lnTo>
                    <a:lnTo>
                      <a:pt x="795" y="518"/>
                    </a:lnTo>
                    <a:lnTo>
                      <a:pt x="703" y="370"/>
                    </a:lnTo>
                    <a:lnTo>
                      <a:pt x="592" y="222"/>
                    </a:lnTo>
                    <a:lnTo>
                      <a:pt x="444" y="111"/>
                    </a:lnTo>
                    <a:lnTo>
                      <a:pt x="278" y="37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4"/>
              <p:cNvSpPr/>
              <p:nvPr/>
            </p:nvSpPr>
            <p:spPr>
              <a:xfrm>
                <a:off x="3559150" y="-429147"/>
                <a:ext cx="32757" cy="42264"/>
              </a:xfrm>
              <a:custGeom>
                <a:rect b="b" l="l" r="r" t="t"/>
                <a:pathLst>
                  <a:path extrusionOk="0" h="1147" w="889">
                    <a:moveTo>
                      <a:pt x="38" y="0"/>
                    </a:moveTo>
                    <a:lnTo>
                      <a:pt x="1" y="56"/>
                    </a:lnTo>
                    <a:lnTo>
                      <a:pt x="19" y="93"/>
                    </a:lnTo>
                    <a:lnTo>
                      <a:pt x="19" y="111"/>
                    </a:lnTo>
                    <a:lnTo>
                      <a:pt x="56" y="111"/>
                    </a:lnTo>
                    <a:lnTo>
                      <a:pt x="223" y="148"/>
                    </a:lnTo>
                    <a:lnTo>
                      <a:pt x="389" y="222"/>
                    </a:lnTo>
                    <a:lnTo>
                      <a:pt x="500" y="315"/>
                    </a:lnTo>
                    <a:lnTo>
                      <a:pt x="611" y="444"/>
                    </a:lnTo>
                    <a:lnTo>
                      <a:pt x="685" y="574"/>
                    </a:lnTo>
                    <a:lnTo>
                      <a:pt x="740" y="721"/>
                    </a:lnTo>
                    <a:lnTo>
                      <a:pt x="759" y="888"/>
                    </a:lnTo>
                    <a:lnTo>
                      <a:pt x="740" y="1073"/>
                    </a:lnTo>
                    <a:lnTo>
                      <a:pt x="740" y="1091"/>
                    </a:lnTo>
                    <a:lnTo>
                      <a:pt x="759" y="1128"/>
                    </a:lnTo>
                    <a:lnTo>
                      <a:pt x="796" y="1147"/>
                    </a:lnTo>
                    <a:lnTo>
                      <a:pt x="851" y="1147"/>
                    </a:lnTo>
                    <a:lnTo>
                      <a:pt x="870" y="1128"/>
                    </a:lnTo>
                    <a:lnTo>
                      <a:pt x="870" y="1110"/>
                    </a:lnTo>
                    <a:lnTo>
                      <a:pt x="888" y="906"/>
                    </a:lnTo>
                    <a:lnTo>
                      <a:pt x="851" y="703"/>
                    </a:lnTo>
                    <a:lnTo>
                      <a:pt x="814" y="537"/>
                    </a:lnTo>
                    <a:lnTo>
                      <a:pt x="722" y="370"/>
                    </a:lnTo>
                    <a:lnTo>
                      <a:pt x="611" y="222"/>
                    </a:lnTo>
                    <a:lnTo>
                      <a:pt x="463" y="111"/>
                    </a:lnTo>
                    <a:lnTo>
                      <a:pt x="278" y="37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4"/>
              <p:cNvSpPr/>
              <p:nvPr/>
            </p:nvSpPr>
            <p:spPr>
              <a:xfrm>
                <a:off x="3534646" y="-442081"/>
                <a:ext cx="32057" cy="42264"/>
              </a:xfrm>
              <a:custGeom>
                <a:rect b="b" l="l" r="r" t="t"/>
                <a:pathLst>
                  <a:path extrusionOk="0" h="1147" w="870">
                    <a:moveTo>
                      <a:pt x="56" y="0"/>
                    </a:moveTo>
                    <a:lnTo>
                      <a:pt x="19" y="19"/>
                    </a:lnTo>
                    <a:lnTo>
                      <a:pt x="0" y="56"/>
                    </a:lnTo>
                    <a:lnTo>
                      <a:pt x="0" y="93"/>
                    </a:lnTo>
                    <a:lnTo>
                      <a:pt x="19" y="111"/>
                    </a:lnTo>
                    <a:lnTo>
                      <a:pt x="37" y="130"/>
                    </a:lnTo>
                    <a:lnTo>
                      <a:pt x="222" y="167"/>
                    </a:lnTo>
                    <a:lnTo>
                      <a:pt x="370" y="222"/>
                    </a:lnTo>
                    <a:lnTo>
                      <a:pt x="500" y="314"/>
                    </a:lnTo>
                    <a:lnTo>
                      <a:pt x="610" y="444"/>
                    </a:lnTo>
                    <a:lnTo>
                      <a:pt x="684" y="573"/>
                    </a:lnTo>
                    <a:lnTo>
                      <a:pt x="740" y="740"/>
                    </a:lnTo>
                    <a:lnTo>
                      <a:pt x="758" y="906"/>
                    </a:lnTo>
                    <a:lnTo>
                      <a:pt x="740" y="1072"/>
                    </a:lnTo>
                    <a:lnTo>
                      <a:pt x="740" y="1109"/>
                    </a:lnTo>
                    <a:lnTo>
                      <a:pt x="758" y="1128"/>
                    </a:lnTo>
                    <a:lnTo>
                      <a:pt x="795" y="1146"/>
                    </a:lnTo>
                    <a:lnTo>
                      <a:pt x="832" y="1146"/>
                    </a:lnTo>
                    <a:lnTo>
                      <a:pt x="851" y="1128"/>
                    </a:lnTo>
                    <a:lnTo>
                      <a:pt x="869" y="1109"/>
                    </a:lnTo>
                    <a:lnTo>
                      <a:pt x="869" y="906"/>
                    </a:lnTo>
                    <a:lnTo>
                      <a:pt x="851" y="703"/>
                    </a:lnTo>
                    <a:lnTo>
                      <a:pt x="795" y="536"/>
                    </a:lnTo>
                    <a:lnTo>
                      <a:pt x="721" y="370"/>
                    </a:lnTo>
                    <a:lnTo>
                      <a:pt x="592" y="241"/>
                    </a:lnTo>
                    <a:lnTo>
                      <a:pt x="444" y="130"/>
                    </a:lnTo>
                    <a:lnTo>
                      <a:pt x="278" y="37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4"/>
              <p:cNvSpPr/>
              <p:nvPr/>
            </p:nvSpPr>
            <p:spPr>
              <a:xfrm>
                <a:off x="4367743" y="-1008839"/>
                <a:ext cx="813409" cy="233687"/>
              </a:xfrm>
              <a:custGeom>
                <a:rect b="b" l="l" r="r" t="t"/>
                <a:pathLst>
                  <a:path extrusionOk="0" h="6342" w="22075">
                    <a:moveTo>
                      <a:pt x="5362" y="0"/>
                    </a:moveTo>
                    <a:lnTo>
                      <a:pt x="4937" y="37"/>
                    </a:lnTo>
                    <a:lnTo>
                      <a:pt x="4530" y="92"/>
                    </a:lnTo>
                    <a:lnTo>
                      <a:pt x="4142" y="203"/>
                    </a:lnTo>
                    <a:lnTo>
                      <a:pt x="3754" y="351"/>
                    </a:lnTo>
                    <a:lnTo>
                      <a:pt x="3366" y="536"/>
                    </a:lnTo>
                    <a:lnTo>
                      <a:pt x="2996" y="758"/>
                    </a:lnTo>
                    <a:lnTo>
                      <a:pt x="2645" y="998"/>
                    </a:lnTo>
                    <a:lnTo>
                      <a:pt x="2312" y="1294"/>
                    </a:lnTo>
                    <a:lnTo>
                      <a:pt x="1997" y="1627"/>
                    </a:lnTo>
                    <a:lnTo>
                      <a:pt x="1702" y="1978"/>
                    </a:lnTo>
                    <a:lnTo>
                      <a:pt x="1424" y="2348"/>
                    </a:lnTo>
                    <a:lnTo>
                      <a:pt x="1184" y="2773"/>
                    </a:lnTo>
                    <a:lnTo>
                      <a:pt x="944" y="3198"/>
                    </a:lnTo>
                    <a:lnTo>
                      <a:pt x="740" y="3679"/>
                    </a:lnTo>
                    <a:lnTo>
                      <a:pt x="574" y="4160"/>
                    </a:lnTo>
                    <a:lnTo>
                      <a:pt x="426" y="4677"/>
                    </a:lnTo>
                    <a:lnTo>
                      <a:pt x="1" y="6341"/>
                    </a:lnTo>
                    <a:lnTo>
                      <a:pt x="21168" y="6341"/>
                    </a:lnTo>
                    <a:lnTo>
                      <a:pt x="22000" y="3087"/>
                    </a:lnTo>
                    <a:lnTo>
                      <a:pt x="22056" y="2792"/>
                    </a:lnTo>
                    <a:lnTo>
                      <a:pt x="22074" y="2514"/>
                    </a:lnTo>
                    <a:lnTo>
                      <a:pt x="22056" y="2218"/>
                    </a:lnTo>
                    <a:lnTo>
                      <a:pt x="22019" y="1941"/>
                    </a:lnTo>
                    <a:lnTo>
                      <a:pt x="21945" y="1682"/>
                    </a:lnTo>
                    <a:lnTo>
                      <a:pt x="21834" y="1424"/>
                    </a:lnTo>
                    <a:lnTo>
                      <a:pt x="21705" y="1183"/>
                    </a:lnTo>
                    <a:lnTo>
                      <a:pt x="21557" y="961"/>
                    </a:lnTo>
                    <a:lnTo>
                      <a:pt x="21372" y="758"/>
                    </a:lnTo>
                    <a:lnTo>
                      <a:pt x="21168" y="573"/>
                    </a:lnTo>
                    <a:lnTo>
                      <a:pt x="20947" y="407"/>
                    </a:lnTo>
                    <a:lnTo>
                      <a:pt x="20706" y="277"/>
                    </a:lnTo>
                    <a:lnTo>
                      <a:pt x="20447" y="166"/>
                    </a:lnTo>
                    <a:lnTo>
                      <a:pt x="20170" y="74"/>
                    </a:lnTo>
                    <a:lnTo>
                      <a:pt x="19893" y="18"/>
                    </a:lnTo>
                    <a:lnTo>
                      <a:pt x="19597" y="0"/>
                    </a:lnTo>
                    <a:close/>
                  </a:path>
                </a:pathLst>
              </a:cu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4"/>
              <p:cNvSpPr/>
              <p:nvPr/>
            </p:nvSpPr>
            <p:spPr>
              <a:xfrm>
                <a:off x="4559168" y="-1725495"/>
                <a:ext cx="793621" cy="830432"/>
              </a:xfrm>
              <a:custGeom>
                <a:rect b="b" l="l" r="r" t="t"/>
                <a:pathLst>
                  <a:path extrusionOk="0" h="22537" w="21538">
                    <a:moveTo>
                      <a:pt x="14957" y="1"/>
                    </a:moveTo>
                    <a:lnTo>
                      <a:pt x="14439" y="19"/>
                    </a:lnTo>
                    <a:lnTo>
                      <a:pt x="13903" y="56"/>
                    </a:lnTo>
                    <a:lnTo>
                      <a:pt x="13367" y="112"/>
                    </a:lnTo>
                    <a:lnTo>
                      <a:pt x="12831" y="186"/>
                    </a:lnTo>
                    <a:lnTo>
                      <a:pt x="12295" y="278"/>
                    </a:lnTo>
                    <a:lnTo>
                      <a:pt x="11758" y="389"/>
                    </a:lnTo>
                    <a:lnTo>
                      <a:pt x="11222" y="537"/>
                    </a:lnTo>
                    <a:lnTo>
                      <a:pt x="10705" y="685"/>
                    </a:lnTo>
                    <a:lnTo>
                      <a:pt x="10187" y="851"/>
                    </a:lnTo>
                    <a:lnTo>
                      <a:pt x="9688" y="1054"/>
                    </a:lnTo>
                    <a:lnTo>
                      <a:pt x="9189" y="1276"/>
                    </a:lnTo>
                    <a:lnTo>
                      <a:pt x="8727" y="1517"/>
                    </a:lnTo>
                    <a:lnTo>
                      <a:pt x="8264" y="1775"/>
                    </a:lnTo>
                    <a:lnTo>
                      <a:pt x="7821" y="2053"/>
                    </a:lnTo>
                    <a:lnTo>
                      <a:pt x="7395" y="2349"/>
                    </a:lnTo>
                    <a:lnTo>
                      <a:pt x="7174" y="2515"/>
                    </a:lnTo>
                    <a:lnTo>
                      <a:pt x="6970" y="2700"/>
                    </a:lnTo>
                    <a:lnTo>
                      <a:pt x="6767" y="2903"/>
                    </a:lnTo>
                    <a:lnTo>
                      <a:pt x="6582" y="3125"/>
                    </a:lnTo>
                    <a:lnTo>
                      <a:pt x="6379" y="3347"/>
                    </a:lnTo>
                    <a:lnTo>
                      <a:pt x="6175" y="3606"/>
                    </a:lnTo>
                    <a:lnTo>
                      <a:pt x="5806" y="4142"/>
                    </a:lnTo>
                    <a:lnTo>
                      <a:pt x="5417" y="4733"/>
                    </a:lnTo>
                    <a:lnTo>
                      <a:pt x="5066" y="5362"/>
                    </a:lnTo>
                    <a:lnTo>
                      <a:pt x="4715" y="6046"/>
                    </a:lnTo>
                    <a:lnTo>
                      <a:pt x="4364" y="6767"/>
                    </a:lnTo>
                    <a:lnTo>
                      <a:pt x="4031" y="7525"/>
                    </a:lnTo>
                    <a:lnTo>
                      <a:pt x="3717" y="8301"/>
                    </a:lnTo>
                    <a:lnTo>
                      <a:pt x="3402" y="9115"/>
                    </a:lnTo>
                    <a:lnTo>
                      <a:pt x="3107" y="9928"/>
                    </a:lnTo>
                    <a:lnTo>
                      <a:pt x="2811" y="10760"/>
                    </a:lnTo>
                    <a:lnTo>
                      <a:pt x="2552" y="11592"/>
                    </a:lnTo>
                    <a:lnTo>
                      <a:pt x="2275" y="12424"/>
                    </a:lnTo>
                    <a:lnTo>
                      <a:pt x="2034" y="13256"/>
                    </a:lnTo>
                    <a:lnTo>
                      <a:pt x="1572" y="14883"/>
                    </a:lnTo>
                    <a:lnTo>
                      <a:pt x="1165" y="16436"/>
                    </a:lnTo>
                    <a:lnTo>
                      <a:pt x="814" y="17859"/>
                    </a:lnTo>
                    <a:lnTo>
                      <a:pt x="537" y="19116"/>
                    </a:lnTo>
                    <a:lnTo>
                      <a:pt x="297" y="20170"/>
                    </a:lnTo>
                    <a:lnTo>
                      <a:pt x="130" y="20965"/>
                    </a:lnTo>
                    <a:lnTo>
                      <a:pt x="1" y="21667"/>
                    </a:lnTo>
                    <a:lnTo>
                      <a:pt x="16805" y="22536"/>
                    </a:lnTo>
                    <a:lnTo>
                      <a:pt x="17046" y="21797"/>
                    </a:lnTo>
                    <a:lnTo>
                      <a:pt x="17711" y="19800"/>
                    </a:lnTo>
                    <a:lnTo>
                      <a:pt x="18136" y="18451"/>
                    </a:lnTo>
                    <a:lnTo>
                      <a:pt x="18599" y="16935"/>
                    </a:lnTo>
                    <a:lnTo>
                      <a:pt x="19098" y="15289"/>
                    </a:lnTo>
                    <a:lnTo>
                      <a:pt x="19597" y="13552"/>
                    </a:lnTo>
                    <a:lnTo>
                      <a:pt x="20078" y="11795"/>
                    </a:lnTo>
                    <a:lnTo>
                      <a:pt x="20521" y="10039"/>
                    </a:lnTo>
                    <a:lnTo>
                      <a:pt x="20725" y="9189"/>
                    </a:lnTo>
                    <a:lnTo>
                      <a:pt x="20909" y="8338"/>
                    </a:lnTo>
                    <a:lnTo>
                      <a:pt x="21076" y="7525"/>
                    </a:lnTo>
                    <a:lnTo>
                      <a:pt x="21224" y="6748"/>
                    </a:lnTo>
                    <a:lnTo>
                      <a:pt x="21335" y="6009"/>
                    </a:lnTo>
                    <a:lnTo>
                      <a:pt x="21446" y="5306"/>
                    </a:lnTo>
                    <a:lnTo>
                      <a:pt x="21501" y="4659"/>
                    </a:lnTo>
                    <a:lnTo>
                      <a:pt x="21538" y="4068"/>
                    </a:lnTo>
                    <a:lnTo>
                      <a:pt x="21538" y="3532"/>
                    </a:lnTo>
                    <a:lnTo>
                      <a:pt x="21501" y="3070"/>
                    </a:lnTo>
                    <a:lnTo>
                      <a:pt x="21483" y="2866"/>
                    </a:lnTo>
                    <a:lnTo>
                      <a:pt x="21446" y="2663"/>
                    </a:lnTo>
                    <a:lnTo>
                      <a:pt x="21390" y="2496"/>
                    </a:lnTo>
                    <a:lnTo>
                      <a:pt x="21335" y="2349"/>
                    </a:lnTo>
                    <a:lnTo>
                      <a:pt x="21168" y="2090"/>
                    </a:lnTo>
                    <a:lnTo>
                      <a:pt x="20983" y="1831"/>
                    </a:lnTo>
                    <a:lnTo>
                      <a:pt x="20762" y="1591"/>
                    </a:lnTo>
                    <a:lnTo>
                      <a:pt x="20503" y="1369"/>
                    </a:lnTo>
                    <a:lnTo>
                      <a:pt x="20207" y="1165"/>
                    </a:lnTo>
                    <a:lnTo>
                      <a:pt x="19893" y="962"/>
                    </a:lnTo>
                    <a:lnTo>
                      <a:pt x="19541" y="796"/>
                    </a:lnTo>
                    <a:lnTo>
                      <a:pt x="19172" y="629"/>
                    </a:lnTo>
                    <a:lnTo>
                      <a:pt x="18765" y="500"/>
                    </a:lnTo>
                    <a:lnTo>
                      <a:pt x="18358" y="370"/>
                    </a:lnTo>
                    <a:lnTo>
                      <a:pt x="17915" y="260"/>
                    </a:lnTo>
                    <a:lnTo>
                      <a:pt x="17452" y="167"/>
                    </a:lnTo>
                    <a:lnTo>
                      <a:pt x="16990" y="93"/>
                    </a:lnTo>
                    <a:lnTo>
                      <a:pt x="16491" y="56"/>
                    </a:lnTo>
                    <a:lnTo>
                      <a:pt x="15992" y="19"/>
                    </a:lnTo>
                    <a:lnTo>
                      <a:pt x="154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4"/>
              <p:cNvSpPr/>
              <p:nvPr/>
            </p:nvSpPr>
            <p:spPr>
              <a:xfrm>
                <a:off x="4293494" y="-777250"/>
                <a:ext cx="140389" cy="517744"/>
              </a:xfrm>
              <a:custGeom>
                <a:rect b="b" l="l" r="r" t="t"/>
                <a:pathLst>
                  <a:path extrusionOk="0" h="14051" w="3810">
                    <a:moveTo>
                      <a:pt x="2071" y="1"/>
                    </a:moveTo>
                    <a:lnTo>
                      <a:pt x="1591" y="3217"/>
                    </a:lnTo>
                    <a:lnTo>
                      <a:pt x="1424" y="4364"/>
                    </a:lnTo>
                    <a:lnTo>
                      <a:pt x="1" y="14051"/>
                    </a:lnTo>
                    <a:lnTo>
                      <a:pt x="851" y="14051"/>
                    </a:lnTo>
                    <a:lnTo>
                      <a:pt x="2903" y="4364"/>
                    </a:lnTo>
                    <a:lnTo>
                      <a:pt x="3144" y="3217"/>
                    </a:lnTo>
                    <a:lnTo>
                      <a:pt x="38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4"/>
              <p:cNvSpPr/>
              <p:nvPr/>
            </p:nvSpPr>
            <p:spPr>
              <a:xfrm>
                <a:off x="4416124" y="-777250"/>
                <a:ext cx="141052" cy="517744"/>
              </a:xfrm>
              <a:custGeom>
                <a:rect b="b" l="l" r="r" t="t"/>
                <a:pathLst>
                  <a:path extrusionOk="0" h="14051" w="3828">
                    <a:moveTo>
                      <a:pt x="2071" y="1"/>
                    </a:moveTo>
                    <a:lnTo>
                      <a:pt x="1590" y="3217"/>
                    </a:lnTo>
                    <a:lnTo>
                      <a:pt x="1424" y="4364"/>
                    </a:lnTo>
                    <a:lnTo>
                      <a:pt x="0" y="14051"/>
                    </a:lnTo>
                    <a:lnTo>
                      <a:pt x="851" y="14051"/>
                    </a:lnTo>
                    <a:lnTo>
                      <a:pt x="2903" y="4364"/>
                    </a:lnTo>
                    <a:lnTo>
                      <a:pt x="3143" y="3217"/>
                    </a:lnTo>
                    <a:lnTo>
                      <a:pt x="3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4"/>
              <p:cNvSpPr/>
              <p:nvPr/>
            </p:nvSpPr>
            <p:spPr>
              <a:xfrm>
                <a:off x="4619820" y="-1643730"/>
                <a:ext cx="266371" cy="444860"/>
              </a:xfrm>
              <a:custGeom>
                <a:rect b="b" l="l" r="r" t="t"/>
                <a:pathLst>
                  <a:path extrusionOk="0" h="12073" w="7229">
                    <a:moveTo>
                      <a:pt x="3106" y="0"/>
                    </a:moveTo>
                    <a:lnTo>
                      <a:pt x="2422" y="5343"/>
                    </a:lnTo>
                    <a:lnTo>
                      <a:pt x="0" y="8818"/>
                    </a:lnTo>
                    <a:lnTo>
                      <a:pt x="148" y="9077"/>
                    </a:lnTo>
                    <a:lnTo>
                      <a:pt x="351" y="9373"/>
                    </a:lnTo>
                    <a:lnTo>
                      <a:pt x="592" y="9743"/>
                    </a:lnTo>
                    <a:lnTo>
                      <a:pt x="906" y="10149"/>
                    </a:lnTo>
                    <a:lnTo>
                      <a:pt x="1257" y="10575"/>
                    </a:lnTo>
                    <a:lnTo>
                      <a:pt x="1664" y="11000"/>
                    </a:lnTo>
                    <a:lnTo>
                      <a:pt x="1867" y="11203"/>
                    </a:lnTo>
                    <a:lnTo>
                      <a:pt x="2089" y="11388"/>
                    </a:lnTo>
                    <a:lnTo>
                      <a:pt x="2311" y="11554"/>
                    </a:lnTo>
                    <a:lnTo>
                      <a:pt x="2533" y="11721"/>
                    </a:lnTo>
                    <a:lnTo>
                      <a:pt x="2773" y="11850"/>
                    </a:lnTo>
                    <a:lnTo>
                      <a:pt x="3013" y="11961"/>
                    </a:lnTo>
                    <a:lnTo>
                      <a:pt x="3235" y="12035"/>
                    </a:lnTo>
                    <a:lnTo>
                      <a:pt x="3476" y="12072"/>
                    </a:lnTo>
                    <a:lnTo>
                      <a:pt x="3716" y="12072"/>
                    </a:lnTo>
                    <a:lnTo>
                      <a:pt x="3956" y="12054"/>
                    </a:lnTo>
                    <a:lnTo>
                      <a:pt x="4197" y="11980"/>
                    </a:lnTo>
                    <a:lnTo>
                      <a:pt x="4437" y="11869"/>
                    </a:lnTo>
                    <a:lnTo>
                      <a:pt x="4677" y="11702"/>
                    </a:lnTo>
                    <a:lnTo>
                      <a:pt x="4899" y="11481"/>
                    </a:lnTo>
                    <a:lnTo>
                      <a:pt x="5121" y="11203"/>
                    </a:lnTo>
                    <a:lnTo>
                      <a:pt x="5343" y="10870"/>
                    </a:lnTo>
                    <a:lnTo>
                      <a:pt x="5546" y="10464"/>
                    </a:lnTo>
                    <a:lnTo>
                      <a:pt x="5749" y="10002"/>
                    </a:lnTo>
                    <a:lnTo>
                      <a:pt x="5916" y="9521"/>
                    </a:lnTo>
                    <a:lnTo>
                      <a:pt x="6064" y="8948"/>
                    </a:lnTo>
                    <a:lnTo>
                      <a:pt x="6230" y="8282"/>
                    </a:lnTo>
                    <a:lnTo>
                      <a:pt x="6360" y="7561"/>
                    </a:lnTo>
                    <a:lnTo>
                      <a:pt x="6489" y="6785"/>
                    </a:lnTo>
                    <a:lnTo>
                      <a:pt x="6618" y="5990"/>
                    </a:lnTo>
                    <a:lnTo>
                      <a:pt x="6840" y="4400"/>
                    </a:lnTo>
                    <a:lnTo>
                      <a:pt x="7007" y="2903"/>
                    </a:lnTo>
                    <a:lnTo>
                      <a:pt x="7136" y="1664"/>
                    </a:lnTo>
                    <a:lnTo>
                      <a:pt x="7228" y="518"/>
                    </a:lnTo>
                    <a:lnTo>
                      <a:pt x="3106" y="0"/>
                    </a:lnTo>
                    <a:close/>
                  </a:path>
                </a:pathLst>
              </a:custGeom>
              <a:solidFill>
                <a:srgbClr val="B554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4"/>
              <p:cNvSpPr/>
              <p:nvPr/>
            </p:nvSpPr>
            <p:spPr>
              <a:xfrm>
                <a:off x="4709729" y="-1448251"/>
                <a:ext cx="38174" cy="13007"/>
              </a:xfrm>
              <a:custGeom>
                <a:rect b="b" l="l" r="r" t="t"/>
                <a:pathLst>
                  <a:path extrusionOk="0" h="353" w="1036">
                    <a:moveTo>
                      <a:pt x="37" y="1"/>
                    </a:moveTo>
                    <a:lnTo>
                      <a:pt x="19" y="38"/>
                    </a:lnTo>
                    <a:lnTo>
                      <a:pt x="0" y="56"/>
                    </a:lnTo>
                    <a:lnTo>
                      <a:pt x="0" y="93"/>
                    </a:lnTo>
                    <a:lnTo>
                      <a:pt x="19" y="130"/>
                    </a:lnTo>
                    <a:lnTo>
                      <a:pt x="37" y="149"/>
                    </a:lnTo>
                    <a:lnTo>
                      <a:pt x="74" y="167"/>
                    </a:lnTo>
                    <a:lnTo>
                      <a:pt x="925" y="352"/>
                    </a:lnTo>
                    <a:lnTo>
                      <a:pt x="980" y="352"/>
                    </a:lnTo>
                    <a:lnTo>
                      <a:pt x="999" y="334"/>
                    </a:lnTo>
                    <a:lnTo>
                      <a:pt x="1017" y="315"/>
                    </a:lnTo>
                    <a:lnTo>
                      <a:pt x="1036" y="278"/>
                    </a:lnTo>
                    <a:lnTo>
                      <a:pt x="1036" y="241"/>
                    </a:lnTo>
                    <a:lnTo>
                      <a:pt x="1036" y="223"/>
                    </a:lnTo>
                    <a:lnTo>
                      <a:pt x="999" y="186"/>
                    </a:lnTo>
                    <a:lnTo>
                      <a:pt x="980" y="18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rgbClr val="8623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4"/>
              <p:cNvSpPr/>
              <p:nvPr/>
            </p:nvSpPr>
            <p:spPr>
              <a:xfrm>
                <a:off x="4600032" y="-2002076"/>
                <a:ext cx="557282" cy="746641"/>
              </a:xfrm>
              <a:custGeom>
                <a:rect b="b" l="l" r="r" t="t"/>
                <a:pathLst>
                  <a:path extrusionOk="0" h="20263" w="15124">
                    <a:moveTo>
                      <a:pt x="7932" y="1"/>
                    </a:moveTo>
                    <a:lnTo>
                      <a:pt x="7562" y="19"/>
                    </a:lnTo>
                    <a:lnTo>
                      <a:pt x="7081" y="38"/>
                    </a:lnTo>
                    <a:lnTo>
                      <a:pt x="6527" y="93"/>
                    </a:lnTo>
                    <a:lnTo>
                      <a:pt x="5898" y="204"/>
                    </a:lnTo>
                    <a:lnTo>
                      <a:pt x="5196" y="371"/>
                    </a:lnTo>
                    <a:lnTo>
                      <a:pt x="4826" y="463"/>
                    </a:lnTo>
                    <a:lnTo>
                      <a:pt x="4050" y="685"/>
                    </a:lnTo>
                    <a:lnTo>
                      <a:pt x="3329" y="944"/>
                    </a:lnTo>
                    <a:lnTo>
                      <a:pt x="2682" y="1184"/>
                    </a:lnTo>
                    <a:lnTo>
                      <a:pt x="2127" y="1443"/>
                    </a:lnTo>
                    <a:lnTo>
                      <a:pt x="1868" y="1572"/>
                    </a:lnTo>
                    <a:lnTo>
                      <a:pt x="1665" y="1702"/>
                    </a:lnTo>
                    <a:lnTo>
                      <a:pt x="1480" y="1831"/>
                    </a:lnTo>
                    <a:lnTo>
                      <a:pt x="1314" y="1961"/>
                    </a:lnTo>
                    <a:lnTo>
                      <a:pt x="1184" y="2072"/>
                    </a:lnTo>
                    <a:lnTo>
                      <a:pt x="1110" y="2201"/>
                    </a:lnTo>
                    <a:lnTo>
                      <a:pt x="1055" y="2312"/>
                    </a:lnTo>
                    <a:lnTo>
                      <a:pt x="1036" y="2423"/>
                    </a:lnTo>
                    <a:lnTo>
                      <a:pt x="1036" y="2626"/>
                    </a:lnTo>
                    <a:lnTo>
                      <a:pt x="1018" y="2940"/>
                    </a:lnTo>
                    <a:lnTo>
                      <a:pt x="925" y="3902"/>
                    </a:lnTo>
                    <a:lnTo>
                      <a:pt x="870" y="4512"/>
                    </a:lnTo>
                    <a:lnTo>
                      <a:pt x="851" y="5214"/>
                    </a:lnTo>
                    <a:lnTo>
                      <a:pt x="833" y="5972"/>
                    </a:lnTo>
                    <a:lnTo>
                      <a:pt x="851" y="6786"/>
                    </a:lnTo>
                    <a:lnTo>
                      <a:pt x="888" y="7710"/>
                    </a:lnTo>
                    <a:lnTo>
                      <a:pt x="888" y="8653"/>
                    </a:lnTo>
                    <a:lnTo>
                      <a:pt x="888" y="10576"/>
                    </a:lnTo>
                    <a:lnTo>
                      <a:pt x="888" y="10816"/>
                    </a:lnTo>
                    <a:lnTo>
                      <a:pt x="888" y="12054"/>
                    </a:lnTo>
                    <a:lnTo>
                      <a:pt x="870" y="13256"/>
                    </a:lnTo>
                    <a:lnTo>
                      <a:pt x="814" y="14347"/>
                    </a:lnTo>
                    <a:lnTo>
                      <a:pt x="777" y="14846"/>
                    </a:lnTo>
                    <a:lnTo>
                      <a:pt x="740" y="15327"/>
                    </a:lnTo>
                    <a:lnTo>
                      <a:pt x="685" y="15770"/>
                    </a:lnTo>
                    <a:lnTo>
                      <a:pt x="611" y="16159"/>
                    </a:lnTo>
                    <a:lnTo>
                      <a:pt x="537" y="16510"/>
                    </a:lnTo>
                    <a:lnTo>
                      <a:pt x="463" y="16806"/>
                    </a:lnTo>
                    <a:lnTo>
                      <a:pt x="352" y="17046"/>
                    </a:lnTo>
                    <a:lnTo>
                      <a:pt x="260" y="17231"/>
                    </a:lnTo>
                    <a:lnTo>
                      <a:pt x="186" y="17305"/>
                    </a:lnTo>
                    <a:lnTo>
                      <a:pt x="130" y="17360"/>
                    </a:lnTo>
                    <a:lnTo>
                      <a:pt x="75" y="17397"/>
                    </a:lnTo>
                    <a:lnTo>
                      <a:pt x="1" y="17416"/>
                    </a:lnTo>
                    <a:lnTo>
                      <a:pt x="14088" y="20263"/>
                    </a:lnTo>
                    <a:lnTo>
                      <a:pt x="14143" y="20004"/>
                    </a:lnTo>
                    <a:lnTo>
                      <a:pt x="14291" y="19227"/>
                    </a:lnTo>
                    <a:lnTo>
                      <a:pt x="14495" y="18007"/>
                    </a:lnTo>
                    <a:lnTo>
                      <a:pt x="14606" y="17268"/>
                    </a:lnTo>
                    <a:lnTo>
                      <a:pt x="14717" y="16436"/>
                    </a:lnTo>
                    <a:lnTo>
                      <a:pt x="14883" y="14957"/>
                    </a:lnTo>
                    <a:lnTo>
                      <a:pt x="14957" y="14162"/>
                    </a:lnTo>
                    <a:lnTo>
                      <a:pt x="15012" y="13330"/>
                    </a:lnTo>
                    <a:lnTo>
                      <a:pt x="15068" y="12461"/>
                    </a:lnTo>
                    <a:lnTo>
                      <a:pt x="15105" y="11574"/>
                    </a:lnTo>
                    <a:lnTo>
                      <a:pt x="15123" y="10668"/>
                    </a:lnTo>
                    <a:lnTo>
                      <a:pt x="15123" y="9744"/>
                    </a:lnTo>
                    <a:lnTo>
                      <a:pt x="15123" y="9060"/>
                    </a:lnTo>
                    <a:lnTo>
                      <a:pt x="15105" y="8394"/>
                    </a:lnTo>
                    <a:lnTo>
                      <a:pt x="15068" y="7710"/>
                    </a:lnTo>
                    <a:lnTo>
                      <a:pt x="15031" y="7008"/>
                    </a:lnTo>
                    <a:lnTo>
                      <a:pt x="14957" y="6324"/>
                    </a:lnTo>
                    <a:lnTo>
                      <a:pt x="14883" y="5640"/>
                    </a:lnTo>
                    <a:lnTo>
                      <a:pt x="14790" y="4955"/>
                    </a:lnTo>
                    <a:lnTo>
                      <a:pt x="14698" y="4271"/>
                    </a:lnTo>
                    <a:lnTo>
                      <a:pt x="14643" y="4050"/>
                    </a:lnTo>
                    <a:lnTo>
                      <a:pt x="14569" y="3846"/>
                    </a:lnTo>
                    <a:lnTo>
                      <a:pt x="14458" y="3624"/>
                    </a:lnTo>
                    <a:lnTo>
                      <a:pt x="14328" y="3421"/>
                    </a:lnTo>
                    <a:lnTo>
                      <a:pt x="14180" y="3218"/>
                    </a:lnTo>
                    <a:lnTo>
                      <a:pt x="14014" y="3033"/>
                    </a:lnTo>
                    <a:lnTo>
                      <a:pt x="13811" y="2829"/>
                    </a:lnTo>
                    <a:lnTo>
                      <a:pt x="13607" y="2645"/>
                    </a:lnTo>
                    <a:lnTo>
                      <a:pt x="13385" y="2460"/>
                    </a:lnTo>
                    <a:lnTo>
                      <a:pt x="13145" y="2293"/>
                    </a:lnTo>
                    <a:lnTo>
                      <a:pt x="12627" y="1942"/>
                    </a:lnTo>
                    <a:lnTo>
                      <a:pt x="12073" y="1609"/>
                    </a:lnTo>
                    <a:lnTo>
                      <a:pt x="11481" y="1295"/>
                    </a:lnTo>
                    <a:lnTo>
                      <a:pt x="10834" y="981"/>
                    </a:lnTo>
                    <a:lnTo>
                      <a:pt x="10261" y="722"/>
                    </a:lnTo>
                    <a:lnTo>
                      <a:pt x="9503" y="408"/>
                    </a:lnTo>
                    <a:lnTo>
                      <a:pt x="8930" y="204"/>
                    </a:lnTo>
                    <a:lnTo>
                      <a:pt x="8431" y="38"/>
                    </a:lnTo>
                    <a:lnTo>
                      <a:pt x="8209" y="19"/>
                    </a:lnTo>
                    <a:lnTo>
                      <a:pt x="79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4"/>
              <p:cNvSpPr/>
              <p:nvPr/>
            </p:nvSpPr>
            <p:spPr>
              <a:xfrm>
                <a:off x="4776497" y="-2002076"/>
                <a:ext cx="201666" cy="92008"/>
              </a:xfrm>
              <a:custGeom>
                <a:rect b="b" l="l" r="r" t="t"/>
                <a:pathLst>
                  <a:path extrusionOk="0" h="2497" w="5473">
                    <a:moveTo>
                      <a:pt x="3143" y="1"/>
                    </a:moveTo>
                    <a:lnTo>
                      <a:pt x="2773" y="19"/>
                    </a:lnTo>
                    <a:lnTo>
                      <a:pt x="2292" y="38"/>
                    </a:lnTo>
                    <a:lnTo>
                      <a:pt x="1738" y="93"/>
                    </a:lnTo>
                    <a:lnTo>
                      <a:pt x="1109" y="204"/>
                    </a:lnTo>
                    <a:lnTo>
                      <a:pt x="407" y="371"/>
                    </a:lnTo>
                    <a:lnTo>
                      <a:pt x="37" y="463"/>
                    </a:lnTo>
                    <a:lnTo>
                      <a:pt x="0" y="777"/>
                    </a:lnTo>
                    <a:lnTo>
                      <a:pt x="0" y="925"/>
                    </a:lnTo>
                    <a:lnTo>
                      <a:pt x="0" y="1092"/>
                    </a:lnTo>
                    <a:lnTo>
                      <a:pt x="0" y="1277"/>
                    </a:lnTo>
                    <a:lnTo>
                      <a:pt x="37" y="1443"/>
                    </a:lnTo>
                    <a:lnTo>
                      <a:pt x="92" y="1609"/>
                    </a:lnTo>
                    <a:lnTo>
                      <a:pt x="148" y="1757"/>
                    </a:lnTo>
                    <a:lnTo>
                      <a:pt x="240" y="1905"/>
                    </a:lnTo>
                    <a:lnTo>
                      <a:pt x="351" y="2053"/>
                    </a:lnTo>
                    <a:lnTo>
                      <a:pt x="499" y="2182"/>
                    </a:lnTo>
                    <a:lnTo>
                      <a:pt x="666" y="2275"/>
                    </a:lnTo>
                    <a:lnTo>
                      <a:pt x="869" y="2367"/>
                    </a:lnTo>
                    <a:lnTo>
                      <a:pt x="1109" y="2441"/>
                    </a:lnTo>
                    <a:lnTo>
                      <a:pt x="1387" y="2478"/>
                    </a:lnTo>
                    <a:lnTo>
                      <a:pt x="1682" y="2497"/>
                    </a:lnTo>
                    <a:lnTo>
                      <a:pt x="2015" y="2478"/>
                    </a:lnTo>
                    <a:lnTo>
                      <a:pt x="2348" y="2441"/>
                    </a:lnTo>
                    <a:lnTo>
                      <a:pt x="2662" y="2386"/>
                    </a:lnTo>
                    <a:lnTo>
                      <a:pt x="2958" y="2312"/>
                    </a:lnTo>
                    <a:lnTo>
                      <a:pt x="3235" y="2201"/>
                    </a:lnTo>
                    <a:lnTo>
                      <a:pt x="3513" y="2090"/>
                    </a:lnTo>
                    <a:lnTo>
                      <a:pt x="3771" y="1979"/>
                    </a:lnTo>
                    <a:lnTo>
                      <a:pt x="4030" y="1850"/>
                    </a:lnTo>
                    <a:lnTo>
                      <a:pt x="4252" y="1702"/>
                    </a:lnTo>
                    <a:lnTo>
                      <a:pt x="4474" y="1554"/>
                    </a:lnTo>
                    <a:lnTo>
                      <a:pt x="4881" y="1258"/>
                    </a:lnTo>
                    <a:lnTo>
                      <a:pt x="5195" y="981"/>
                    </a:lnTo>
                    <a:lnTo>
                      <a:pt x="5472" y="722"/>
                    </a:lnTo>
                    <a:lnTo>
                      <a:pt x="4714" y="408"/>
                    </a:lnTo>
                    <a:lnTo>
                      <a:pt x="4141" y="204"/>
                    </a:lnTo>
                    <a:lnTo>
                      <a:pt x="3642" y="38"/>
                    </a:lnTo>
                    <a:lnTo>
                      <a:pt x="3420" y="19"/>
                    </a:lnTo>
                    <a:lnTo>
                      <a:pt x="3143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4"/>
              <p:cNvSpPr/>
              <p:nvPr/>
            </p:nvSpPr>
            <p:spPr>
              <a:xfrm>
                <a:off x="4753983" y="-1943488"/>
                <a:ext cx="216000" cy="57961"/>
              </a:xfrm>
              <a:custGeom>
                <a:rect b="b" l="l" r="r" t="t"/>
                <a:pathLst>
                  <a:path extrusionOk="0" h="1573" w="5862">
                    <a:moveTo>
                      <a:pt x="5769" y="1"/>
                    </a:moveTo>
                    <a:lnTo>
                      <a:pt x="5085" y="445"/>
                    </a:lnTo>
                    <a:lnTo>
                      <a:pt x="4734" y="648"/>
                    </a:lnTo>
                    <a:lnTo>
                      <a:pt x="4382" y="851"/>
                    </a:lnTo>
                    <a:lnTo>
                      <a:pt x="4013" y="1018"/>
                    </a:lnTo>
                    <a:lnTo>
                      <a:pt x="3643" y="1166"/>
                    </a:lnTo>
                    <a:lnTo>
                      <a:pt x="3273" y="1295"/>
                    </a:lnTo>
                    <a:lnTo>
                      <a:pt x="2866" y="1387"/>
                    </a:lnTo>
                    <a:lnTo>
                      <a:pt x="2515" y="1443"/>
                    </a:lnTo>
                    <a:lnTo>
                      <a:pt x="2145" y="1461"/>
                    </a:lnTo>
                    <a:lnTo>
                      <a:pt x="1776" y="1443"/>
                    </a:lnTo>
                    <a:lnTo>
                      <a:pt x="1406" y="1387"/>
                    </a:lnTo>
                    <a:lnTo>
                      <a:pt x="1055" y="1295"/>
                    </a:lnTo>
                    <a:lnTo>
                      <a:pt x="888" y="1221"/>
                    </a:lnTo>
                    <a:lnTo>
                      <a:pt x="722" y="1147"/>
                    </a:lnTo>
                    <a:lnTo>
                      <a:pt x="556" y="1073"/>
                    </a:lnTo>
                    <a:lnTo>
                      <a:pt x="408" y="962"/>
                    </a:lnTo>
                    <a:lnTo>
                      <a:pt x="260" y="870"/>
                    </a:lnTo>
                    <a:lnTo>
                      <a:pt x="112" y="740"/>
                    </a:lnTo>
                    <a:lnTo>
                      <a:pt x="75" y="722"/>
                    </a:lnTo>
                    <a:lnTo>
                      <a:pt x="19" y="740"/>
                    </a:lnTo>
                    <a:lnTo>
                      <a:pt x="1" y="777"/>
                    </a:lnTo>
                    <a:lnTo>
                      <a:pt x="1" y="796"/>
                    </a:lnTo>
                    <a:lnTo>
                      <a:pt x="19" y="814"/>
                    </a:lnTo>
                    <a:lnTo>
                      <a:pt x="167" y="944"/>
                    </a:lnTo>
                    <a:lnTo>
                      <a:pt x="315" y="1055"/>
                    </a:lnTo>
                    <a:lnTo>
                      <a:pt x="463" y="1147"/>
                    </a:lnTo>
                    <a:lnTo>
                      <a:pt x="630" y="1239"/>
                    </a:lnTo>
                    <a:lnTo>
                      <a:pt x="796" y="1313"/>
                    </a:lnTo>
                    <a:lnTo>
                      <a:pt x="962" y="1387"/>
                    </a:lnTo>
                    <a:lnTo>
                      <a:pt x="1314" y="1480"/>
                    </a:lnTo>
                    <a:lnTo>
                      <a:pt x="1665" y="1554"/>
                    </a:lnTo>
                    <a:lnTo>
                      <a:pt x="2035" y="1572"/>
                    </a:lnTo>
                    <a:lnTo>
                      <a:pt x="2404" y="1572"/>
                    </a:lnTo>
                    <a:lnTo>
                      <a:pt x="2774" y="1535"/>
                    </a:lnTo>
                    <a:lnTo>
                      <a:pt x="3199" y="1443"/>
                    </a:lnTo>
                    <a:lnTo>
                      <a:pt x="3606" y="1313"/>
                    </a:lnTo>
                    <a:lnTo>
                      <a:pt x="3994" y="1166"/>
                    </a:lnTo>
                    <a:lnTo>
                      <a:pt x="4382" y="981"/>
                    </a:lnTo>
                    <a:lnTo>
                      <a:pt x="4752" y="777"/>
                    </a:lnTo>
                    <a:lnTo>
                      <a:pt x="5122" y="555"/>
                    </a:lnTo>
                    <a:lnTo>
                      <a:pt x="5843" y="93"/>
                    </a:lnTo>
                    <a:lnTo>
                      <a:pt x="5861" y="75"/>
                    </a:lnTo>
                    <a:lnTo>
                      <a:pt x="5861" y="56"/>
                    </a:lnTo>
                    <a:lnTo>
                      <a:pt x="5843" y="19"/>
                    </a:lnTo>
                    <a:lnTo>
                      <a:pt x="5806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4"/>
              <p:cNvSpPr/>
              <p:nvPr/>
            </p:nvSpPr>
            <p:spPr>
              <a:xfrm>
                <a:off x="4515577" y="-1638976"/>
                <a:ext cx="631492" cy="560672"/>
              </a:xfrm>
              <a:custGeom>
                <a:rect b="b" l="l" r="r" t="t"/>
                <a:pathLst>
                  <a:path extrusionOk="0" h="15216" w="17138">
                    <a:moveTo>
                      <a:pt x="17119" y="1"/>
                    </a:moveTo>
                    <a:lnTo>
                      <a:pt x="3180" y="722"/>
                    </a:lnTo>
                    <a:lnTo>
                      <a:pt x="3162" y="962"/>
                    </a:lnTo>
                    <a:lnTo>
                      <a:pt x="3106" y="1498"/>
                    </a:lnTo>
                    <a:lnTo>
                      <a:pt x="2995" y="2311"/>
                    </a:lnTo>
                    <a:lnTo>
                      <a:pt x="2921" y="2811"/>
                    </a:lnTo>
                    <a:lnTo>
                      <a:pt x="2829" y="3347"/>
                    </a:lnTo>
                    <a:lnTo>
                      <a:pt x="2700" y="3901"/>
                    </a:lnTo>
                    <a:lnTo>
                      <a:pt x="2570" y="4511"/>
                    </a:lnTo>
                    <a:lnTo>
                      <a:pt x="2404" y="5121"/>
                    </a:lnTo>
                    <a:lnTo>
                      <a:pt x="2219" y="5768"/>
                    </a:lnTo>
                    <a:lnTo>
                      <a:pt x="1997" y="6397"/>
                    </a:lnTo>
                    <a:lnTo>
                      <a:pt x="1757" y="7044"/>
                    </a:lnTo>
                    <a:lnTo>
                      <a:pt x="1480" y="7673"/>
                    </a:lnTo>
                    <a:lnTo>
                      <a:pt x="1165" y="8283"/>
                    </a:lnTo>
                    <a:lnTo>
                      <a:pt x="999" y="8579"/>
                    </a:lnTo>
                    <a:lnTo>
                      <a:pt x="814" y="8874"/>
                    </a:lnTo>
                    <a:lnTo>
                      <a:pt x="629" y="9152"/>
                    </a:lnTo>
                    <a:lnTo>
                      <a:pt x="444" y="9429"/>
                    </a:lnTo>
                    <a:lnTo>
                      <a:pt x="296" y="9632"/>
                    </a:lnTo>
                    <a:lnTo>
                      <a:pt x="185" y="9817"/>
                    </a:lnTo>
                    <a:lnTo>
                      <a:pt x="111" y="10020"/>
                    </a:lnTo>
                    <a:lnTo>
                      <a:pt x="38" y="10205"/>
                    </a:lnTo>
                    <a:lnTo>
                      <a:pt x="1" y="10390"/>
                    </a:lnTo>
                    <a:lnTo>
                      <a:pt x="1" y="10575"/>
                    </a:lnTo>
                    <a:lnTo>
                      <a:pt x="1" y="10760"/>
                    </a:lnTo>
                    <a:lnTo>
                      <a:pt x="38" y="10945"/>
                    </a:lnTo>
                    <a:lnTo>
                      <a:pt x="93" y="11130"/>
                    </a:lnTo>
                    <a:lnTo>
                      <a:pt x="167" y="11296"/>
                    </a:lnTo>
                    <a:lnTo>
                      <a:pt x="259" y="11462"/>
                    </a:lnTo>
                    <a:lnTo>
                      <a:pt x="370" y="11629"/>
                    </a:lnTo>
                    <a:lnTo>
                      <a:pt x="500" y="11795"/>
                    </a:lnTo>
                    <a:lnTo>
                      <a:pt x="666" y="11943"/>
                    </a:lnTo>
                    <a:lnTo>
                      <a:pt x="814" y="12110"/>
                    </a:lnTo>
                    <a:lnTo>
                      <a:pt x="999" y="12257"/>
                    </a:lnTo>
                    <a:lnTo>
                      <a:pt x="1202" y="12405"/>
                    </a:lnTo>
                    <a:lnTo>
                      <a:pt x="1424" y="12553"/>
                    </a:lnTo>
                    <a:lnTo>
                      <a:pt x="1886" y="12831"/>
                    </a:lnTo>
                    <a:lnTo>
                      <a:pt x="2404" y="13089"/>
                    </a:lnTo>
                    <a:lnTo>
                      <a:pt x="2958" y="13348"/>
                    </a:lnTo>
                    <a:lnTo>
                      <a:pt x="3569" y="13588"/>
                    </a:lnTo>
                    <a:lnTo>
                      <a:pt x="4197" y="13810"/>
                    </a:lnTo>
                    <a:lnTo>
                      <a:pt x="4863" y="14014"/>
                    </a:lnTo>
                    <a:lnTo>
                      <a:pt x="5547" y="14199"/>
                    </a:lnTo>
                    <a:lnTo>
                      <a:pt x="6231" y="14383"/>
                    </a:lnTo>
                    <a:lnTo>
                      <a:pt x="6952" y="14531"/>
                    </a:lnTo>
                    <a:lnTo>
                      <a:pt x="7654" y="14679"/>
                    </a:lnTo>
                    <a:lnTo>
                      <a:pt x="8375" y="14809"/>
                    </a:lnTo>
                    <a:lnTo>
                      <a:pt x="9078" y="14920"/>
                    </a:lnTo>
                    <a:lnTo>
                      <a:pt x="9762" y="15012"/>
                    </a:lnTo>
                    <a:lnTo>
                      <a:pt x="10427" y="15086"/>
                    </a:lnTo>
                    <a:lnTo>
                      <a:pt x="11074" y="15141"/>
                    </a:lnTo>
                    <a:lnTo>
                      <a:pt x="11684" y="15178"/>
                    </a:lnTo>
                    <a:lnTo>
                      <a:pt x="12276" y="15215"/>
                    </a:lnTo>
                    <a:lnTo>
                      <a:pt x="12812" y="15215"/>
                    </a:lnTo>
                    <a:lnTo>
                      <a:pt x="13293" y="15197"/>
                    </a:lnTo>
                    <a:lnTo>
                      <a:pt x="13736" y="15160"/>
                    </a:lnTo>
                    <a:lnTo>
                      <a:pt x="14106" y="15123"/>
                    </a:lnTo>
                    <a:lnTo>
                      <a:pt x="14420" y="15049"/>
                    </a:lnTo>
                    <a:lnTo>
                      <a:pt x="14661" y="14957"/>
                    </a:lnTo>
                    <a:lnTo>
                      <a:pt x="14809" y="14883"/>
                    </a:lnTo>
                    <a:lnTo>
                      <a:pt x="14938" y="14790"/>
                    </a:lnTo>
                    <a:lnTo>
                      <a:pt x="15067" y="14661"/>
                    </a:lnTo>
                    <a:lnTo>
                      <a:pt x="15178" y="14531"/>
                    </a:lnTo>
                    <a:lnTo>
                      <a:pt x="15308" y="14383"/>
                    </a:lnTo>
                    <a:lnTo>
                      <a:pt x="15419" y="14217"/>
                    </a:lnTo>
                    <a:lnTo>
                      <a:pt x="15530" y="14051"/>
                    </a:lnTo>
                    <a:lnTo>
                      <a:pt x="15640" y="13847"/>
                    </a:lnTo>
                    <a:lnTo>
                      <a:pt x="15825" y="13422"/>
                    </a:lnTo>
                    <a:lnTo>
                      <a:pt x="16010" y="12960"/>
                    </a:lnTo>
                    <a:lnTo>
                      <a:pt x="16158" y="12424"/>
                    </a:lnTo>
                    <a:lnTo>
                      <a:pt x="16306" y="11869"/>
                    </a:lnTo>
                    <a:lnTo>
                      <a:pt x="16435" y="11278"/>
                    </a:lnTo>
                    <a:lnTo>
                      <a:pt x="16565" y="10649"/>
                    </a:lnTo>
                    <a:lnTo>
                      <a:pt x="16657" y="10002"/>
                    </a:lnTo>
                    <a:lnTo>
                      <a:pt x="16750" y="9336"/>
                    </a:lnTo>
                    <a:lnTo>
                      <a:pt x="16824" y="8652"/>
                    </a:lnTo>
                    <a:lnTo>
                      <a:pt x="16898" y="7968"/>
                    </a:lnTo>
                    <a:lnTo>
                      <a:pt x="17009" y="6582"/>
                    </a:lnTo>
                    <a:lnTo>
                      <a:pt x="17082" y="4974"/>
                    </a:lnTo>
                    <a:lnTo>
                      <a:pt x="17138" y="3458"/>
                    </a:lnTo>
                    <a:lnTo>
                      <a:pt x="17138" y="2071"/>
                    </a:lnTo>
                    <a:lnTo>
                      <a:pt x="17138" y="980"/>
                    </a:lnTo>
                    <a:lnTo>
                      <a:pt x="171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4"/>
              <p:cNvSpPr/>
              <p:nvPr/>
            </p:nvSpPr>
            <p:spPr>
              <a:xfrm>
                <a:off x="4635480" y="-1924400"/>
                <a:ext cx="510927" cy="118575"/>
              </a:xfrm>
              <a:custGeom>
                <a:rect b="b" l="l" r="r" t="t"/>
                <a:pathLst>
                  <a:path extrusionOk="0" h="3218" w="13866">
                    <a:moveTo>
                      <a:pt x="204" y="0"/>
                    </a:moveTo>
                    <a:lnTo>
                      <a:pt x="148" y="93"/>
                    </a:lnTo>
                    <a:lnTo>
                      <a:pt x="111" y="167"/>
                    </a:lnTo>
                    <a:lnTo>
                      <a:pt x="93" y="241"/>
                    </a:lnTo>
                    <a:lnTo>
                      <a:pt x="74" y="315"/>
                    </a:lnTo>
                    <a:lnTo>
                      <a:pt x="74" y="463"/>
                    </a:lnTo>
                    <a:lnTo>
                      <a:pt x="56" y="703"/>
                    </a:lnTo>
                    <a:lnTo>
                      <a:pt x="0" y="1406"/>
                    </a:lnTo>
                    <a:lnTo>
                      <a:pt x="555" y="1646"/>
                    </a:lnTo>
                    <a:lnTo>
                      <a:pt x="1146" y="1868"/>
                    </a:lnTo>
                    <a:lnTo>
                      <a:pt x="1978" y="2145"/>
                    </a:lnTo>
                    <a:lnTo>
                      <a:pt x="2829" y="2385"/>
                    </a:lnTo>
                    <a:lnTo>
                      <a:pt x="3698" y="2570"/>
                    </a:lnTo>
                    <a:lnTo>
                      <a:pt x="4585" y="2737"/>
                    </a:lnTo>
                    <a:lnTo>
                      <a:pt x="5454" y="2884"/>
                    </a:lnTo>
                    <a:lnTo>
                      <a:pt x="6341" y="2995"/>
                    </a:lnTo>
                    <a:lnTo>
                      <a:pt x="7229" y="3088"/>
                    </a:lnTo>
                    <a:lnTo>
                      <a:pt x="8116" y="3143"/>
                    </a:lnTo>
                    <a:lnTo>
                      <a:pt x="8819" y="3180"/>
                    </a:lnTo>
                    <a:lnTo>
                      <a:pt x="9540" y="3199"/>
                    </a:lnTo>
                    <a:lnTo>
                      <a:pt x="10260" y="3217"/>
                    </a:lnTo>
                    <a:lnTo>
                      <a:pt x="10981" y="3199"/>
                    </a:lnTo>
                    <a:lnTo>
                      <a:pt x="11702" y="3180"/>
                    </a:lnTo>
                    <a:lnTo>
                      <a:pt x="12423" y="3125"/>
                    </a:lnTo>
                    <a:lnTo>
                      <a:pt x="13144" y="3069"/>
                    </a:lnTo>
                    <a:lnTo>
                      <a:pt x="13865" y="2995"/>
                    </a:lnTo>
                    <a:lnTo>
                      <a:pt x="13736" y="2163"/>
                    </a:lnTo>
                    <a:lnTo>
                      <a:pt x="13662" y="1923"/>
                    </a:lnTo>
                    <a:lnTo>
                      <a:pt x="13570" y="1683"/>
                    </a:lnTo>
                    <a:lnTo>
                      <a:pt x="12479" y="1794"/>
                    </a:lnTo>
                    <a:lnTo>
                      <a:pt x="11388" y="1849"/>
                    </a:lnTo>
                    <a:lnTo>
                      <a:pt x="10501" y="1868"/>
                    </a:lnTo>
                    <a:lnTo>
                      <a:pt x="9613" y="1868"/>
                    </a:lnTo>
                    <a:lnTo>
                      <a:pt x="8726" y="1831"/>
                    </a:lnTo>
                    <a:lnTo>
                      <a:pt x="7839" y="1794"/>
                    </a:lnTo>
                    <a:lnTo>
                      <a:pt x="6951" y="1701"/>
                    </a:lnTo>
                    <a:lnTo>
                      <a:pt x="6082" y="1609"/>
                    </a:lnTo>
                    <a:lnTo>
                      <a:pt x="5195" y="1461"/>
                    </a:lnTo>
                    <a:lnTo>
                      <a:pt x="4326" y="1313"/>
                    </a:lnTo>
                    <a:lnTo>
                      <a:pt x="3272" y="1091"/>
                    </a:lnTo>
                    <a:lnTo>
                      <a:pt x="2736" y="962"/>
                    </a:lnTo>
                    <a:lnTo>
                      <a:pt x="2219" y="832"/>
                    </a:lnTo>
                    <a:lnTo>
                      <a:pt x="1683" y="666"/>
                    </a:lnTo>
                    <a:lnTo>
                      <a:pt x="1183" y="481"/>
                    </a:lnTo>
                    <a:lnTo>
                      <a:pt x="684" y="259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4"/>
              <p:cNvSpPr/>
              <p:nvPr/>
            </p:nvSpPr>
            <p:spPr>
              <a:xfrm>
                <a:off x="4630690" y="-1781357"/>
                <a:ext cx="526624" cy="119239"/>
              </a:xfrm>
              <a:custGeom>
                <a:rect b="b" l="l" r="r" t="t"/>
                <a:pathLst>
                  <a:path extrusionOk="0" h="3236" w="14292">
                    <a:moveTo>
                      <a:pt x="1" y="1"/>
                    </a:moveTo>
                    <a:lnTo>
                      <a:pt x="19" y="796"/>
                    </a:lnTo>
                    <a:lnTo>
                      <a:pt x="38" y="1517"/>
                    </a:lnTo>
                    <a:lnTo>
                      <a:pt x="518" y="1720"/>
                    </a:lnTo>
                    <a:lnTo>
                      <a:pt x="999" y="1905"/>
                    </a:lnTo>
                    <a:lnTo>
                      <a:pt x="1831" y="2164"/>
                    </a:lnTo>
                    <a:lnTo>
                      <a:pt x="2700" y="2404"/>
                    </a:lnTo>
                    <a:lnTo>
                      <a:pt x="3550" y="2607"/>
                    </a:lnTo>
                    <a:lnTo>
                      <a:pt x="4438" y="2774"/>
                    </a:lnTo>
                    <a:lnTo>
                      <a:pt x="5325" y="2903"/>
                    </a:lnTo>
                    <a:lnTo>
                      <a:pt x="6194" y="3014"/>
                    </a:lnTo>
                    <a:lnTo>
                      <a:pt x="7081" y="3107"/>
                    </a:lnTo>
                    <a:lnTo>
                      <a:pt x="7969" y="3181"/>
                    </a:lnTo>
                    <a:lnTo>
                      <a:pt x="8745" y="3217"/>
                    </a:lnTo>
                    <a:lnTo>
                      <a:pt x="9540" y="3236"/>
                    </a:lnTo>
                    <a:lnTo>
                      <a:pt x="10335" y="3236"/>
                    </a:lnTo>
                    <a:lnTo>
                      <a:pt x="11130" y="3217"/>
                    </a:lnTo>
                    <a:lnTo>
                      <a:pt x="11925" y="3181"/>
                    </a:lnTo>
                    <a:lnTo>
                      <a:pt x="12720" y="3125"/>
                    </a:lnTo>
                    <a:lnTo>
                      <a:pt x="13496" y="3051"/>
                    </a:lnTo>
                    <a:lnTo>
                      <a:pt x="14291" y="2940"/>
                    </a:lnTo>
                    <a:lnTo>
                      <a:pt x="14273" y="2275"/>
                    </a:lnTo>
                    <a:lnTo>
                      <a:pt x="14236" y="1609"/>
                    </a:lnTo>
                    <a:lnTo>
                      <a:pt x="13478" y="1702"/>
                    </a:lnTo>
                    <a:lnTo>
                      <a:pt x="12738" y="1776"/>
                    </a:lnTo>
                    <a:lnTo>
                      <a:pt x="11980" y="1831"/>
                    </a:lnTo>
                    <a:lnTo>
                      <a:pt x="11241" y="1868"/>
                    </a:lnTo>
                    <a:lnTo>
                      <a:pt x="10354" y="1905"/>
                    </a:lnTo>
                    <a:lnTo>
                      <a:pt x="9466" y="1886"/>
                    </a:lnTo>
                    <a:lnTo>
                      <a:pt x="8579" y="1868"/>
                    </a:lnTo>
                    <a:lnTo>
                      <a:pt x="7691" y="1812"/>
                    </a:lnTo>
                    <a:lnTo>
                      <a:pt x="6804" y="1739"/>
                    </a:lnTo>
                    <a:lnTo>
                      <a:pt x="5935" y="1628"/>
                    </a:lnTo>
                    <a:lnTo>
                      <a:pt x="5048" y="1498"/>
                    </a:lnTo>
                    <a:lnTo>
                      <a:pt x="4179" y="1332"/>
                    </a:lnTo>
                    <a:lnTo>
                      <a:pt x="3107" y="1110"/>
                    </a:lnTo>
                    <a:lnTo>
                      <a:pt x="2571" y="981"/>
                    </a:lnTo>
                    <a:lnTo>
                      <a:pt x="2034" y="851"/>
                    </a:lnTo>
                    <a:lnTo>
                      <a:pt x="1498" y="685"/>
                    </a:lnTo>
                    <a:lnTo>
                      <a:pt x="981" y="481"/>
                    </a:lnTo>
                    <a:lnTo>
                      <a:pt x="482" y="260"/>
                    </a:lnTo>
                    <a:lnTo>
                      <a:pt x="241" y="1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4"/>
              <p:cNvSpPr/>
              <p:nvPr/>
            </p:nvSpPr>
            <p:spPr>
              <a:xfrm>
                <a:off x="4629326" y="-1630796"/>
                <a:ext cx="527288" cy="112422"/>
              </a:xfrm>
              <a:custGeom>
                <a:rect b="b" l="l" r="r" t="t"/>
                <a:pathLst>
                  <a:path extrusionOk="0" h="3051" w="14310">
                    <a:moveTo>
                      <a:pt x="93" y="0"/>
                    </a:moveTo>
                    <a:lnTo>
                      <a:pt x="93" y="500"/>
                    </a:lnTo>
                    <a:lnTo>
                      <a:pt x="75" y="721"/>
                    </a:lnTo>
                    <a:lnTo>
                      <a:pt x="1" y="1424"/>
                    </a:lnTo>
                    <a:lnTo>
                      <a:pt x="93" y="1461"/>
                    </a:lnTo>
                    <a:lnTo>
                      <a:pt x="426" y="1609"/>
                    </a:lnTo>
                    <a:lnTo>
                      <a:pt x="759" y="1720"/>
                    </a:lnTo>
                    <a:lnTo>
                      <a:pt x="1591" y="1997"/>
                    </a:lnTo>
                    <a:lnTo>
                      <a:pt x="2460" y="2219"/>
                    </a:lnTo>
                    <a:lnTo>
                      <a:pt x="3329" y="2422"/>
                    </a:lnTo>
                    <a:lnTo>
                      <a:pt x="4197" y="2589"/>
                    </a:lnTo>
                    <a:lnTo>
                      <a:pt x="5085" y="2736"/>
                    </a:lnTo>
                    <a:lnTo>
                      <a:pt x="5954" y="2847"/>
                    </a:lnTo>
                    <a:lnTo>
                      <a:pt x="6841" y="2921"/>
                    </a:lnTo>
                    <a:lnTo>
                      <a:pt x="7728" y="2995"/>
                    </a:lnTo>
                    <a:lnTo>
                      <a:pt x="8523" y="3032"/>
                    </a:lnTo>
                    <a:lnTo>
                      <a:pt x="9300" y="3051"/>
                    </a:lnTo>
                    <a:lnTo>
                      <a:pt x="10095" y="3051"/>
                    </a:lnTo>
                    <a:lnTo>
                      <a:pt x="10890" y="3032"/>
                    </a:lnTo>
                    <a:lnTo>
                      <a:pt x="11685" y="2995"/>
                    </a:lnTo>
                    <a:lnTo>
                      <a:pt x="12480" y="2940"/>
                    </a:lnTo>
                    <a:lnTo>
                      <a:pt x="13256" y="2866"/>
                    </a:lnTo>
                    <a:lnTo>
                      <a:pt x="14051" y="2773"/>
                    </a:lnTo>
                    <a:lnTo>
                      <a:pt x="14254" y="2736"/>
                    </a:lnTo>
                    <a:lnTo>
                      <a:pt x="14310" y="1387"/>
                    </a:lnTo>
                    <a:lnTo>
                      <a:pt x="14051" y="1424"/>
                    </a:lnTo>
                    <a:lnTo>
                      <a:pt x="13293" y="1516"/>
                    </a:lnTo>
                    <a:lnTo>
                      <a:pt x="12535" y="1609"/>
                    </a:lnTo>
                    <a:lnTo>
                      <a:pt x="11759" y="1664"/>
                    </a:lnTo>
                    <a:lnTo>
                      <a:pt x="11001" y="1701"/>
                    </a:lnTo>
                    <a:lnTo>
                      <a:pt x="10113" y="1720"/>
                    </a:lnTo>
                    <a:lnTo>
                      <a:pt x="9226" y="1720"/>
                    </a:lnTo>
                    <a:lnTo>
                      <a:pt x="8338" y="1683"/>
                    </a:lnTo>
                    <a:lnTo>
                      <a:pt x="7451" y="1627"/>
                    </a:lnTo>
                    <a:lnTo>
                      <a:pt x="6564" y="1553"/>
                    </a:lnTo>
                    <a:lnTo>
                      <a:pt x="5695" y="1442"/>
                    </a:lnTo>
                    <a:lnTo>
                      <a:pt x="4807" y="1313"/>
                    </a:lnTo>
                    <a:lnTo>
                      <a:pt x="3939" y="1165"/>
                    </a:lnTo>
                    <a:lnTo>
                      <a:pt x="3236" y="1017"/>
                    </a:lnTo>
                    <a:lnTo>
                      <a:pt x="2534" y="851"/>
                    </a:lnTo>
                    <a:lnTo>
                      <a:pt x="1831" y="666"/>
                    </a:lnTo>
                    <a:lnTo>
                      <a:pt x="1480" y="573"/>
                    </a:lnTo>
                    <a:lnTo>
                      <a:pt x="1129" y="444"/>
                    </a:lnTo>
                    <a:lnTo>
                      <a:pt x="611" y="241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4"/>
              <p:cNvSpPr/>
              <p:nvPr/>
            </p:nvSpPr>
            <p:spPr>
              <a:xfrm>
                <a:off x="4602096" y="-1491142"/>
                <a:ext cx="544975" cy="117175"/>
              </a:xfrm>
              <a:custGeom>
                <a:rect b="b" l="l" r="r" t="t"/>
                <a:pathLst>
                  <a:path extrusionOk="0" h="3180" w="14790">
                    <a:moveTo>
                      <a:pt x="333" y="0"/>
                    </a:moveTo>
                    <a:lnTo>
                      <a:pt x="185" y="647"/>
                    </a:lnTo>
                    <a:lnTo>
                      <a:pt x="0" y="1331"/>
                    </a:lnTo>
                    <a:lnTo>
                      <a:pt x="315" y="1479"/>
                    </a:lnTo>
                    <a:lnTo>
                      <a:pt x="666" y="1627"/>
                    </a:lnTo>
                    <a:lnTo>
                      <a:pt x="1221" y="1849"/>
                    </a:lnTo>
                    <a:lnTo>
                      <a:pt x="2052" y="2108"/>
                    </a:lnTo>
                    <a:lnTo>
                      <a:pt x="2921" y="2348"/>
                    </a:lnTo>
                    <a:lnTo>
                      <a:pt x="3790" y="2551"/>
                    </a:lnTo>
                    <a:lnTo>
                      <a:pt x="4659" y="2718"/>
                    </a:lnTo>
                    <a:lnTo>
                      <a:pt x="5546" y="2847"/>
                    </a:lnTo>
                    <a:lnTo>
                      <a:pt x="6434" y="2958"/>
                    </a:lnTo>
                    <a:lnTo>
                      <a:pt x="7303" y="3051"/>
                    </a:lnTo>
                    <a:lnTo>
                      <a:pt x="8190" y="3106"/>
                    </a:lnTo>
                    <a:lnTo>
                      <a:pt x="8985" y="3161"/>
                    </a:lnTo>
                    <a:lnTo>
                      <a:pt x="9798" y="3180"/>
                    </a:lnTo>
                    <a:lnTo>
                      <a:pt x="10612" y="3180"/>
                    </a:lnTo>
                    <a:lnTo>
                      <a:pt x="11407" y="3161"/>
                    </a:lnTo>
                    <a:lnTo>
                      <a:pt x="12220" y="3125"/>
                    </a:lnTo>
                    <a:lnTo>
                      <a:pt x="13015" y="3051"/>
                    </a:lnTo>
                    <a:lnTo>
                      <a:pt x="13829" y="2977"/>
                    </a:lnTo>
                    <a:lnTo>
                      <a:pt x="14624" y="2866"/>
                    </a:lnTo>
                    <a:lnTo>
                      <a:pt x="14642" y="2866"/>
                    </a:lnTo>
                    <a:lnTo>
                      <a:pt x="14661" y="2570"/>
                    </a:lnTo>
                    <a:lnTo>
                      <a:pt x="14790" y="1498"/>
                    </a:lnTo>
                    <a:lnTo>
                      <a:pt x="14716" y="1516"/>
                    </a:lnTo>
                    <a:lnTo>
                      <a:pt x="13903" y="1627"/>
                    </a:lnTo>
                    <a:lnTo>
                      <a:pt x="13089" y="1701"/>
                    </a:lnTo>
                    <a:lnTo>
                      <a:pt x="12276" y="1775"/>
                    </a:lnTo>
                    <a:lnTo>
                      <a:pt x="11462" y="1812"/>
                    </a:lnTo>
                    <a:lnTo>
                      <a:pt x="10575" y="1830"/>
                    </a:lnTo>
                    <a:lnTo>
                      <a:pt x="9688" y="1830"/>
                    </a:lnTo>
                    <a:lnTo>
                      <a:pt x="8800" y="1812"/>
                    </a:lnTo>
                    <a:lnTo>
                      <a:pt x="7913" y="1756"/>
                    </a:lnTo>
                    <a:lnTo>
                      <a:pt x="7025" y="1683"/>
                    </a:lnTo>
                    <a:lnTo>
                      <a:pt x="6157" y="1572"/>
                    </a:lnTo>
                    <a:lnTo>
                      <a:pt x="5269" y="1442"/>
                    </a:lnTo>
                    <a:lnTo>
                      <a:pt x="4400" y="1276"/>
                    </a:lnTo>
                    <a:lnTo>
                      <a:pt x="3494" y="1091"/>
                    </a:lnTo>
                    <a:lnTo>
                      <a:pt x="3032" y="980"/>
                    </a:lnTo>
                    <a:lnTo>
                      <a:pt x="2570" y="869"/>
                    </a:lnTo>
                    <a:lnTo>
                      <a:pt x="2108" y="740"/>
                    </a:lnTo>
                    <a:lnTo>
                      <a:pt x="1646" y="592"/>
                    </a:lnTo>
                    <a:lnTo>
                      <a:pt x="1202" y="425"/>
                    </a:lnTo>
                    <a:lnTo>
                      <a:pt x="777" y="241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4"/>
              <p:cNvSpPr/>
              <p:nvPr/>
            </p:nvSpPr>
            <p:spPr>
              <a:xfrm>
                <a:off x="4551688" y="-1367186"/>
                <a:ext cx="580422" cy="136962"/>
              </a:xfrm>
              <a:custGeom>
                <a:rect b="b" l="l" r="r" t="t"/>
                <a:pathLst>
                  <a:path extrusionOk="0" h="3717" w="15752">
                    <a:moveTo>
                      <a:pt x="629" y="1"/>
                    </a:moveTo>
                    <a:lnTo>
                      <a:pt x="333" y="629"/>
                    </a:lnTo>
                    <a:lnTo>
                      <a:pt x="0" y="1221"/>
                    </a:lnTo>
                    <a:lnTo>
                      <a:pt x="278" y="1406"/>
                    </a:lnTo>
                    <a:lnTo>
                      <a:pt x="536" y="1572"/>
                    </a:lnTo>
                    <a:lnTo>
                      <a:pt x="832" y="1739"/>
                    </a:lnTo>
                    <a:lnTo>
                      <a:pt x="1110" y="1887"/>
                    </a:lnTo>
                    <a:lnTo>
                      <a:pt x="1405" y="2034"/>
                    </a:lnTo>
                    <a:lnTo>
                      <a:pt x="1701" y="2164"/>
                    </a:lnTo>
                    <a:lnTo>
                      <a:pt x="2311" y="2386"/>
                    </a:lnTo>
                    <a:lnTo>
                      <a:pt x="3162" y="2663"/>
                    </a:lnTo>
                    <a:lnTo>
                      <a:pt x="4012" y="2885"/>
                    </a:lnTo>
                    <a:lnTo>
                      <a:pt x="4881" y="3088"/>
                    </a:lnTo>
                    <a:lnTo>
                      <a:pt x="5750" y="3255"/>
                    </a:lnTo>
                    <a:lnTo>
                      <a:pt x="6637" y="3402"/>
                    </a:lnTo>
                    <a:lnTo>
                      <a:pt x="7525" y="3513"/>
                    </a:lnTo>
                    <a:lnTo>
                      <a:pt x="8393" y="3587"/>
                    </a:lnTo>
                    <a:lnTo>
                      <a:pt x="9281" y="3661"/>
                    </a:lnTo>
                    <a:lnTo>
                      <a:pt x="10057" y="3698"/>
                    </a:lnTo>
                    <a:lnTo>
                      <a:pt x="10852" y="3717"/>
                    </a:lnTo>
                    <a:lnTo>
                      <a:pt x="11629" y="3717"/>
                    </a:lnTo>
                    <a:lnTo>
                      <a:pt x="12424" y="3698"/>
                    </a:lnTo>
                    <a:lnTo>
                      <a:pt x="13200" y="3661"/>
                    </a:lnTo>
                    <a:lnTo>
                      <a:pt x="13995" y="3606"/>
                    </a:lnTo>
                    <a:lnTo>
                      <a:pt x="14771" y="3532"/>
                    </a:lnTo>
                    <a:lnTo>
                      <a:pt x="15548" y="3439"/>
                    </a:lnTo>
                    <a:lnTo>
                      <a:pt x="15659" y="2755"/>
                    </a:lnTo>
                    <a:lnTo>
                      <a:pt x="15751" y="2071"/>
                    </a:lnTo>
                    <a:lnTo>
                      <a:pt x="15585" y="2090"/>
                    </a:lnTo>
                    <a:lnTo>
                      <a:pt x="14827" y="2182"/>
                    </a:lnTo>
                    <a:lnTo>
                      <a:pt x="14069" y="2256"/>
                    </a:lnTo>
                    <a:lnTo>
                      <a:pt x="13311" y="2330"/>
                    </a:lnTo>
                    <a:lnTo>
                      <a:pt x="12553" y="2367"/>
                    </a:lnTo>
                    <a:lnTo>
                      <a:pt x="12128" y="2367"/>
                    </a:lnTo>
                    <a:lnTo>
                      <a:pt x="11296" y="2386"/>
                    </a:lnTo>
                    <a:lnTo>
                      <a:pt x="10464" y="2367"/>
                    </a:lnTo>
                    <a:lnTo>
                      <a:pt x="9632" y="2330"/>
                    </a:lnTo>
                    <a:lnTo>
                      <a:pt x="8800" y="2275"/>
                    </a:lnTo>
                    <a:lnTo>
                      <a:pt x="7968" y="2201"/>
                    </a:lnTo>
                    <a:lnTo>
                      <a:pt x="7136" y="2090"/>
                    </a:lnTo>
                    <a:lnTo>
                      <a:pt x="6323" y="1979"/>
                    </a:lnTo>
                    <a:lnTo>
                      <a:pt x="5491" y="1831"/>
                    </a:lnTo>
                    <a:lnTo>
                      <a:pt x="4862" y="1702"/>
                    </a:lnTo>
                    <a:lnTo>
                      <a:pt x="4215" y="1554"/>
                    </a:lnTo>
                    <a:lnTo>
                      <a:pt x="3568" y="1387"/>
                    </a:lnTo>
                    <a:lnTo>
                      <a:pt x="2940" y="1203"/>
                    </a:lnTo>
                    <a:lnTo>
                      <a:pt x="2626" y="1092"/>
                    </a:lnTo>
                    <a:lnTo>
                      <a:pt x="2311" y="981"/>
                    </a:lnTo>
                    <a:lnTo>
                      <a:pt x="2015" y="851"/>
                    </a:lnTo>
                    <a:lnTo>
                      <a:pt x="1720" y="703"/>
                    </a:lnTo>
                    <a:lnTo>
                      <a:pt x="1424" y="555"/>
                    </a:lnTo>
                    <a:lnTo>
                      <a:pt x="1147" y="389"/>
                    </a:lnTo>
                    <a:lnTo>
                      <a:pt x="888" y="204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4"/>
              <p:cNvSpPr/>
              <p:nvPr/>
            </p:nvSpPr>
            <p:spPr>
              <a:xfrm>
                <a:off x="4484256" y="-524509"/>
                <a:ext cx="192123" cy="173036"/>
              </a:xfrm>
              <a:custGeom>
                <a:rect b="b" l="l" r="r" t="t"/>
                <a:pathLst>
                  <a:path extrusionOk="0" h="4696" w="5214">
                    <a:moveTo>
                      <a:pt x="3624" y="0"/>
                    </a:moveTo>
                    <a:lnTo>
                      <a:pt x="0" y="204"/>
                    </a:lnTo>
                    <a:lnTo>
                      <a:pt x="2718" y="4696"/>
                    </a:lnTo>
                    <a:lnTo>
                      <a:pt x="5213" y="4400"/>
                    </a:lnTo>
                    <a:lnTo>
                      <a:pt x="3624" y="0"/>
                    </a:lnTo>
                    <a:close/>
                  </a:path>
                </a:pathLst>
              </a:custGeom>
              <a:solidFill>
                <a:srgbClr val="906A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4"/>
              <p:cNvSpPr/>
              <p:nvPr/>
            </p:nvSpPr>
            <p:spPr>
              <a:xfrm>
                <a:off x="4375260" y="-376012"/>
                <a:ext cx="313388" cy="134235"/>
              </a:xfrm>
              <a:custGeom>
                <a:rect b="b" l="l" r="r" t="t"/>
                <a:pathLst>
                  <a:path extrusionOk="0" h="3643" w="8505">
                    <a:moveTo>
                      <a:pt x="8356" y="0"/>
                    </a:moveTo>
                    <a:lnTo>
                      <a:pt x="8282" y="19"/>
                    </a:lnTo>
                    <a:lnTo>
                      <a:pt x="8153" y="74"/>
                    </a:lnTo>
                    <a:lnTo>
                      <a:pt x="8005" y="148"/>
                    </a:lnTo>
                    <a:lnTo>
                      <a:pt x="7876" y="241"/>
                    </a:lnTo>
                    <a:lnTo>
                      <a:pt x="7746" y="333"/>
                    </a:lnTo>
                    <a:lnTo>
                      <a:pt x="6545" y="463"/>
                    </a:lnTo>
                    <a:lnTo>
                      <a:pt x="6378" y="407"/>
                    </a:lnTo>
                    <a:lnTo>
                      <a:pt x="5972" y="259"/>
                    </a:lnTo>
                    <a:lnTo>
                      <a:pt x="5731" y="185"/>
                    </a:lnTo>
                    <a:lnTo>
                      <a:pt x="5491" y="148"/>
                    </a:lnTo>
                    <a:lnTo>
                      <a:pt x="5269" y="130"/>
                    </a:lnTo>
                    <a:lnTo>
                      <a:pt x="5158" y="148"/>
                    </a:lnTo>
                    <a:lnTo>
                      <a:pt x="5066" y="167"/>
                    </a:lnTo>
                    <a:lnTo>
                      <a:pt x="4992" y="204"/>
                    </a:lnTo>
                    <a:lnTo>
                      <a:pt x="4918" y="241"/>
                    </a:lnTo>
                    <a:lnTo>
                      <a:pt x="4862" y="296"/>
                    </a:lnTo>
                    <a:lnTo>
                      <a:pt x="4807" y="370"/>
                    </a:lnTo>
                    <a:lnTo>
                      <a:pt x="4733" y="518"/>
                    </a:lnTo>
                    <a:lnTo>
                      <a:pt x="4696" y="684"/>
                    </a:lnTo>
                    <a:lnTo>
                      <a:pt x="4659" y="832"/>
                    </a:lnTo>
                    <a:lnTo>
                      <a:pt x="4659" y="962"/>
                    </a:lnTo>
                    <a:lnTo>
                      <a:pt x="4659" y="1073"/>
                    </a:lnTo>
                    <a:lnTo>
                      <a:pt x="4252" y="1202"/>
                    </a:lnTo>
                    <a:lnTo>
                      <a:pt x="3328" y="1479"/>
                    </a:lnTo>
                    <a:lnTo>
                      <a:pt x="2792" y="1627"/>
                    </a:lnTo>
                    <a:lnTo>
                      <a:pt x="2274" y="1775"/>
                    </a:lnTo>
                    <a:lnTo>
                      <a:pt x="1830" y="1868"/>
                    </a:lnTo>
                    <a:lnTo>
                      <a:pt x="1498" y="1923"/>
                    </a:lnTo>
                    <a:lnTo>
                      <a:pt x="1294" y="1942"/>
                    </a:lnTo>
                    <a:lnTo>
                      <a:pt x="1073" y="1997"/>
                    </a:lnTo>
                    <a:lnTo>
                      <a:pt x="888" y="2089"/>
                    </a:lnTo>
                    <a:lnTo>
                      <a:pt x="703" y="2219"/>
                    </a:lnTo>
                    <a:lnTo>
                      <a:pt x="518" y="2367"/>
                    </a:lnTo>
                    <a:lnTo>
                      <a:pt x="370" y="2589"/>
                    </a:lnTo>
                    <a:lnTo>
                      <a:pt x="222" y="2847"/>
                    </a:lnTo>
                    <a:lnTo>
                      <a:pt x="111" y="3162"/>
                    </a:lnTo>
                    <a:lnTo>
                      <a:pt x="56" y="3384"/>
                    </a:lnTo>
                    <a:lnTo>
                      <a:pt x="0" y="3642"/>
                    </a:lnTo>
                    <a:lnTo>
                      <a:pt x="8134" y="3642"/>
                    </a:lnTo>
                    <a:lnTo>
                      <a:pt x="8190" y="3162"/>
                    </a:lnTo>
                    <a:lnTo>
                      <a:pt x="8504" y="204"/>
                    </a:lnTo>
                    <a:lnTo>
                      <a:pt x="8504" y="111"/>
                    </a:lnTo>
                    <a:lnTo>
                      <a:pt x="8486" y="56"/>
                    </a:lnTo>
                    <a:lnTo>
                      <a:pt x="8449" y="19"/>
                    </a:lnTo>
                    <a:lnTo>
                      <a:pt x="84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4"/>
              <p:cNvSpPr/>
              <p:nvPr/>
            </p:nvSpPr>
            <p:spPr>
              <a:xfrm>
                <a:off x="4375260" y="-259536"/>
                <a:ext cx="301781" cy="17760"/>
              </a:xfrm>
              <a:custGeom>
                <a:rect b="b" l="l" r="r" t="t"/>
                <a:pathLst>
                  <a:path extrusionOk="0" h="482" w="8190">
                    <a:moveTo>
                      <a:pt x="111" y="1"/>
                    </a:moveTo>
                    <a:lnTo>
                      <a:pt x="56" y="223"/>
                    </a:lnTo>
                    <a:lnTo>
                      <a:pt x="0" y="481"/>
                    </a:lnTo>
                    <a:lnTo>
                      <a:pt x="8134" y="481"/>
                    </a:lnTo>
                    <a:lnTo>
                      <a:pt x="8190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4"/>
              <p:cNvSpPr/>
              <p:nvPr/>
            </p:nvSpPr>
            <p:spPr>
              <a:xfrm>
                <a:off x="4649077" y="-331721"/>
                <a:ext cx="34121" cy="70858"/>
              </a:xfrm>
              <a:custGeom>
                <a:rect b="b" l="l" r="r" t="t"/>
                <a:pathLst>
                  <a:path extrusionOk="0" h="1923" w="926">
                    <a:moveTo>
                      <a:pt x="833" y="0"/>
                    </a:moveTo>
                    <a:lnTo>
                      <a:pt x="722" y="74"/>
                    </a:lnTo>
                    <a:lnTo>
                      <a:pt x="593" y="166"/>
                    </a:lnTo>
                    <a:lnTo>
                      <a:pt x="500" y="259"/>
                    </a:lnTo>
                    <a:lnTo>
                      <a:pt x="389" y="351"/>
                    </a:lnTo>
                    <a:lnTo>
                      <a:pt x="315" y="462"/>
                    </a:lnTo>
                    <a:lnTo>
                      <a:pt x="223" y="573"/>
                    </a:lnTo>
                    <a:lnTo>
                      <a:pt x="167" y="684"/>
                    </a:lnTo>
                    <a:lnTo>
                      <a:pt x="112" y="813"/>
                    </a:lnTo>
                    <a:lnTo>
                      <a:pt x="56" y="943"/>
                    </a:lnTo>
                    <a:lnTo>
                      <a:pt x="38" y="1072"/>
                    </a:lnTo>
                    <a:lnTo>
                      <a:pt x="19" y="1202"/>
                    </a:lnTo>
                    <a:lnTo>
                      <a:pt x="1" y="1331"/>
                    </a:lnTo>
                    <a:lnTo>
                      <a:pt x="19" y="1479"/>
                    </a:lnTo>
                    <a:lnTo>
                      <a:pt x="38" y="1608"/>
                    </a:lnTo>
                    <a:lnTo>
                      <a:pt x="75" y="1756"/>
                    </a:lnTo>
                    <a:lnTo>
                      <a:pt x="130" y="1886"/>
                    </a:lnTo>
                    <a:lnTo>
                      <a:pt x="149" y="1923"/>
                    </a:lnTo>
                    <a:lnTo>
                      <a:pt x="204" y="1923"/>
                    </a:lnTo>
                    <a:lnTo>
                      <a:pt x="241" y="1886"/>
                    </a:lnTo>
                    <a:lnTo>
                      <a:pt x="241" y="1849"/>
                    </a:lnTo>
                    <a:lnTo>
                      <a:pt x="241" y="1830"/>
                    </a:lnTo>
                    <a:lnTo>
                      <a:pt x="186" y="1701"/>
                    </a:lnTo>
                    <a:lnTo>
                      <a:pt x="149" y="1571"/>
                    </a:lnTo>
                    <a:lnTo>
                      <a:pt x="130" y="1442"/>
                    </a:lnTo>
                    <a:lnTo>
                      <a:pt x="130" y="1331"/>
                    </a:lnTo>
                    <a:lnTo>
                      <a:pt x="130" y="1202"/>
                    </a:lnTo>
                    <a:lnTo>
                      <a:pt x="149" y="1072"/>
                    </a:lnTo>
                    <a:lnTo>
                      <a:pt x="186" y="961"/>
                    </a:lnTo>
                    <a:lnTo>
                      <a:pt x="223" y="850"/>
                    </a:lnTo>
                    <a:lnTo>
                      <a:pt x="278" y="740"/>
                    </a:lnTo>
                    <a:lnTo>
                      <a:pt x="352" y="629"/>
                    </a:lnTo>
                    <a:lnTo>
                      <a:pt x="500" y="425"/>
                    </a:lnTo>
                    <a:lnTo>
                      <a:pt x="685" y="259"/>
                    </a:lnTo>
                    <a:lnTo>
                      <a:pt x="907" y="111"/>
                    </a:lnTo>
                    <a:lnTo>
                      <a:pt x="925" y="93"/>
                    </a:lnTo>
                    <a:lnTo>
                      <a:pt x="925" y="74"/>
                    </a:lnTo>
                    <a:lnTo>
                      <a:pt x="925" y="19"/>
                    </a:lnTo>
                    <a:lnTo>
                      <a:pt x="888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4"/>
              <p:cNvSpPr/>
              <p:nvPr/>
            </p:nvSpPr>
            <p:spPr>
              <a:xfrm>
                <a:off x="4511487" y="-335811"/>
                <a:ext cx="50444" cy="19787"/>
              </a:xfrm>
              <a:custGeom>
                <a:rect b="b" l="l" r="r" t="t"/>
                <a:pathLst>
                  <a:path extrusionOk="0" h="537" w="1369">
                    <a:moveTo>
                      <a:pt x="555" y="0"/>
                    </a:moveTo>
                    <a:lnTo>
                      <a:pt x="389" y="19"/>
                    </a:lnTo>
                    <a:lnTo>
                      <a:pt x="204" y="74"/>
                    </a:lnTo>
                    <a:lnTo>
                      <a:pt x="19" y="185"/>
                    </a:lnTo>
                    <a:lnTo>
                      <a:pt x="1" y="204"/>
                    </a:lnTo>
                    <a:lnTo>
                      <a:pt x="1" y="222"/>
                    </a:lnTo>
                    <a:lnTo>
                      <a:pt x="1" y="277"/>
                    </a:lnTo>
                    <a:lnTo>
                      <a:pt x="38" y="296"/>
                    </a:lnTo>
                    <a:lnTo>
                      <a:pt x="93" y="296"/>
                    </a:lnTo>
                    <a:lnTo>
                      <a:pt x="241" y="204"/>
                    </a:lnTo>
                    <a:lnTo>
                      <a:pt x="389" y="148"/>
                    </a:lnTo>
                    <a:lnTo>
                      <a:pt x="555" y="111"/>
                    </a:lnTo>
                    <a:lnTo>
                      <a:pt x="703" y="130"/>
                    </a:lnTo>
                    <a:lnTo>
                      <a:pt x="870" y="185"/>
                    </a:lnTo>
                    <a:lnTo>
                      <a:pt x="999" y="259"/>
                    </a:lnTo>
                    <a:lnTo>
                      <a:pt x="1128" y="370"/>
                    </a:lnTo>
                    <a:lnTo>
                      <a:pt x="1258" y="499"/>
                    </a:lnTo>
                    <a:lnTo>
                      <a:pt x="1276" y="518"/>
                    </a:lnTo>
                    <a:lnTo>
                      <a:pt x="1295" y="536"/>
                    </a:lnTo>
                    <a:lnTo>
                      <a:pt x="1332" y="518"/>
                    </a:lnTo>
                    <a:lnTo>
                      <a:pt x="1369" y="481"/>
                    </a:lnTo>
                    <a:lnTo>
                      <a:pt x="1369" y="462"/>
                    </a:lnTo>
                    <a:lnTo>
                      <a:pt x="1350" y="444"/>
                    </a:lnTo>
                    <a:lnTo>
                      <a:pt x="1221" y="277"/>
                    </a:lnTo>
                    <a:lnTo>
                      <a:pt x="1073" y="167"/>
                    </a:lnTo>
                    <a:lnTo>
                      <a:pt x="925" y="74"/>
                    </a:lnTo>
                    <a:lnTo>
                      <a:pt x="740" y="19"/>
                    </a:lnTo>
                    <a:lnTo>
                      <a:pt x="5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4"/>
              <p:cNvSpPr/>
              <p:nvPr/>
            </p:nvSpPr>
            <p:spPr>
              <a:xfrm>
                <a:off x="4485619" y="-328331"/>
                <a:ext cx="50444" cy="19787"/>
              </a:xfrm>
              <a:custGeom>
                <a:rect b="b" l="l" r="r" t="t"/>
                <a:pathLst>
                  <a:path extrusionOk="0" h="537" w="1369">
                    <a:moveTo>
                      <a:pt x="573" y="1"/>
                    </a:moveTo>
                    <a:lnTo>
                      <a:pt x="388" y="19"/>
                    </a:lnTo>
                    <a:lnTo>
                      <a:pt x="203" y="74"/>
                    </a:lnTo>
                    <a:lnTo>
                      <a:pt x="19" y="185"/>
                    </a:lnTo>
                    <a:lnTo>
                      <a:pt x="0" y="204"/>
                    </a:lnTo>
                    <a:lnTo>
                      <a:pt x="0" y="241"/>
                    </a:lnTo>
                    <a:lnTo>
                      <a:pt x="0" y="278"/>
                    </a:lnTo>
                    <a:lnTo>
                      <a:pt x="37" y="315"/>
                    </a:lnTo>
                    <a:lnTo>
                      <a:pt x="56" y="315"/>
                    </a:lnTo>
                    <a:lnTo>
                      <a:pt x="93" y="296"/>
                    </a:lnTo>
                    <a:lnTo>
                      <a:pt x="240" y="204"/>
                    </a:lnTo>
                    <a:lnTo>
                      <a:pt x="407" y="148"/>
                    </a:lnTo>
                    <a:lnTo>
                      <a:pt x="555" y="130"/>
                    </a:lnTo>
                    <a:lnTo>
                      <a:pt x="721" y="148"/>
                    </a:lnTo>
                    <a:lnTo>
                      <a:pt x="869" y="185"/>
                    </a:lnTo>
                    <a:lnTo>
                      <a:pt x="998" y="259"/>
                    </a:lnTo>
                    <a:lnTo>
                      <a:pt x="1128" y="370"/>
                    </a:lnTo>
                    <a:lnTo>
                      <a:pt x="1257" y="518"/>
                    </a:lnTo>
                    <a:lnTo>
                      <a:pt x="1276" y="537"/>
                    </a:lnTo>
                    <a:lnTo>
                      <a:pt x="1294" y="537"/>
                    </a:lnTo>
                    <a:lnTo>
                      <a:pt x="1331" y="518"/>
                    </a:lnTo>
                    <a:lnTo>
                      <a:pt x="1368" y="500"/>
                    </a:lnTo>
                    <a:lnTo>
                      <a:pt x="1368" y="463"/>
                    </a:lnTo>
                    <a:lnTo>
                      <a:pt x="1350" y="444"/>
                    </a:lnTo>
                    <a:lnTo>
                      <a:pt x="1220" y="296"/>
                    </a:lnTo>
                    <a:lnTo>
                      <a:pt x="1072" y="167"/>
                    </a:lnTo>
                    <a:lnTo>
                      <a:pt x="924" y="74"/>
                    </a:lnTo>
                    <a:lnTo>
                      <a:pt x="740" y="19"/>
                    </a:lnTo>
                    <a:lnTo>
                      <a:pt x="5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4"/>
              <p:cNvSpPr/>
              <p:nvPr/>
            </p:nvSpPr>
            <p:spPr>
              <a:xfrm>
                <a:off x="4459052" y="-320851"/>
                <a:ext cx="50444" cy="19787"/>
              </a:xfrm>
              <a:custGeom>
                <a:rect b="b" l="l" r="r" t="t"/>
                <a:pathLst>
                  <a:path extrusionOk="0" h="537" w="1369">
                    <a:moveTo>
                      <a:pt x="555" y="1"/>
                    </a:moveTo>
                    <a:lnTo>
                      <a:pt x="370" y="38"/>
                    </a:lnTo>
                    <a:lnTo>
                      <a:pt x="204" y="93"/>
                    </a:lnTo>
                    <a:lnTo>
                      <a:pt x="19" y="204"/>
                    </a:lnTo>
                    <a:lnTo>
                      <a:pt x="0" y="223"/>
                    </a:lnTo>
                    <a:lnTo>
                      <a:pt x="0" y="241"/>
                    </a:lnTo>
                    <a:lnTo>
                      <a:pt x="0" y="297"/>
                    </a:lnTo>
                    <a:lnTo>
                      <a:pt x="37" y="315"/>
                    </a:lnTo>
                    <a:lnTo>
                      <a:pt x="93" y="315"/>
                    </a:lnTo>
                    <a:lnTo>
                      <a:pt x="240" y="223"/>
                    </a:lnTo>
                    <a:lnTo>
                      <a:pt x="388" y="149"/>
                    </a:lnTo>
                    <a:lnTo>
                      <a:pt x="555" y="130"/>
                    </a:lnTo>
                    <a:lnTo>
                      <a:pt x="703" y="149"/>
                    </a:lnTo>
                    <a:lnTo>
                      <a:pt x="869" y="204"/>
                    </a:lnTo>
                    <a:lnTo>
                      <a:pt x="998" y="278"/>
                    </a:lnTo>
                    <a:lnTo>
                      <a:pt x="1128" y="389"/>
                    </a:lnTo>
                    <a:lnTo>
                      <a:pt x="1239" y="518"/>
                    </a:lnTo>
                    <a:lnTo>
                      <a:pt x="1276" y="537"/>
                    </a:lnTo>
                    <a:lnTo>
                      <a:pt x="1331" y="537"/>
                    </a:lnTo>
                    <a:lnTo>
                      <a:pt x="1368" y="500"/>
                    </a:lnTo>
                    <a:lnTo>
                      <a:pt x="1368" y="482"/>
                    </a:lnTo>
                    <a:lnTo>
                      <a:pt x="1350" y="463"/>
                    </a:lnTo>
                    <a:lnTo>
                      <a:pt x="1220" y="297"/>
                    </a:lnTo>
                    <a:lnTo>
                      <a:pt x="1072" y="167"/>
                    </a:lnTo>
                    <a:lnTo>
                      <a:pt x="906" y="93"/>
                    </a:lnTo>
                    <a:lnTo>
                      <a:pt x="740" y="19"/>
                    </a:lnTo>
                    <a:lnTo>
                      <a:pt x="5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4"/>
              <p:cNvSpPr/>
              <p:nvPr/>
            </p:nvSpPr>
            <p:spPr>
              <a:xfrm>
                <a:off x="4108885" y="-1278603"/>
                <a:ext cx="989834" cy="815435"/>
              </a:xfrm>
              <a:custGeom>
                <a:rect b="b" l="l" r="r" t="t"/>
                <a:pathLst>
                  <a:path extrusionOk="0" h="22130" w="26863">
                    <a:moveTo>
                      <a:pt x="6527" y="0"/>
                    </a:moveTo>
                    <a:lnTo>
                      <a:pt x="5991" y="19"/>
                    </a:lnTo>
                    <a:lnTo>
                      <a:pt x="5473" y="37"/>
                    </a:lnTo>
                    <a:lnTo>
                      <a:pt x="4974" y="74"/>
                    </a:lnTo>
                    <a:lnTo>
                      <a:pt x="4475" y="111"/>
                    </a:lnTo>
                    <a:lnTo>
                      <a:pt x="4013" y="185"/>
                    </a:lnTo>
                    <a:lnTo>
                      <a:pt x="3569" y="259"/>
                    </a:lnTo>
                    <a:lnTo>
                      <a:pt x="3125" y="351"/>
                    </a:lnTo>
                    <a:lnTo>
                      <a:pt x="2718" y="444"/>
                    </a:lnTo>
                    <a:lnTo>
                      <a:pt x="2349" y="573"/>
                    </a:lnTo>
                    <a:lnTo>
                      <a:pt x="1979" y="721"/>
                    </a:lnTo>
                    <a:lnTo>
                      <a:pt x="1646" y="869"/>
                    </a:lnTo>
                    <a:lnTo>
                      <a:pt x="1350" y="1035"/>
                    </a:lnTo>
                    <a:lnTo>
                      <a:pt x="1073" y="1239"/>
                    </a:lnTo>
                    <a:lnTo>
                      <a:pt x="814" y="1442"/>
                    </a:lnTo>
                    <a:lnTo>
                      <a:pt x="592" y="1664"/>
                    </a:lnTo>
                    <a:lnTo>
                      <a:pt x="408" y="1923"/>
                    </a:lnTo>
                    <a:lnTo>
                      <a:pt x="260" y="2182"/>
                    </a:lnTo>
                    <a:lnTo>
                      <a:pt x="130" y="2477"/>
                    </a:lnTo>
                    <a:lnTo>
                      <a:pt x="56" y="2773"/>
                    </a:lnTo>
                    <a:lnTo>
                      <a:pt x="1" y="3106"/>
                    </a:lnTo>
                    <a:lnTo>
                      <a:pt x="1" y="3272"/>
                    </a:lnTo>
                    <a:lnTo>
                      <a:pt x="1" y="3457"/>
                    </a:lnTo>
                    <a:lnTo>
                      <a:pt x="19" y="3661"/>
                    </a:lnTo>
                    <a:lnTo>
                      <a:pt x="56" y="3864"/>
                    </a:lnTo>
                    <a:lnTo>
                      <a:pt x="167" y="4345"/>
                    </a:lnTo>
                    <a:lnTo>
                      <a:pt x="334" y="4862"/>
                    </a:lnTo>
                    <a:lnTo>
                      <a:pt x="537" y="5454"/>
                    </a:lnTo>
                    <a:lnTo>
                      <a:pt x="777" y="6082"/>
                    </a:lnTo>
                    <a:lnTo>
                      <a:pt x="1055" y="6748"/>
                    </a:lnTo>
                    <a:lnTo>
                      <a:pt x="1369" y="7469"/>
                    </a:lnTo>
                    <a:lnTo>
                      <a:pt x="1720" y="8208"/>
                    </a:lnTo>
                    <a:lnTo>
                      <a:pt x="2090" y="8966"/>
                    </a:lnTo>
                    <a:lnTo>
                      <a:pt x="2903" y="10575"/>
                    </a:lnTo>
                    <a:lnTo>
                      <a:pt x="3772" y="12202"/>
                    </a:lnTo>
                    <a:lnTo>
                      <a:pt x="4678" y="13847"/>
                    </a:lnTo>
                    <a:lnTo>
                      <a:pt x="5602" y="15455"/>
                    </a:lnTo>
                    <a:lnTo>
                      <a:pt x="6471" y="16971"/>
                    </a:lnTo>
                    <a:lnTo>
                      <a:pt x="7303" y="18376"/>
                    </a:lnTo>
                    <a:lnTo>
                      <a:pt x="8043" y="19615"/>
                    </a:lnTo>
                    <a:lnTo>
                      <a:pt x="9170" y="21445"/>
                    </a:lnTo>
                    <a:lnTo>
                      <a:pt x="9596" y="22129"/>
                    </a:lnTo>
                    <a:lnTo>
                      <a:pt x="15123" y="21833"/>
                    </a:lnTo>
                    <a:lnTo>
                      <a:pt x="10280" y="9207"/>
                    </a:lnTo>
                    <a:lnTo>
                      <a:pt x="10280" y="9207"/>
                    </a:lnTo>
                    <a:lnTo>
                      <a:pt x="10742" y="9281"/>
                    </a:lnTo>
                    <a:lnTo>
                      <a:pt x="11980" y="9502"/>
                    </a:lnTo>
                    <a:lnTo>
                      <a:pt x="12812" y="9613"/>
                    </a:lnTo>
                    <a:lnTo>
                      <a:pt x="13755" y="9743"/>
                    </a:lnTo>
                    <a:lnTo>
                      <a:pt x="14809" y="9872"/>
                    </a:lnTo>
                    <a:lnTo>
                      <a:pt x="15900" y="9965"/>
                    </a:lnTo>
                    <a:lnTo>
                      <a:pt x="17046" y="10039"/>
                    </a:lnTo>
                    <a:lnTo>
                      <a:pt x="18174" y="10094"/>
                    </a:lnTo>
                    <a:lnTo>
                      <a:pt x="19301" y="10094"/>
                    </a:lnTo>
                    <a:lnTo>
                      <a:pt x="19856" y="10076"/>
                    </a:lnTo>
                    <a:lnTo>
                      <a:pt x="20392" y="10039"/>
                    </a:lnTo>
                    <a:lnTo>
                      <a:pt x="20910" y="9983"/>
                    </a:lnTo>
                    <a:lnTo>
                      <a:pt x="21390" y="9909"/>
                    </a:lnTo>
                    <a:lnTo>
                      <a:pt x="21871" y="9835"/>
                    </a:lnTo>
                    <a:lnTo>
                      <a:pt x="22315" y="9724"/>
                    </a:lnTo>
                    <a:lnTo>
                      <a:pt x="22721" y="9595"/>
                    </a:lnTo>
                    <a:lnTo>
                      <a:pt x="23091" y="9447"/>
                    </a:lnTo>
                    <a:lnTo>
                      <a:pt x="23424" y="9281"/>
                    </a:lnTo>
                    <a:lnTo>
                      <a:pt x="23738" y="9096"/>
                    </a:lnTo>
                    <a:lnTo>
                      <a:pt x="24034" y="8855"/>
                    </a:lnTo>
                    <a:lnTo>
                      <a:pt x="24311" y="8634"/>
                    </a:lnTo>
                    <a:lnTo>
                      <a:pt x="24570" y="8393"/>
                    </a:lnTo>
                    <a:lnTo>
                      <a:pt x="24810" y="8153"/>
                    </a:lnTo>
                    <a:lnTo>
                      <a:pt x="25032" y="7931"/>
                    </a:lnTo>
                    <a:lnTo>
                      <a:pt x="25236" y="7691"/>
                    </a:lnTo>
                    <a:lnTo>
                      <a:pt x="25420" y="7450"/>
                    </a:lnTo>
                    <a:lnTo>
                      <a:pt x="25605" y="7210"/>
                    </a:lnTo>
                    <a:lnTo>
                      <a:pt x="25901" y="6748"/>
                    </a:lnTo>
                    <a:lnTo>
                      <a:pt x="26160" y="6304"/>
                    </a:lnTo>
                    <a:lnTo>
                      <a:pt x="26363" y="5861"/>
                    </a:lnTo>
                    <a:lnTo>
                      <a:pt x="26530" y="5454"/>
                    </a:lnTo>
                    <a:lnTo>
                      <a:pt x="26641" y="5084"/>
                    </a:lnTo>
                    <a:lnTo>
                      <a:pt x="26733" y="4733"/>
                    </a:lnTo>
                    <a:lnTo>
                      <a:pt x="26788" y="4419"/>
                    </a:lnTo>
                    <a:lnTo>
                      <a:pt x="26825" y="4160"/>
                    </a:lnTo>
                    <a:lnTo>
                      <a:pt x="26862" y="3790"/>
                    </a:lnTo>
                    <a:lnTo>
                      <a:pt x="26862" y="3642"/>
                    </a:lnTo>
                    <a:lnTo>
                      <a:pt x="25735" y="3328"/>
                    </a:lnTo>
                    <a:lnTo>
                      <a:pt x="24441" y="2977"/>
                    </a:lnTo>
                    <a:lnTo>
                      <a:pt x="22758" y="2533"/>
                    </a:lnTo>
                    <a:lnTo>
                      <a:pt x="20762" y="2052"/>
                    </a:lnTo>
                    <a:lnTo>
                      <a:pt x="19671" y="1812"/>
                    </a:lnTo>
                    <a:lnTo>
                      <a:pt x="18543" y="1553"/>
                    </a:lnTo>
                    <a:lnTo>
                      <a:pt x="17360" y="1313"/>
                    </a:lnTo>
                    <a:lnTo>
                      <a:pt x="16158" y="1072"/>
                    </a:lnTo>
                    <a:lnTo>
                      <a:pt x="14920" y="851"/>
                    </a:lnTo>
                    <a:lnTo>
                      <a:pt x="13681" y="647"/>
                    </a:lnTo>
                    <a:lnTo>
                      <a:pt x="12443" y="462"/>
                    </a:lnTo>
                    <a:lnTo>
                      <a:pt x="11204" y="296"/>
                    </a:lnTo>
                    <a:lnTo>
                      <a:pt x="9984" y="167"/>
                    </a:lnTo>
                    <a:lnTo>
                      <a:pt x="8801" y="74"/>
                    </a:lnTo>
                    <a:lnTo>
                      <a:pt x="7636" y="19"/>
                    </a:lnTo>
                    <a:lnTo>
                      <a:pt x="70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4"/>
              <p:cNvSpPr/>
              <p:nvPr/>
            </p:nvSpPr>
            <p:spPr>
              <a:xfrm>
                <a:off x="4110949" y="-1184604"/>
                <a:ext cx="121302" cy="23177"/>
              </a:xfrm>
              <a:custGeom>
                <a:rect b="b" l="l" r="r" t="t"/>
                <a:pathLst>
                  <a:path extrusionOk="0" h="629" w="3292">
                    <a:moveTo>
                      <a:pt x="3217" y="0"/>
                    </a:moveTo>
                    <a:lnTo>
                      <a:pt x="3180" y="19"/>
                    </a:lnTo>
                    <a:lnTo>
                      <a:pt x="2995" y="111"/>
                    </a:lnTo>
                    <a:lnTo>
                      <a:pt x="2810" y="185"/>
                    </a:lnTo>
                    <a:lnTo>
                      <a:pt x="2625" y="259"/>
                    </a:lnTo>
                    <a:lnTo>
                      <a:pt x="2441" y="333"/>
                    </a:lnTo>
                    <a:lnTo>
                      <a:pt x="2256" y="389"/>
                    </a:lnTo>
                    <a:lnTo>
                      <a:pt x="2052" y="426"/>
                    </a:lnTo>
                    <a:lnTo>
                      <a:pt x="1868" y="444"/>
                    </a:lnTo>
                    <a:lnTo>
                      <a:pt x="1664" y="463"/>
                    </a:lnTo>
                    <a:lnTo>
                      <a:pt x="1276" y="463"/>
                    </a:lnTo>
                    <a:lnTo>
                      <a:pt x="1073" y="444"/>
                    </a:lnTo>
                    <a:lnTo>
                      <a:pt x="888" y="407"/>
                    </a:lnTo>
                    <a:lnTo>
                      <a:pt x="684" y="370"/>
                    </a:lnTo>
                    <a:lnTo>
                      <a:pt x="499" y="315"/>
                    </a:lnTo>
                    <a:lnTo>
                      <a:pt x="315" y="241"/>
                    </a:lnTo>
                    <a:lnTo>
                      <a:pt x="130" y="167"/>
                    </a:lnTo>
                    <a:lnTo>
                      <a:pt x="93" y="148"/>
                    </a:lnTo>
                    <a:lnTo>
                      <a:pt x="56" y="167"/>
                    </a:lnTo>
                    <a:lnTo>
                      <a:pt x="19" y="204"/>
                    </a:lnTo>
                    <a:lnTo>
                      <a:pt x="0" y="222"/>
                    </a:lnTo>
                    <a:lnTo>
                      <a:pt x="0" y="259"/>
                    </a:lnTo>
                    <a:lnTo>
                      <a:pt x="19" y="278"/>
                    </a:lnTo>
                    <a:lnTo>
                      <a:pt x="37" y="315"/>
                    </a:lnTo>
                    <a:lnTo>
                      <a:pt x="241" y="389"/>
                    </a:lnTo>
                    <a:lnTo>
                      <a:pt x="444" y="463"/>
                    </a:lnTo>
                    <a:lnTo>
                      <a:pt x="629" y="518"/>
                    </a:lnTo>
                    <a:lnTo>
                      <a:pt x="851" y="573"/>
                    </a:lnTo>
                    <a:lnTo>
                      <a:pt x="1054" y="610"/>
                    </a:lnTo>
                    <a:lnTo>
                      <a:pt x="1257" y="629"/>
                    </a:lnTo>
                    <a:lnTo>
                      <a:pt x="1664" y="629"/>
                    </a:lnTo>
                    <a:lnTo>
                      <a:pt x="1868" y="610"/>
                    </a:lnTo>
                    <a:lnTo>
                      <a:pt x="2089" y="592"/>
                    </a:lnTo>
                    <a:lnTo>
                      <a:pt x="2293" y="536"/>
                    </a:lnTo>
                    <a:lnTo>
                      <a:pt x="2496" y="500"/>
                    </a:lnTo>
                    <a:lnTo>
                      <a:pt x="2681" y="426"/>
                    </a:lnTo>
                    <a:lnTo>
                      <a:pt x="2884" y="352"/>
                    </a:lnTo>
                    <a:lnTo>
                      <a:pt x="3069" y="259"/>
                    </a:lnTo>
                    <a:lnTo>
                      <a:pt x="3254" y="148"/>
                    </a:lnTo>
                    <a:lnTo>
                      <a:pt x="3291" y="130"/>
                    </a:lnTo>
                    <a:lnTo>
                      <a:pt x="3291" y="93"/>
                    </a:lnTo>
                    <a:lnTo>
                      <a:pt x="3291" y="74"/>
                    </a:lnTo>
                    <a:lnTo>
                      <a:pt x="3291" y="37"/>
                    </a:lnTo>
                    <a:lnTo>
                      <a:pt x="3273" y="19"/>
                    </a:lnTo>
                    <a:lnTo>
                      <a:pt x="3236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4"/>
              <p:cNvSpPr/>
              <p:nvPr/>
            </p:nvSpPr>
            <p:spPr>
              <a:xfrm>
                <a:off x="4371169" y="-1153283"/>
                <a:ext cx="658760" cy="626076"/>
              </a:xfrm>
              <a:custGeom>
                <a:rect b="b" l="l" r="r" t="t"/>
                <a:pathLst>
                  <a:path extrusionOk="0" h="16991" w="17878">
                    <a:moveTo>
                      <a:pt x="1220" y="1"/>
                    </a:moveTo>
                    <a:lnTo>
                      <a:pt x="1202" y="19"/>
                    </a:lnTo>
                    <a:lnTo>
                      <a:pt x="1184" y="38"/>
                    </a:lnTo>
                    <a:lnTo>
                      <a:pt x="1165" y="75"/>
                    </a:lnTo>
                    <a:lnTo>
                      <a:pt x="1165" y="93"/>
                    </a:lnTo>
                    <a:lnTo>
                      <a:pt x="1165" y="130"/>
                    </a:lnTo>
                    <a:lnTo>
                      <a:pt x="1202" y="149"/>
                    </a:lnTo>
                    <a:lnTo>
                      <a:pt x="1220" y="167"/>
                    </a:lnTo>
                    <a:lnTo>
                      <a:pt x="1387" y="204"/>
                    </a:lnTo>
                    <a:lnTo>
                      <a:pt x="1535" y="278"/>
                    </a:lnTo>
                    <a:lnTo>
                      <a:pt x="1683" y="371"/>
                    </a:lnTo>
                    <a:lnTo>
                      <a:pt x="1831" y="481"/>
                    </a:lnTo>
                    <a:lnTo>
                      <a:pt x="1886" y="500"/>
                    </a:lnTo>
                    <a:lnTo>
                      <a:pt x="1923" y="481"/>
                    </a:lnTo>
                    <a:lnTo>
                      <a:pt x="1941" y="463"/>
                    </a:lnTo>
                    <a:lnTo>
                      <a:pt x="1960" y="426"/>
                    </a:lnTo>
                    <a:lnTo>
                      <a:pt x="1960" y="407"/>
                    </a:lnTo>
                    <a:lnTo>
                      <a:pt x="1960" y="371"/>
                    </a:lnTo>
                    <a:lnTo>
                      <a:pt x="1941" y="352"/>
                    </a:lnTo>
                    <a:lnTo>
                      <a:pt x="1775" y="223"/>
                    </a:lnTo>
                    <a:lnTo>
                      <a:pt x="1609" y="130"/>
                    </a:lnTo>
                    <a:lnTo>
                      <a:pt x="1442" y="56"/>
                    </a:lnTo>
                    <a:lnTo>
                      <a:pt x="1257" y="1"/>
                    </a:lnTo>
                    <a:close/>
                    <a:moveTo>
                      <a:pt x="499" y="38"/>
                    </a:moveTo>
                    <a:lnTo>
                      <a:pt x="407" y="93"/>
                    </a:lnTo>
                    <a:lnTo>
                      <a:pt x="333" y="149"/>
                    </a:lnTo>
                    <a:lnTo>
                      <a:pt x="259" y="204"/>
                    </a:lnTo>
                    <a:lnTo>
                      <a:pt x="204" y="278"/>
                    </a:lnTo>
                    <a:lnTo>
                      <a:pt x="148" y="352"/>
                    </a:lnTo>
                    <a:lnTo>
                      <a:pt x="111" y="444"/>
                    </a:lnTo>
                    <a:lnTo>
                      <a:pt x="37" y="666"/>
                    </a:lnTo>
                    <a:lnTo>
                      <a:pt x="37" y="703"/>
                    </a:lnTo>
                    <a:lnTo>
                      <a:pt x="37" y="722"/>
                    </a:lnTo>
                    <a:lnTo>
                      <a:pt x="74" y="759"/>
                    </a:lnTo>
                    <a:lnTo>
                      <a:pt x="111" y="759"/>
                    </a:lnTo>
                    <a:lnTo>
                      <a:pt x="167" y="740"/>
                    </a:lnTo>
                    <a:lnTo>
                      <a:pt x="204" y="703"/>
                    </a:lnTo>
                    <a:lnTo>
                      <a:pt x="259" y="518"/>
                    </a:lnTo>
                    <a:lnTo>
                      <a:pt x="333" y="389"/>
                    </a:lnTo>
                    <a:lnTo>
                      <a:pt x="444" y="278"/>
                    </a:lnTo>
                    <a:lnTo>
                      <a:pt x="555" y="204"/>
                    </a:lnTo>
                    <a:lnTo>
                      <a:pt x="592" y="186"/>
                    </a:lnTo>
                    <a:lnTo>
                      <a:pt x="610" y="149"/>
                    </a:lnTo>
                    <a:lnTo>
                      <a:pt x="610" y="112"/>
                    </a:lnTo>
                    <a:lnTo>
                      <a:pt x="610" y="93"/>
                    </a:lnTo>
                    <a:lnTo>
                      <a:pt x="592" y="56"/>
                    </a:lnTo>
                    <a:lnTo>
                      <a:pt x="555" y="38"/>
                    </a:lnTo>
                    <a:close/>
                    <a:moveTo>
                      <a:pt x="2385" y="851"/>
                    </a:moveTo>
                    <a:lnTo>
                      <a:pt x="2367" y="870"/>
                    </a:lnTo>
                    <a:lnTo>
                      <a:pt x="2330" y="870"/>
                    </a:lnTo>
                    <a:lnTo>
                      <a:pt x="2311" y="907"/>
                    </a:lnTo>
                    <a:lnTo>
                      <a:pt x="2293" y="925"/>
                    </a:lnTo>
                    <a:lnTo>
                      <a:pt x="2293" y="962"/>
                    </a:lnTo>
                    <a:lnTo>
                      <a:pt x="2311" y="999"/>
                    </a:lnTo>
                    <a:lnTo>
                      <a:pt x="2496" y="1276"/>
                    </a:lnTo>
                    <a:lnTo>
                      <a:pt x="2681" y="1591"/>
                    </a:lnTo>
                    <a:lnTo>
                      <a:pt x="2718" y="1628"/>
                    </a:lnTo>
                    <a:lnTo>
                      <a:pt x="2755" y="1646"/>
                    </a:lnTo>
                    <a:lnTo>
                      <a:pt x="2810" y="1628"/>
                    </a:lnTo>
                    <a:lnTo>
                      <a:pt x="2829" y="1609"/>
                    </a:lnTo>
                    <a:lnTo>
                      <a:pt x="2847" y="1591"/>
                    </a:lnTo>
                    <a:lnTo>
                      <a:pt x="2847" y="1554"/>
                    </a:lnTo>
                    <a:lnTo>
                      <a:pt x="2829" y="1517"/>
                    </a:lnTo>
                    <a:lnTo>
                      <a:pt x="2644" y="1184"/>
                    </a:lnTo>
                    <a:lnTo>
                      <a:pt x="2441" y="888"/>
                    </a:lnTo>
                    <a:lnTo>
                      <a:pt x="2422" y="870"/>
                    </a:lnTo>
                    <a:lnTo>
                      <a:pt x="2385" y="851"/>
                    </a:lnTo>
                    <a:close/>
                    <a:moveTo>
                      <a:pt x="17766" y="962"/>
                    </a:moveTo>
                    <a:lnTo>
                      <a:pt x="17729" y="981"/>
                    </a:lnTo>
                    <a:lnTo>
                      <a:pt x="17711" y="999"/>
                    </a:lnTo>
                    <a:lnTo>
                      <a:pt x="17711" y="1036"/>
                    </a:lnTo>
                    <a:lnTo>
                      <a:pt x="17674" y="1221"/>
                    </a:lnTo>
                    <a:lnTo>
                      <a:pt x="17618" y="1443"/>
                    </a:lnTo>
                    <a:lnTo>
                      <a:pt x="17544" y="1739"/>
                    </a:lnTo>
                    <a:lnTo>
                      <a:pt x="17544" y="1757"/>
                    </a:lnTo>
                    <a:lnTo>
                      <a:pt x="17544" y="1794"/>
                    </a:lnTo>
                    <a:lnTo>
                      <a:pt x="17581" y="1812"/>
                    </a:lnTo>
                    <a:lnTo>
                      <a:pt x="17600" y="1831"/>
                    </a:lnTo>
                    <a:lnTo>
                      <a:pt x="17618" y="1831"/>
                    </a:lnTo>
                    <a:lnTo>
                      <a:pt x="17674" y="1812"/>
                    </a:lnTo>
                    <a:lnTo>
                      <a:pt x="17711" y="1776"/>
                    </a:lnTo>
                    <a:lnTo>
                      <a:pt x="17785" y="1480"/>
                    </a:lnTo>
                    <a:lnTo>
                      <a:pt x="17840" y="1258"/>
                    </a:lnTo>
                    <a:lnTo>
                      <a:pt x="17877" y="1055"/>
                    </a:lnTo>
                    <a:lnTo>
                      <a:pt x="17877" y="1018"/>
                    </a:lnTo>
                    <a:lnTo>
                      <a:pt x="17859" y="999"/>
                    </a:lnTo>
                    <a:lnTo>
                      <a:pt x="17822" y="962"/>
                    </a:lnTo>
                    <a:close/>
                    <a:moveTo>
                      <a:pt x="93" y="1313"/>
                    </a:moveTo>
                    <a:lnTo>
                      <a:pt x="56" y="1332"/>
                    </a:lnTo>
                    <a:lnTo>
                      <a:pt x="19" y="1350"/>
                    </a:lnTo>
                    <a:lnTo>
                      <a:pt x="19" y="1387"/>
                    </a:lnTo>
                    <a:lnTo>
                      <a:pt x="0" y="1406"/>
                    </a:lnTo>
                    <a:lnTo>
                      <a:pt x="56" y="1757"/>
                    </a:lnTo>
                    <a:lnTo>
                      <a:pt x="130" y="2145"/>
                    </a:lnTo>
                    <a:lnTo>
                      <a:pt x="148" y="2182"/>
                    </a:lnTo>
                    <a:lnTo>
                      <a:pt x="204" y="2201"/>
                    </a:lnTo>
                    <a:lnTo>
                      <a:pt x="259" y="2201"/>
                    </a:lnTo>
                    <a:lnTo>
                      <a:pt x="278" y="2164"/>
                    </a:lnTo>
                    <a:lnTo>
                      <a:pt x="296" y="2145"/>
                    </a:lnTo>
                    <a:lnTo>
                      <a:pt x="296" y="2108"/>
                    </a:lnTo>
                    <a:lnTo>
                      <a:pt x="222" y="1739"/>
                    </a:lnTo>
                    <a:lnTo>
                      <a:pt x="167" y="1406"/>
                    </a:lnTo>
                    <a:lnTo>
                      <a:pt x="167" y="1369"/>
                    </a:lnTo>
                    <a:lnTo>
                      <a:pt x="148" y="1350"/>
                    </a:lnTo>
                    <a:lnTo>
                      <a:pt x="111" y="1332"/>
                    </a:lnTo>
                    <a:lnTo>
                      <a:pt x="93" y="1313"/>
                    </a:lnTo>
                    <a:close/>
                    <a:moveTo>
                      <a:pt x="3088" y="2127"/>
                    </a:moveTo>
                    <a:lnTo>
                      <a:pt x="3051" y="2145"/>
                    </a:lnTo>
                    <a:lnTo>
                      <a:pt x="3014" y="2164"/>
                    </a:lnTo>
                    <a:lnTo>
                      <a:pt x="2995" y="2182"/>
                    </a:lnTo>
                    <a:lnTo>
                      <a:pt x="2995" y="2219"/>
                    </a:lnTo>
                    <a:lnTo>
                      <a:pt x="2995" y="2256"/>
                    </a:lnTo>
                    <a:lnTo>
                      <a:pt x="3291" y="2922"/>
                    </a:lnTo>
                    <a:lnTo>
                      <a:pt x="3328" y="2959"/>
                    </a:lnTo>
                    <a:lnTo>
                      <a:pt x="3402" y="2959"/>
                    </a:lnTo>
                    <a:lnTo>
                      <a:pt x="3420" y="2940"/>
                    </a:lnTo>
                    <a:lnTo>
                      <a:pt x="3439" y="2922"/>
                    </a:lnTo>
                    <a:lnTo>
                      <a:pt x="3457" y="2885"/>
                    </a:lnTo>
                    <a:lnTo>
                      <a:pt x="3439" y="2848"/>
                    </a:lnTo>
                    <a:lnTo>
                      <a:pt x="3162" y="2182"/>
                    </a:lnTo>
                    <a:lnTo>
                      <a:pt x="3143" y="2145"/>
                    </a:lnTo>
                    <a:lnTo>
                      <a:pt x="3106" y="2127"/>
                    </a:lnTo>
                    <a:close/>
                    <a:moveTo>
                      <a:pt x="17341" y="2349"/>
                    </a:moveTo>
                    <a:lnTo>
                      <a:pt x="17323" y="2367"/>
                    </a:lnTo>
                    <a:lnTo>
                      <a:pt x="17304" y="2404"/>
                    </a:lnTo>
                    <a:lnTo>
                      <a:pt x="17138" y="2718"/>
                    </a:lnTo>
                    <a:lnTo>
                      <a:pt x="16953" y="3033"/>
                    </a:lnTo>
                    <a:lnTo>
                      <a:pt x="16953" y="3070"/>
                    </a:lnTo>
                    <a:lnTo>
                      <a:pt x="16953" y="3088"/>
                    </a:lnTo>
                    <a:lnTo>
                      <a:pt x="16971" y="3125"/>
                    </a:lnTo>
                    <a:lnTo>
                      <a:pt x="16990" y="3144"/>
                    </a:lnTo>
                    <a:lnTo>
                      <a:pt x="17027" y="3162"/>
                    </a:lnTo>
                    <a:lnTo>
                      <a:pt x="17064" y="3144"/>
                    </a:lnTo>
                    <a:lnTo>
                      <a:pt x="17101" y="3125"/>
                    </a:lnTo>
                    <a:lnTo>
                      <a:pt x="17286" y="2811"/>
                    </a:lnTo>
                    <a:lnTo>
                      <a:pt x="17452" y="2478"/>
                    </a:lnTo>
                    <a:lnTo>
                      <a:pt x="17452" y="2441"/>
                    </a:lnTo>
                    <a:lnTo>
                      <a:pt x="17452" y="2404"/>
                    </a:lnTo>
                    <a:lnTo>
                      <a:pt x="17433" y="2386"/>
                    </a:lnTo>
                    <a:lnTo>
                      <a:pt x="17415" y="2367"/>
                    </a:lnTo>
                    <a:lnTo>
                      <a:pt x="17378" y="2349"/>
                    </a:lnTo>
                    <a:close/>
                    <a:moveTo>
                      <a:pt x="407" y="2737"/>
                    </a:moveTo>
                    <a:lnTo>
                      <a:pt x="370" y="2755"/>
                    </a:lnTo>
                    <a:lnTo>
                      <a:pt x="333" y="2755"/>
                    </a:lnTo>
                    <a:lnTo>
                      <a:pt x="315" y="2792"/>
                    </a:lnTo>
                    <a:lnTo>
                      <a:pt x="315" y="2811"/>
                    </a:lnTo>
                    <a:lnTo>
                      <a:pt x="315" y="2848"/>
                    </a:lnTo>
                    <a:lnTo>
                      <a:pt x="536" y="3550"/>
                    </a:lnTo>
                    <a:lnTo>
                      <a:pt x="555" y="3587"/>
                    </a:lnTo>
                    <a:lnTo>
                      <a:pt x="610" y="3606"/>
                    </a:lnTo>
                    <a:lnTo>
                      <a:pt x="647" y="3606"/>
                    </a:lnTo>
                    <a:lnTo>
                      <a:pt x="666" y="3587"/>
                    </a:lnTo>
                    <a:lnTo>
                      <a:pt x="684" y="3550"/>
                    </a:lnTo>
                    <a:lnTo>
                      <a:pt x="703" y="3532"/>
                    </a:lnTo>
                    <a:lnTo>
                      <a:pt x="684" y="3495"/>
                    </a:lnTo>
                    <a:lnTo>
                      <a:pt x="481" y="2811"/>
                    </a:lnTo>
                    <a:lnTo>
                      <a:pt x="463" y="2774"/>
                    </a:lnTo>
                    <a:lnTo>
                      <a:pt x="426" y="2755"/>
                    </a:lnTo>
                    <a:lnTo>
                      <a:pt x="407" y="2737"/>
                    </a:lnTo>
                    <a:close/>
                    <a:moveTo>
                      <a:pt x="3624" y="3476"/>
                    </a:moveTo>
                    <a:lnTo>
                      <a:pt x="3587" y="3495"/>
                    </a:lnTo>
                    <a:lnTo>
                      <a:pt x="3568" y="3532"/>
                    </a:lnTo>
                    <a:lnTo>
                      <a:pt x="3568" y="3550"/>
                    </a:lnTo>
                    <a:lnTo>
                      <a:pt x="3568" y="3587"/>
                    </a:lnTo>
                    <a:lnTo>
                      <a:pt x="3679" y="3809"/>
                    </a:lnTo>
                    <a:lnTo>
                      <a:pt x="3790" y="3975"/>
                    </a:lnTo>
                    <a:lnTo>
                      <a:pt x="3883" y="4086"/>
                    </a:lnTo>
                    <a:lnTo>
                      <a:pt x="4030" y="4197"/>
                    </a:lnTo>
                    <a:lnTo>
                      <a:pt x="4123" y="4197"/>
                    </a:lnTo>
                    <a:lnTo>
                      <a:pt x="4160" y="4160"/>
                    </a:lnTo>
                    <a:lnTo>
                      <a:pt x="4160" y="4123"/>
                    </a:lnTo>
                    <a:lnTo>
                      <a:pt x="4160" y="4105"/>
                    </a:lnTo>
                    <a:lnTo>
                      <a:pt x="4141" y="4068"/>
                    </a:lnTo>
                    <a:lnTo>
                      <a:pt x="4123" y="4049"/>
                    </a:lnTo>
                    <a:lnTo>
                      <a:pt x="3994" y="3957"/>
                    </a:lnTo>
                    <a:lnTo>
                      <a:pt x="3920" y="3883"/>
                    </a:lnTo>
                    <a:lnTo>
                      <a:pt x="3827" y="3735"/>
                    </a:lnTo>
                    <a:lnTo>
                      <a:pt x="3735" y="3513"/>
                    </a:lnTo>
                    <a:lnTo>
                      <a:pt x="3716" y="3495"/>
                    </a:lnTo>
                    <a:lnTo>
                      <a:pt x="3679" y="3476"/>
                    </a:lnTo>
                    <a:close/>
                    <a:moveTo>
                      <a:pt x="16565" y="3587"/>
                    </a:moveTo>
                    <a:lnTo>
                      <a:pt x="16546" y="3606"/>
                    </a:lnTo>
                    <a:lnTo>
                      <a:pt x="16287" y="3865"/>
                    </a:lnTo>
                    <a:lnTo>
                      <a:pt x="16028" y="4105"/>
                    </a:lnTo>
                    <a:lnTo>
                      <a:pt x="16010" y="4123"/>
                    </a:lnTo>
                    <a:lnTo>
                      <a:pt x="15992" y="4160"/>
                    </a:lnTo>
                    <a:lnTo>
                      <a:pt x="16010" y="4197"/>
                    </a:lnTo>
                    <a:lnTo>
                      <a:pt x="16010" y="4216"/>
                    </a:lnTo>
                    <a:lnTo>
                      <a:pt x="16047" y="4253"/>
                    </a:lnTo>
                    <a:lnTo>
                      <a:pt x="16084" y="4253"/>
                    </a:lnTo>
                    <a:lnTo>
                      <a:pt x="16139" y="4234"/>
                    </a:lnTo>
                    <a:lnTo>
                      <a:pt x="16417" y="3994"/>
                    </a:lnTo>
                    <a:lnTo>
                      <a:pt x="16657" y="3717"/>
                    </a:lnTo>
                    <a:lnTo>
                      <a:pt x="16676" y="3680"/>
                    </a:lnTo>
                    <a:lnTo>
                      <a:pt x="16676" y="3661"/>
                    </a:lnTo>
                    <a:lnTo>
                      <a:pt x="16676" y="3624"/>
                    </a:lnTo>
                    <a:lnTo>
                      <a:pt x="16657" y="3606"/>
                    </a:lnTo>
                    <a:lnTo>
                      <a:pt x="16620" y="3587"/>
                    </a:lnTo>
                    <a:close/>
                    <a:moveTo>
                      <a:pt x="4715" y="4327"/>
                    </a:moveTo>
                    <a:lnTo>
                      <a:pt x="4678" y="4345"/>
                    </a:lnTo>
                    <a:lnTo>
                      <a:pt x="4678" y="4382"/>
                    </a:lnTo>
                    <a:lnTo>
                      <a:pt x="4659" y="4401"/>
                    </a:lnTo>
                    <a:lnTo>
                      <a:pt x="4678" y="4438"/>
                    </a:lnTo>
                    <a:lnTo>
                      <a:pt x="4696" y="4475"/>
                    </a:lnTo>
                    <a:lnTo>
                      <a:pt x="4733" y="4475"/>
                    </a:lnTo>
                    <a:lnTo>
                      <a:pt x="5047" y="4586"/>
                    </a:lnTo>
                    <a:lnTo>
                      <a:pt x="5435" y="4678"/>
                    </a:lnTo>
                    <a:lnTo>
                      <a:pt x="5454" y="4678"/>
                    </a:lnTo>
                    <a:lnTo>
                      <a:pt x="5509" y="4659"/>
                    </a:lnTo>
                    <a:lnTo>
                      <a:pt x="5528" y="4623"/>
                    </a:lnTo>
                    <a:lnTo>
                      <a:pt x="5528" y="4586"/>
                    </a:lnTo>
                    <a:lnTo>
                      <a:pt x="5528" y="4549"/>
                    </a:lnTo>
                    <a:lnTo>
                      <a:pt x="5509" y="4530"/>
                    </a:lnTo>
                    <a:lnTo>
                      <a:pt x="5472" y="4512"/>
                    </a:lnTo>
                    <a:lnTo>
                      <a:pt x="5103" y="4419"/>
                    </a:lnTo>
                    <a:lnTo>
                      <a:pt x="4770" y="4327"/>
                    </a:lnTo>
                    <a:close/>
                    <a:moveTo>
                      <a:pt x="6138" y="4659"/>
                    </a:moveTo>
                    <a:lnTo>
                      <a:pt x="6120" y="4678"/>
                    </a:lnTo>
                    <a:lnTo>
                      <a:pt x="6101" y="4696"/>
                    </a:lnTo>
                    <a:lnTo>
                      <a:pt x="6083" y="4733"/>
                    </a:lnTo>
                    <a:lnTo>
                      <a:pt x="6083" y="4770"/>
                    </a:lnTo>
                    <a:lnTo>
                      <a:pt x="6101" y="4789"/>
                    </a:lnTo>
                    <a:lnTo>
                      <a:pt x="6120" y="4807"/>
                    </a:lnTo>
                    <a:lnTo>
                      <a:pt x="6138" y="4826"/>
                    </a:lnTo>
                    <a:lnTo>
                      <a:pt x="6859" y="4955"/>
                    </a:lnTo>
                    <a:lnTo>
                      <a:pt x="6877" y="4955"/>
                    </a:lnTo>
                    <a:lnTo>
                      <a:pt x="6933" y="4937"/>
                    </a:lnTo>
                    <a:lnTo>
                      <a:pt x="6970" y="4881"/>
                    </a:lnTo>
                    <a:lnTo>
                      <a:pt x="6951" y="4844"/>
                    </a:lnTo>
                    <a:lnTo>
                      <a:pt x="6951" y="4826"/>
                    </a:lnTo>
                    <a:lnTo>
                      <a:pt x="6914" y="4789"/>
                    </a:lnTo>
                    <a:lnTo>
                      <a:pt x="6896" y="4789"/>
                    </a:lnTo>
                    <a:lnTo>
                      <a:pt x="6175" y="4659"/>
                    </a:lnTo>
                    <a:close/>
                    <a:moveTo>
                      <a:pt x="15474" y="4493"/>
                    </a:moveTo>
                    <a:lnTo>
                      <a:pt x="15437" y="4512"/>
                    </a:lnTo>
                    <a:lnTo>
                      <a:pt x="15123" y="4659"/>
                    </a:lnTo>
                    <a:lnTo>
                      <a:pt x="14790" y="4807"/>
                    </a:lnTo>
                    <a:lnTo>
                      <a:pt x="14771" y="4807"/>
                    </a:lnTo>
                    <a:lnTo>
                      <a:pt x="14753" y="4844"/>
                    </a:lnTo>
                    <a:lnTo>
                      <a:pt x="14734" y="4881"/>
                    </a:lnTo>
                    <a:lnTo>
                      <a:pt x="14753" y="4900"/>
                    </a:lnTo>
                    <a:lnTo>
                      <a:pt x="14771" y="4955"/>
                    </a:lnTo>
                    <a:lnTo>
                      <a:pt x="14845" y="4955"/>
                    </a:lnTo>
                    <a:lnTo>
                      <a:pt x="15197" y="4826"/>
                    </a:lnTo>
                    <a:lnTo>
                      <a:pt x="15529" y="4659"/>
                    </a:lnTo>
                    <a:lnTo>
                      <a:pt x="15548" y="4623"/>
                    </a:lnTo>
                    <a:lnTo>
                      <a:pt x="15566" y="4604"/>
                    </a:lnTo>
                    <a:lnTo>
                      <a:pt x="15566" y="4567"/>
                    </a:lnTo>
                    <a:lnTo>
                      <a:pt x="15548" y="4530"/>
                    </a:lnTo>
                    <a:lnTo>
                      <a:pt x="15529" y="4512"/>
                    </a:lnTo>
                    <a:lnTo>
                      <a:pt x="15511" y="4493"/>
                    </a:lnTo>
                    <a:close/>
                    <a:moveTo>
                      <a:pt x="832" y="4123"/>
                    </a:moveTo>
                    <a:lnTo>
                      <a:pt x="795" y="4142"/>
                    </a:lnTo>
                    <a:lnTo>
                      <a:pt x="777" y="4179"/>
                    </a:lnTo>
                    <a:lnTo>
                      <a:pt x="777" y="4197"/>
                    </a:lnTo>
                    <a:lnTo>
                      <a:pt x="777" y="4234"/>
                    </a:lnTo>
                    <a:lnTo>
                      <a:pt x="1036" y="4918"/>
                    </a:lnTo>
                    <a:lnTo>
                      <a:pt x="1073" y="4955"/>
                    </a:lnTo>
                    <a:lnTo>
                      <a:pt x="1128" y="4974"/>
                    </a:lnTo>
                    <a:lnTo>
                      <a:pt x="1147" y="4955"/>
                    </a:lnTo>
                    <a:lnTo>
                      <a:pt x="1184" y="4937"/>
                    </a:lnTo>
                    <a:lnTo>
                      <a:pt x="1202" y="4918"/>
                    </a:lnTo>
                    <a:lnTo>
                      <a:pt x="1202" y="4881"/>
                    </a:lnTo>
                    <a:lnTo>
                      <a:pt x="1202" y="4844"/>
                    </a:lnTo>
                    <a:lnTo>
                      <a:pt x="943" y="4179"/>
                    </a:lnTo>
                    <a:lnTo>
                      <a:pt x="925" y="4142"/>
                    </a:lnTo>
                    <a:lnTo>
                      <a:pt x="888" y="4123"/>
                    </a:lnTo>
                    <a:close/>
                    <a:moveTo>
                      <a:pt x="7580" y="4881"/>
                    </a:moveTo>
                    <a:lnTo>
                      <a:pt x="7543" y="4900"/>
                    </a:lnTo>
                    <a:lnTo>
                      <a:pt x="7525" y="4937"/>
                    </a:lnTo>
                    <a:lnTo>
                      <a:pt x="7525" y="4955"/>
                    </a:lnTo>
                    <a:lnTo>
                      <a:pt x="7525" y="4992"/>
                    </a:lnTo>
                    <a:lnTo>
                      <a:pt x="7525" y="5029"/>
                    </a:lnTo>
                    <a:lnTo>
                      <a:pt x="7561" y="5048"/>
                    </a:lnTo>
                    <a:lnTo>
                      <a:pt x="7580" y="5048"/>
                    </a:lnTo>
                    <a:lnTo>
                      <a:pt x="8319" y="5140"/>
                    </a:lnTo>
                    <a:lnTo>
                      <a:pt x="8356" y="5140"/>
                    </a:lnTo>
                    <a:lnTo>
                      <a:pt x="8375" y="5122"/>
                    </a:lnTo>
                    <a:lnTo>
                      <a:pt x="8393" y="5085"/>
                    </a:lnTo>
                    <a:lnTo>
                      <a:pt x="8412" y="5066"/>
                    </a:lnTo>
                    <a:lnTo>
                      <a:pt x="8393" y="5029"/>
                    </a:lnTo>
                    <a:lnTo>
                      <a:pt x="8393" y="4992"/>
                    </a:lnTo>
                    <a:lnTo>
                      <a:pt x="8356" y="4974"/>
                    </a:lnTo>
                    <a:lnTo>
                      <a:pt x="8338" y="4974"/>
                    </a:lnTo>
                    <a:lnTo>
                      <a:pt x="7617" y="4881"/>
                    </a:lnTo>
                    <a:close/>
                    <a:moveTo>
                      <a:pt x="14106" y="4992"/>
                    </a:moveTo>
                    <a:lnTo>
                      <a:pt x="13847" y="5029"/>
                    </a:lnTo>
                    <a:lnTo>
                      <a:pt x="13570" y="5066"/>
                    </a:lnTo>
                    <a:lnTo>
                      <a:pt x="13403" y="5066"/>
                    </a:lnTo>
                    <a:lnTo>
                      <a:pt x="13366" y="5085"/>
                    </a:lnTo>
                    <a:lnTo>
                      <a:pt x="13348" y="5103"/>
                    </a:lnTo>
                    <a:lnTo>
                      <a:pt x="13329" y="5140"/>
                    </a:lnTo>
                    <a:lnTo>
                      <a:pt x="13311" y="5159"/>
                    </a:lnTo>
                    <a:lnTo>
                      <a:pt x="13329" y="5196"/>
                    </a:lnTo>
                    <a:lnTo>
                      <a:pt x="13348" y="5214"/>
                    </a:lnTo>
                    <a:lnTo>
                      <a:pt x="13366" y="5233"/>
                    </a:lnTo>
                    <a:lnTo>
                      <a:pt x="13588" y="5233"/>
                    </a:lnTo>
                    <a:lnTo>
                      <a:pt x="13866" y="5196"/>
                    </a:lnTo>
                    <a:lnTo>
                      <a:pt x="14143" y="5159"/>
                    </a:lnTo>
                    <a:lnTo>
                      <a:pt x="14161" y="5140"/>
                    </a:lnTo>
                    <a:lnTo>
                      <a:pt x="14198" y="5122"/>
                    </a:lnTo>
                    <a:lnTo>
                      <a:pt x="14198" y="5085"/>
                    </a:lnTo>
                    <a:lnTo>
                      <a:pt x="14198" y="5048"/>
                    </a:lnTo>
                    <a:lnTo>
                      <a:pt x="14198" y="5029"/>
                    </a:lnTo>
                    <a:lnTo>
                      <a:pt x="14161" y="4992"/>
                    </a:lnTo>
                    <a:close/>
                    <a:moveTo>
                      <a:pt x="9059" y="5029"/>
                    </a:moveTo>
                    <a:lnTo>
                      <a:pt x="9022" y="5048"/>
                    </a:lnTo>
                    <a:lnTo>
                      <a:pt x="8985" y="5048"/>
                    </a:lnTo>
                    <a:lnTo>
                      <a:pt x="8966" y="5085"/>
                    </a:lnTo>
                    <a:lnTo>
                      <a:pt x="8966" y="5122"/>
                    </a:lnTo>
                    <a:lnTo>
                      <a:pt x="8966" y="5140"/>
                    </a:lnTo>
                    <a:lnTo>
                      <a:pt x="8985" y="5177"/>
                    </a:lnTo>
                    <a:lnTo>
                      <a:pt x="9003" y="5196"/>
                    </a:lnTo>
                    <a:lnTo>
                      <a:pt x="9040" y="5196"/>
                    </a:lnTo>
                    <a:lnTo>
                      <a:pt x="9761" y="5251"/>
                    </a:lnTo>
                    <a:lnTo>
                      <a:pt x="9798" y="5251"/>
                    </a:lnTo>
                    <a:lnTo>
                      <a:pt x="9835" y="5233"/>
                    </a:lnTo>
                    <a:lnTo>
                      <a:pt x="9854" y="5214"/>
                    </a:lnTo>
                    <a:lnTo>
                      <a:pt x="9854" y="5177"/>
                    </a:lnTo>
                    <a:lnTo>
                      <a:pt x="9854" y="5140"/>
                    </a:lnTo>
                    <a:lnTo>
                      <a:pt x="9835" y="5122"/>
                    </a:lnTo>
                    <a:lnTo>
                      <a:pt x="9817" y="5103"/>
                    </a:lnTo>
                    <a:lnTo>
                      <a:pt x="9780" y="5085"/>
                    </a:lnTo>
                    <a:lnTo>
                      <a:pt x="9059" y="5029"/>
                    </a:lnTo>
                    <a:close/>
                    <a:moveTo>
                      <a:pt x="10464" y="5122"/>
                    </a:moveTo>
                    <a:lnTo>
                      <a:pt x="10445" y="5140"/>
                    </a:lnTo>
                    <a:lnTo>
                      <a:pt x="10427" y="5177"/>
                    </a:lnTo>
                    <a:lnTo>
                      <a:pt x="10408" y="5196"/>
                    </a:lnTo>
                    <a:lnTo>
                      <a:pt x="10427" y="5233"/>
                    </a:lnTo>
                    <a:lnTo>
                      <a:pt x="10427" y="5270"/>
                    </a:lnTo>
                    <a:lnTo>
                      <a:pt x="10464" y="5288"/>
                    </a:lnTo>
                    <a:lnTo>
                      <a:pt x="10501" y="5288"/>
                    </a:lnTo>
                    <a:lnTo>
                      <a:pt x="11222" y="5307"/>
                    </a:lnTo>
                    <a:lnTo>
                      <a:pt x="11259" y="5307"/>
                    </a:lnTo>
                    <a:lnTo>
                      <a:pt x="11277" y="5288"/>
                    </a:lnTo>
                    <a:lnTo>
                      <a:pt x="11296" y="5251"/>
                    </a:lnTo>
                    <a:lnTo>
                      <a:pt x="11314" y="5214"/>
                    </a:lnTo>
                    <a:lnTo>
                      <a:pt x="11296" y="5196"/>
                    </a:lnTo>
                    <a:lnTo>
                      <a:pt x="11277" y="5159"/>
                    </a:lnTo>
                    <a:lnTo>
                      <a:pt x="11259" y="5140"/>
                    </a:lnTo>
                    <a:lnTo>
                      <a:pt x="11222" y="5140"/>
                    </a:lnTo>
                    <a:lnTo>
                      <a:pt x="10501" y="5122"/>
                    </a:lnTo>
                    <a:close/>
                    <a:moveTo>
                      <a:pt x="12682" y="5122"/>
                    </a:moveTo>
                    <a:lnTo>
                      <a:pt x="11943" y="5140"/>
                    </a:lnTo>
                    <a:lnTo>
                      <a:pt x="11924" y="5140"/>
                    </a:lnTo>
                    <a:lnTo>
                      <a:pt x="11887" y="5159"/>
                    </a:lnTo>
                    <a:lnTo>
                      <a:pt x="11869" y="5196"/>
                    </a:lnTo>
                    <a:lnTo>
                      <a:pt x="11869" y="5214"/>
                    </a:lnTo>
                    <a:lnTo>
                      <a:pt x="11869" y="5251"/>
                    </a:lnTo>
                    <a:lnTo>
                      <a:pt x="11887" y="5288"/>
                    </a:lnTo>
                    <a:lnTo>
                      <a:pt x="11924" y="5307"/>
                    </a:lnTo>
                    <a:lnTo>
                      <a:pt x="11961" y="5307"/>
                    </a:lnTo>
                    <a:lnTo>
                      <a:pt x="12682" y="5288"/>
                    </a:lnTo>
                    <a:lnTo>
                      <a:pt x="12719" y="5270"/>
                    </a:lnTo>
                    <a:lnTo>
                      <a:pt x="12738" y="5251"/>
                    </a:lnTo>
                    <a:lnTo>
                      <a:pt x="12756" y="5233"/>
                    </a:lnTo>
                    <a:lnTo>
                      <a:pt x="12756" y="5196"/>
                    </a:lnTo>
                    <a:lnTo>
                      <a:pt x="12756" y="5159"/>
                    </a:lnTo>
                    <a:lnTo>
                      <a:pt x="12738" y="5140"/>
                    </a:lnTo>
                    <a:lnTo>
                      <a:pt x="12701" y="5122"/>
                    </a:lnTo>
                    <a:close/>
                    <a:moveTo>
                      <a:pt x="1368" y="5473"/>
                    </a:moveTo>
                    <a:lnTo>
                      <a:pt x="1331" y="5491"/>
                    </a:lnTo>
                    <a:lnTo>
                      <a:pt x="1313" y="5528"/>
                    </a:lnTo>
                    <a:lnTo>
                      <a:pt x="1313" y="5565"/>
                    </a:lnTo>
                    <a:lnTo>
                      <a:pt x="1313" y="5584"/>
                    </a:lnTo>
                    <a:lnTo>
                      <a:pt x="1590" y="6268"/>
                    </a:lnTo>
                    <a:lnTo>
                      <a:pt x="1627" y="6305"/>
                    </a:lnTo>
                    <a:lnTo>
                      <a:pt x="1701" y="6305"/>
                    </a:lnTo>
                    <a:lnTo>
                      <a:pt x="1738" y="6286"/>
                    </a:lnTo>
                    <a:lnTo>
                      <a:pt x="1757" y="6249"/>
                    </a:lnTo>
                    <a:lnTo>
                      <a:pt x="1757" y="6231"/>
                    </a:lnTo>
                    <a:lnTo>
                      <a:pt x="1757" y="6194"/>
                    </a:lnTo>
                    <a:lnTo>
                      <a:pt x="1479" y="5528"/>
                    </a:lnTo>
                    <a:lnTo>
                      <a:pt x="1461" y="5491"/>
                    </a:lnTo>
                    <a:lnTo>
                      <a:pt x="1424" y="5473"/>
                    </a:lnTo>
                    <a:close/>
                    <a:moveTo>
                      <a:pt x="1960" y="6804"/>
                    </a:moveTo>
                    <a:lnTo>
                      <a:pt x="1923" y="6822"/>
                    </a:lnTo>
                    <a:lnTo>
                      <a:pt x="1904" y="6841"/>
                    </a:lnTo>
                    <a:lnTo>
                      <a:pt x="1886" y="6859"/>
                    </a:lnTo>
                    <a:lnTo>
                      <a:pt x="1886" y="6896"/>
                    </a:lnTo>
                    <a:lnTo>
                      <a:pt x="1886" y="6933"/>
                    </a:lnTo>
                    <a:lnTo>
                      <a:pt x="2108" y="7433"/>
                    </a:lnTo>
                    <a:lnTo>
                      <a:pt x="2182" y="7599"/>
                    </a:lnTo>
                    <a:lnTo>
                      <a:pt x="2219" y="7636"/>
                    </a:lnTo>
                    <a:lnTo>
                      <a:pt x="2256" y="7654"/>
                    </a:lnTo>
                    <a:lnTo>
                      <a:pt x="2293" y="7636"/>
                    </a:lnTo>
                    <a:lnTo>
                      <a:pt x="2311" y="7617"/>
                    </a:lnTo>
                    <a:lnTo>
                      <a:pt x="2330" y="7599"/>
                    </a:lnTo>
                    <a:lnTo>
                      <a:pt x="2348" y="7562"/>
                    </a:lnTo>
                    <a:lnTo>
                      <a:pt x="2330" y="7525"/>
                    </a:lnTo>
                    <a:lnTo>
                      <a:pt x="2256" y="7377"/>
                    </a:lnTo>
                    <a:lnTo>
                      <a:pt x="2034" y="6859"/>
                    </a:lnTo>
                    <a:lnTo>
                      <a:pt x="2015" y="6841"/>
                    </a:lnTo>
                    <a:lnTo>
                      <a:pt x="1997" y="6822"/>
                    </a:lnTo>
                    <a:lnTo>
                      <a:pt x="1960" y="6804"/>
                    </a:lnTo>
                    <a:close/>
                    <a:moveTo>
                      <a:pt x="2515" y="8154"/>
                    </a:moveTo>
                    <a:lnTo>
                      <a:pt x="2478" y="8172"/>
                    </a:lnTo>
                    <a:lnTo>
                      <a:pt x="2478" y="8190"/>
                    </a:lnTo>
                    <a:lnTo>
                      <a:pt x="2459" y="8227"/>
                    </a:lnTo>
                    <a:lnTo>
                      <a:pt x="2478" y="8264"/>
                    </a:lnTo>
                    <a:lnTo>
                      <a:pt x="2552" y="8449"/>
                    </a:lnTo>
                    <a:lnTo>
                      <a:pt x="2755" y="8930"/>
                    </a:lnTo>
                    <a:lnTo>
                      <a:pt x="2792" y="8967"/>
                    </a:lnTo>
                    <a:lnTo>
                      <a:pt x="2829" y="8985"/>
                    </a:lnTo>
                    <a:lnTo>
                      <a:pt x="2866" y="8967"/>
                    </a:lnTo>
                    <a:lnTo>
                      <a:pt x="2884" y="8948"/>
                    </a:lnTo>
                    <a:lnTo>
                      <a:pt x="2903" y="8930"/>
                    </a:lnTo>
                    <a:lnTo>
                      <a:pt x="2921" y="8893"/>
                    </a:lnTo>
                    <a:lnTo>
                      <a:pt x="2903" y="8875"/>
                    </a:lnTo>
                    <a:lnTo>
                      <a:pt x="2699" y="8394"/>
                    </a:lnTo>
                    <a:lnTo>
                      <a:pt x="2625" y="8190"/>
                    </a:lnTo>
                    <a:lnTo>
                      <a:pt x="2607" y="8172"/>
                    </a:lnTo>
                    <a:lnTo>
                      <a:pt x="2570" y="8154"/>
                    </a:lnTo>
                    <a:close/>
                    <a:moveTo>
                      <a:pt x="3088" y="9485"/>
                    </a:moveTo>
                    <a:lnTo>
                      <a:pt x="3051" y="9503"/>
                    </a:lnTo>
                    <a:lnTo>
                      <a:pt x="3051" y="9540"/>
                    </a:lnTo>
                    <a:lnTo>
                      <a:pt x="3032" y="9577"/>
                    </a:lnTo>
                    <a:lnTo>
                      <a:pt x="3051" y="9596"/>
                    </a:lnTo>
                    <a:lnTo>
                      <a:pt x="3328" y="10261"/>
                    </a:lnTo>
                    <a:lnTo>
                      <a:pt x="3365" y="10298"/>
                    </a:lnTo>
                    <a:lnTo>
                      <a:pt x="3402" y="10317"/>
                    </a:lnTo>
                    <a:lnTo>
                      <a:pt x="3439" y="10317"/>
                    </a:lnTo>
                    <a:lnTo>
                      <a:pt x="3476" y="10298"/>
                    </a:lnTo>
                    <a:lnTo>
                      <a:pt x="3494" y="10261"/>
                    </a:lnTo>
                    <a:lnTo>
                      <a:pt x="3494" y="10243"/>
                    </a:lnTo>
                    <a:lnTo>
                      <a:pt x="3476" y="10206"/>
                    </a:lnTo>
                    <a:lnTo>
                      <a:pt x="3199" y="9540"/>
                    </a:lnTo>
                    <a:lnTo>
                      <a:pt x="3180" y="9503"/>
                    </a:lnTo>
                    <a:lnTo>
                      <a:pt x="3143" y="9485"/>
                    </a:lnTo>
                    <a:close/>
                    <a:moveTo>
                      <a:pt x="3698" y="10816"/>
                    </a:moveTo>
                    <a:lnTo>
                      <a:pt x="3661" y="10834"/>
                    </a:lnTo>
                    <a:lnTo>
                      <a:pt x="3642" y="10853"/>
                    </a:lnTo>
                    <a:lnTo>
                      <a:pt x="3624" y="10871"/>
                    </a:lnTo>
                    <a:lnTo>
                      <a:pt x="3605" y="10908"/>
                    </a:lnTo>
                    <a:lnTo>
                      <a:pt x="3624" y="10945"/>
                    </a:lnTo>
                    <a:lnTo>
                      <a:pt x="3920" y="11611"/>
                    </a:lnTo>
                    <a:lnTo>
                      <a:pt x="3938" y="11648"/>
                    </a:lnTo>
                    <a:lnTo>
                      <a:pt x="4030" y="11648"/>
                    </a:lnTo>
                    <a:lnTo>
                      <a:pt x="4049" y="11629"/>
                    </a:lnTo>
                    <a:lnTo>
                      <a:pt x="4067" y="11611"/>
                    </a:lnTo>
                    <a:lnTo>
                      <a:pt x="4067" y="11574"/>
                    </a:lnTo>
                    <a:lnTo>
                      <a:pt x="4067" y="11537"/>
                    </a:lnTo>
                    <a:lnTo>
                      <a:pt x="3772" y="10871"/>
                    </a:lnTo>
                    <a:lnTo>
                      <a:pt x="3753" y="10834"/>
                    </a:lnTo>
                    <a:lnTo>
                      <a:pt x="3735" y="10834"/>
                    </a:lnTo>
                    <a:lnTo>
                      <a:pt x="3698" y="10816"/>
                    </a:lnTo>
                    <a:close/>
                    <a:moveTo>
                      <a:pt x="4271" y="12147"/>
                    </a:moveTo>
                    <a:lnTo>
                      <a:pt x="4252" y="12165"/>
                    </a:lnTo>
                    <a:lnTo>
                      <a:pt x="4215" y="12184"/>
                    </a:lnTo>
                    <a:lnTo>
                      <a:pt x="4197" y="12202"/>
                    </a:lnTo>
                    <a:lnTo>
                      <a:pt x="4197" y="12239"/>
                    </a:lnTo>
                    <a:lnTo>
                      <a:pt x="4197" y="12276"/>
                    </a:lnTo>
                    <a:lnTo>
                      <a:pt x="4493" y="12942"/>
                    </a:lnTo>
                    <a:lnTo>
                      <a:pt x="4530" y="12979"/>
                    </a:lnTo>
                    <a:lnTo>
                      <a:pt x="4567" y="12997"/>
                    </a:lnTo>
                    <a:lnTo>
                      <a:pt x="4604" y="12979"/>
                    </a:lnTo>
                    <a:lnTo>
                      <a:pt x="4622" y="12960"/>
                    </a:lnTo>
                    <a:lnTo>
                      <a:pt x="4641" y="12942"/>
                    </a:lnTo>
                    <a:lnTo>
                      <a:pt x="4659" y="12905"/>
                    </a:lnTo>
                    <a:lnTo>
                      <a:pt x="4641" y="12868"/>
                    </a:lnTo>
                    <a:lnTo>
                      <a:pt x="4363" y="12202"/>
                    </a:lnTo>
                    <a:lnTo>
                      <a:pt x="4345" y="12184"/>
                    </a:lnTo>
                    <a:lnTo>
                      <a:pt x="4308" y="12165"/>
                    </a:lnTo>
                    <a:lnTo>
                      <a:pt x="4271" y="12147"/>
                    </a:lnTo>
                    <a:close/>
                    <a:moveTo>
                      <a:pt x="4825" y="13496"/>
                    </a:moveTo>
                    <a:lnTo>
                      <a:pt x="4807" y="13515"/>
                    </a:lnTo>
                    <a:lnTo>
                      <a:pt x="4788" y="13552"/>
                    </a:lnTo>
                    <a:lnTo>
                      <a:pt x="4770" y="13570"/>
                    </a:lnTo>
                    <a:lnTo>
                      <a:pt x="4788" y="13607"/>
                    </a:lnTo>
                    <a:lnTo>
                      <a:pt x="5084" y="14273"/>
                    </a:lnTo>
                    <a:lnTo>
                      <a:pt x="5103" y="14310"/>
                    </a:lnTo>
                    <a:lnTo>
                      <a:pt x="5158" y="14328"/>
                    </a:lnTo>
                    <a:lnTo>
                      <a:pt x="5195" y="14310"/>
                    </a:lnTo>
                    <a:lnTo>
                      <a:pt x="5214" y="14291"/>
                    </a:lnTo>
                    <a:lnTo>
                      <a:pt x="5232" y="14273"/>
                    </a:lnTo>
                    <a:lnTo>
                      <a:pt x="5232" y="14236"/>
                    </a:lnTo>
                    <a:lnTo>
                      <a:pt x="5232" y="14199"/>
                    </a:lnTo>
                    <a:lnTo>
                      <a:pt x="4936" y="13533"/>
                    </a:lnTo>
                    <a:lnTo>
                      <a:pt x="4918" y="13515"/>
                    </a:lnTo>
                    <a:lnTo>
                      <a:pt x="4899" y="13496"/>
                    </a:lnTo>
                    <a:close/>
                    <a:moveTo>
                      <a:pt x="5417" y="14827"/>
                    </a:moveTo>
                    <a:lnTo>
                      <a:pt x="5380" y="14846"/>
                    </a:lnTo>
                    <a:lnTo>
                      <a:pt x="5362" y="14883"/>
                    </a:lnTo>
                    <a:lnTo>
                      <a:pt x="5362" y="14901"/>
                    </a:lnTo>
                    <a:lnTo>
                      <a:pt x="5362" y="14938"/>
                    </a:lnTo>
                    <a:lnTo>
                      <a:pt x="5657" y="15604"/>
                    </a:lnTo>
                    <a:lnTo>
                      <a:pt x="5694" y="15641"/>
                    </a:lnTo>
                    <a:lnTo>
                      <a:pt x="5731" y="15659"/>
                    </a:lnTo>
                    <a:lnTo>
                      <a:pt x="5768" y="15659"/>
                    </a:lnTo>
                    <a:lnTo>
                      <a:pt x="5805" y="15622"/>
                    </a:lnTo>
                    <a:lnTo>
                      <a:pt x="5824" y="15604"/>
                    </a:lnTo>
                    <a:lnTo>
                      <a:pt x="5824" y="15567"/>
                    </a:lnTo>
                    <a:lnTo>
                      <a:pt x="5824" y="15548"/>
                    </a:lnTo>
                    <a:lnTo>
                      <a:pt x="5528" y="14864"/>
                    </a:lnTo>
                    <a:lnTo>
                      <a:pt x="5509" y="14846"/>
                    </a:lnTo>
                    <a:lnTo>
                      <a:pt x="5472" y="14827"/>
                    </a:lnTo>
                    <a:close/>
                    <a:moveTo>
                      <a:pt x="5990" y="16158"/>
                    </a:moveTo>
                    <a:lnTo>
                      <a:pt x="5972" y="16177"/>
                    </a:lnTo>
                    <a:lnTo>
                      <a:pt x="5953" y="16214"/>
                    </a:lnTo>
                    <a:lnTo>
                      <a:pt x="5953" y="16251"/>
                    </a:lnTo>
                    <a:lnTo>
                      <a:pt x="5953" y="16269"/>
                    </a:lnTo>
                    <a:lnTo>
                      <a:pt x="6249" y="16935"/>
                    </a:lnTo>
                    <a:lnTo>
                      <a:pt x="6286" y="16972"/>
                    </a:lnTo>
                    <a:lnTo>
                      <a:pt x="6323" y="16990"/>
                    </a:lnTo>
                    <a:lnTo>
                      <a:pt x="6360" y="16990"/>
                    </a:lnTo>
                    <a:lnTo>
                      <a:pt x="6378" y="16972"/>
                    </a:lnTo>
                    <a:lnTo>
                      <a:pt x="6397" y="16935"/>
                    </a:lnTo>
                    <a:lnTo>
                      <a:pt x="6415" y="16898"/>
                    </a:lnTo>
                    <a:lnTo>
                      <a:pt x="6397" y="16879"/>
                    </a:lnTo>
                    <a:lnTo>
                      <a:pt x="6101" y="16214"/>
                    </a:lnTo>
                    <a:lnTo>
                      <a:pt x="6083" y="16177"/>
                    </a:lnTo>
                    <a:lnTo>
                      <a:pt x="6064" y="16158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4"/>
              <p:cNvSpPr/>
              <p:nvPr/>
            </p:nvSpPr>
            <p:spPr>
              <a:xfrm>
                <a:off x="4429758" y="-508849"/>
                <a:ext cx="254800" cy="70895"/>
              </a:xfrm>
              <a:custGeom>
                <a:rect b="b" l="l" r="r" t="t"/>
                <a:pathLst>
                  <a:path extrusionOk="0" h="1924" w="6915">
                    <a:moveTo>
                      <a:pt x="6508" y="0"/>
                    </a:moveTo>
                    <a:lnTo>
                      <a:pt x="0" y="222"/>
                    </a:lnTo>
                    <a:lnTo>
                      <a:pt x="666" y="1923"/>
                    </a:lnTo>
                    <a:lnTo>
                      <a:pt x="6914" y="1720"/>
                    </a:lnTo>
                    <a:lnTo>
                      <a:pt x="65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4"/>
              <p:cNvSpPr/>
              <p:nvPr/>
            </p:nvSpPr>
            <p:spPr>
              <a:xfrm>
                <a:off x="4156567" y="-1004786"/>
                <a:ext cx="159439" cy="299791"/>
              </a:xfrm>
              <a:custGeom>
                <a:rect b="b" l="l" r="r" t="t"/>
                <a:pathLst>
                  <a:path extrusionOk="0" h="8136" w="4327">
                    <a:moveTo>
                      <a:pt x="38" y="1"/>
                    </a:moveTo>
                    <a:lnTo>
                      <a:pt x="1" y="56"/>
                    </a:lnTo>
                    <a:lnTo>
                      <a:pt x="1" y="93"/>
                    </a:lnTo>
                    <a:lnTo>
                      <a:pt x="1" y="130"/>
                    </a:lnTo>
                    <a:lnTo>
                      <a:pt x="482" y="1147"/>
                    </a:lnTo>
                    <a:lnTo>
                      <a:pt x="962" y="2164"/>
                    </a:lnTo>
                    <a:lnTo>
                      <a:pt x="1461" y="3162"/>
                    </a:lnTo>
                    <a:lnTo>
                      <a:pt x="1979" y="4160"/>
                    </a:lnTo>
                    <a:lnTo>
                      <a:pt x="2515" y="5159"/>
                    </a:lnTo>
                    <a:lnTo>
                      <a:pt x="3051" y="6157"/>
                    </a:lnTo>
                    <a:lnTo>
                      <a:pt x="3606" y="7137"/>
                    </a:lnTo>
                    <a:lnTo>
                      <a:pt x="4161" y="8098"/>
                    </a:lnTo>
                    <a:lnTo>
                      <a:pt x="4197" y="8135"/>
                    </a:lnTo>
                    <a:lnTo>
                      <a:pt x="4290" y="8135"/>
                    </a:lnTo>
                    <a:lnTo>
                      <a:pt x="4308" y="8117"/>
                    </a:lnTo>
                    <a:lnTo>
                      <a:pt x="4327" y="8080"/>
                    </a:lnTo>
                    <a:lnTo>
                      <a:pt x="4327" y="8043"/>
                    </a:lnTo>
                    <a:lnTo>
                      <a:pt x="4308" y="8024"/>
                    </a:lnTo>
                    <a:lnTo>
                      <a:pt x="3754" y="7044"/>
                    </a:lnTo>
                    <a:lnTo>
                      <a:pt x="3199" y="6065"/>
                    </a:lnTo>
                    <a:lnTo>
                      <a:pt x="2645" y="5085"/>
                    </a:lnTo>
                    <a:lnTo>
                      <a:pt x="2127" y="4087"/>
                    </a:lnTo>
                    <a:lnTo>
                      <a:pt x="1609" y="3088"/>
                    </a:lnTo>
                    <a:lnTo>
                      <a:pt x="1110" y="2071"/>
                    </a:lnTo>
                    <a:lnTo>
                      <a:pt x="630" y="1055"/>
                    </a:lnTo>
                    <a:lnTo>
                      <a:pt x="149" y="38"/>
                    </a:lnTo>
                    <a:lnTo>
                      <a:pt x="130" y="1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4"/>
              <p:cNvSpPr/>
              <p:nvPr/>
            </p:nvSpPr>
            <p:spPr>
              <a:xfrm>
                <a:off x="4416124" y="-1111055"/>
                <a:ext cx="78375" cy="178526"/>
              </a:xfrm>
              <a:custGeom>
                <a:rect b="b" l="l" r="r" t="t"/>
                <a:pathLst>
                  <a:path extrusionOk="0" h="4845" w="2127">
                    <a:moveTo>
                      <a:pt x="37" y="1"/>
                    </a:moveTo>
                    <a:lnTo>
                      <a:pt x="0" y="56"/>
                    </a:lnTo>
                    <a:lnTo>
                      <a:pt x="0" y="93"/>
                    </a:lnTo>
                    <a:lnTo>
                      <a:pt x="0" y="130"/>
                    </a:lnTo>
                    <a:lnTo>
                      <a:pt x="518" y="1277"/>
                    </a:lnTo>
                    <a:lnTo>
                      <a:pt x="1036" y="2441"/>
                    </a:lnTo>
                    <a:lnTo>
                      <a:pt x="1498" y="3606"/>
                    </a:lnTo>
                    <a:lnTo>
                      <a:pt x="1960" y="4789"/>
                    </a:lnTo>
                    <a:lnTo>
                      <a:pt x="1979" y="4826"/>
                    </a:lnTo>
                    <a:lnTo>
                      <a:pt x="1997" y="4845"/>
                    </a:lnTo>
                    <a:lnTo>
                      <a:pt x="2071" y="4845"/>
                    </a:lnTo>
                    <a:lnTo>
                      <a:pt x="2089" y="4826"/>
                    </a:lnTo>
                    <a:lnTo>
                      <a:pt x="2108" y="4808"/>
                    </a:lnTo>
                    <a:lnTo>
                      <a:pt x="2126" y="4771"/>
                    </a:lnTo>
                    <a:lnTo>
                      <a:pt x="2126" y="4752"/>
                    </a:lnTo>
                    <a:lnTo>
                      <a:pt x="1664" y="3550"/>
                    </a:lnTo>
                    <a:lnTo>
                      <a:pt x="1184" y="2367"/>
                    </a:lnTo>
                    <a:lnTo>
                      <a:pt x="684" y="1203"/>
                    </a:lnTo>
                    <a:lnTo>
                      <a:pt x="148" y="38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4"/>
              <p:cNvSpPr/>
              <p:nvPr/>
            </p:nvSpPr>
            <p:spPr>
              <a:xfrm>
                <a:off x="4452898" y="-1070154"/>
                <a:ext cx="10944" cy="43627"/>
              </a:xfrm>
              <a:custGeom>
                <a:rect b="b" l="l" r="r" t="t"/>
                <a:pathLst>
                  <a:path extrusionOk="0" h="1184" w="297">
                    <a:moveTo>
                      <a:pt x="204" y="0"/>
                    </a:moveTo>
                    <a:lnTo>
                      <a:pt x="186" y="19"/>
                    </a:lnTo>
                    <a:lnTo>
                      <a:pt x="149" y="37"/>
                    </a:lnTo>
                    <a:lnTo>
                      <a:pt x="149" y="74"/>
                    </a:lnTo>
                    <a:lnTo>
                      <a:pt x="1" y="1072"/>
                    </a:lnTo>
                    <a:lnTo>
                      <a:pt x="1" y="1109"/>
                    </a:lnTo>
                    <a:lnTo>
                      <a:pt x="19" y="1146"/>
                    </a:lnTo>
                    <a:lnTo>
                      <a:pt x="56" y="1183"/>
                    </a:lnTo>
                    <a:lnTo>
                      <a:pt x="93" y="1183"/>
                    </a:lnTo>
                    <a:lnTo>
                      <a:pt x="130" y="1165"/>
                    </a:lnTo>
                    <a:lnTo>
                      <a:pt x="149" y="1146"/>
                    </a:lnTo>
                    <a:lnTo>
                      <a:pt x="149" y="1128"/>
                    </a:lnTo>
                    <a:lnTo>
                      <a:pt x="297" y="111"/>
                    </a:lnTo>
                    <a:lnTo>
                      <a:pt x="297" y="74"/>
                    </a:lnTo>
                    <a:lnTo>
                      <a:pt x="297" y="56"/>
                    </a:lnTo>
                    <a:lnTo>
                      <a:pt x="241" y="19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4"/>
              <p:cNvSpPr/>
              <p:nvPr/>
            </p:nvSpPr>
            <p:spPr>
              <a:xfrm>
                <a:off x="4552351" y="-1716615"/>
                <a:ext cx="635619" cy="487087"/>
              </a:xfrm>
              <a:custGeom>
                <a:rect b="b" l="l" r="r" t="t"/>
                <a:pathLst>
                  <a:path extrusionOk="0" h="13219" w="17250">
                    <a:moveTo>
                      <a:pt x="16916" y="0"/>
                    </a:moveTo>
                    <a:lnTo>
                      <a:pt x="11703" y="813"/>
                    </a:lnTo>
                    <a:lnTo>
                      <a:pt x="11703" y="1923"/>
                    </a:lnTo>
                    <a:lnTo>
                      <a:pt x="11703" y="3069"/>
                    </a:lnTo>
                    <a:lnTo>
                      <a:pt x="11666" y="4418"/>
                    </a:lnTo>
                    <a:lnTo>
                      <a:pt x="11611" y="5805"/>
                    </a:lnTo>
                    <a:lnTo>
                      <a:pt x="11574" y="6470"/>
                    </a:lnTo>
                    <a:lnTo>
                      <a:pt x="11537" y="7099"/>
                    </a:lnTo>
                    <a:lnTo>
                      <a:pt x="11481" y="7654"/>
                    </a:lnTo>
                    <a:lnTo>
                      <a:pt x="11426" y="8134"/>
                    </a:lnTo>
                    <a:lnTo>
                      <a:pt x="11352" y="8504"/>
                    </a:lnTo>
                    <a:lnTo>
                      <a:pt x="11296" y="8652"/>
                    </a:lnTo>
                    <a:lnTo>
                      <a:pt x="11259" y="8763"/>
                    </a:lnTo>
                    <a:lnTo>
                      <a:pt x="11222" y="8818"/>
                    </a:lnTo>
                    <a:lnTo>
                      <a:pt x="11185" y="8855"/>
                    </a:lnTo>
                    <a:lnTo>
                      <a:pt x="11056" y="8948"/>
                    </a:lnTo>
                    <a:lnTo>
                      <a:pt x="10871" y="9040"/>
                    </a:lnTo>
                    <a:lnTo>
                      <a:pt x="10631" y="9133"/>
                    </a:lnTo>
                    <a:lnTo>
                      <a:pt x="10354" y="9207"/>
                    </a:lnTo>
                    <a:lnTo>
                      <a:pt x="10039" y="9299"/>
                    </a:lnTo>
                    <a:lnTo>
                      <a:pt x="9300" y="9447"/>
                    </a:lnTo>
                    <a:lnTo>
                      <a:pt x="8431" y="9595"/>
                    </a:lnTo>
                    <a:lnTo>
                      <a:pt x="7488" y="9743"/>
                    </a:lnTo>
                    <a:lnTo>
                      <a:pt x="6471" y="9854"/>
                    </a:lnTo>
                    <a:lnTo>
                      <a:pt x="5454" y="9965"/>
                    </a:lnTo>
                    <a:lnTo>
                      <a:pt x="3439" y="10168"/>
                    </a:lnTo>
                    <a:lnTo>
                      <a:pt x="1702" y="10297"/>
                    </a:lnTo>
                    <a:lnTo>
                      <a:pt x="1" y="10408"/>
                    </a:lnTo>
                    <a:lnTo>
                      <a:pt x="260" y="11795"/>
                    </a:lnTo>
                    <a:lnTo>
                      <a:pt x="685" y="11887"/>
                    </a:lnTo>
                    <a:lnTo>
                      <a:pt x="1831" y="12146"/>
                    </a:lnTo>
                    <a:lnTo>
                      <a:pt x="2626" y="12312"/>
                    </a:lnTo>
                    <a:lnTo>
                      <a:pt x="3550" y="12497"/>
                    </a:lnTo>
                    <a:lnTo>
                      <a:pt x="4549" y="12664"/>
                    </a:lnTo>
                    <a:lnTo>
                      <a:pt x="5639" y="12830"/>
                    </a:lnTo>
                    <a:lnTo>
                      <a:pt x="6767" y="12978"/>
                    </a:lnTo>
                    <a:lnTo>
                      <a:pt x="7932" y="13107"/>
                    </a:lnTo>
                    <a:lnTo>
                      <a:pt x="8523" y="13144"/>
                    </a:lnTo>
                    <a:lnTo>
                      <a:pt x="9096" y="13181"/>
                    </a:lnTo>
                    <a:lnTo>
                      <a:pt x="9670" y="13200"/>
                    </a:lnTo>
                    <a:lnTo>
                      <a:pt x="10243" y="13218"/>
                    </a:lnTo>
                    <a:lnTo>
                      <a:pt x="10816" y="13200"/>
                    </a:lnTo>
                    <a:lnTo>
                      <a:pt x="11352" y="13181"/>
                    </a:lnTo>
                    <a:lnTo>
                      <a:pt x="11888" y="13144"/>
                    </a:lnTo>
                    <a:lnTo>
                      <a:pt x="12406" y="13089"/>
                    </a:lnTo>
                    <a:lnTo>
                      <a:pt x="12905" y="13015"/>
                    </a:lnTo>
                    <a:lnTo>
                      <a:pt x="13385" y="12922"/>
                    </a:lnTo>
                    <a:lnTo>
                      <a:pt x="13829" y="12793"/>
                    </a:lnTo>
                    <a:lnTo>
                      <a:pt x="14254" y="12645"/>
                    </a:lnTo>
                    <a:lnTo>
                      <a:pt x="14439" y="12571"/>
                    </a:lnTo>
                    <a:lnTo>
                      <a:pt x="14642" y="12460"/>
                    </a:lnTo>
                    <a:lnTo>
                      <a:pt x="14827" y="12349"/>
                    </a:lnTo>
                    <a:lnTo>
                      <a:pt x="14994" y="12238"/>
                    </a:lnTo>
                    <a:lnTo>
                      <a:pt x="15160" y="12091"/>
                    </a:lnTo>
                    <a:lnTo>
                      <a:pt x="15327" y="11943"/>
                    </a:lnTo>
                    <a:lnTo>
                      <a:pt x="15474" y="11795"/>
                    </a:lnTo>
                    <a:lnTo>
                      <a:pt x="15622" y="11628"/>
                    </a:lnTo>
                    <a:lnTo>
                      <a:pt x="15752" y="11443"/>
                    </a:lnTo>
                    <a:lnTo>
                      <a:pt x="15881" y="11259"/>
                    </a:lnTo>
                    <a:lnTo>
                      <a:pt x="16121" y="10852"/>
                    </a:lnTo>
                    <a:lnTo>
                      <a:pt x="16325" y="10427"/>
                    </a:lnTo>
                    <a:lnTo>
                      <a:pt x="16510" y="9965"/>
                    </a:lnTo>
                    <a:lnTo>
                      <a:pt x="16676" y="9484"/>
                    </a:lnTo>
                    <a:lnTo>
                      <a:pt x="16805" y="8966"/>
                    </a:lnTo>
                    <a:lnTo>
                      <a:pt x="16916" y="8449"/>
                    </a:lnTo>
                    <a:lnTo>
                      <a:pt x="17009" y="7912"/>
                    </a:lnTo>
                    <a:lnTo>
                      <a:pt x="17083" y="7358"/>
                    </a:lnTo>
                    <a:lnTo>
                      <a:pt x="17157" y="6803"/>
                    </a:lnTo>
                    <a:lnTo>
                      <a:pt x="17194" y="6249"/>
                    </a:lnTo>
                    <a:lnTo>
                      <a:pt x="17231" y="5694"/>
                    </a:lnTo>
                    <a:lnTo>
                      <a:pt x="17249" y="5139"/>
                    </a:lnTo>
                    <a:lnTo>
                      <a:pt x="17249" y="4603"/>
                    </a:lnTo>
                    <a:lnTo>
                      <a:pt x="17231" y="3568"/>
                    </a:lnTo>
                    <a:lnTo>
                      <a:pt x="17175" y="2607"/>
                    </a:lnTo>
                    <a:lnTo>
                      <a:pt x="17120" y="1738"/>
                    </a:lnTo>
                    <a:lnTo>
                      <a:pt x="17046" y="1035"/>
                    </a:lnTo>
                    <a:lnTo>
                      <a:pt x="16990" y="481"/>
                    </a:lnTo>
                    <a:lnTo>
                      <a:pt x="16916" y="0"/>
                    </a:lnTo>
                    <a:close/>
                  </a:path>
                </a:pathLst>
              </a:custGeom>
              <a:solidFill>
                <a:srgbClr val="906A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4"/>
              <p:cNvSpPr/>
              <p:nvPr/>
            </p:nvSpPr>
            <p:spPr>
              <a:xfrm>
                <a:off x="4965859" y="-1393053"/>
                <a:ext cx="59988" cy="25241"/>
              </a:xfrm>
              <a:custGeom>
                <a:rect b="b" l="l" r="r" t="t"/>
                <a:pathLst>
                  <a:path extrusionOk="0" h="685" w="1628">
                    <a:moveTo>
                      <a:pt x="74" y="0"/>
                    </a:moveTo>
                    <a:lnTo>
                      <a:pt x="37" y="19"/>
                    </a:lnTo>
                    <a:lnTo>
                      <a:pt x="0" y="74"/>
                    </a:lnTo>
                    <a:lnTo>
                      <a:pt x="0" y="93"/>
                    </a:lnTo>
                    <a:lnTo>
                      <a:pt x="19" y="130"/>
                    </a:lnTo>
                    <a:lnTo>
                      <a:pt x="37" y="148"/>
                    </a:lnTo>
                    <a:lnTo>
                      <a:pt x="74" y="167"/>
                    </a:lnTo>
                    <a:lnTo>
                      <a:pt x="444" y="259"/>
                    </a:lnTo>
                    <a:lnTo>
                      <a:pt x="795" y="370"/>
                    </a:lnTo>
                    <a:lnTo>
                      <a:pt x="1165" y="518"/>
                    </a:lnTo>
                    <a:lnTo>
                      <a:pt x="1498" y="666"/>
                    </a:lnTo>
                    <a:lnTo>
                      <a:pt x="1535" y="684"/>
                    </a:lnTo>
                    <a:lnTo>
                      <a:pt x="1572" y="666"/>
                    </a:lnTo>
                    <a:lnTo>
                      <a:pt x="1627" y="629"/>
                    </a:lnTo>
                    <a:lnTo>
                      <a:pt x="1627" y="610"/>
                    </a:lnTo>
                    <a:lnTo>
                      <a:pt x="1627" y="573"/>
                    </a:lnTo>
                    <a:lnTo>
                      <a:pt x="1609" y="536"/>
                    </a:lnTo>
                    <a:lnTo>
                      <a:pt x="1590" y="518"/>
                    </a:lnTo>
                    <a:lnTo>
                      <a:pt x="1239" y="352"/>
                    </a:lnTo>
                    <a:lnTo>
                      <a:pt x="869" y="222"/>
                    </a:lnTo>
                    <a:lnTo>
                      <a:pt x="500" y="93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4"/>
              <p:cNvSpPr/>
              <p:nvPr/>
            </p:nvSpPr>
            <p:spPr>
              <a:xfrm>
                <a:off x="4985610" y="-1403260"/>
                <a:ext cx="57261" cy="20450"/>
              </a:xfrm>
              <a:custGeom>
                <a:rect b="b" l="l" r="r" t="t"/>
                <a:pathLst>
                  <a:path extrusionOk="0" h="555" w="1554">
                    <a:moveTo>
                      <a:pt x="1479" y="0"/>
                    </a:moveTo>
                    <a:lnTo>
                      <a:pt x="1110" y="56"/>
                    </a:lnTo>
                    <a:lnTo>
                      <a:pt x="758" y="148"/>
                    </a:lnTo>
                    <a:lnTo>
                      <a:pt x="407" y="259"/>
                    </a:lnTo>
                    <a:lnTo>
                      <a:pt x="56" y="407"/>
                    </a:lnTo>
                    <a:lnTo>
                      <a:pt x="19" y="425"/>
                    </a:lnTo>
                    <a:lnTo>
                      <a:pt x="1" y="444"/>
                    </a:lnTo>
                    <a:lnTo>
                      <a:pt x="1" y="481"/>
                    </a:lnTo>
                    <a:lnTo>
                      <a:pt x="19" y="499"/>
                    </a:lnTo>
                    <a:lnTo>
                      <a:pt x="74" y="536"/>
                    </a:lnTo>
                    <a:lnTo>
                      <a:pt x="93" y="555"/>
                    </a:lnTo>
                    <a:lnTo>
                      <a:pt x="130" y="536"/>
                    </a:lnTo>
                    <a:lnTo>
                      <a:pt x="463" y="407"/>
                    </a:lnTo>
                    <a:lnTo>
                      <a:pt x="795" y="314"/>
                    </a:lnTo>
                    <a:lnTo>
                      <a:pt x="1128" y="222"/>
                    </a:lnTo>
                    <a:lnTo>
                      <a:pt x="1479" y="166"/>
                    </a:lnTo>
                    <a:lnTo>
                      <a:pt x="1516" y="166"/>
                    </a:lnTo>
                    <a:lnTo>
                      <a:pt x="1535" y="129"/>
                    </a:lnTo>
                    <a:lnTo>
                      <a:pt x="1553" y="74"/>
                    </a:lnTo>
                    <a:lnTo>
                      <a:pt x="1553" y="56"/>
                    </a:lnTo>
                    <a:lnTo>
                      <a:pt x="1535" y="19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4"/>
              <p:cNvSpPr/>
              <p:nvPr/>
            </p:nvSpPr>
            <p:spPr>
              <a:xfrm>
                <a:off x="4937928" y="-1914194"/>
                <a:ext cx="279341" cy="316815"/>
              </a:xfrm>
              <a:custGeom>
                <a:rect b="b" l="l" r="r" t="t"/>
                <a:pathLst>
                  <a:path extrusionOk="0" h="8598" w="7581">
                    <a:moveTo>
                      <a:pt x="2718" y="1"/>
                    </a:moveTo>
                    <a:lnTo>
                      <a:pt x="2441" y="38"/>
                    </a:lnTo>
                    <a:lnTo>
                      <a:pt x="2163" y="93"/>
                    </a:lnTo>
                    <a:lnTo>
                      <a:pt x="1886" y="186"/>
                    </a:lnTo>
                    <a:lnTo>
                      <a:pt x="1720" y="260"/>
                    </a:lnTo>
                    <a:lnTo>
                      <a:pt x="1553" y="334"/>
                    </a:lnTo>
                    <a:lnTo>
                      <a:pt x="1405" y="426"/>
                    </a:lnTo>
                    <a:lnTo>
                      <a:pt x="1239" y="518"/>
                    </a:lnTo>
                    <a:lnTo>
                      <a:pt x="1091" y="648"/>
                    </a:lnTo>
                    <a:lnTo>
                      <a:pt x="962" y="759"/>
                    </a:lnTo>
                    <a:lnTo>
                      <a:pt x="814" y="907"/>
                    </a:lnTo>
                    <a:lnTo>
                      <a:pt x="684" y="1055"/>
                    </a:lnTo>
                    <a:lnTo>
                      <a:pt x="574" y="1239"/>
                    </a:lnTo>
                    <a:lnTo>
                      <a:pt x="463" y="1424"/>
                    </a:lnTo>
                    <a:lnTo>
                      <a:pt x="370" y="1628"/>
                    </a:lnTo>
                    <a:lnTo>
                      <a:pt x="278" y="1831"/>
                    </a:lnTo>
                    <a:lnTo>
                      <a:pt x="204" y="2071"/>
                    </a:lnTo>
                    <a:lnTo>
                      <a:pt x="130" y="2330"/>
                    </a:lnTo>
                    <a:lnTo>
                      <a:pt x="74" y="2607"/>
                    </a:lnTo>
                    <a:lnTo>
                      <a:pt x="37" y="2885"/>
                    </a:lnTo>
                    <a:lnTo>
                      <a:pt x="0" y="3365"/>
                    </a:lnTo>
                    <a:lnTo>
                      <a:pt x="0" y="3846"/>
                    </a:lnTo>
                    <a:lnTo>
                      <a:pt x="0" y="4345"/>
                    </a:lnTo>
                    <a:lnTo>
                      <a:pt x="19" y="4807"/>
                    </a:lnTo>
                    <a:lnTo>
                      <a:pt x="37" y="5288"/>
                    </a:lnTo>
                    <a:lnTo>
                      <a:pt x="93" y="5732"/>
                    </a:lnTo>
                    <a:lnTo>
                      <a:pt x="185" y="6582"/>
                    </a:lnTo>
                    <a:lnTo>
                      <a:pt x="315" y="7303"/>
                    </a:lnTo>
                    <a:lnTo>
                      <a:pt x="426" y="7876"/>
                    </a:lnTo>
                    <a:lnTo>
                      <a:pt x="537" y="8375"/>
                    </a:lnTo>
                    <a:lnTo>
                      <a:pt x="7543" y="8597"/>
                    </a:lnTo>
                    <a:lnTo>
                      <a:pt x="7580" y="8080"/>
                    </a:lnTo>
                    <a:lnTo>
                      <a:pt x="7580" y="7562"/>
                    </a:lnTo>
                    <a:lnTo>
                      <a:pt x="7543" y="7063"/>
                    </a:lnTo>
                    <a:lnTo>
                      <a:pt x="7488" y="6564"/>
                    </a:lnTo>
                    <a:lnTo>
                      <a:pt x="7414" y="6065"/>
                    </a:lnTo>
                    <a:lnTo>
                      <a:pt x="7321" y="5584"/>
                    </a:lnTo>
                    <a:lnTo>
                      <a:pt x="7192" y="5122"/>
                    </a:lnTo>
                    <a:lnTo>
                      <a:pt x="7062" y="4660"/>
                    </a:lnTo>
                    <a:lnTo>
                      <a:pt x="6915" y="4216"/>
                    </a:lnTo>
                    <a:lnTo>
                      <a:pt x="6748" y="3772"/>
                    </a:lnTo>
                    <a:lnTo>
                      <a:pt x="6582" y="3365"/>
                    </a:lnTo>
                    <a:lnTo>
                      <a:pt x="6415" y="2977"/>
                    </a:lnTo>
                    <a:lnTo>
                      <a:pt x="6064" y="2238"/>
                    </a:lnTo>
                    <a:lnTo>
                      <a:pt x="5713" y="1591"/>
                    </a:lnTo>
                    <a:lnTo>
                      <a:pt x="5547" y="1350"/>
                    </a:lnTo>
                    <a:lnTo>
                      <a:pt x="5380" y="1129"/>
                    </a:lnTo>
                    <a:lnTo>
                      <a:pt x="5195" y="925"/>
                    </a:lnTo>
                    <a:lnTo>
                      <a:pt x="4992" y="740"/>
                    </a:lnTo>
                    <a:lnTo>
                      <a:pt x="4770" y="574"/>
                    </a:lnTo>
                    <a:lnTo>
                      <a:pt x="4548" y="426"/>
                    </a:lnTo>
                    <a:lnTo>
                      <a:pt x="4308" y="297"/>
                    </a:lnTo>
                    <a:lnTo>
                      <a:pt x="4049" y="186"/>
                    </a:lnTo>
                    <a:lnTo>
                      <a:pt x="3790" y="112"/>
                    </a:lnTo>
                    <a:lnTo>
                      <a:pt x="3531" y="38"/>
                    </a:lnTo>
                    <a:lnTo>
                      <a:pt x="3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4"/>
              <p:cNvSpPr/>
              <p:nvPr/>
            </p:nvSpPr>
            <p:spPr>
              <a:xfrm>
                <a:off x="4954289" y="-1638276"/>
                <a:ext cx="258891" cy="10907"/>
              </a:xfrm>
              <a:custGeom>
                <a:rect b="b" l="l" r="r" t="t"/>
                <a:pathLst>
                  <a:path extrusionOk="0" h="296" w="7026">
                    <a:moveTo>
                      <a:pt x="37" y="0"/>
                    </a:moveTo>
                    <a:lnTo>
                      <a:pt x="19" y="19"/>
                    </a:lnTo>
                    <a:lnTo>
                      <a:pt x="0" y="74"/>
                    </a:lnTo>
                    <a:lnTo>
                      <a:pt x="19" y="129"/>
                    </a:lnTo>
                    <a:lnTo>
                      <a:pt x="37" y="148"/>
                    </a:lnTo>
                    <a:lnTo>
                      <a:pt x="74" y="166"/>
                    </a:lnTo>
                    <a:lnTo>
                      <a:pt x="6951" y="296"/>
                    </a:lnTo>
                    <a:lnTo>
                      <a:pt x="6988" y="296"/>
                    </a:lnTo>
                    <a:lnTo>
                      <a:pt x="7007" y="277"/>
                    </a:lnTo>
                    <a:lnTo>
                      <a:pt x="7025" y="222"/>
                    </a:lnTo>
                    <a:lnTo>
                      <a:pt x="7007" y="166"/>
                    </a:lnTo>
                    <a:lnTo>
                      <a:pt x="6988" y="148"/>
                    </a:lnTo>
                    <a:lnTo>
                      <a:pt x="6951" y="148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4"/>
              <p:cNvSpPr/>
              <p:nvPr/>
            </p:nvSpPr>
            <p:spPr>
              <a:xfrm>
                <a:off x="4160657" y="-1329711"/>
                <a:ext cx="623349" cy="107668"/>
              </a:xfrm>
              <a:custGeom>
                <a:rect b="b" l="l" r="r" t="t"/>
                <a:pathLst>
                  <a:path extrusionOk="0" h="2922" w="16917">
                    <a:moveTo>
                      <a:pt x="1" y="1"/>
                    </a:moveTo>
                    <a:lnTo>
                      <a:pt x="352" y="1609"/>
                    </a:lnTo>
                    <a:lnTo>
                      <a:pt x="16916" y="2922"/>
                    </a:lnTo>
                    <a:lnTo>
                      <a:pt x="16916" y="2922"/>
                    </a:lnTo>
                    <a:lnTo>
                      <a:pt x="16565" y="129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4"/>
              <p:cNvSpPr/>
              <p:nvPr/>
            </p:nvSpPr>
            <p:spPr>
              <a:xfrm>
                <a:off x="4142270" y="-1613072"/>
                <a:ext cx="450313" cy="342645"/>
              </a:xfrm>
              <a:custGeom>
                <a:rect b="b" l="l" r="r" t="t"/>
                <a:pathLst>
                  <a:path extrusionOk="0" h="9299" w="12221">
                    <a:moveTo>
                      <a:pt x="611" y="0"/>
                    </a:moveTo>
                    <a:lnTo>
                      <a:pt x="444" y="56"/>
                    </a:lnTo>
                    <a:lnTo>
                      <a:pt x="297" y="129"/>
                    </a:lnTo>
                    <a:lnTo>
                      <a:pt x="186" y="240"/>
                    </a:lnTo>
                    <a:lnTo>
                      <a:pt x="93" y="370"/>
                    </a:lnTo>
                    <a:lnTo>
                      <a:pt x="38" y="518"/>
                    </a:lnTo>
                    <a:lnTo>
                      <a:pt x="1" y="666"/>
                    </a:lnTo>
                    <a:lnTo>
                      <a:pt x="19" y="850"/>
                    </a:lnTo>
                    <a:lnTo>
                      <a:pt x="1313" y="7986"/>
                    </a:lnTo>
                    <a:lnTo>
                      <a:pt x="1332" y="8097"/>
                    </a:lnTo>
                    <a:lnTo>
                      <a:pt x="1387" y="8208"/>
                    </a:lnTo>
                    <a:lnTo>
                      <a:pt x="1461" y="8301"/>
                    </a:lnTo>
                    <a:lnTo>
                      <a:pt x="1535" y="8393"/>
                    </a:lnTo>
                    <a:lnTo>
                      <a:pt x="1628" y="8449"/>
                    </a:lnTo>
                    <a:lnTo>
                      <a:pt x="1739" y="8504"/>
                    </a:lnTo>
                    <a:lnTo>
                      <a:pt x="1849" y="8541"/>
                    </a:lnTo>
                    <a:lnTo>
                      <a:pt x="1960" y="8578"/>
                    </a:lnTo>
                    <a:lnTo>
                      <a:pt x="11222" y="9299"/>
                    </a:lnTo>
                    <a:lnTo>
                      <a:pt x="11333" y="9299"/>
                    </a:lnTo>
                    <a:lnTo>
                      <a:pt x="11444" y="9281"/>
                    </a:lnTo>
                    <a:lnTo>
                      <a:pt x="11537" y="9262"/>
                    </a:lnTo>
                    <a:lnTo>
                      <a:pt x="11647" y="9225"/>
                    </a:lnTo>
                    <a:lnTo>
                      <a:pt x="11740" y="9188"/>
                    </a:lnTo>
                    <a:lnTo>
                      <a:pt x="11832" y="9133"/>
                    </a:lnTo>
                    <a:lnTo>
                      <a:pt x="11906" y="9059"/>
                    </a:lnTo>
                    <a:lnTo>
                      <a:pt x="11980" y="8985"/>
                    </a:lnTo>
                    <a:lnTo>
                      <a:pt x="12054" y="8911"/>
                    </a:lnTo>
                    <a:lnTo>
                      <a:pt x="12110" y="8818"/>
                    </a:lnTo>
                    <a:lnTo>
                      <a:pt x="12147" y="8726"/>
                    </a:lnTo>
                    <a:lnTo>
                      <a:pt x="12184" y="8633"/>
                    </a:lnTo>
                    <a:lnTo>
                      <a:pt x="12221" y="8523"/>
                    </a:lnTo>
                    <a:lnTo>
                      <a:pt x="12221" y="8412"/>
                    </a:lnTo>
                    <a:lnTo>
                      <a:pt x="12221" y="8301"/>
                    </a:lnTo>
                    <a:lnTo>
                      <a:pt x="12221" y="8190"/>
                    </a:lnTo>
                    <a:lnTo>
                      <a:pt x="11000" y="1497"/>
                    </a:lnTo>
                    <a:lnTo>
                      <a:pt x="10963" y="1350"/>
                    </a:lnTo>
                    <a:lnTo>
                      <a:pt x="10890" y="1202"/>
                    </a:lnTo>
                    <a:lnTo>
                      <a:pt x="10797" y="1091"/>
                    </a:lnTo>
                    <a:lnTo>
                      <a:pt x="10705" y="980"/>
                    </a:lnTo>
                    <a:lnTo>
                      <a:pt x="10575" y="887"/>
                    </a:lnTo>
                    <a:lnTo>
                      <a:pt x="10446" y="813"/>
                    </a:lnTo>
                    <a:lnTo>
                      <a:pt x="10298" y="758"/>
                    </a:lnTo>
                    <a:lnTo>
                      <a:pt x="10150" y="740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4"/>
              <p:cNvSpPr/>
              <p:nvPr/>
            </p:nvSpPr>
            <p:spPr>
              <a:xfrm>
                <a:off x="4114339" y="-1615136"/>
                <a:ext cx="450313" cy="342682"/>
              </a:xfrm>
              <a:custGeom>
                <a:rect b="b" l="l" r="r" t="t"/>
                <a:pathLst>
                  <a:path extrusionOk="0" h="9300" w="12221">
                    <a:moveTo>
                      <a:pt x="592" y="1"/>
                    </a:moveTo>
                    <a:lnTo>
                      <a:pt x="444" y="38"/>
                    </a:lnTo>
                    <a:lnTo>
                      <a:pt x="297" y="130"/>
                    </a:lnTo>
                    <a:lnTo>
                      <a:pt x="186" y="222"/>
                    </a:lnTo>
                    <a:lnTo>
                      <a:pt x="93" y="352"/>
                    </a:lnTo>
                    <a:lnTo>
                      <a:pt x="19" y="500"/>
                    </a:lnTo>
                    <a:lnTo>
                      <a:pt x="1" y="666"/>
                    </a:lnTo>
                    <a:lnTo>
                      <a:pt x="1" y="833"/>
                    </a:lnTo>
                    <a:lnTo>
                      <a:pt x="1313" y="7968"/>
                    </a:lnTo>
                    <a:lnTo>
                      <a:pt x="1332" y="8098"/>
                    </a:lnTo>
                    <a:lnTo>
                      <a:pt x="1387" y="8209"/>
                    </a:lnTo>
                    <a:lnTo>
                      <a:pt x="1461" y="8301"/>
                    </a:lnTo>
                    <a:lnTo>
                      <a:pt x="1535" y="8375"/>
                    </a:lnTo>
                    <a:lnTo>
                      <a:pt x="1628" y="8449"/>
                    </a:lnTo>
                    <a:lnTo>
                      <a:pt x="1720" y="8505"/>
                    </a:lnTo>
                    <a:lnTo>
                      <a:pt x="1831" y="8542"/>
                    </a:lnTo>
                    <a:lnTo>
                      <a:pt x="1960" y="8560"/>
                    </a:lnTo>
                    <a:lnTo>
                      <a:pt x="11222" y="9300"/>
                    </a:lnTo>
                    <a:lnTo>
                      <a:pt x="11333" y="9300"/>
                    </a:lnTo>
                    <a:lnTo>
                      <a:pt x="11444" y="9281"/>
                    </a:lnTo>
                    <a:lnTo>
                      <a:pt x="11537" y="9263"/>
                    </a:lnTo>
                    <a:lnTo>
                      <a:pt x="11648" y="9226"/>
                    </a:lnTo>
                    <a:lnTo>
                      <a:pt x="11740" y="9189"/>
                    </a:lnTo>
                    <a:lnTo>
                      <a:pt x="11832" y="9133"/>
                    </a:lnTo>
                    <a:lnTo>
                      <a:pt x="11906" y="9059"/>
                    </a:lnTo>
                    <a:lnTo>
                      <a:pt x="11980" y="8985"/>
                    </a:lnTo>
                    <a:lnTo>
                      <a:pt x="12054" y="8911"/>
                    </a:lnTo>
                    <a:lnTo>
                      <a:pt x="12110" y="8819"/>
                    </a:lnTo>
                    <a:lnTo>
                      <a:pt x="12147" y="8726"/>
                    </a:lnTo>
                    <a:lnTo>
                      <a:pt x="12184" y="8634"/>
                    </a:lnTo>
                    <a:lnTo>
                      <a:pt x="12202" y="8523"/>
                    </a:lnTo>
                    <a:lnTo>
                      <a:pt x="12221" y="8412"/>
                    </a:lnTo>
                    <a:lnTo>
                      <a:pt x="12221" y="8301"/>
                    </a:lnTo>
                    <a:lnTo>
                      <a:pt x="12202" y="8190"/>
                    </a:lnTo>
                    <a:lnTo>
                      <a:pt x="11000" y="1498"/>
                    </a:lnTo>
                    <a:lnTo>
                      <a:pt x="10945" y="1350"/>
                    </a:lnTo>
                    <a:lnTo>
                      <a:pt x="10890" y="1202"/>
                    </a:lnTo>
                    <a:lnTo>
                      <a:pt x="10797" y="1073"/>
                    </a:lnTo>
                    <a:lnTo>
                      <a:pt x="10705" y="962"/>
                    </a:lnTo>
                    <a:lnTo>
                      <a:pt x="10575" y="869"/>
                    </a:lnTo>
                    <a:lnTo>
                      <a:pt x="10446" y="814"/>
                    </a:lnTo>
                    <a:lnTo>
                      <a:pt x="10298" y="759"/>
                    </a:lnTo>
                    <a:lnTo>
                      <a:pt x="10150" y="740"/>
                    </a:lnTo>
                    <a:lnTo>
                      <a:pt x="7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4"/>
              <p:cNvSpPr/>
              <p:nvPr/>
            </p:nvSpPr>
            <p:spPr>
              <a:xfrm>
                <a:off x="4301011" y="-1463211"/>
                <a:ext cx="73584" cy="77011"/>
              </a:xfrm>
              <a:custGeom>
                <a:rect b="b" l="l" r="r" t="t"/>
                <a:pathLst>
                  <a:path extrusionOk="0" h="2090" w="1997">
                    <a:moveTo>
                      <a:pt x="703" y="0"/>
                    </a:moveTo>
                    <a:lnTo>
                      <a:pt x="518" y="56"/>
                    </a:lnTo>
                    <a:lnTo>
                      <a:pt x="370" y="130"/>
                    </a:lnTo>
                    <a:lnTo>
                      <a:pt x="222" y="259"/>
                    </a:lnTo>
                    <a:lnTo>
                      <a:pt x="130" y="407"/>
                    </a:lnTo>
                    <a:lnTo>
                      <a:pt x="56" y="573"/>
                    </a:lnTo>
                    <a:lnTo>
                      <a:pt x="0" y="758"/>
                    </a:lnTo>
                    <a:lnTo>
                      <a:pt x="0" y="962"/>
                    </a:lnTo>
                    <a:lnTo>
                      <a:pt x="56" y="1183"/>
                    </a:lnTo>
                    <a:lnTo>
                      <a:pt x="130" y="1387"/>
                    </a:lnTo>
                    <a:lnTo>
                      <a:pt x="222" y="1572"/>
                    </a:lnTo>
                    <a:lnTo>
                      <a:pt x="370" y="1738"/>
                    </a:lnTo>
                    <a:lnTo>
                      <a:pt x="518" y="1867"/>
                    </a:lnTo>
                    <a:lnTo>
                      <a:pt x="703" y="1978"/>
                    </a:lnTo>
                    <a:lnTo>
                      <a:pt x="888" y="2052"/>
                    </a:lnTo>
                    <a:lnTo>
                      <a:pt x="1091" y="2089"/>
                    </a:lnTo>
                    <a:lnTo>
                      <a:pt x="1294" y="2089"/>
                    </a:lnTo>
                    <a:lnTo>
                      <a:pt x="1479" y="2034"/>
                    </a:lnTo>
                    <a:lnTo>
                      <a:pt x="1627" y="1960"/>
                    </a:lnTo>
                    <a:lnTo>
                      <a:pt x="1775" y="1849"/>
                    </a:lnTo>
                    <a:lnTo>
                      <a:pt x="1867" y="1701"/>
                    </a:lnTo>
                    <a:lnTo>
                      <a:pt x="1941" y="1516"/>
                    </a:lnTo>
                    <a:lnTo>
                      <a:pt x="1997" y="1331"/>
                    </a:lnTo>
                    <a:lnTo>
                      <a:pt x="1997" y="1128"/>
                    </a:lnTo>
                    <a:lnTo>
                      <a:pt x="1960" y="906"/>
                    </a:lnTo>
                    <a:lnTo>
                      <a:pt x="1867" y="721"/>
                    </a:lnTo>
                    <a:lnTo>
                      <a:pt x="1775" y="536"/>
                    </a:lnTo>
                    <a:lnTo>
                      <a:pt x="1627" y="370"/>
                    </a:lnTo>
                    <a:lnTo>
                      <a:pt x="1479" y="222"/>
                    </a:lnTo>
                    <a:lnTo>
                      <a:pt x="1294" y="111"/>
                    </a:lnTo>
                    <a:lnTo>
                      <a:pt x="1109" y="37"/>
                    </a:lnTo>
                    <a:lnTo>
                      <a:pt x="906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4"/>
              <p:cNvSpPr/>
              <p:nvPr/>
            </p:nvSpPr>
            <p:spPr>
              <a:xfrm>
                <a:off x="4515577" y="-1564727"/>
                <a:ext cx="53171" cy="269797"/>
              </a:xfrm>
              <a:custGeom>
                <a:rect b="b" l="l" r="r" t="t"/>
                <a:pathLst>
                  <a:path extrusionOk="0" h="7322" w="1443">
                    <a:moveTo>
                      <a:pt x="75" y="1"/>
                    </a:moveTo>
                    <a:lnTo>
                      <a:pt x="38" y="19"/>
                    </a:lnTo>
                    <a:lnTo>
                      <a:pt x="19" y="38"/>
                    </a:lnTo>
                    <a:lnTo>
                      <a:pt x="1" y="56"/>
                    </a:lnTo>
                    <a:lnTo>
                      <a:pt x="1" y="93"/>
                    </a:lnTo>
                    <a:lnTo>
                      <a:pt x="1276" y="7266"/>
                    </a:lnTo>
                    <a:lnTo>
                      <a:pt x="1276" y="7284"/>
                    </a:lnTo>
                    <a:lnTo>
                      <a:pt x="1313" y="7321"/>
                    </a:lnTo>
                    <a:lnTo>
                      <a:pt x="1406" y="7321"/>
                    </a:lnTo>
                    <a:lnTo>
                      <a:pt x="1424" y="7284"/>
                    </a:lnTo>
                    <a:lnTo>
                      <a:pt x="1443" y="7266"/>
                    </a:lnTo>
                    <a:lnTo>
                      <a:pt x="1443" y="7229"/>
                    </a:lnTo>
                    <a:lnTo>
                      <a:pt x="167" y="75"/>
                    </a:lnTo>
                    <a:lnTo>
                      <a:pt x="148" y="38"/>
                    </a:lnTo>
                    <a:lnTo>
                      <a:pt x="130" y="19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4"/>
              <p:cNvSpPr/>
              <p:nvPr/>
            </p:nvSpPr>
            <p:spPr>
              <a:xfrm>
                <a:off x="4788068" y="-2107645"/>
                <a:ext cx="158739" cy="173073"/>
              </a:xfrm>
              <a:custGeom>
                <a:rect b="b" l="l" r="r" t="t"/>
                <a:pathLst>
                  <a:path extrusionOk="0" h="4697" w="4308">
                    <a:moveTo>
                      <a:pt x="4308" y="0"/>
                    </a:moveTo>
                    <a:lnTo>
                      <a:pt x="1239" y="296"/>
                    </a:lnTo>
                    <a:lnTo>
                      <a:pt x="962" y="1017"/>
                    </a:lnTo>
                    <a:lnTo>
                      <a:pt x="592" y="2071"/>
                    </a:lnTo>
                    <a:lnTo>
                      <a:pt x="0" y="3661"/>
                    </a:lnTo>
                    <a:lnTo>
                      <a:pt x="56" y="3864"/>
                    </a:lnTo>
                    <a:lnTo>
                      <a:pt x="130" y="4049"/>
                    </a:lnTo>
                    <a:lnTo>
                      <a:pt x="222" y="4197"/>
                    </a:lnTo>
                    <a:lnTo>
                      <a:pt x="333" y="4326"/>
                    </a:lnTo>
                    <a:lnTo>
                      <a:pt x="444" y="4437"/>
                    </a:lnTo>
                    <a:lnTo>
                      <a:pt x="573" y="4530"/>
                    </a:lnTo>
                    <a:lnTo>
                      <a:pt x="721" y="4585"/>
                    </a:lnTo>
                    <a:lnTo>
                      <a:pt x="869" y="4641"/>
                    </a:lnTo>
                    <a:lnTo>
                      <a:pt x="1036" y="4678"/>
                    </a:lnTo>
                    <a:lnTo>
                      <a:pt x="1202" y="4696"/>
                    </a:lnTo>
                    <a:lnTo>
                      <a:pt x="1572" y="4696"/>
                    </a:lnTo>
                    <a:lnTo>
                      <a:pt x="1941" y="4641"/>
                    </a:lnTo>
                    <a:lnTo>
                      <a:pt x="2311" y="4548"/>
                    </a:lnTo>
                    <a:lnTo>
                      <a:pt x="2681" y="4419"/>
                    </a:lnTo>
                    <a:lnTo>
                      <a:pt x="3032" y="4289"/>
                    </a:lnTo>
                    <a:lnTo>
                      <a:pt x="3365" y="4142"/>
                    </a:lnTo>
                    <a:lnTo>
                      <a:pt x="3661" y="3994"/>
                    </a:lnTo>
                    <a:lnTo>
                      <a:pt x="4086" y="3772"/>
                    </a:lnTo>
                    <a:lnTo>
                      <a:pt x="4252" y="3679"/>
                    </a:lnTo>
                    <a:lnTo>
                      <a:pt x="4197" y="3254"/>
                    </a:lnTo>
                    <a:lnTo>
                      <a:pt x="4141" y="2829"/>
                    </a:lnTo>
                    <a:lnTo>
                      <a:pt x="4123" y="2404"/>
                    </a:lnTo>
                    <a:lnTo>
                      <a:pt x="4123" y="1942"/>
                    </a:lnTo>
                    <a:lnTo>
                      <a:pt x="4123" y="1479"/>
                    </a:lnTo>
                    <a:lnTo>
                      <a:pt x="4160" y="999"/>
                    </a:lnTo>
                    <a:lnTo>
                      <a:pt x="4215" y="500"/>
                    </a:lnTo>
                    <a:lnTo>
                      <a:pt x="4308" y="0"/>
                    </a:lnTo>
                    <a:close/>
                  </a:path>
                </a:pathLst>
              </a:custGeom>
              <a:solidFill>
                <a:srgbClr val="906A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4"/>
              <p:cNvSpPr/>
              <p:nvPr/>
            </p:nvSpPr>
            <p:spPr>
              <a:xfrm>
                <a:off x="4804428" y="-2070171"/>
                <a:ext cx="113085" cy="55898"/>
              </a:xfrm>
              <a:custGeom>
                <a:rect b="b" l="l" r="r" t="t"/>
                <a:pathLst>
                  <a:path extrusionOk="0" h="1517" w="3069">
                    <a:moveTo>
                      <a:pt x="518" y="0"/>
                    </a:moveTo>
                    <a:lnTo>
                      <a:pt x="0" y="1461"/>
                    </a:lnTo>
                    <a:lnTo>
                      <a:pt x="74" y="1479"/>
                    </a:lnTo>
                    <a:lnTo>
                      <a:pt x="185" y="1516"/>
                    </a:lnTo>
                    <a:lnTo>
                      <a:pt x="573" y="1516"/>
                    </a:lnTo>
                    <a:lnTo>
                      <a:pt x="739" y="1479"/>
                    </a:lnTo>
                    <a:lnTo>
                      <a:pt x="924" y="1442"/>
                    </a:lnTo>
                    <a:lnTo>
                      <a:pt x="1128" y="1387"/>
                    </a:lnTo>
                    <a:lnTo>
                      <a:pt x="1331" y="1313"/>
                    </a:lnTo>
                    <a:lnTo>
                      <a:pt x="1553" y="1202"/>
                    </a:lnTo>
                    <a:lnTo>
                      <a:pt x="1775" y="1073"/>
                    </a:lnTo>
                    <a:lnTo>
                      <a:pt x="2015" y="925"/>
                    </a:lnTo>
                    <a:lnTo>
                      <a:pt x="2274" y="740"/>
                    </a:lnTo>
                    <a:lnTo>
                      <a:pt x="2533" y="536"/>
                    </a:lnTo>
                    <a:lnTo>
                      <a:pt x="2792" y="315"/>
                    </a:lnTo>
                    <a:lnTo>
                      <a:pt x="3069" y="37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4"/>
              <p:cNvSpPr/>
              <p:nvPr/>
            </p:nvSpPr>
            <p:spPr>
              <a:xfrm>
                <a:off x="4739686" y="-2401250"/>
                <a:ext cx="283431" cy="288184"/>
              </a:xfrm>
              <a:custGeom>
                <a:rect b="b" l="l" r="r" t="t"/>
                <a:pathLst>
                  <a:path extrusionOk="0" h="7821" w="7692">
                    <a:moveTo>
                      <a:pt x="1443" y="1"/>
                    </a:moveTo>
                    <a:lnTo>
                      <a:pt x="1387" y="19"/>
                    </a:lnTo>
                    <a:lnTo>
                      <a:pt x="1350" y="19"/>
                    </a:lnTo>
                    <a:lnTo>
                      <a:pt x="1276" y="93"/>
                    </a:lnTo>
                    <a:lnTo>
                      <a:pt x="1221" y="185"/>
                    </a:lnTo>
                    <a:lnTo>
                      <a:pt x="1165" y="296"/>
                    </a:lnTo>
                    <a:lnTo>
                      <a:pt x="1147" y="444"/>
                    </a:lnTo>
                    <a:lnTo>
                      <a:pt x="1147" y="592"/>
                    </a:lnTo>
                    <a:lnTo>
                      <a:pt x="1147" y="943"/>
                    </a:lnTo>
                    <a:lnTo>
                      <a:pt x="1184" y="1276"/>
                    </a:lnTo>
                    <a:lnTo>
                      <a:pt x="1221" y="1572"/>
                    </a:lnTo>
                    <a:lnTo>
                      <a:pt x="1276" y="1868"/>
                    </a:lnTo>
                    <a:lnTo>
                      <a:pt x="1165" y="1683"/>
                    </a:lnTo>
                    <a:lnTo>
                      <a:pt x="1036" y="1535"/>
                    </a:lnTo>
                    <a:lnTo>
                      <a:pt x="870" y="1350"/>
                    </a:lnTo>
                    <a:lnTo>
                      <a:pt x="777" y="1276"/>
                    </a:lnTo>
                    <a:lnTo>
                      <a:pt x="685" y="1202"/>
                    </a:lnTo>
                    <a:lnTo>
                      <a:pt x="592" y="1165"/>
                    </a:lnTo>
                    <a:lnTo>
                      <a:pt x="481" y="1128"/>
                    </a:lnTo>
                    <a:lnTo>
                      <a:pt x="389" y="1110"/>
                    </a:lnTo>
                    <a:lnTo>
                      <a:pt x="297" y="1128"/>
                    </a:lnTo>
                    <a:lnTo>
                      <a:pt x="204" y="1184"/>
                    </a:lnTo>
                    <a:lnTo>
                      <a:pt x="112" y="1258"/>
                    </a:lnTo>
                    <a:lnTo>
                      <a:pt x="56" y="1313"/>
                    </a:lnTo>
                    <a:lnTo>
                      <a:pt x="38" y="1369"/>
                    </a:lnTo>
                    <a:lnTo>
                      <a:pt x="1" y="1517"/>
                    </a:lnTo>
                    <a:lnTo>
                      <a:pt x="1" y="1664"/>
                    </a:lnTo>
                    <a:lnTo>
                      <a:pt x="19" y="1831"/>
                    </a:lnTo>
                    <a:lnTo>
                      <a:pt x="75" y="2016"/>
                    </a:lnTo>
                    <a:lnTo>
                      <a:pt x="149" y="2201"/>
                    </a:lnTo>
                    <a:lnTo>
                      <a:pt x="315" y="2589"/>
                    </a:lnTo>
                    <a:lnTo>
                      <a:pt x="518" y="2922"/>
                    </a:lnTo>
                    <a:lnTo>
                      <a:pt x="685" y="3217"/>
                    </a:lnTo>
                    <a:lnTo>
                      <a:pt x="888" y="3495"/>
                    </a:lnTo>
                    <a:lnTo>
                      <a:pt x="814" y="3532"/>
                    </a:lnTo>
                    <a:lnTo>
                      <a:pt x="759" y="3569"/>
                    </a:lnTo>
                    <a:lnTo>
                      <a:pt x="703" y="3643"/>
                    </a:lnTo>
                    <a:lnTo>
                      <a:pt x="666" y="3716"/>
                    </a:lnTo>
                    <a:lnTo>
                      <a:pt x="648" y="3827"/>
                    </a:lnTo>
                    <a:lnTo>
                      <a:pt x="666" y="3957"/>
                    </a:lnTo>
                    <a:lnTo>
                      <a:pt x="685" y="4012"/>
                    </a:lnTo>
                    <a:lnTo>
                      <a:pt x="740" y="4086"/>
                    </a:lnTo>
                    <a:lnTo>
                      <a:pt x="1147" y="4678"/>
                    </a:lnTo>
                    <a:lnTo>
                      <a:pt x="1350" y="4955"/>
                    </a:lnTo>
                    <a:lnTo>
                      <a:pt x="5196" y="7821"/>
                    </a:lnTo>
                    <a:lnTo>
                      <a:pt x="5380" y="7802"/>
                    </a:lnTo>
                    <a:lnTo>
                      <a:pt x="5565" y="7765"/>
                    </a:lnTo>
                    <a:lnTo>
                      <a:pt x="5806" y="7673"/>
                    </a:lnTo>
                    <a:lnTo>
                      <a:pt x="5935" y="7617"/>
                    </a:lnTo>
                    <a:lnTo>
                      <a:pt x="6083" y="7543"/>
                    </a:lnTo>
                    <a:lnTo>
                      <a:pt x="6212" y="7432"/>
                    </a:lnTo>
                    <a:lnTo>
                      <a:pt x="6342" y="7321"/>
                    </a:lnTo>
                    <a:lnTo>
                      <a:pt x="6471" y="7192"/>
                    </a:lnTo>
                    <a:lnTo>
                      <a:pt x="6601" y="7026"/>
                    </a:lnTo>
                    <a:lnTo>
                      <a:pt x="6712" y="6841"/>
                    </a:lnTo>
                    <a:lnTo>
                      <a:pt x="6822" y="6637"/>
                    </a:lnTo>
                    <a:lnTo>
                      <a:pt x="6970" y="6231"/>
                    </a:lnTo>
                    <a:lnTo>
                      <a:pt x="7081" y="5898"/>
                    </a:lnTo>
                    <a:lnTo>
                      <a:pt x="7118" y="5639"/>
                    </a:lnTo>
                    <a:lnTo>
                      <a:pt x="7118" y="5417"/>
                    </a:lnTo>
                    <a:lnTo>
                      <a:pt x="7100" y="5269"/>
                    </a:lnTo>
                    <a:lnTo>
                      <a:pt x="7081" y="5177"/>
                    </a:lnTo>
                    <a:lnTo>
                      <a:pt x="7044" y="5103"/>
                    </a:lnTo>
                    <a:lnTo>
                      <a:pt x="7081" y="5121"/>
                    </a:lnTo>
                    <a:lnTo>
                      <a:pt x="7118" y="5140"/>
                    </a:lnTo>
                    <a:lnTo>
                      <a:pt x="7192" y="5140"/>
                    </a:lnTo>
                    <a:lnTo>
                      <a:pt x="7266" y="5121"/>
                    </a:lnTo>
                    <a:lnTo>
                      <a:pt x="7359" y="5066"/>
                    </a:lnTo>
                    <a:lnTo>
                      <a:pt x="7469" y="4955"/>
                    </a:lnTo>
                    <a:lnTo>
                      <a:pt x="7599" y="4789"/>
                    </a:lnTo>
                    <a:lnTo>
                      <a:pt x="7636" y="4678"/>
                    </a:lnTo>
                    <a:lnTo>
                      <a:pt x="7673" y="4604"/>
                    </a:lnTo>
                    <a:lnTo>
                      <a:pt x="7691" y="4530"/>
                    </a:lnTo>
                    <a:lnTo>
                      <a:pt x="7673" y="4456"/>
                    </a:lnTo>
                    <a:lnTo>
                      <a:pt x="7673" y="4401"/>
                    </a:lnTo>
                    <a:lnTo>
                      <a:pt x="7636" y="4345"/>
                    </a:lnTo>
                    <a:lnTo>
                      <a:pt x="7562" y="4271"/>
                    </a:lnTo>
                    <a:lnTo>
                      <a:pt x="7469" y="4216"/>
                    </a:lnTo>
                    <a:lnTo>
                      <a:pt x="7377" y="4179"/>
                    </a:lnTo>
                    <a:lnTo>
                      <a:pt x="7266" y="4160"/>
                    </a:lnTo>
                    <a:lnTo>
                      <a:pt x="7340" y="4142"/>
                    </a:lnTo>
                    <a:lnTo>
                      <a:pt x="7396" y="4105"/>
                    </a:lnTo>
                    <a:lnTo>
                      <a:pt x="7469" y="4068"/>
                    </a:lnTo>
                    <a:lnTo>
                      <a:pt x="7525" y="3994"/>
                    </a:lnTo>
                    <a:lnTo>
                      <a:pt x="7580" y="3901"/>
                    </a:lnTo>
                    <a:lnTo>
                      <a:pt x="7599" y="3753"/>
                    </a:lnTo>
                    <a:lnTo>
                      <a:pt x="7562" y="3569"/>
                    </a:lnTo>
                    <a:lnTo>
                      <a:pt x="7525" y="3495"/>
                    </a:lnTo>
                    <a:lnTo>
                      <a:pt x="7488" y="3421"/>
                    </a:lnTo>
                    <a:lnTo>
                      <a:pt x="7432" y="3365"/>
                    </a:lnTo>
                    <a:lnTo>
                      <a:pt x="7359" y="3310"/>
                    </a:lnTo>
                    <a:lnTo>
                      <a:pt x="7285" y="3291"/>
                    </a:lnTo>
                    <a:lnTo>
                      <a:pt x="7211" y="3273"/>
                    </a:lnTo>
                    <a:lnTo>
                      <a:pt x="7044" y="3254"/>
                    </a:lnTo>
                    <a:lnTo>
                      <a:pt x="6896" y="3273"/>
                    </a:lnTo>
                    <a:lnTo>
                      <a:pt x="6748" y="3310"/>
                    </a:lnTo>
                    <a:lnTo>
                      <a:pt x="6619" y="3347"/>
                    </a:lnTo>
                    <a:lnTo>
                      <a:pt x="6490" y="3143"/>
                    </a:lnTo>
                    <a:lnTo>
                      <a:pt x="6323" y="2940"/>
                    </a:lnTo>
                    <a:lnTo>
                      <a:pt x="6138" y="2774"/>
                    </a:lnTo>
                    <a:lnTo>
                      <a:pt x="5935" y="2626"/>
                    </a:lnTo>
                    <a:lnTo>
                      <a:pt x="5713" y="2496"/>
                    </a:lnTo>
                    <a:lnTo>
                      <a:pt x="5491" y="2385"/>
                    </a:lnTo>
                    <a:lnTo>
                      <a:pt x="5251" y="2275"/>
                    </a:lnTo>
                    <a:lnTo>
                      <a:pt x="5029" y="2201"/>
                    </a:lnTo>
                    <a:lnTo>
                      <a:pt x="4586" y="2071"/>
                    </a:lnTo>
                    <a:lnTo>
                      <a:pt x="4216" y="1997"/>
                    </a:lnTo>
                    <a:lnTo>
                      <a:pt x="3883" y="1942"/>
                    </a:lnTo>
                    <a:lnTo>
                      <a:pt x="3865" y="1812"/>
                    </a:lnTo>
                    <a:lnTo>
                      <a:pt x="3828" y="1664"/>
                    </a:lnTo>
                    <a:lnTo>
                      <a:pt x="3772" y="1480"/>
                    </a:lnTo>
                    <a:lnTo>
                      <a:pt x="3680" y="1295"/>
                    </a:lnTo>
                    <a:lnTo>
                      <a:pt x="3606" y="1184"/>
                    </a:lnTo>
                    <a:lnTo>
                      <a:pt x="3532" y="1091"/>
                    </a:lnTo>
                    <a:lnTo>
                      <a:pt x="3439" y="1017"/>
                    </a:lnTo>
                    <a:lnTo>
                      <a:pt x="3328" y="925"/>
                    </a:lnTo>
                    <a:lnTo>
                      <a:pt x="3199" y="851"/>
                    </a:lnTo>
                    <a:lnTo>
                      <a:pt x="3051" y="796"/>
                    </a:lnTo>
                    <a:lnTo>
                      <a:pt x="2922" y="759"/>
                    </a:lnTo>
                    <a:lnTo>
                      <a:pt x="2792" y="759"/>
                    </a:lnTo>
                    <a:lnTo>
                      <a:pt x="2700" y="777"/>
                    </a:lnTo>
                    <a:lnTo>
                      <a:pt x="2626" y="814"/>
                    </a:lnTo>
                    <a:lnTo>
                      <a:pt x="2570" y="888"/>
                    </a:lnTo>
                    <a:lnTo>
                      <a:pt x="2533" y="962"/>
                    </a:lnTo>
                    <a:lnTo>
                      <a:pt x="2496" y="1054"/>
                    </a:lnTo>
                    <a:lnTo>
                      <a:pt x="2478" y="1147"/>
                    </a:lnTo>
                    <a:lnTo>
                      <a:pt x="2460" y="1332"/>
                    </a:lnTo>
                    <a:lnTo>
                      <a:pt x="2478" y="1517"/>
                    </a:lnTo>
                    <a:lnTo>
                      <a:pt x="2496" y="1701"/>
                    </a:lnTo>
                    <a:lnTo>
                      <a:pt x="2423" y="1443"/>
                    </a:lnTo>
                    <a:lnTo>
                      <a:pt x="2312" y="1165"/>
                    </a:lnTo>
                    <a:lnTo>
                      <a:pt x="2182" y="851"/>
                    </a:lnTo>
                    <a:lnTo>
                      <a:pt x="2034" y="537"/>
                    </a:lnTo>
                    <a:lnTo>
                      <a:pt x="1942" y="389"/>
                    </a:lnTo>
                    <a:lnTo>
                      <a:pt x="1849" y="259"/>
                    </a:lnTo>
                    <a:lnTo>
                      <a:pt x="1757" y="167"/>
                    </a:lnTo>
                    <a:lnTo>
                      <a:pt x="1665" y="75"/>
                    </a:lnTo>
                    <a:lnTo>
                      <a:pt x="1554" y="19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4"/>
              <p:cNvSpPr/>
              <p:nvPr/>
            </p:nvSpPr>
            <p:spPr>
              <a:xfrm>
                <a:off x="4775134" y="-2294980"/>
                <a:ext cx="198240" cy="249347"/>
              </a:xfrm>
              <a:custGeom>
                <a:rect b="b" l="l" r="r" t="t"/>
                <a:pathLst>
                  <a:path extrusionOk="0" h="6767" w="5380">
                    <a:moveTo>
                      <a:pt x="2255" y="1"/>
                    </a:moveTo>
                    <a:lnTo>
                      <a:pt x="1978" y="38"/>
                    </a:lnTo>
                    <a:lnTo>
                      <a:pt x="1719" y="93"/>
                    </a:lnTo>
                    <a:lnTo>
                      <a:pt x="1442" y="167"/>
                    </a:lnTo>
                    <a:lnTo>
                      <a:pt x="1202" y="278"/>
                    </a:lnTo>
                    <a:lnTo>
                      <a:pt x="961" y="407"/>
                    </a:lnTo>
                    <a:lnTo>
                      <a:pt x="721" y="555"/>
                    </a:lnTo>
                    <a:lnTo>
                      <a:pt x="647" y="611"/>
                    </a:lnTo>
                    <a:lnTo>
                      <a:pt x="592" y="703"/>
                    </a:lnTo>
                    <a:lnTo>
                      <a:pt x="536" y="796"/>
                    </a:lnTo>
                    <a:lnTo>
                      <a:pt x="499" y="906"/>
                    </a:lnTo>
                    <a:lnTo>
                      <a:pt x="462" y="1017"/>
                    </a:lnTo>
                    <a:lnTo>
                      <a:pt x="425" y="1258"/>
                    </a:lnTo>
                    <a:lnTo>
                      <a:pt x="407" y="1535"/>
                    </a:lnTo>
                    <a:lnTo>
                      <a:pt x="388" y="1868"/>
                    </a:lnTo>
                    <a:lnTo>
                      <a:pt x="370" y="2219"/>
                    </a:lnTo>
                    <a:lnTo>
                      <a:pt x="333" y="2626"/>
                    </a:lnTo>
                    <a:lnTo>
                      <a:pt x="240" y="3069"/>
                    </a:lnTo>
                    <a:lnTo>
                      <a:pt x="93" y="3790"/>
                    </a:lnTo>
                    <a:lnTo>
                      <a:pt x="37" y="4123"/>
                    </a:lnTo>
                    <a:lnTo>
                      <a:pt x="19" y="4456"/>
                    </a:lnTo>
                    <a:lnTo>
                      <a:pt x="0" y="4752"/>
                    </a:lnTo>
                    <a:lnTo>
                      <a:pt x="0" y="5029"/>
                    </a:lnTo>
                    <a:lnTo>
                      <a:pt x="37" y="5306"/>
                    </a:lnTo>
                    <a:lnTo>
                      <a:pt x="93" y="5547"/>
                    </a:lnTo>
                    <a:lnTo>
                      <a:pt x="166" y="5769"/>
                    </a:lnTo>
                    <a:lnTo>
                      <a:pt x="296" y="5972"/>
                    </a:lnTo>
                    <a:lnTo>
                      <a:pt x="444" y="6157"/>
                    </a:lnTo>
                    <a:lnTo>
                      <a:pt x="629" y="6323"/>
                    </a:lnTo>
                    <a:lnTo>
                      <a:pt x="850" y="6471"/>
                    </a:lnTo>
                    <a:lnTo>
                      <a:pt x="1109" y="6582"/>
                    </a:lnTo>
                    <a:lnTo>
                      <a:pt x="1405" y="6674"/>
                    </a:lnTo>
                    <a:lnTo>
                      <a:pt x="1756" y="6730"/>
                    </a:lnTo>
                    <a:lnTo>
                      <a:pt x="2034" y="6767"/>
                    </a:lnTo>
                    <a:lnTo>
                      <a:pt x="2329" y="6767"/>
                    </a:lnTo>
                    <a:lnTo>
                      <a:pt x="2607" y="6748"/>
                    </a:lnTo>
                    <a:lnTo>
                      <a:pt x="2884" y="6693"/>
                    </a:lnTo>
                    <a:lnTo>
                      <a:pt x="3143" y="6600"/>
                    </a:lnTo>
                    <a:lnTo>
                      <a:pt x="3402" y="6490"/>
                    </a:lnTo>
                    <a:lnTo>
                      <a:pt x="3642" y="6342"/>
                    </a:lnTo>
                    <a:lnTo>
                      <a:pt x="3864" y="6157"/>
                    </a:lnTo>
                    <a:lnTo>
                      <a:pt x="4326" y="5676"/>
                    </a:lnTo>
                    <a:lnTo>
                      <a:pt x="4511" y="5454"/>
                    </a:lnTo>
                    <a:lnTo>
                      <a:pt x="4659" y="5251"/>
                    </a:lnTo>
                    <a:lnTo>
                      <a:pt x="4751" y="5103"/>
                    </a:lnTo>
                    <a:lnTo>
                      <a:pt x="4844" y="4955"/>
                    </a:lnTo>
                    <a:lnTo>
                      <a:pt x="4918" y="4789"/>
                    </a:lnTo>
                    <a:lnTo>
                      <a:pt x="4973" y="4604"/>
                    </a:lnTo>
                    <a:lnTo>
                      <a:pt x="5047" y="4271"/>
                    </a:lnTo>
                    <a:lnTo>
                      <a:pt x="5121" y="3938"/>
                    </a:lnTo>
                    <a:lnTo>
                      <a:pt x="5213" y="3532"/>
                    </a:lnTo>
                    <a:lnTo>
                      <a:pt x="5306" y="3088"/>
                    </a:lnTo>
                    <a:lnTo>
                      <a:pt x="5343" y="2848"/>
                    </a:lnTo>
                    <a:lnTo>
                      <a:pt x="5380" y="2607"/>
                    </a:lnTo>
                    <a:lnTo>
                      <a:pt x="5380" y="2237"/>
                    </a:lnTo>
                    <a:lnTo>
                      <a:pt x="5380" y="2053"/>
                    </a:lnTo>
                    <a:lnTo>
                      <a:pt x="5361" y="1886"/>
                    </a:lnTo>
                    <a:lnTo>
                      <a:pt x="5324" y="1701"/>
                    </a:lnTo>
                    <a:lnTo>
                      <a:pt x="5269" y="1535"/>
                    </a:lnTo>
                    <a:lnTo>
                      <a:pt x="5195" y="1369"/>
                    </a:lnTo>
                    <a:lnTo>
                      <a:pt x="5121" y="1202"/>
                    </a:lnTo>
                    <a:lnTo>
                      <a:pt x="5010" y="1036"/>
                    </a:lnTo>
                    <a:lnTo>
                      <a:pt x="4899" y="888"/>
                    </a:lnTo>
                    <a:lnTo>
                      <a:pt x="4751" y="740"/>
                    </a:lnTo>
                    <a:lnTo>
                      <a:pt x="4585" y="611"/>
                    </a:lnTo>
                    <a:lnTo>
                      <a:pt x="4381" y="481"/>
                    </a:lnTo>
                    <a:lnTo>
                      <a:pt x="4160" y="370"/>
                    </a:lnTo>
                    <a:lnTo>
                      <a:pt x="3919" y="278"/>
                    </a:lnTo>
                    <a:lnTo>
                      <a:pt x="3642" y="185"/>
                    </a:lnTo>
                    <a:lnTo>
                      <a:pt x="3494" y="148"/>
                    </a:lnTo>
                    <a:lnTo>
                      <a:pt x="3420" y="130"/>
                    </a:lnTo>
                    <a:lnTo>
                      <a:pt x="3328" y="111"/>
                    </a:lnTo>
                    <a:lnTo>
                      <a:pt x="3291" y="93"/>
                    </a:lnTo>
                    <a:lnTo>
                      <a:pt x="3217" y="75"/>
                    </a:lnTo>
                    <a:lnTo>
                      <a:pt x="2810" y="19"/>
                    </a:lnTo>
                    <a:lnTo>
                      <a:pt x="2533" y="1"/>
                    </a:lnTo>
                    <a:close/>
                  </a:path>
                </a:pathLst>
              </a:custGeom>
              <a:solidFill>
                <a:srgbClr val="906A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"/>
              <p:cNvSpPr/>
              <p:nvPr/>
            </p:nvSpPr>
            <p:spPr>
              <a:xfrm>
                <a:off x="4783277" y="-2306551"/>
                <a:ext cx="197613" cy="151259"/>
              </a:xfrm>
              <a:custGeom>
                <a:rect b="b" l="l" r="r" t="t"/>
                <a:pathLst>
                  <a:path extrusionOk="0" h="4105" w="5363">
                    <a:moveTo>
                      <a:pt x="2256" y="0"/>
                    </a:moveTo>
                    <a:lnTo>
                      <a:pt x="1924" y="19"/>
                    </a:lnTo>
                    <a:lnTo>
                      <a:pt x="1609" y="56"/>
                    </a:lnTo>
                    <a:lnTo>
                      <a:pt x="1332" y="111"/>
                    </a:lnTo>
                    <a:lnTo>
                      <a:pt x="1092" y="204"/>
                    </a:lnTo>
                    <a:lnTo>
                      <a:pt x="870" y="296"/>
                    </a:lnTo>
                    <a:lnTo>
                      <a:pt x="685" y="389"/>
                    </a:lnTo>
                    <a:lnTo>
                      <a:pt x="537" y="499"/>
                    </a:lnTo>
                    <a:lnTo>
                      <a:pt x="408" y="610"/>
                    </a:lnTo>
                    <a:lnTo>
                      <a:pt x="297" y="740"/>
                    </a:lnTo>
                    <a:lnTo>
                      <a:pt x="204" y="851"/>
                    </a:lnTo>
                    <a:lnTo>
                      <a:pt x="75" y="1036"/>
                    </a:lnTo>
                    <a:lnTo>
                      <a:pt x="19" y="1183"/>
                    </a:lnTo>
                    <a:lnTo>
                      <a:pt x="1" y="1239"/>
                    </a:lnTo>
                    <a:lnTo>
                      <a:pt x="1" y="1313"/>
                    </a:lnTo>
                    <a:lnTo>
                      <a:pt x="19" y="1498"/>
                    </a:lnTo>
                    <a:lnTo>
                      <a:pt x="38" y="1590"/>
                    </a:lnTo>
                    <a:lnTo>
                      <a:pt x="56" y="1683"/>
                    </a:lnTo>
                    <a:lnTo>
                      <a:pt x="93" y="1757"/>
                    </a:lnTo>
                    <a:lnTo>
                      <a:pt x="130" y="1775"/>
                    </a:lnTo>
                    <a:lnTo>
                      <a:pt x="167" y="1775"/>
                    </a:lnTo>
                    <a:lnTo>
                      <a:pt x="204" y="1757"/>
                    </a:lnTo>
                    <a:lnTo>
                      <a:pt x="278" y="1664"/>
                    </a:lnTo>
                    <a:lnTo>
                      <a:pt x="500" y="1387"/>
                    </a:lnTo>
                    <a:lnTo>
                      <a:pt x="629" y="1220"/>
                    </a:lnTo>
                    <a:lnTo>
                      <a:pt x="740" y="1091"/>
                    </a:lnTo>
                    <a:lnTo>
                      <a:pt x="851" y="999"/>
                    </a:lnTo>
                    <a:lnTo>
                      <a:pt x="907" y="980"/>
                    </a:lnTo>
                    <a:lnTo>
                      <a:pt x="962" y="980"/>
                    </a:lnTo>
                    <a:lnTo>
                      <a:pt x="1055" y="999"/>
                    </a:lnTo>
                    <a:lnTo>
                      <a:pt x="1129" y="1054"/>
                    </a:lnTo>
                    <a:lnTo>
                      <a:pt x="1258" y="1183"/>
                    </a:lnTo>
                    <a:lnTo>
                      <a:pt x="1313" y="1257"/>
                    </a:lnTo>
                    <a:lnTo>
                      <a:pt x="1406" y="1331"/>
                    </a:lnTo>
                    <a:lnTo>
                      <a:pt x="1498" y="1387"/>
                    </a:lnTo>
                    <a:lnTo>
                      <a:pt x="1628" y="1424"/>
                    </a:lnTo>
                    <a:lnTo>
                      <a:pt x="1757" y="1424"/>
                    </a:lnTo>
                    <a:lnTo>
                      <a:pt x="1850" y="1387"/>
                    </a:lnTo>
                    <a:lnTo>
                      <a:pt x="2053" y="1257"/>
                    </a:lnTo>
                    <a:lnTo>
                      <a:pt x="2164" y="1202"/>
                    </a:lnTo>
                    <a:lnTo>
                      <a:pt x="2238" y="1183"/>
                    </a:lnTo>
                    <a:lnTo>
                      <a:pt x="2423" y="1183"/>
                    </a:lnTo>
                    <a:lnTo>
                      <a:pt x="2534" y="1202"/>
                    </a:lnTo>
                    <a:lnTo>
                      <a:pt x="2663" y="1239"/>
                    </a:lnTo>
                    <a:lnTo>
                      <a:pt x="2811" y="1276"/>
                    </a:lnTo>
                    <a:lnTo>
                      <a:pt x="2940" y="1331"/>
                    </a:lnTo>
                    <a:lnTo>
                      <a:pt x="3051" y="1405"/>
                    </a:lnTo>
                    <a:lnTo>
                      <a:pt x="3107" y="1479"/>
                    </a:lnTo>
                    <a:lnTo>
                      <a:pt x="3162" y="1553"/>
                    </a:lnTo>
                    <a:lnTo>
                      <a:pt x="3181" y="1627"/>
                    </a:lnTo>
                    <a:lnTo>
                      <a:pt x="3199" y="1720"/>
                    </a:lnTo>
                    <a:lnTo>
                      <a:pt x="3181" y="1904"/>
                    </a:lnTo>
                    <a:lnTo>
                      <a:pt x="3144" y="2108"/>
                    </a:lnTo>
                    <a:lnTo>
                      <a:pt x="3144" y="2200"/>
                    </a:lnTo>
                    <a:lnTo>
                      <a:pt x="3144" y="2293"/>
                    </a:lnTo>
                    <a:lnTo>
                      <a:pt x="3162" y="2404"/>
                    </a:lnTo>
                    <a:lnTo>
                      <a:pt x="3181" y="2515"/>
                    </a:lnTo>
                    <a:lnTo>
                      <a:pt x="3255" y="2607"/>
                    </a:lnTo>
                    <a:lnTo>
                      <a:pt x="3329" y="2718"/>
                    </a:lnTo>
                    <a:lnTo>
                      <a:pt x="3421" y="2829"/>
                    </a:lnTo>
                    <a:lnTo>
                      <a:pt x="3476" y="2921"/>
                    </a:lnTo>
                    <a:lnTo>
                      <a:pt x="3513" y="3032"/>
                    </a:lnTo>
                    <a:lnTo>
                      <a:pt x="3532" y="3143"/>
                    </a:lnTo>
                    <a:lnTo>
                      <a:pt x="3550" y="3254"/>
                    </a:lnTo>
                    <a:lnTo>
                      <a:pt x="3532" y="3346"/>
                    </a:lnTo>
                    <a:lnTo>
                      <a:pt x="3495" y="3550"/>
                    </a:lnTo>
                    <a:lnTo>
                      <a:pt x="3476" y="3735"/>
                    </a:lnTo>
                    <a:lnTo>
                      <a:pt x="3476" y="3809"/>
                    </a:lnTo>
                    <a:lnTo>
                      <a:pt x="3476" y="3883"/>
                    </a:lnTo>
                    <a:lnTo>
                      <a:pt x="3495" y="3957"/>
                    </a:lnTo>
                    <a:lnTo>
                      <a:pt x="3532" y="4012"/>
                    </a:lnTo>
                    <a:lnTo>
                      <a:pt x="3606" y="4049"/>
                    </a:lnTo>
                    <a:lnTo>
                      <a:pt x="3680" y="4067"/>
                    </a:lnTo>
                    <a:lnTo>
                      <a:pt x="3920" y="4104"/>
                    </a:lnTo>
                    <a:lnTo>
                      <a:pt x="4160" y="4104"/>
                    </a:lnTo>
                    <a:lnTo>
                      <a:pt x="4419" y="4086"/>
                    </a:lnTo>
                    <a:lnTo>
                      <a:pt x="4549" y="4049"/>
                    </a:lnTo>
                    <a:lnTo>
                      <a:pt x="4678" y="3993"/>
                    </a:lnTo>
                    <a:lnTo>
                      <a:pt x="4789" y="3938"/>
                    </a:lnTo>
                    <a:lnTo>
                      <a:pt x="4900" y="3864"/>
                    </a:lnTo>
                    <a:lnTo>
                      <a:pt x="5011" y="3772"/>
                    </a:lnTo>
                    <a:lnTo>
                      <a:pt x="5103" y="3661"/>
                    </a:lnTo>
                    <a:lnTo>
                      <a:pt x="5196" y="3531"/>
                    </a:lnTo>
                    <a:lnTo>
                      <a:pt x="5251" y="3383"/>
                    </a:lnTo>
                    <a:lnTo>
                      <a:pt x="5307" y="3217"/>
                    </a:lnTo>
                    <a:lnTo>
                      <a:pt x="5344" y="3032"/>
                    </a:lnTo>
                    <a:lnTo>
                      <a:pt x="5362" y="2829"/>
                    </a:lnTo>
                    <a:lnTo>
                      <a:pt x="5344" y="2588"/>
                    </a:lnTo>
                    <a:lnTo>
                      <a:pt x="5307" y="2348"/>
                    </a:lnTo>
                    <a:lnTo>
                      <a:pt x="5251" y="2108"/>
                    </a:lnTo>
                    <a:lnTo>
                      <a:pt x="5159" y="1849"/>
                    </a:lnTo>
                    <a:lnTo>
                      <a:pt x="5048" y="1590"/>
                    </a:lnTo>
                    <a:lnTo>
                      <a:pt x="4918" y="1350"/>
                    </a:lnTo>
                    <a:lnTo>
                      <a:pt x="4734" y="1110"/>
                    </a:lnTo>
                    <a:lnTo>
                      <a:pt x="4549" y="888"/>
                    </a:lnTo>
                    <a:lnTo>
                      <a:pt x="4308" y="666"/>
                    </a:lnTo>
                    <a:lnTo>
                      <a:pt x="4050" y="481"/>
                    </a:lnTo>
                    <a:lnTo>
                      <a:pt x="3772" y="315"/>
                    </a:lnTo>
                    <a:lnTo>
                      <a:pt x="3439" y="185"/>
                    </a:lnTo>
                    <a:lnTo>
                      <a:pt x="3273" y="130"/>
                    </a:lnTo>
                    <a:lnTo>
                      <a:pt x="3088" y="74"/>
                    </a:lnTo>
                    <a:lnTo>
                      <a:pt x="2885" y="37"/>
                    </a:lnTo>
                    <a:lnTo>
                      <a:pt x="2682" y="19"/>
                    </a:lnTo>
                    <a:lnTo>
                      <a:pt x="24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4"/>
              <p:cNvSpPr/>
              <p:nvPr/>
            </p:nvSpPr>
            <p:spPr>
              <a:xfrm>
                <a:off x="4811908" y="-2196891"/>
                <a:ext cx="27267" cy="41601"/>
              </a:xfrm>
              <a:custGeom>
                <a:rect b="b" l="l" r="r" t="t"/>
                <a:pathLst>
                  <a:path extrusionOk="0" h="1129" w="740">
                    <a:moveTo>
                      <a:pt x="647" y="1"/>
                    </a:moveTo>
                    <a:lnTo>
                      <a:pt x="610" y="38"/>
                    </a:lnTo>
                    <a:lnTo>
                      <a:pt x="37" y="666"/>
                    </a:lnTo>
                    <a:lnTo>
                      <a:pt x="19" y="685"/>
                    </a:lnTo>
                    <a:lnTo>
                      <a:pt x="0" y="722"/>
                    </a:lnTo>
                    <a:lnTo>
                      <a:pt x="19" y="759"/>
                    </a:lnTo>
                    <a:lnTo>
                      <a:pt x="37" y="777"/>
                    </a:lnTo>
                    <a:lnTo>
                      <a:pt x="167" y="925"/>
                    </a:lnTo>
                    <a:lnTo>
                      <a:pt x="296" y="1091"/>
                    </a:lnTo>
                    <a:lnTo>
                      <a:pt x="315" y="1128"/>
                    </a:lnTo>
                    <a:lnTo>
                      <a:pt x="407" y="1128"/>
                    </a:lnTo>
                    <a:lnTo>
                      <a:pt x="444" y="1073"/>
                    </a:lnTo>
                    <a:lnTo>
                      <a:pt x="444" y="1054"/>
                    </a:lnTo>
                    <a:lnTo>
                      <a:pt x="426" y="1017"/>
                    </a:lnTo>
                    <a:lnTo>
                      <a:pt x="296" y="833"/>
                    </a:lnTo>
                    <a:lnTo>
                      <a:pt x="198" y="722"/>
                    </a:lnTo>
                    <a:lnTo>
                      <a:pt x="721" y="149"/>
                    </a:lnTo>
                    <a:lnTo>
                      <a:pt x="740" y="112"/>
                    </a:lnTo>
                    <a:lnTo>
                      <a:pt x="740" y="75"/>
                    </a:lnTo>
                    <a:lnTo>
                      <a:pt x="721" y="38"/>
                    </a:lnTo>
                    <a:lnTo>
                      <a:pt x="66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4"/>
              <p:cNvSpPr/>
              <p:nvPr/>
            </p:nvSpPr>
            <p:spPr>
              <a:xfrm>
                <a:off x="4848683" y="-2189374"/>
                <a:ext cx="10944" cy="14334"/>
              </a:xfrm>
              <a:custGeom>
                <a:rect b="b" l="l" r="r" t="t"/>
                <a:pathLst>
                  <a:path extrusionOk="0" h="389" w="297">
                    <a:moveTo>
                      <a:pt x="149" y="0"/>
                    </a:moveTo>
                    <a:lnTo>
                      <a:pt x="93" y="19"/>
                    </a:lnTo>
                    <a:lnTo>
                      <a:pt x="56" y="56"/>
                    </a:lnTo>
                    <a:lnTo>
                      <a:pt x="19" y="111"/>
                    </a:lnTo>
                    <a:lnTo>
                      <a:pt x="1" y="185"/>
                    </a:lnTo>
                    <a:lnTo>
                      <a:pt x="1" y="259"/>
                    </a:lnTo>
                    <a:lnTo>
                      <a:pt x="38" y="333"/>
                    </a:lnTo>
                    <a:lnTo>
                      <a:pt x="75" y="370"/>
                    </a:lnTo>
                    <a:lnTo>
                      <a:pt x="130" y="388"/>
                    </a:lnTo>
                    <a:lnTo>
                      <a:pt x="204" y="370"/>
                    </a:lnTo>
                    <a:lnTo>
                      <a:pt x="241" y="333"/>
                    </a:lnTo>
                    <a:lnTo>
                      <a:pt x="278" y="277"/>
                    </a:lnTo>
                    <a:lnTo>
                      <a:pt x="296" y="203"/>
                    </a:lnTo>
                    <a:lnTo>
                      <a:pt x="278" y="129"/>
                    </a:lnTo>
                    <a:lnTo>
                      <a:pt x="259" y="56"/>
                    </a:lnTo>
                    <a:lnTo>
                      <a:pt x="204" y="19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4"/>
              <p:cNvSpPr/>
              <p:nvPr/>
            </p:nvSpPr>
            <p:spPr>
              <a:xfrm>
                <a:off x="4801001" y="-2195528"/>
                <a:ext cx="10944" cy="15034"/>
              </a:xfrm>
              <a:custGeom>
                <a:rect b="b" l="l" r="r" t="t"/>
                <a:pathLst>
                  <a:path extrusionOk="0" h="408" w="297">
                    <a:moveTo>
                      <a:pt x="148" y="1"/>
                    </a:moveTo>
                    <a:lnTo>
                      <a:pt x="93" y="19"/>
                    </a:lnTo>
                    <a:lnTo>
                      <a:pt x="56" y="56"/>
                    </a:lnTo>
                    <a:lnTo>
                      <a:pt x="19" y="130"/>
                    </a:lnTo>
                    <a:lnTo>
                      <a:pt x="1" y="204"/>
                    </a:lnTo>
                    <a:lnTo>
                      <a:pt x="1" y="278"/>
                    </a:lnTo>
                    <a:lnTo>
                      <a:pt x="38" y="333"/>
                    </a:lnTo>
                    <a:lnTo>
                      <a:pt x="75" y="389"/>
                    </a:lnTo>
                    <a:lnTo>
                      <a:pt x="130" y="407"/>
                    </a:lnTo>
                    <a:lnTo>
                      <a:pt x="185" y="389"/>
                    </a:lnTo>
                    <a:lnTo>
                      <a:pt x="241" y="352"/>
                    </a:lnTo>
                    <a:lnTo>
                      <a:pt x="278" y="278"/>
                    </a:lnTo>
                    <a:lnTo>
                      <a:pt x="296" y="204"/>
                    </a:lnTo>
                    <a:lnTo>
                      <a:pt x="278" y="130"/>
                    </a:lnTo>
                    <a:lnTo>
                      <a:pt x="259" y="75"/>
                    </a:lnTo>
                    <a:lnTo>
                      <a:pt x="204" y="1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241E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4"/>
              <p:cNvSpPr/>
              <p:nvPr/>
            </p:nvSpPr>
            <p:spPr>
              <a:xfrm>
                <a:off x="4857526" y="-2164870"/>
                <a:ext cx="27967" cy="15034"/>
              </a:xfrm>
              <a:custGeom>
                <a:rect b="b" l="l" r="r" t="t"/>
                <a:pathLst>
                  <a:path extrusionOk="0" h="408" w="759">
                    <a:moveTo>
                      <a:pt x="260" y="1"/>
                    </a:moveTo>
                    <a:lnTo>
                      <a:pt x="149" y="19"/>
                    </a:lnTo>
                    <a:lnTo>
                      <a:pt x="56" y="75"/>
                    </a:lnTo>
                    <a:lnTo>
                      <a:pt x="19" y="112"/>
                    </a:lnTo>
                    <a:lnTo>
                      <a:pt x="1" y="148"/>
                    </a:lnTo>
                    <a:lnTo>
                      <a:pt x="1" y="185"/>
                    </a:lnTo>
                    <a:lnTo>
                      <a:pt x="19" y="222"/>
                    </a:lnTo>
                    <a:lnTo>
                      <a:pt x="93" y="296"/>
                    </a:lnTo>
                    <a:lnTo>
                      <a:pt x="204" y="352"/>
                    </a:lnTo>
                    <a:lnTo>
                      <a:pt x="352" y="407"/>
                    </a:lnTo>
                    <a:lnTo>
                      <a:pt x="500" y="407"/>
                    </a:lnTo>
                    <a:lnTo>
                      <a:pt x="630" y="389"/>
                    </a:lnTo>
                    <a:lnTo>
                      <a:pt x="722" y="333"/>
                    </a:lnTo>
                    <a:lnTo>
                      <a:pt x="740" y="296"/>
                    </a:lnTo>
                    <a:lnTo>
                      <a:pt x="759" y="259"/>
                    </a:lnTo>
                    <a:lnTo>
                      <a:pt x="759" y="222"/>
                    </a:lnTo>
                    <a:lnTo>
                      <a:pt x="740" y="185"/>
                    </a:lnTo>
                    <a:lnTo>
                      <a:pt x="667" y="112"/>
                    </a:lnTo>
                    <a:lnTo>
                      <a:pt x="556" y="38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4"/>
              <p:cNvSpPr/>
              <p:nvPr/>
            </p:nvSpPr>
            <p:spPr>
              <a:xfrm>
                <a:off x="4779887" y="-2173714"/>
                <a:ext cx="25904" cy="14997"/>
              </a:xfrm>
              <a:custGeom>
                <a:rect b="b" l="l" r="r" t="t"/>
                <a:pathLst>
                  <a:path extrusionOk="0" h="407" w="703">
                    <a:moveTo>
                      <a:pt x="185" y="0"/>
                    </a:moveTo>
                    <a:lnTo>
                      <a:pt x="56" y="37"/>
                    </a:lnTo>
                    <a:lnTo>
                      <a:pt x="0" y="278"/>
                    </a:lnTo>
                    <a:lnTo>
                      <a:pt x="56" y="333"/>
                    </a:lnTo>
                    <a:lnTo>
                      <a:pt x="130" y="352"/>
                    </a:lnTo>
                    <a:lnTo>
                      <a:pt x="296" y="407"/>
                    </a:lnTo>
                    <a:lnTo>
                      <a:pt x="444" y="407"/>
                    </a:lnTo>
                    <a:lnTo>
                      <a:pt x="574" y="388"/>
                    </a:lnTo>
                    <a:lnTo>
                      <a:pt x="648" y="333"/>
                    </a:lnTo>
                    <a:lnTo>
                      <a:pt x="684" y="315"/>
                    </a:lnTo>
                    <a:lnTo>
                      <a:pt x="703" y="278"/>
                    </a:lnTo>
                    <a:lnTo>
                      <a:pt x="703" y="222"/>
                    </a:lnTo>
                    <a:lnTo>
                      <a:pt x="684" y="185"/>
                    </a:lnTo>
                    <a:lnTo>
                      <a:pt x="611" y="111"/>
                    </a:lnTo>
                    <a:lnTo>
                      <a:pt x="500" y="56"/>
                    </a:lnTo>
                    <a:lnTo>
                      <a:pt x="352" y="19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4"/>
              <p:cNvSpPr/>
              <p:nvPr/>
            </p:nvSpPr>
            <p:spPr>
              <a:xfrm>
                <a:off x="4848683" y="-2217305"/>
                <a:ext cx="32757" cy="25241"/>
              </a:xfrm>
              <a:custGeom>
                <a:rect b="b" l="l" r="r" t="t"/>
                <a:pathLst>
                  <a:path extrusionOk="0" h="685" w="889">
                    <a:moveTo>
                      <a:pt x="278" y="0"/>
                    </a:moveTo>
                    <a:lnTo>
                      <a:pt x="149" y="19"/>
                    </a:lnTo>
                    <a:lnTo>
                      <a:pt x="93" y="37"/>
                    </a:lnTo>
                    <a:lnTo>
                      <a:pt x="38" y="74"/>
                    </a:lnTo>
                    <a:lnTo>
                      <a:pt x="1" y="148"/>
                    </a:lnTo>
                    <a:lnTo>
                      <a:pt x="1" y="203"/>
                    </a:lnTo>
                    <a:lnTo>
                      <a:pt x="19" y="277"/>
                    </a:lnTo>
                    <a:lnTo>
                      <a:pt x="75" y="333"/>
                    </a:lnTo>
                    <a:lnTo>
                      <a:pt x="130" y="351"/>
                    </a:lnTo>
                    <a:lnTo>
                      <a:pt x="204" y="370"/>
                    </a:lnTo>
                    <a:lnTo>
                      <a:pt x="296" y="351"/>
                    </a:lnTo>
                    <a:lnTo>
                      <a:pt x="407" y="370"/>
                    </a:lnTo>
                    <a:lnTo>
                      <a:pt x="444" y="407"/>
                    </a:lnTo>
                    <a:lnTo>
                      <a:pt x="481" y="425"/>
                    </a:lnTo>
                    <a:lnTo>
                      <a:pt x="518" y="481"/>
                    </a:lnTo>
                    <a:lnTo>
                      <a:pt x="537" y="518"/>
                    </a:lnTo>
                    <a:lnTo>
                      <a:pt x="555" y="592"/>
                    </a:lnTo>
                    <a:lnTo>
                      <a:pt x="592" y="647"/>
                    </a:lnTo>
                    <a:lnTo>
                      <a:pt x="648" y="666"/>
                    </a:lnTo>
                    <a:lnTo>
                      <a:pt x="722" y="684"/>
                    </a:lnTo>
                    <a:lnTo>
                      <a:pt x="796" y="666"/>
                    </a:lnTo>
                    <a:lnTo>
                      <a:pt x="851" y="610"/>
                    </a:lnTo>
                    <a:lnTo>
                      <a:pt x="870" y="555"/>
                    </a:lnTo>
                    <a:lnTo>
                      <a:pt x="888" y="481"/>
                    </a:lnTo>
                    <a:lnTo>
                      <a:pt x="851" y="370"/>
                    </a:lnTo>
                    <a:lnTo>
                      <a:pt x="777" y="259"/>
                    </a:lnTo>
                    <a:lnTo>
                      <a:pt x="703" y="166"/>
                    </a:lnTo>
                    <a:lnTo>
                      <a:pt x="611" y="93"/>
                    </a:lnTo>
                    <a:lnTo>
                      <a:pt x="518" y="56"/>
                    </a:lnTo>
                    <a:lnTo>
                      <a:pt x="407" y="19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4"/>
              <p:cNvSpPr/>
              <p:nvPr/>
            </p:nvSpPr>
            <p:spPr>
              <a:xfrm>
                <a:off x="4791458" y="-2224122"/>
                <a:ext cx="33421" cy="18424"/>
              </a:xfrm>
              <a:custGeom>
                <a:rect b="b" l="l" r="r" t="t"/>
                <a:pathLst>
                  <a:path extrusionOk="0" h="500" w="907">
                    <a:moveTo>
                      <a:pt x="518" y="0"/>
                    </a:moveTo>
                    <a:lnTo>
                      <a:pt x="426" y="19"/>
                    </a:lnTo>
                    <a:lnTo>
                      <a:pt x="334" y="37"/>
                    </a:lnTo>
                    <a:lnTo>
                      <a:pt x="241" y="74"/>
                    </a:lnTo>
                    <a:lnTo>
                      <a:pt x="149" y="111"/>
                    </a:lnTo>
                    <a:lnTo>
                      <a:pt x="75" y="185"/>
                    </a:lnTo>
                    <a:lnTo>
                      <a:pt x="19" y="241"/>
                    </a:lnTo>
                    <a:lnTo>
                      <a:pt x="1" y="296"/>
                    </a:lnTo>
                    <a:lnTo>
                      <a:pt x="19" y="370"/>
                    </a:lnTo>
                    <a:lnTo>
                      <a:pt x="56" y="425"/>
                    </a:lnTo>
                    <a:lnTo>
                      <a:pt x="93" y="481"/>
                    </a:lnTo>
                    <a:lnTo>
                      <a:pt x="149" y="499"/>
                    </a:lnTo>
                    <a:lnTo>
                      <a:pt x="223" y="499"/>
                    </a:lnTo>
                    <a:lnTo>
                      <a:pt x="278" y="462"/>
                    </a:lnTo>
                    <a:lnTo>
                      <a:pt x="370" y="388"/>
                    </a:lnTo>
                    <a:lnTo>
                      <a:pt x="463" y="370"/>
                    </a:lnTo>
                    <a:lnTo>
                      <a:pt x="555" y="351"/>
                    </a:lnTo>
                    <a:lnTo>
                      <a:pt x="666" y="388"/>
                    </a:lnTo>
                    <a:lnTo>
                      <a:pt x="740" y="407"/>
                    </a:lnTo>
                    <a:lnTo>
                      <a:pt x="796" y="388"/>
                    </a:lnTo>
                    <a:lnTo>
                      <a:pt x="851" y="351"/>
                    </a:lnTo>
                    <a:lnTo>
                      <a:pt x="888" y="296"/>
                    </a:lnTo>
                    <a:lnTo>
                      <a:pt x="907" y="241"/>
                    </a:lnTo>
                    <a:lnTo>
                      <a:pt x="907" y="167"/>
                    </a:lnTo>
                    <a:lnTo>
                      <a:pt x="870" y="111"/>
                    </a:lnTo>
                    <a:lnTo>
                      <a:pt x="814" y="74"/>
                    </a:lnTo>
                    <a:lnTo>
                      <a:pt x="703" y="37"/>
                    </a:lnTo>
                    <a:lnTo>
                      <a:pt x="611" y="19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4"/>
              <p:cNvSpPr/>
              <p:nvPr/>
            </p:nvSpPr>
            <p:spPr>
              <a:xfrm>
                <a:off x="4931812" y="-2125369"/>
                <a:ext cx="26604" cy="23877"/>
              </a:xfrm>
              <a:custGeom>
                <a:rect b="b" l="l" r="r" t="t"/>
                <a:pathLst>
                  <a:path extrusionOk="0" h="648" w="722">
                    <a:moveTo>
                      <a:pt x="721" y="1"/>
                    </a:moveTo>
                    <a:lnTo>
                      <a:pt x="555" y="75"/>
                    </a:lnTo>
                    <a:lnTo>
                      <a:pt x="388" y="112"/>
                    </a:lnTo>
                    <a:lnTo>
                      <a:pt x="203" y="13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74" y="278"/>
                    </a:lnTo>
                    <a:lnTo>
                      <a:pt x="166" y="426"/>
                    </a:lnTo>
                    <a:lnTo>
                      <a:pt x="277" y="555"/>
                    </a:lnTo>
                    <a:lnTo>
                      <a:pt x="407" y="648"/>
                    </a:lnTo>
                    <a:lnTo>
                      <a:pt x="499" y="500"/>
                    </a:lnTo>
                    <a:lnTo>
                      <a:pt x="592" y="352"/>
                    </a:lnTo>
                    <a:lnTo>
                      <a:pt x="666" y="18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4"/>
              <p:cNvSpPr/>
              <p:nvPr/>
            </p:nvSpPr>
            <p:spPr>
              <a:xfrm>
                <a:off x="4803728" y="-2141693"/>
                <a:ext cx="51144" cy="34747"/>
              </a:xfrm>
              <a:custGeom>
                <a:rect b="b" l="l" r="r" t="t"/>
                <a:pathLst>
                  <a:path extrusionOk="0" h="943" w="1388">
                    <a:moveTo>
                      <a:pt x="1" y="0"/>
                    </a:moveTo>
                    <a:lnTo>
                      <a:pt x="1" y="130"/>
                    </a:lnTo>
                    <a:lnTo>
                      <a:pt x="19" y="277"/>
                    </a:lnTo>
                    <a:lnTo>
                      <a:pt x="37" y="425"/>
                    </a:lnTo>
                    <a:lnTo>
                      <a:pt x="111" y="592"/>
                    </a:lnTo>
                    <a:lnTo>
                      <a:pt x="148" y="684"/>
                    </a:lnTo>
                    <a:lnTo>
                      <a:pt x="204" y="740"/>
                    </a:lnTo>
                    <a:lnTo>
                      <a:pt x="259" y="814"/>
                    </a:lnTo>
                    <a:lnTo>
                      <a:pt x="333" y="869"/>
                    </a:lnTo>
                    <a:lnTo>
                      <a:pt x="407" y="906"/>
                    </a:lnTo>
                    <a:lnTo>
                      <a:pt x="518" y="924"/>
                    </a:lnTo>
                    <a:lnTo>
                      <a:pt x="629" y="943"/>
                    </a:lnTo>
                    <a:lnTo>
                      <a:pt x="740" y="924"/>
                    </a:lnTo>
                    <a:lnTo>
                      <a:pt x="832" y="888"/>
                    </a:lnTo>
                    <a:lnTo>
                      <a:pt x="925" y="851"/>
                    </a:lnTo>
                    <a:lnTo>
                      <a:pt x="1017" y="777"/>
                    </a:lnTo>
                    <a:lnTo>
                      <a:pt x="1073" y="703"/>
                    </a:lnTo>
                    <a:lnTo>
                      <a:pt x="1202" y="555"/>
                    </a:lnTo>
                    <a:lnTo>
                      <a:pt x="1276" y="370"/>
                    </a:lnTo>
                    <a:lnTo>
                      <a:pt x="1350" y="222"/>
                    </a:lnTo>
                    <a:lnTo>
                      <a:pt x="1387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4"/>
              <p:cNvSpPr/>
              <p:nvPr/>
            </p:nvSpPr>
            <p:spPr>
              <a:xfrm>
                <a:off x="4815298" y="-2098802"/>
                <a:ext cx="18424" cy="7554"/>
              </a:xfrm>
              <a:custGeom>
                <a:rect b="b" l="l" r="r" t="t"/>
                <a:pathLst>
                  <a:path extrusionOk="0" h="205" w="500">
                    <a:moveTo>
                      <a:pt x="75" y="1"/>
                    </a:moveTo>
                    <a:lnTo>
                      <a:pt x="38" y="19"/>
                    </a:lnTo>
                    <a:lnTo>
                      <a:pt x="19" y="56"/>
                    </a:lnTo>
                    <a:lnTo>
                      <a:pt x="1" y="93"/>
                    </a:lnTo>
                    <a:lnTo>
                      <a:pt x="19" y="112"/>
                    </a:lnTo>
                    <a:lnTo>
                      <a:pt x="38" y="130"/>
                    </a:lnTo>
                    <a:lnTo>
                      <a:pt x="149" y="186"/>
                    </a:lnTo>
                    <a:lnTo>
                      <a:pt x="260" y="204"/>
                    </a:lnTo>
                    <a:lnTo>
                      <a:pt x="371" y="186"/>
                    </a:lnTo>
                    <a:lnTo>
                      <a:pt x="481" y="149"/>
                    </a:lnTo>
                    <a:lnTo>
                      <a:pt x="500" y="130"/>
                    </a:lnTo>
                    <a:lnTo>
                      <a:pt x="500" y="93"/>
                    </a:lnTo>
                    <a:lnTo>
                      <a:pt x="500" y="56"/>
                    </a:lnTo>
                    <a:lnTo>
                      <a:pt x="444" y="19"/>
                    </a:lnTo>
                    <a:lnTo>
                      <a:pt x="426" y="19"/>
                    </a:lnTo>
                    <a:lnTo>
                      <a:pt x="408" y="38"/>
                    </a:lnTo>
                    <a:lnTo>
                      <a:pt x="334" y="75"/>
                    </a:lnTo>
                    <a:lnTo>
                      <a:pt x="241" y="75"/>
                    </a:lnTo>
                    <a:lnTo>
                      <a:pt x="167" y="56"/>
                    </a:lnTo>
                    <a:lnTo>
                      <a:pt x="93" y="19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4"/>
              <p:cNvSpPr/>
              <p:nvPr/>
            </p:nvSpPr>
            <p:spPr>
              <a:xfrm>
                <a:off x="4910661" y="-2203008"/>
                <a:ext cx="76348" cy="86555"/>
              </a:xfrm>
              <a:custGeom>
                <a:rect b="b" l="l" r="r" t="t"/>
                <a:pathLst>
                  <a:path extrusionOk="0" h="2349" w="2072">
                    <a:moveTo>
                      <a:pt x="1387" y="0"/>
                    </a:moveTo>
                    <a:lnTo>
                      <a:pt x="1221" y="37"/>
                    </a:lnTo>
                    <a:lnTo>
                      <a:pt x="1055" y="93"/>
                    </a:lnTo>
                    <a:lnTo>
                      <a:pt x="888" y="204"/>
                    </a:lnTo>
                    <a:lnTo>
                      <a:pt x="722" y="315"/>
                    </a:lnTo>
                    <a:lnTo>
                      <a:pt x="574" y="444"/>
                    </a:lnTo>
                    <a:lnTo>
                      <a:pt x="315" y="703"/>
                    </a:lnTo>
                    <a:lnTo>
                      <a:pt x="223" y="814"/>
                    </a:lnTo>
                    <a:lnTo>
                      <a:pt x="167" y="906"/>
                    </a:lnTo>
                    <a:lnTo>
                      <a:pt x="112" y="1017"/>
                    </a:lnTo>
                    <a:lnTo>
                      <a:pt x="56" y="1128"/>
                    </a:lnTo>
                    <a:lnTo>
                      <a:pt x="38" y="1257"/>
                    </a:lnTo>
                    <a:lnTo>
                      <a:pt x="19" y="1387"/>
                    </a:lnTo>
                    <a:lnTo>
                      <a:pt x="1" y="1498"/>
                    </a:lnTo>
                    <a:lnTo>
                      <a:pt x="19" y="1627"/>
                    </a:lnTo>
                    <a:lnTo>
                      <a:pt x="38" y="1738"/>
                    </a:lnTo>
                    <a:lnTo>
                      <a:pt x="75" y="1831"/>
                    </a:lnTo>
                    <a:lnTo>
                      <a:pt x="130" y="1923"/>
                    </a:lnTo>
                    <a:lnTo>
                      <a:pt x="186" y="2015"/>
                    </a:lnTo>
                    <a:lnTo>
                      <a:pt x="260" y="2108"/>
                    </a:lnTo>
                    <a:lnTo>
                      <a:pt x="352" y="2182"/>
                    </a:lnTo>
                    <a:lnTo>
                      <a:pt x="463" y="2256"/>
                    </a:lnTo>
                    <a:lnTo>
                      <a:pt x="593" y="2293"/>
                    </a:lnTo>
                    <a:lnTo>
                      <a:pt x="740" y="2330"/>
                    </a:lnTo>
                    <a:lnTo>
                      <a:pt x="870" y="2348"/>
                    </a:lnTo>
                    <a:lnTo>
                      <a:pt x="981" y="2348"/>
                    </a:lnTo>
                    <a:lnTo>
                      <a:pt x="1110" y="2330"/>
                    </a:lnTo>
                    <a:lnTo>
                      <a:pt x="1221" y="2293"/>
                    </a:lnTo>
                    <a:lnTo>
                      <a:pt x="1332" y="2237"/>
                    </a:lnTo>
                    <a:lnTo>
                      <a:pt x="1424" y="2182"/>
                    </a:lnTo>
                    <a:lnTo>
                      <a:pt x="1517" y="2108"/>
                    </a:lnTo>
                    <a:lnTo>
                      <a:pt x="1665" y="1941"/>
                    </a:lnTo>
                    <a:lnTo>
                      <a:pt x="1813" y="1738"/>
                    </a:lnTo>
                    <a:lnTo>
                      <a:pt x="1905" y="1535"/>
                    </a:lnTo>
                    <a:lnTo>
                      <a:pt x="1979" y="1313"/>
                    </a:lnTo>
                    <a:lnTo>
                      <a:pt x="2035" y="1110"/>
                    </a:lnTo>
                    <a:lnTo>
                      <a:pt x="2053" y="906"/>
                    </a:lnTo>
                    <a:lnTo>
                      <a:pt x="2072" y="721"/>
                    </a:lnTo>
                    <a:lnTo>
                      <a:pt x="2035" y="536"/>
                    </a:lnTo>
                    <a:lnTo>
                      <a:pt x="1979" y="370"/>
                    </a:lnTo>
                    <a:lnTo>
                      <a:pt x="1942" y="296"/>
                    </a:lnTo>
                    <a:lnTo>
                      <a:pt x="1887" y="222"/>
                    </a:lnTo>
                    <a:lnTo>
                      <a:pt x="1813" y="167"/>
                    </a:lnTo>
                    <a:lnTo>
                      <a:pt x="1739" y="111"/>
                    </a:lnTo>
                    <a:lnTo>
                      <a:pt x="1646" y="56"/>
                    </a:lnTo>
                    <a:lnTo>
                      <a:pt x="1535" y="19"/>
                    </a:lnTo>
                    <a:lnTo>
                      <a:pt x="1461" y="0"/>
                    </a:lnTo>
                    <a:close/>
                  </a:path>
                </a:pathLst>
              </a:custGeom>
              <a:solidFill>
                <a:srgbClr val="906A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4"/>
              <p:cNvSpPr/>
              <p:nvPr/>
            </p:nvSpPr>
            <p:spPr>
              <a:xfrm>
                <a:off x="4933838" y="-2185984"/>
                <a:ext cx="38174" cy="46354"/>
              </a:xfrm>
              <a:custGeom>
                <a:rect b="b" l="l" r="r" t="t"/>
                <a:pathLst>
                  <a:path extrusionOk="0" h="1258" w="1036">
                    <a:moveTo>
                      <a:pt x="740" y="0"/>
                    </a:moveTo>
                    <a:lnTo>
                      <a:pt x="648" y="19"/>
                    </a:lnTo>
                    <a:lnTo>
                      <a:pt x="555" y="56"/>
                    </a:lnTo>
                    <a:lnTo>
                      <a:pt x="481" y="93"/>
                    </a:lnTo>
                    <a:lnTo>
                      <a:pt x="333" y="222"/>
                    </a:lnTo>
                    <a:lnTo>
                      <a:pt x="241" y="315"/>
                    </a:lnTo>
                    <a:lnTo>
                      <a:pt x="167" y="426"/>
                    </a:lnTo>
                    <a:lnTo>
                      <a:pt x="111" y="537"/>
                    </a:lnTo>
                    <a:lnTo>
                      <a:pt x="74" y="666"/>
                    </a:lnTo>
                    <a:lnTo>
                      <a:pt x="19" y="925"/>
                    </a:lnTo>
                    <a:lnTo>
                      <a:pt x="1" y="1184"/>
                    </a:lnTo>
                    <a:lnTo>
                      <a:pt x="1" y="1202"/>
                    </a:lnTo>
                    <a:lnTo>
                      <a:pt x="19" y="1239"/>
                    </a:lnTo>
                    <a:lnTo>
                      <a:pt x="74" y="1258"/>
                    </a:lnTo>
                    <a:lnTo>
                      <a:pt x="111" y="1239"/>
                    </a:lnTo>
                    <a:lnTo>
                      <a:pt x="130" y="1221"/>
                    </a:lnTo>
                    <a:lnTo>
                      <a:pt x="148" y="1184"/>
                    </a:lnTo>
                    <a:lnTo>
                      <a:pt x="148" y="999"/>
                    </a:lnTo>
                    <a:lnTo>
                      <a:pt x="185" y="832"/>
                    </a:lnTo>
                    <a:lnTo>
                      <a:pt x="222" y="648"/>
                    </a:lnTo>
                    <a:lnTo>
                      <a:pt x="296" y="481"/>
                    </a:lnTo>
                    <a:lnTo>
                      <a:pt x="407" y="333"/>
                    </a:lnTo>
                    <a:lnTo>
                      <a:pt x="481" y="278"/>
                    </a:lnTo>
                    <a:lnTo>
                      <a:pt x="555" y="204"/>
                    </a:lnTo>
                    <a:lnTo>
                      <a:pt x="648" y="167"/>
                    </a:lnTo>
                    <a:lnTo>
                      <a:pt x="740" y="148"/>
                    </a:lnTo>
                    <a:lnTo>
                      <a:pt x="832" y="148"/>
                    </a:lnTo>
                    <a:lnTo>
                      <a:pt x="925" y="167"/>
                    </a:lnTo>
                    <a:lnTo>
                      <a:pt x="962" y="185"/>
                    </a:lnTo>
                    <a:lnTo>
                      <a:pt x="980" y="167"/>
                    </a:lnTo>
                    <a:lnTo>
                      <a:pt x="1017" y="148"/>
                    </a:lnTo>
                    <a:lnTo>
                      <a:pt x="1036" y="93"/>
                    </a:lnTo>
                    <a:lnTo>
                      <a:pt x="1017" y="74"/>
                    </a:lnTo>
                    <a:lnTo>
                      <a:pt x="999" y="56"/>
                    </a:lnTo>
                    <a:lnTo>
                      <a:pt x="906" y="19"/>
                    </a:lnTo>
                    <a:lnTo>
                      <a:pt x="832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4"/>
              <p:cNvSpPr/>
              <p:nvPr/>
            </p:nvSpPr>
            <p:spPr>
              <a:xfrm>
                <a:off x="4749930" y="-1990469"/>
                <a:ext cx="209146" cy="250010"/>
              </a:xfrm>
              <a:custGeom>
                <a:rect b="b" l="l" r="r" t="t"/>
                <a:pathLst>
                  <a:path extrusionOk="0" h="6785" w="5676">
                    <a:moveTo>
                      <a:pt x="832" y="0"/>
                    </a:moveTo>
                    <a:lnTo>
                      <a:pt x="777" y="19"/>
                    </a:lnTo>
                    <a:lnTo>
                      <a:pt x="740" y="37"/>
                    </a:lnTo>
                    <a:lnTo>
                      <a:pt x="721" y="56"/>
                    </a:lnTo>
                    <a:lnTo>
                      <a:pt x="499" y="925"/>
                    </a:lnTo>
                    <a:lnTo>
                      <a:pt x="314" y="1793"/>
                    </a:lnTo>
                    <a:lnTo>
                      <a:pt x="185" y="2662"/>
                    </a:lnTo>
                    <a:lnTo>
                      <a:pt x="74" y="3550"/>
                    </a:lnTo>
                    <a:lnTo>
                      <a:pt x="19" y="4215"/>
                    </a:lnTo>
                    <a:lnTo>
                      <a:pt x="0" y="4585"/>
                    </a:lnTo>
                    <a:lnTo>
                      <a:pt x="0" y="4936"/>
                    </a:lnTo>
                    <a:lnTo>
                      <a:pt x="19" y="5288"/>
                    </a:lnTo>
                    <a:lnTo>
                      <a:pt x="56" y="5472"/>
                    </a:lnTo>
                    <a:lnTo>
                      <a:pt x="92" y="5639"/>
                    </a:lnTo>
                    <a:lnTo>
                      <a:pt x="148" y="5805"/>
                    </a:lnTo>
                    <a:lnTo>
                      <a:pt x="203" y="5953"/>
                    </a:lnTo>
                    <a:lnTo>
                      <a:pt x="277" y="6101"/>
                    </a:lnTo>
                    <a:lnTo>
                      <a:pt x="370" y="6249"/>
                    </a:lnTo>
                    <a:lnTo>
                      <a:pt x="462" y="6378"/>
                    </a:lnTo>
                    <a:lnTo>
                      <a:pt x="573" y="6471"/>
                    </a:lnTo>
                    <a:lnTo>
                      <a:pt x="684" y="6563"/>
                    </a:lnTo>
                    <a:lnTo>
                      <a:pt x="813" y="6637"/>
                    </a:lnTo>
                    <a:lnTo>
                      <a:pt x="943" y="6693"/>
                    </a:lnTo>
                    <a:lnTo>
                      <a:pt x="1091" y="6748"/>
                    </a:lnTo>
                    <a:lnTo>
                      <a:pt x="1220" y="6766"/>
                    </a:lnTo>
                    <a:lnTo>
                      <a:pt x="1368" y="6785"/>
                    </a:lnTo>
                    <a:lnTo>
                      <a:pt x="1664" y="6785"/>
                    </a:lnTo>
                    <a:lnTo>
                      <a:pt x="1812" y="6766"/>
                    </a:lnTo>
                    <a:lnTo>
                      <a:pt x="1941" y="6730"/>
                    </a:lnTo>
                    <a:lnTo>
                      <a:pt x="2089" y="6674"/>
                    </a:lnTo>
                    <a:lnTo>
                      <a:pt x="2237" y="6619"/>
                    </a:lnTo>
                    <a:lnTo>
                      <a:pt x="2366" y="6563"/>
                    </a:lnTo>
                    <a:lnTo>
                      <a:pt x="2496" y="6489"/>
                    </a:lnTo>
                    <a:lnTo>
                      <a:pt x="2644" y="6378"/>
                    </a:lnTo>
                    <a:lnTo>
                      <a:pt x="2792" y="6249"/>
                    </a:lnTo>
                    <a:lnTo>
                      <a:pt x="2921" y="6119"/>
                    </a:lnTo>
                    <a:lnTo>
                      <a:pt x="3050" y="5972"/>
                    </a:lnTo>
                    <a:lnTo>
                      <a:pt x="3291" y="5676"/>
                    </a:lnTo>
                    <a:lnTo>
                      <a:pt x="3494" y="5361"/>
                    </a:lnTo>
                    <a:lnTo>
                      <a:pt x="3679" y="5029"/>
                    </a:lnTo>
                    <a:lnTo>
                      <a:pt x="3864" y="4677"/>
                    </a:lnTo>
                    <a:lnTo>
                      <a:pt x="4178" y="3993"/>
                    </a:lnTo>
                    <a:lnTo>
                      <a:pt x="4585" y="3106"/>
                    </a:lnTo>
                    <a:lnTo>
                      <a:pt x="4973" y="2182"/>
                    </a:lnTo>
                    <a:lnTo>
                      <a:pt x="5324" y="1257"/>
                    </a:lnTo>
                    <a:lnTo>
                      <a:pt x="5676" y="333"/>
                    </a:lnTo>
                    <a:lnTo>
                      <a:pt x="5676" y="315"/>
                    </a:lnTo>
                    <a:lnTo>
                      <a:pt x="5676" y="278"/>
                    </a:lnTo>
                    <a:lnTo>
                      <a:pt x="5620" y="241"/>
                    </a:lnTo>
                    <a:lnTo>
                      <a:pt x="5565" y="259"/>
                    </a:lnTo>
                    <a:lnTo>
                      <a:pt x="5546" y="278"/>
                    </a:lnTo>
                    <a:lnTo>
                      <a:pt x="5528" y="296"/>
                    </a:lnTo>
                    <a:lnTo>
                      <a:pt x="4955" y="1775"/>
                    </a:lnTo>
                    <a:lnTo>
                      <a:pt x="4659" y="2514"/>
                    </a:lnTo>
                    <a:lnTo>
                      <a:pt x="4363" y="3235"/>
                    </a:lnTo>
                    <a:lnTo>
                      <a:pt x="4067" y="3919"/>
                    </a:lnTo>
                    <a:lnTo>
                      <a:pt x="3734" y="4585"/>
                    </a:lnTo>
                    <a:lnTo>
                      <a:pt x="3568" y="4918"/>
                    </a:lnTo>
                    <a:lnTo>
                      <a:pt x="3365" y="5251"/>
                    </a:lnTo>
                    <a:lnTo>
                      <a:pt x="3161" y="5546"/>
                    </a:lnTo>
                    <a:lnTo>
                      <a:pt x="2939" y="5842"/>
                    </a:lnTo>
                    <a:lnTo>
                      <a:pt x="2829" y="5972"/>
                    </a:lnTo>
                    <a:lnTo>
                      <a:pt x="2718" y="6082"/>
                    </a:lnTo>
                    <a:lnTo>
                      <a:pt x="2570" y="6193"/>
                    </a:lnTo>
                    <a:lnTo>
                      <a:pt x="2440" y="6304"/>
                    </a:lnTo>
                    <a:lnTo>
                      <a:pt x="2292" y="6397"/>
                    </a:lnTo>
                    <a:lnTo>
                      <a:pt x="2126" y="6471"/>
                    </a:lnTo>
                    <a:lnTo>
                      <a:pt x="1960" y="6545"/>
                    </a:lnTo>
                    <a:lnTo>
                      <a:pt x="1793" y="6600"/>
                    </a:lnTo>
                    <a:lnTo>
                      <a:pt x="1627" y="6637"/>
                    </a:lnTo>
                    <a:lnTo>
                      <a:pt x="1461" y="6656"/>
                    </a:lnTo>
                    <a:lnTo>
                      <a:pt x="1313" y="6637"/>
                    </a:lnTo>
                    <a:lnTo>
                      <a:pt x="1146" y="6619"/>
                    </a:lnTo>
                    <a:lnTo>
                      <a:pt x="980" y="6563"/>
                    </a:lnTo>
                    <a:lnTo>
                      <a:pt x="832" y="6489"/>
                    </a:lnTo>
                    <a:lnTo>
                      <a:pt x="684" y="6378"/>
                    </a:lnTo>
                    <a:lnTo>
                      <a:pt x="555" y="6230"/>
                    </a:lnTo>
                    <a:lnTo>
                      <a:pt x="462" y="6101"/>
                    </a:lnTo>
                    <a:lnTo>
                      <a:pt x="388" y="5972"/>
                    </a:lnTo>
                    <a:lnTo>
                      <a:pt x="314" y="5824"/>
                    </a:lnTo>
                    <a:lnTo>
                      <a:pt x="259" y="5657"/>
                    </a:lnTo>
                    <a:lnTo>
                      <a:pt x="222" y="5509"/>
                    </a:lnTo>
                    <a:lnTo>
                      <a:pt x="185" y="5325"/>
                    </a:lnTo>
                    <a:lnTo>
                      <a:pt x="166" y="4992"/>
                    </a:lnTo>
                    <a:lnTo>
                      <a:pt x="166" y="4640"/>
                    </a:lnTo>
                    <a:lnTo>
                      <a:pt x="185" y="4289"/>
                    </a:lnTo>
                    <a:lnTo>
                      <a:pt x="240" y="3642"/>
                    </a:lnTo>
                    <a:lnTo>
                      <a:pt x="277" y="3199"/>
                    </a:lnTo>
                    <a:lnTo>
                      <a:pt x="333" y="2755"/>
                    </a:lnTo>
                    <a:lnTo>
                      <a:pt x="481" y="1867"/>
                    </a:lnTo>
                    <a:lnTo>
                      <a:pt x="647" y="980"/>
                    </a:lnTo>
                    <a:lnTo>
                      <a:pt x="887" y="111"/>
                    </a:lnTo>
                    <a:lnTo>
                      <a:pt x="887" y="74"/>
                    </a:lnTo>
                    <a:lnTo>
                      <a:pt x="869" y="37"/>
                    </a:lnTo>
                    <a:lnTo>
                      <a:pt x="8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6" name="Google Shape;856;p4"/>
            <p:cNvGrpSpPr/>
            <p:nvPr/>
          </p:nvGrpSpPr>
          <p:grpSpPr>
            <a:xfrm>
              <a:off x="968592" y="2673509"/>
              <a:ext cx="408275" cy="1100498"/>
              <a:chOff x="9497889" y="2770875"/>
              <a:chExt cx="474683" cy="1279500"/>
            </a:xfrm>
          </p:grpSpPr>
          <p:sp>
            <p:nvSpPr>
              <p:cNvPr id="857" name="Google Shape;857;p4"/>
              <p:cNvSpPr/>
              <p:nvPr/>
            </p:nvSpPr>
            <p:spPr>
              <a:xfrm>
                <a:off x="9663327" y="3957363"/>
                <a:ext cx="119063" cy="56011"/>
              </a:xfrm>
              <a:custGeom>
                <a:rect b="b" l="l" r="r" t="t"/>
                <a:pathLst>
                  <a:path extrusionOk="0" h="875" w="1860">
                    <a:moveTo>
                      <a:pt x="1" y="0"/>
                    </a:moveTo>
                    <a:lnTo>
                      <a:pt x="1" y="820"/>
                    </a:lnTo>
                    <a:lnTo>
                      <a:pt x="456" y="857"/>
                    </a:lnTo>
                    <a:lnTo>
                      <a:pt x="930" y="875"/>
                    </a:lnTo>
                    <a:lnTo>
                      <a:pt x="1404" y="857"/>
                    </a:lnTo>
                    <a:lnTo>
                      <a:pt x="1860" y="820"/>
                    </a:lnTo>
                    <a:lnTo>
                      <a:pt x="18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4"/>
              <p:cNvSpPr/>
              <p:nvPr/>
            </p:nvSpPr>
            <p:spPr>
              <a:xfrm>
                <a:off x="9529155" y="3575843"/>
                <a:ext cx="387404" cy="406031"/>
              </a:xfrm>
              <a:custGeom>
                <a:rect b="b" l="l" r="r" t="t"/>
                <a:pathLst>
                  <a:path extrusionOk="0" h="6343" w="6052">
                    <a:moveTo>
                      <a:pt x="1" y="1"/>
                    </a:moveTo>
                    <a:lnTo>
                      <a:pt x="74" y="602"/>
                    </a:lnTo>
                    <a:lnTo>
                      <a:pt x="74" y="693"/>
                    </a:lnTo>
                    <a:lnTo>
                      <a:pt x="220" y="1805"/>
                    </a:lnTo>
                    <a:lnTo>
                      <a:pt x="220" y="1896"/>
                    </a:lnTo>
                    <a:lnTo>
                      <a:pt x="311" y="2607"/>
                    </a:lnTo>
                    <a:lnTo>
                      <a:pt x="311" y="2716"/>
                    </a:lnTo>
                    <a:lnTo>
                      <a:pt x="347" y="2989"/>
                    </a:lnTo>
                    <a:lnTo>
                      <a:pt x="365" y="3062"/>
                    </a:lnTo>
                    <a:lnTo>
                      <a:pt x="548" y="4593"/>
                    </a:lnTo>
                    <a:lnTo>
                      <a:pt x="548" y="4703"/>
                    </a:lnTo>
                    <a:lnTo>
                      <a:pt x="657" y="5486"/>
                    </a:lnTo>
                    <a:lnTo>
                      <a:pt x="657" y="5596"/>
                    </a:lnTo>
                    <a:lnTo>
                      <a:pt x="657" y="5614"/>
                    </a:lnTo>
                    <a:lnTo>
                      <a:pt x="693" y="5760"/>
                    </a:lnTo>
                    <a:lnTo>
                      <a:pt x="766" y="5905"/>
                    </a:lnTo>
                    <a:lnTo>
                      <a:pt x="839" y="6015"/>
                    </a:lnTo>
                    <a:lnTo>
                      <a:pt x="949" y="6124"/>
                    </a:lnTo>
                    <a:lnTo>
                      <a:pt x="1058" y="6215"/>
                    </a:lnTo>
                    <a:lnTo>
                      <a:pt x="1204" y="6288"/>
                    </a:lnTo>
                    <a:lnTo>
                      <a:pt x="1350" y="6325"/>
                    </a:lnTo>
                    <a:lnTo>
                      <a:pt x="1495" y="6343"/>
                    </a:lnTo>
                    <a:lnTo>
                      <a:pt x="4575" y="6343"/>
                    </a:lnTo>
                    <a:lnTo>
                      <a:pt x="4721" y="6325"/>
                    </a:lnTo>
                    <a:lnTo>
                      <a:pt x="4885" y="6288"/>
                    </a:lnTo>
                    <a:lnTo>
                      <a:pt x="5013" y="6215"/>
                    </a:lnTo>
                    <a:lnTo>
                      <a:pt x="5140" y="6124"/>
                    </a:lnTo>
                    <a:lnTo>
                      <a:pt x="5231" y="6015"/>
                    </a:lnTo>
                    <a:lnTo>
                      <a:pt x="5323" y="5887"/>
                    </a:lnTo>
                    <a:lnTo>
                      <a:pt x="5377" y="5741"/>
                    </a:lnTo>
                    <a:lnTo>
                      <a:pt x="5414" y="5596"/>
                    </a:lnTo>
                    <a:lnTo>
                      <a:pt x="5432" y="5395"/>
                    </a:lnTo>
                    <a:lnTo>
                      <a:pt x="5450" y="5286"/>
                    </a:lnTo>
                    <a:lnTo>
                      <a:pt x="5523" y="4575"/>
                    </a:lnTo>
                    <a:lnTo>
                      <a:pt x="5541" y="4466"/>
                    </a:lnTo>
                    <a:lnTo>
                      <a:pt x="5578" y="4065"/>
                    </a:lnTo>
                    <a:lnTo>
                      <a:pt x="5596" y="3937"/>
                    </a:lnTo>
                    <a:lnTo>
                      <a:pt x="5614" y="3864"/>
                    </a:lnTo>
                    <a:lnTo>
                      <a:pt x="5614" y="3773"/>
                    </a:lnTo>
                    <a:lnTo>
                      <a:pt x="5724" y="2862"/>
                    </a:lnTo>
                    <a:lnTo>
                      <a:pt x="5742" y="2752"/>
                    </a:lnTo>
                    <a:lnTo>
                      <a:pt x="5942" y="948"/>
                    </a:lnTo>
                    <a:lnTo>
                      <a:pt x="5960" y="857"/>
                    </a:lnTo>
                    <a:lnTo>
                      <a:pt x="60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4"/>
              <p:cNvSpPr/>
              <p:nvPr/>
            </p:nvSpPr>
            <p:spPr>
              <a:xfrm>
                <a:off x="9747312" y="3575843"/>
                <a:ext cx="163424" cy="66573"/>
              </a:xfrm>
              <a:custGeom>
                <a:rect b="b" l="l" r="r" t="t"/>
                <a:pathLst>
                  <a:path extrusionOk="0" h="1040" w="2553">
                    <a:moveTo>
                      <a:pt x="1" y="1"/>
                    </a:moveTo>
                    <a:lnTo>
                      <a:pt x="238" y="256"/>
                    </a:lnTo>
                    <a:lnTo>
                      <a:pt x="493" y="493"/>
                    </a:lnTo>
                    <a:lnTo>
                      <a:pt x="712" y="638"/>
                    </a:lnTo>
                    <a:lnTo>
                      <a:pt x="967" y="766"/>
                    </a:lnTo>
                    <a:lnTo>
                      <a:pt x="1204" y="875"/>
                    </a:lnTo>
                    <a:lnTo>
                      <a:pt x="1477" y="966"/>
                    </a:lnTo>
                    <a:lnTo>
                      <a:pt x="1732" y="1021"/>
                    </a:lnTo>
                    <a:lnTo>
                      <a:pt x="2006" y="1039"/>
                    </a:lnTo>
                    <a:lnTo>
                      <a:pt x="2279" y="1021"/>
                    </a:lnTo>
                    <a:lnTo>
                      <a:pt x="2534" y="948"/>
                    </a:lnTo>
                    <a:lnTo>
                      <a:pt x="2552" y="857"/>
                    </a:lnTo>
                    <a:lnTo>
                      <a:pt x="2388" y="894"/>
                    </a:lnTo>
                    <a:lnTo>
                      <a:pt x="2224" y="930"/>
                    </a:lnTo>
                    <a:lnTo>
                      <a:pt x="1732" y="930"/>
                    </a:lnTo>
                    <a:lnTo>
                      <a:pt x="1568" y="894"/>
                    </a:lnTo>
                    <a:lnTo>
                      <a:pt x="1404" y="857"/>
                    </a:lnTo>
                    <a:lnTo>
                      <a:pt x="1258" y="802"/>
                    </a:lnTo>
                    <a:lnTo>
                      <a:pt x="1094" y="730"/>
                    </a:lnTo>
                    <a:lnTo>
                      <a:pt x="930" y="657"/>
                    </a:lnTo>
                    <a:lnTo>
                      <a:pt x="785" y="565"/>
                    </a:lnTo>
                    <a:lnTo>
                      <a:pt x="639" y="474"/>
                    </a:lnTo>
                    <a:lnTo>
                      <a:pt x="365" y="25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4"/>
              <p:cNvSpPr/>
              <p:nvPr/>
            </p:nvSpPr>
            <p:spPr>
              <a:xfrm>
                <a:off x="9533828" y="3613163"/>
                <a:ext cx="354757" cy="210089"/>
              </a:xfrm>
              <a:custGeom>
                <a:rect b="b" l="l" r="r" t="t"/>
                <a:pathLst>
                  <a:path extrusionOk="0" h="3282" w="5542">
                    <a:moveTo>
                      <a:pt x="292" y="1"/>
                    </a:moveTo>
                    <a:lnTo>
                      <a:pt x="1" y="19"/>
                    </a:lnTo>
                    <a:lnTo>
                      <a:pt x="1" y="110"/>
                    </a:lnTo>
                    <a:lnTo>
                      <a:pt x="292" y="92"/>
                    </a:lnTo>
                    <a:lnTo>
                      <a:pt x="584" y="110"/>
                    </a:lnTo>
                    <a:lnTo>
                      <a:pt x="876" y="147"/>
                    </a:lnTo>
                    <a:lnTo>
                      <a:pt x="1149" y="219"/>
                    </a:lnTo>
                    <a:lnTo>
                      <a:pt x="1422" y="311"/>
                    </a:lnTo>
                    <a:lnTo>
                      <a:pt x="1696" y="420"/>
                    </a:lnTo>
                    <a:lnTo>
                      <a:pt x="1951" y="547"/>
                    </a:lnTo>
                    <a:lnTo>
                      <a:pt x="2206" y="675"/>
                    </a:lnTo>
                    <a:lnTo>
                      <a:pt x="2425" y="821"/>
                    </a:lnTo>
                    <a:lnTo>
                      <a:pt x="2643" y="967"/>
                    </a:lnTo>
                    <a:lnTo>
                      <a:pt x="3063" y="1295"/>
                    </a:lnTo>
                    <a:lnTo>
                      <a:pt x="3482" y="1641"/>
                    </a:lnTo>
                    <a:lnTo>
                      <a:pt x="3883" y="1987"/>
                    </a:lnTo>
                    <a:lnTo>
                      <a:pt x="4265" y="2333"/>
                    </a:lnTo>
                    <a:lnTo>
                      <a:pt x="4685" y="2680"/>
                    </a:lnTo>
                    <a:lnTo>
                      <a:pt x="5104" y="2990"/>
                    </a:lnTo>
                    <a:lnTo>
                      <a:pt x="5322" y="3154"/>
                    </a:lnTo>
                    <a:lnTo>
                      <a:pt x="5541" y="3281"/>
                    </a:lnTo>
                    <a:lnTo>
                      <a:pt x="5541" y="3190"/>
                    </a:lnTo>
                    <a:lnTo>
                      <a:pt x="5177" y="2935"/>
                    </a:lnTo>
                    <a:lnTo>
                      <a:pt x="4812" y="2662"/>
                    </a:lnTo>
                    <a:lnTo>
                      <a:pt x="4448" y="2370"/>
                    </a:lnTo>
                    <a:lnTo>
                      <a:pt x="4120" y="2078"/>
                    </a:lnTo>
                    <a:lnTo>
                      <a:pt x="3682" y="1696"/>
                    </a:lnTo>
                    <a:lnTo>
                      <a:pt x="3227" y="1313"/>
                    </a:lnTo>
                    <a:lnTo>
                      <a:pt x="2735" y="930"/>
                    </a:lnTo>
                    <a:lnTo>
                      <a:pt x="2498" y="766"/>
                    </a:lnTo>
                    <a:lnTo>
                      <a:pt x="2242" y="602"/>
                    </a:lnTo>
                    <a:lnTo>
                      <a:pt x="1969" y="438"/>
                    </a:lnTo>
                    <a:lnTo>
                      <a:pt x="1714" y="311"/>
                    </a:lnTo>
                    <a:lnTo>
                      <a:pt x="1441" y="201"/>
                    </a:lnTo>
                    <a:lnTo>
                      <a:pt x="1167" y="110"/>
                    </a:lnTo>
                    <a:lnTo>
                      <a:pt x="876" y="37"/>
                    </a:lnTo>
                    <a:lnTo>
                      <a:pt x="584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4"/>
              <p:cNvSpPr/>
              <p:nvPr/>
            </p:nvSpPr>
            <p:spPr>
              <a:xfrm>
                <a:off x="9548999" y="3742662"/>
                <a:ext cx="71246" cy="192550"/>
              </a:xfrm>
              <a:custGeom>
                <a:rect b="b" l="l" r="r" t="t"/>
                <a:pathLst>
                  <a:path extrusionOk="0" h="3008" w="1113">
                    <a:moveTo>
                      <a:pt x="1" y="1"/>
                    </a:moveTo>
                    <a:lnTo>
                      <a:pt x="1" y="110"/>
                    </a:lnTo>
                    <a:lnTo>
                      <a:pt x="147" y="146"/>
                    </a:lnTo>
                    <a:lnTo>
                      <a:pt x="274" y="201"/>
                    </a:lnTo>
                    <a:lnTo>
                      <a:pt x="402" y="274"/>
                    </a:lnTo>
                    <a:lnTo>
                      <a:pt x="529" y="347"/>
                    </a:lnTo>
                    <a:lnTo>
                      <a:pt x="639" y="456"/>
                    </a:lnTo>
                    <a:lnTo>
                      <a:pt x="748" y="566"/>
                    </a:lnTo>
                    <a:lnTo>
                      <a:pt x="821" y="675"/>
                    </a:lnTo>
                    <a:lnTo>
                      <a:pt x="912" y="821"/>
                    </a:lnTo>
                    <a:lnTo>
                      <a:pt x="967" y="948"/>
                    </a:lnTo>
                    <a:lnTo>
                      <a:pt x="1003" y="1076"/>
                    </a:lnTo>
                    <a:lnTo>
                      <a:pt x="1021" y="1204"/>
                    </a:lnTo>
                    <a:lnTo>
                      <a:pt x="1021" y="1349"/>
                    </a:lnTo>
                    <a:lnTo>
                      <a:pt x="1021" y="1477"/>
                    </a:lnTo>
                    <a:lnTo>
                      <a:pt x="1003" y="1623"/>
                    </a:lnTo>
                    <a:lnTo>
                      <a:pt x="930" y="1896"/>
                    </a:lnTo>
                    <a:lnTo>
                      <a:pt x="821" y="2169"/>
                    </a:lnTo>
                    <a:lnTo>
                      <a:pt x="693" y="2425"/>
                    </a:lnTo>
                    <a:lnTo>
                      <a:pt x="529" y="2662"/>
                    </a:lnTo>
                    <a:lnTo>
                      <a:pt x="347" y="2880"/>
                    </a:lnTo>
                    <a:lnTo>
                      <a:pt x="347" y="2990"/>
                    </a:lnTo>
                    <a:lnTo>
                      <a:pt x="347" y="3008"/>
                    </a:lnTo>
                    <a:lnTo>
                      <a:pt x="602" y="2698"/>
                    </a:lnTo>
                    <a:lnTo>
                      <a:pt x="803" y="2388"/>
                    </a:lnTo>
                    <a:lnTo>
                      <a:pt x="876" y="2224"/>
                    </a:lnTo>
                    <a:lnTo>
                      <a:pt x="967" y="2060"/>
                    </a:lnTo>
                    <a:lnTo>
                      <a:pt x="1021" y="1878"/>
                    </a:lnTo>
                    <a:lnTo>
                      <a:pt x="1076" y="1696"/>
                    </a:lnTo>
                    <a:lnTo>
                      <a:pt x="1112" y="1513"/>
                    </a:lnTo>
                    <a:lnTo>
                      <a:pt x="1112" y="1331"/>
                    </a:lnTo>
                    <a:lnTo>
                      <a:pt x="1112" y="1149"/>
                    </a:lnTo>
                    <a:lnTo>
                      <a:pt x="1058" y="967"/>
                    </a:lnTo>
                    <a:lnTo>
                      <a:pt x="1003" y="821"/>
                    </a:lnTo>
                    <a:lnTo>
                      <a:pt x="930" y="675"/>
                    </a:lnTo>
                    <a:lnTo>
                      <a:pt x="839" y="547"/>
                    </a:lnTo>
                    <a:lnTo>
                      <a:pt x="748" y="438"/>
                    </a:lnTo>
                    <a:lnTo>
                      <a:pt x="620" y="329"/>
                    </a:lnTo>
                    <a:lnTo>
                      <a:pt x="493" y="238"/>
                    </a:lnTo>
                    <a:lnTo>
                      <a:pt x="365" y="146"/>
                    </a:lnTo>
                    <a:lnTo>
                      <a:pt x="219" y="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4"/>
              <p:cNvSpPr/>
              <p:nvPr/>
            </p:nvSpPr>
            <p:spPr>
              <a:xfrm>
                <a:off x="9628375" y="3844188"/>
                <a:ext cx="249713" cy="137691"/>
              </a:xfrm>
              <a:custGeom>
                <a:rect b="b" l="l" r="r" t="t"/>
                <a:pathLst>
                  <a:path extrusionOk="0" h="2151" w="3901">
                    <a:moveTo>
                      <a:pt x="1494" y="0"/>
                    </a:moveTo>
                    <a:lnTo>
                      <a:pt x="1276" y="18"/>
                    </a:lnTo>
                    <a:lnTo>
                      <a:pt x="1075" y="55"/>
                    </a:lnTo>
                    <a:lnTo>
                      <a:pt x="875" y="146"/>
                    </a:lnTo>
                    <a:lnTo>
                      <a:pt x="765" y="201"/>
                    </a:lnTo>
                    <a:lnTo>
                      <a:pt x="674" y="274"/>
                    </a:lnTo>
                    <a:lnTo>
                      <a:pt x="529" y="401"/>
                    </a:lnTo>
                    <a:lnTo>
                      <a:pt x="401" y="547"/>
                    </a:lnTo>
                    <a:lnTo>
                      <a:pt x="292" y="711"/>
                    </a:lnTo>
                    <a:lnTo>
                      <a:pt x="201" y="893"/>
                    </a:lnTo>
                    <a:lnTo>
                      <a:pt x="128" y="1076"/>
                    </a:lnTo>
                    <a:lnTo>
                      <a:pt x="73" y="1276"/>
                    </a:lnTo>
                    <a:lnTo>
                      <a:pt x="36" y="1458"/>
                    </a:lnTo>
                    <a:lnTo>
                      <a:pt x="18" y="1659"/>
                    </a:lnTo>
                    <a:lnTo>
                      <a:pt x="0" y="1896"/>
                    </a:lnTo>
                    <a:lnTo>
                      <a:pt x="18" y="2151"/>
                    </a:lnTo>
                    <a:lnTo>
                      <a:pt x="128" y="2151"/>
                    </a:lnTo>
                    <a:lnTo>
                      <a:pt x="91" y="1896"/>
                    </a:lnTo>
                    <a:lnTo>
                      <a:pt x="109" y="1659"/>
                    </a:lnTo>
                    <a:lnTo>
                      <a:pt x="128" y="1404"/>
                    </a:lnTo>
                    <a:lnTo>
                      <a:pt x="182" y="1185"/>
                    </a:lnTo>
                    <a:lnTo>
                      <a:pt x="273" y="948"/>
                    </a:lnTo>
                    <a:lnTo>
                      <a:pt x="383" y="747"/>
                    </a:lnTo>
                    <a:lnTo>
                      <a:pt x="529" y="547"/>
                    </a:lnTo>
                    <a:lnTo>
                      <a:pt x="693" y="365"/>
                    </a:lnTo>
                    <a:lnTo>
                      <a:pt x="802" y="292"/>
                    </a:lnTo>
                    <a:lnTo>
                      <a:pt x="893" y="237"/>
                    </a:lnTo>
                    <a:lnTo>
                      <a:pt x="1002" y="182"/>
                    </a:lnTo>
                    <a:lnTo>
                      <a:pt x="1112" y="146"/>
                    </a:lnTo>
                    <a:lnTo>
                      <a:pt x="1330" y="110"/>
                    </a:lnTo>
                    <a:lnTo>
                      <a:pt x="1549" y="91"/>
                    </a:lnTo>
                    <a:lnTo>
                      <a:pt x="1786" y="128"/>
                    </a:lnTo>
                    <a:lnTo>
                      <a:pt x="2005" y="182"/>
                    </a:lnTo>
                    <a:lnTo>
                      <a:pt x="2223" y="255"/>
                    </a:lnTo>
                    <a:lnTo>
                      <a:pt x="2442" y="328"/>
                    </a:lnTo>
                    <a:lnTo>
                      <a:pt x="2825" y="529"/>
                    </a:lnTo>
                    <a:lnTo>
                      <a:pt x="3189" y="729"/>
                    </a:lnTo>
                    <a:lnTo>
                      <a:pt x="3536" y="966"/>
                    </a:lnTo>
                    <a:lnTo>
                      <a:pt x="3882" y="1203"/>
                    </a:lnTo>
                    <a:lnTo>
                      <a:pt x="3900" y="1094"/>
                    </a:lnTo>
                    <a:lnTo>
                      <a:pt x="3536" y="839"/>
                    </a:lnTo>
                    <a:lnTo>
                      <a:pt x="3153" y="602"/>
                    </a:lnTo>
                    <a:lnTo>
                      <a:pt x="2770" y="383"/>
                    </a:lnTo>
                    <a:lnTo>
                      <a:pt x="2351" y="201"/>
                    </a:lnTo>
                    <a:lnTo>
                      <a:pt x="2151" y="110"/>
                    </a:lnTo>
                    <a:lnTo>
                      <a:pt x="1932" y="55"/>
                    </a:lnTo>
                    <a:lnTo>
                      <a:pt x="1713" y="18"/>
                    </a:lnTo>
                    <a:lnTo>
                      <a:pt x="1494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4"/>
              <p:cNvSpPr/>
              <p:nvPr/>
            </p:nvSpPr>
            <p:spPr>
              <a:xfrm>
                <a:off x="9529155" y="3564193"/>
                <a:ext cx="387404" cy="31558"/>
              </a:xfrm>
              <a:custGeom>
                <a:rect b="b" l="l" r="r" t="t"/>
                <a:pathLst>
                  <a:path extrusionOk="0" h="493" w="6052">
                    <a:moveTo>
                      <a:pt x="3026" y="0"/>
                    </a:moveTo>
                    <a:lnTo>
                      <a:pt x="1842" y="18"/>
                    </a:lnTo>
                    <a:lnTo>
                      <a:pt x="1331" y="55"/>
                    </a:lnTo>
                    <a:lnTo>
                      <a:pt x="876" y="73"/>
                    </a:lnTo>
                    <a:lnTo>
                      <a:pt x="511" y="110"/>
                    </a:lnTo>
                    <a:lnTo>
                      <a:pt x="238" y="164"/>
                    </a:lnTo>
                    <a:lnTo>
                      <a:pt x="56" y="201"/>
                    </a:lnTo>
                    <a:lnTo>
                      <a:pt x="19" y="219"/>
                    </a:lnTo>
                    <a:lnTo>
                      <a:pt x="1" y="255"/>
                    </a:lnTo>
                    <a:lnTo>
                      <a:pt x="19" y="274"/>
                    </a:lnTo>
                    <a:lnTo>
                      <a:pt x="56" y="292"/>
                    </a:lnTo>
                    <a:lnTo>
                      <a:pt x="238" y="347"/>
                    </a:lnTo>
                    <a:lnTo>
                      <a:pt x="511" y="383"/>
                    </a:lnTo>
                    <a:lnTo>
                      <a:pt x="876" y="419"/>
                    </a:lnTo>
                    <a:lnTo>
                      <a:pt x="1331" y="456"/>
                    </a:lnTo>
                    <a:lnTo>
                      <a:pt x="1842" y="474"/>
                    </a:lnTo>
                    <a:lnTo>
                      <a:pt x="3026" y="492"/>
                    </a:lnTo>
                    <a:lnTo>
                      <a:pt x="4211" y="474"/>
                    </a:lnTo>
                    <a:lnTo>
                      <a:pt x="4721" y="456"/>
                    </a:lnTo>
                    <a:lnTo>
                      <a:pt x="5159" y="419"/>
                    </a:lnTo>
                    <a:lnTo>
                      <a:pt x="5541" y="383"/>
                    </a:lnTo>
                    <a:lnTo>
                      <a:pt x="5815" y="347"/>
                    </a:lnTo>
                    <a:lnTo>
                      <a:pt x="5997" y="292"/>
                    </a:lnTo>
                    <a:lnTo>
                      <a:pt x="6033" y="274"/>
                    </a:lnTo>
                    <a:lnTo>
                      <a:pt x="6052" y="255"/>
                    </a:lnTo>
                    <a:lnTo>
                      <a:pt x="6033" y="219"/>
                    </a:lnTo>
                    <a:lnTo>
                      <a:pt x="5997" y="201"/>
                    </a:lnTo>
                    <a:lnTo>
                      <a:pt x="5815" y="164"/>
                    </a:lnTo>
                    <a:lnTo>
                      <a:pt x="5541" y="110"/>
                    </a:lnTo>
                    <a:lnTo>
                      <a:pt x="5159" y="73"/>
                    </a:lnTo>
                    <a:lnTo>
                      <a:pt x="4721" y="55"/>
                    </a:lnTo>
                    <a:lnTo>
                      <a:pt x="4211" y="18"/>
                    </a:lnTo>
                    <a:lnTo>
                      <a:pt x="30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4"/>
              <p:cNvSpPr/>
              <p:nvPr/>
            </p:nvSpPr>
            <p:spPr>
              <a:xfrm>
                <a:off x="9655197" y="2960995"/>
                <a:ext cx="87569" cy="624250"/>
              </a:xfrm>
              <a:custGeom>
                <a:rect b="b" l="l" r="r" t="t"/>
                <a:pathLst>
                  <a:path extrusionOk="0" h="9752" w="1368">
                    <a:moveTo>
                      <a:pt x="128" y="1"/>
                    </a:moveTo>
                    <a:lnTo>
                      <a:pt x="73" y="19"/>
                    </a:lnTo>
                    <a:lnTo>
                      <a:pt x="37" y="37"/>
                    </a:lnTo>
                    <a:lnTo>
                      <a:pt x="18" y="74"/>
                    </a:lnTo>
                    <a:lnTo>
                      <a:pt x="0" y="129"/>
                    </a:lnTo>
                    <a:lnTo>
                      <a:pt x="18" y="183"/>
                    </a:lnTo>
                    <a:lnTo>
                      <a:pt x="91" y="365"/>
                    </a:lnTo>
                    <a:lnTo>
                      <a:pt x="274" y="912"/>
                    </a:lnTo>
                    <a:lnTo>
                      <a:pt x="401" y="1313"/>
                    </a:lnTo>
                    <a:lnTo>
                      <a:pt x="529" y="1787"/>
                    </a:lnTo>
                    <a:lnTo>
                      <a:pt x="656" y="2334"/>
                    </a:lnTo>
                    <a:lnTo>
                      <a:pt x="766" y="2935"/>
                    </a:lnTo>
                    <a:lnTo>
                      <a:pt x="875" y="3555"/>
                    </a:lnTo>
                    <a:lnTo>
                      <a:pt x="966" y="4247"/>
                    </a:lnTo>
                    <a:lnTo>
                      <a:pt x="1057" y="5031"/>
                    </a:lnTo>
                    <a:lnTo>
                      <a:pt x="1094" y="5851"/>
                    </a:lnTo>
                    <a:lnTo>
                      <a:pt x="1112" y="6744"/>
                    </a:lnTo>
                    <a:lnTo>
                      <a:pt x="1094" y="7710"/>
                    </a:lnTo>
                    <a:lnTo>
                      <a:pt x="1075" y="8202"/>
                    </a:lnTo>
                    <a:lnTo>
                      <a:pt x="1021" y="8712"/>
                    </a:lnTo>
                    <a:lnTo>
                      <a:pt x="966" y="9223"/>
                    </a:lnTo>
                    <a:lnTo>
                      <a:pt x="911" y="9751"/>
                    </a:lnTo>
                    <a:lnTo>
                      <a:pt x="1148" y="9751"/>
                    </a:lnTo>
                    <a:lnTo>
                      <a:pt x="1221" y="9223"/>
                    </a:lnTo>
                    <a:lnTo>
                      <a:pt x="1276" y="8694"/>
                    </a:lnTo>
                    <a:lnTo>
                      <a:pt x="1312" y="8184"/>
                    </a:lnTo>
                    <a:lnTo>
                      <a:pt x="1349" y="7692"/>
                    </a:lnTo>
                    <a:lnTo>
                      <a:pt x="1367" y="6726"/>
                    </a:lnTo>
                    <a:lnTo>
                      <a:pt x="1349" y="5833"/>
                    </a:lnTo>
                    <a:lnTo>
                      <a:pt x="1294" y="4995"/>
                    </a:lnTo>
                    <a:lnTo>
                      <a:pt x="1221" y="4211"/>
                    </a:lnTo>
                    <a:lnTo>
                      <a:pt x="1130" y="3518"/>
                    </a:lnTo>
                    <a:lnTo>
                      <a:pt x="1021" y="2899"/>
                    </a:lnTo>
                    <a:lnTo>
                      <a:pt x="893" y="2279"/>
                    </a:lnTo>
                    <a:lnTo>
                      <a:pt x="766" y="1714"/>
                    </a:lnTo>
                    <a:lnTo>
                      <a:pt x="638" y="1240"/>
                    </a:lnTo>
                    <a:lnTo>
                      <a:pt x="511" y="839"/>
                    </a:lnTo>
                    <a:lnTo>
                      <a:pt x="328" y="293"/>
                    </a:lnTo>
                    <a:lnTo>
                      <a:pt x="237" y="74"/>
                    </a:lnTo>
                    <a:lnTo>
                      <a:pt x="219" y="37"/>
                    </a:lnTo>
                    <a:lnTo>
                      <a:pt x="182" y="19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4"/>
              <p:cNvSpPr/>
              <p:nvPr/>
            </p:nvSpPr>
            <p:spPr>
              <a:xfrm>
                <a:off x="9521025" y="3018223"/>
                <a:ext cx="211241" cy="416529"/>
              </a:xfrm>
              <a:custGeom>
                <a:rect b="b" l="l" r="r" t="t"/>
                <a:pathLst>
                  <a:path extrusionOk="0" h="6507" w="3300">
                    <a:moveTo>
                      <a:pt x="19" y="0"/>
                    </a:moveTo>
                    <a:lnTo>
                      <a:pt x="0" y="128"/>
                    </a:lnTo>
                    <a:lnTo>
                      <a:pt x="0" y="492"/>
                    </a:lnTo>
                    <a:lnTo>
                      <a:pt x="0" y="1057"/>
                    </a:lnTo>
                    <a:lnTo>
                      <a:pt x="37" y="1731"/>
                    </a:lnTo>
                    <a:lnTo>
                      <a:pt x="91" y="2114"/>
                    </a:lnTo>
                    <a:lnTo>
                      <a:pt x="146" y="2515"/>
                    </a:lnTo>
                    <a:lnTo>
                      <a:pt x="219" y="2916"/>
                    </a:lnTo>
                    <a:lnTo>
                      <a:pt x="310" y="3317"/>
                    </a:lnTo>
                    <a:lnTo>
                      <a:pt x="438" y="3718"/>
                    </a:lnTo>
                    <a:lnTo>
                      <a:pt x="584" y="4101"/>
                    </a:lnTo>
                    <a:lnTo>
                      <a:pt x="748" y="4465"/>
                    </a:lnTo>
                    <a:lnTo>
                      <a:pt x="966" y="4811"/>
                    </a:lnTo>
                    <a:lnTo>
                      <a:pt x="2078" y="5340"/>
                    </a:lnTo>
                    <a:lnTo>
                      <a:pt x="1313" y="5267"/>
                    </a:lnTo>
                    <a:lnTo>
                      <a:pt x="1513" y="5522"/>
                    </a:lnTo>
                    <a:lnTo>
                      <a:pt x="1713" y="5723"/>
                    </a:lnTo>
                    <a:lnTo>
                      <a:pt x="1914" y="5887"/>
                    </a:lnTo>
                    <a:lnTo>
                      <a:pt x="2096" y="6032"/>
                    </a:lnTo>
                    <a:lnTo>
                      <a:pt x="2278" y="6160"/>
                    </a:lnTo>
                    <a:lnTo>
                      <a:pt x="2442" y="6269"/>
                    </a:lnTo>
                    <a:lnTo>
                      <a:pt x="2588" y="6342"/>
                    </a:lnTo>
                    <a:lnTo>
                      <a:pt x="2734" y="6397"/>
                    </a:lnTo>
                    <a:lnTo>
                      <a:pt x="2971" y="6470"/>
                    </a:lnTo>
                    <a:lnTo>
                      <a:pt x="3153" y="6506"/>
                    </a:lnTo>
                    <a:lnTo>
                      <a:pt x="3299" y="6506"/>
                    </a:lnTo>
                    <a:lnTo>
                      <a:pt x="3299" y="6233"/>
                    </a:lnTo>
                    <a:lnTo>
                      <a:pt x="3299" y="5960"/>
                    </a:lnTo>
                    <a:lnTo>
                      <a:pt x="3263" y="5686"/>
                    </a:lnTo>
                    <a:lnTo>
                      <a:pt x="3226" y="5395"/>
                    </a:lnTo>
                    <a:lnTo>
                      <a:pt x="3153" y="5121"/>
                    </a:lnTo>
                    <a:lnTo>
                      <a:pt x="3080" y="4848"/>
                    </a:lnTo>
                    <a:lnTo>
                      <a:pt x="2916" y="4283"/>
                    </a:lnTo>
                    <a:lnTo>
                      <a:pt x="2716" y="3754"/>
                    </a:lnTo>
                    <a:lnTo>
                      <a:pt x="2479" y="3244"/>
                    </a:lnTo>
                    <a:lnTo>
                      <a:pt x="2242" y="2788"/>
                    </a:lnTo>
                    <a:lnTo>
                      <a:pt x="2005" y="2369"/>
                    </a:lnTo>
                    <a:lnTo>
                      <a:pt x="1896" y="2989"/>
                    </a:lnTo>
                    <a:lnTo>
                      <a:pt x="1695" y="1895"/>
                    </a:lnTo>
                    <a:lnTo>
                      <a:pt x="1385" y="1476"/>
                    </a:lnTo>
                    <a:lnTo>
                      <a:pt x="1094" y="1094"/>
                    </a:lnTo>
                    <a:lnTo>
                      <a:pt x="802" y="784"/>
                    </a:lnTo>
                    <a:lnTo>
                      <a:pt x="547" y="510"/>
                    </a:lnTo>
                    <a:lnTo>
                      <a:pt x="164" y="12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4"/>
              <p:cNvSpPr/>
              <p:nvPr/>
            </p:nvSpPr>
            <p:spPr>
              <a:xfrm>
                <a:off x="9713513" y="2770875"/>
                <a:ext cx="151710" cy="453849"/>
              </a:xfrm>
              <a:custGeom>
                <a:rect b="b" l="l" r="r" t="t"/>
                <a:pathLst>
                  <a:path extrusionOk="0" h="7090" w="2370">
                    <a:moveTo>
                      <a:pt x="1896" y="0"/>
                    </a:moveTo>
                    <a:lnTo>
                      <a:pt x="1786" y="164"/>
                    </a:lnTo>
                    <a:lnTo>
                      <a:pt x="1495" y="620"/>
                    </a:lnTo>
                    <a:lnTo>
                      <a:pt x="1294" y="948"/>
                    </a:lnTo>
                    <a:lnTo>
                      <a:pt x="1094" y="1331"/>
                    </a:lnTo>
                    <a:lnTo>
                      <a:pt x="893" y="1768"/>
                    </a:lnTo>
                    <a:lnTo>
                      <a:pt x="693" y="2242"/>
                    </a:lnTo>
                    <a:lnTo>
                      <a:pt x="748" y="3354"/>
                    </a:lnTo>
                    <a:lnTo>
                      <a:pt x="511" y="2771"/>
                    </a:lnTo>
                    <a:lnTo>
                      <a:pt x="365" y="3226"/>
                    </a:lnTo>
                    <a:lnTo>
                      <a:pt x="237" y="3736"/>
                    </a:lnTo>
                    <a:lnTo>
                      <a:pt x="128" y="4283"/>
                    </a:lnTo>
                    <a:lnTo>
                      <a:pt x="55" y="4848"/>
                    </a:lnTo>
                    <a:lnTo>
                      <a:pt x="19" y="5431"/>
                    </a:lnTo>
                    <a:lnTo>
                      <a:pt x="0" y="5705"/>
                    </a:lnTo>
                    <a:lnTo>
                      <a:pt x="19" y="5996"/>
                    </a:lnTo>
                    <a:lnTo>
                      <a:pt x="37" y="6288"/>
                    </a:lnTo>
                    <a:lnTo>
                      <a:pt x="73" y="6561"/>
                    </a:lnTo>
                    <a:lnTo>
                      <a:pt x="110" y="6835"/>
                    </a:lnTo>
                    <a:lnTo>
                      <a:pt x="183" y="7090"/>
                    </a:lnTo>
                    <a:lnTo>
                      <a:pt x="219" y="7090"/>
                    </a:lnTo>
                    <a:lnTo>
                      <a:pt x="329" y="7053"/>
                    </a:lnTo>
                    <a:lnTo>
                      <a:pt x="493" y="6980"/>
                    </a:lnTo>
                    <a:lnTo>
                      <a:pt x="711" y="6853"/>
                    </a:lnTo>
                    <a:lnTo>
                      <a:pt x="839" y="6762"/>
                    </a:lnTo>
                    <a:lnTo>
                      <a:pt x="966" y="6652"/>
                    </a:lnTo>
                    <a:lnTo>
                      <a:pt x="1112" y="6525"/>
                    </a:lnTo>
                    <a:lnTo>
                      <a:pt x="1240" y="6361"/>
                    </a:lnTo>
                    <a:lnTo>
                      <a:pt x="1386" y="6179"/>
                    </a:lnTo>
                    <a:lnTo>
                      <a:pt x="1550" y="5960"/>
                    </a:lnTo>
                    <a:lnTo>
                      <a:pt x="1695" y="5723"/>
                    </a:lnTo>
                    <a:lnTo>
                      <a:pt x="1841" y="5431"/>
                    </a:lnTo>
                    <a:lnTo>
                      <a:pt x="1841" y="5431"/>
                    </a:lnTo>
                    <a:lnTo>
                      <a:pt x="1112" y="5686"/>
                    </a:lnTo>
                    <a:lnTo>
                      <a:pt x="2078" y="4921"/>
                    </a:lnTo>
                    <a:lnTo>
                      <a:pt x="2206" y="4520"/>
                    </a:lnTo>
                    <a:lnTo>
                      <a:pt x="2279" y="4137"/>
                    </a:lnTo>
                    <a:lnTo>
                      <a:pt x="2333" y="3718"/>
                    </a:lnTo>
                    <a:lnTo>
                      <a:pt x="2370" y="3299"/>
                    </a:lnTo>
                    <a:lnTo>
                      <a:pt x="2370" y="2880"/>
                    </a:lnTo>
                    <a:lnTo>
                      <a:pt x="2351" y="2479"/>
                    </a:lnTo>
                    <a:lnTo>
                      <a:pt x="2315" y="2078"/>
                    </a:lnTo>
                    <a:lnTo>
                      <a:pt x="2260" y="1713"/>
                    </a:lnTo>
                    <a:lnTo>
                      <a:pt x="2151" y="1021"/>
                    </a:lnTo>
                    <a:lnTo>
                      <a:pt x="2023" y="492"/>
                    </a:lnTo>
                    <a:lnTo>
                      <a:pt x="1932" y="128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4"/>
              <p:cNvSpPr/>
              <p:nvPr/>
            </p:nvSpPr>
            <p:spPr>
              <a:xfrm>
                <a:off x="9727532" y="3130182"/>
                <a:ext cx="245040" cy="397902"/>
              </a:xfrm>
              <a:custGeom>
                <a:rect b="b" l="l" r="r" t="t"/>
                <a:pathLst>
                  <a:path extrusionOk="0" h="6216" w="3828">
                    <a:moveTo>
                      <a:pt x="3827" y="1"/>
                    </a:moveTo>
                    <a:lnTo>
                      <a:pt x="3682" y="110"/>
                    </a:lnTo>
                    <a:lnTo>
                      <a:pt x="3262" y="456"/>
                    </a:lnTo>
                    <a:lnTo>
                      <a:pt x="2971" y="711"/>
                    </a:lnTo>
                    <a:lnTo>
                      <a:pt x="2661" y="1003"/>
                    </a:lnTo>
                    <a:lnTo>
                      <a:pt x="2333" y="1349"/>
                    </a:lnTo>
                    <a:lnTo>
                      <a:pt x="1987" y="1750"/>
                    </a:lnTo>
                    <a:lnTo>
                      <a:pt x="1695" y="2825"/>
                    </a:lnTo>
                    <a:lnTo>
                      <a:pt x="1640" y="2188"/>
                    </a:lnTo>
                    <a:lnTo>
                      <a:pt x="1367" y="2589"/>
                    </a:lnTo>
                    <a:lnTo>
                      <a:pt x="1094" y="3026"/>
                    </a:lnTo>
                    <a:lnTo>
                      <a:pt x="820" y="3518"/>
                    </a:lnTo>
                    <a:lnTo>
                      <a:pt x="565" y="4028"/>
                    </a:lnTo>
                    <a:lnTo>
                      <a:pt x="346" y="4557"/>
                    </a:lnTo>
                    <a:lnTo>
                      <a:pt x="255" y="4830"/>
                    </a:lnTo>
                    <a:lnTo>
                      <a:pt x="182" y="5104"/>
                    </a:lnTo>
                    <a:lnTo>
                      <a:pt x="110" y="5377"/>
                    </a:lnTo>
                    <a:lnTo>
                      <a:pt x="55" y="5650"/>
                    </a:lnTo>
                    <a:lnTo>
                      <a:pt x="18" y="5924"/>
                    </a:lnTo>
                    <a:lnTo>
                      <a:pt x="0" y="6197"/>
                    </a:lnTo>
                    <a:lnTo>
                      <a:pt x="37" y="6197"/>
                    </a:lnTo>
                    <a:lnTo>
                      <a:pt x="146" y="6215"/>
                    </a:lnTo>
                    <a:lnTo>
                      <a:pt x="328" y="6197"/>
                    </a:lnTo>
                    <a:lnTo>
                      <a:pt x="565" y="6142"/>
                    </a:lnTo>
                    <a:lnTo>
                      <a:pt x="711" y="6106"/>
                    </a:lnTo>
                    <a:lnTo>
                      <a:pt x="875" y="6033"/>
                    </a:lnTo>
                    <a:lnTo>
                      <a:pt x="1039" y="5942"/>
                    </a:lnTo>
                    <a:lnTo>
                      <a:pt x="1221" y="5851"/>
                    </a:lnTo>
                    <a:lnTo>
                      <a:pt x="1422" y="5705"/>
                    </a:lnTo>
                    <a:lnTo>
                      <a:pt x="1640" y="5559"/>
                    </a:lnTo>
                    <a:lnTo>
                      <a:pt x="1859" y="5377"/>
                    </a:lnTo>
                    <a:lnTo>
                      <a:pt x="2096" y="5158"/>
                    </a:lnTo>
                    <a:lnTo>
                      <a:pt x="1312" y="5158"/>
                    </a:lnTo>
                    <a:lnTo>
                      <a:pt x="2479" y="4721"/>
                    </a:lnTo>
                    <a:lnTo>
                      <a:pt x="2716" y="4393"/>
                    </a:lnTo>
                    <a:lnTo>
                      <a:pt x="2916" y="4047"/>
                    </a:lnTo>
                    <a:lnTo>
                      <a:pt x="3098" y="3664"/>
                    </a:lnTo>
                    <a:lnTo>
                      <a:pt x="3244" y="3281"/>
                    </a:lnTo>
                    <a:lnTo>
                      <a:pt x="3390" y="2898"/>
                    </a:lnTo>
                    <a:lnTo>
                      <a:pt x="3499" y="2497"/>
                    </a:lnTo>
                    <a:lnTo>
                      <a:pt x="3590" y="2115"/>
                    </a:lnTo>
                    <a:lnTo>
                      <a:pt x="3663" y="1732"/>
                    </a:lnTo>
                    <a:lnTo>
                      <a:pt x="3754" y="1058"/>
                    </a:lnTo>
                    <a:lnTo>
                      <a:pt x="3809" y="511"/>
                    </a:lnTo>
                    <a:lnTo>
                      <a:pt x="3827" y="128"/>
                    </a:lnTo>
                    <a:lnTo>
                      <a:pt x="38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4"/>
              <p:cNvSpPr/>
              <p:nvPr/>
            </p:nvSpPr>
            <p:spPr>
              <a:xfrm>
                <a:off x="9497889" y="3957375"/>
                <a:ext cx="445200" cy="93000"/>
              </a:xfrm>
              <a:prstGeom prst="ellipse">
                <a:avLst/>
              </a:pr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5"/>
          <p:cNvSpPr txBox="1"/>
          <p:nvPr>
            <p:ph type="title"/>
          </p:nvPr>
        </p:nvSpPr>
        <p:spPr>
          <a:xfrm>
            <a:off x="720000" y="4400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874" name="Google Shape;874;p5"/>
          <p:cNvSpPr txBox="1"/>
          <p:nvPr>
            <p:ph idx="2" type="subTitle"/>
          </p:nvPr>
        </p:nvSpPr>
        <p:spPr>
          <a:xfrm>
            <a:off x="1977749" y="1155725"/>
            <a:ext cx="5188500" cy="1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Nuestro proyecto de título consiste en el desarrollo del Sistema de Gestión de Condominios “SGCalerias”. Este sistema está diseñado para </a:t>
            </a:r>
            <a:r>
              <a:rPr b="1" lang="en"/>
              <a:t>optimizar la administración de condominios</a:t>
            </a:r>
            <a:r>
              <a:rPr lang="en"/>
              <a:t> al integrar funcionalidades avanzadas como la gestión de </a:t>
            </a:r>
            <a:r>
              <a:rPr b="1" lang="en"/>
              <a:t>gastos comunes, convenios de pago, una billetera digital, pagos en línea, administración de propiedades, y la generación de reportes detallados.</a:t>
            </a:r>
            <a:r>
              <a:rPr lang="en"/>
              <a:t> </a:t>
            </a:r>
            <a:endParaRPr/>
          </a:p>
        </p:txBody>
      </p:sp>
      <p:grpSp>
        <p:nvGrpSpPr>
          <p:cNvPr id="875" name="Google Shape;875;p5"/>
          <p:cNvGrpSpPr/>
          <p:nvPr/>
        </p:nvGrpSpPr>
        <p:grpSpPr>
          <a:xfrm>
            <a:off x="7197113" y="641550"/>
            <a:ext cx="1720125" cy="2737250"/>
            <a:chOff x="5250675" y="2164850"/>
            <a:chExt cx="1720125" cy="2737250"/>
          </a:xfrm>
        </p:grpSpPr>
        <p:sp>
          <p:nvSpPr>
            <p:cNvPr id="876" name="Google Shape;876;p5"/>
            <p:cNvSpPr/>
            <p:nvPr/>
          </p:nvSpPr>
          <p:spPr>
            <a:xfrm>
              <a:off x="5642575" y="4797700"/>
              <a:ext cx="1193700" cy="104400"/>
            </a:xfrm>
            <a:prstGeom prst="ellipse">
              <a:avLst/>
            </a:prstGeom>
            <a:solidFill>
              <a:srgbClr val="0A0A0A">
                <a:alpha val="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77" name="Google Shape;877;p5"/>
            <p:cNvSpPr/>
            <p:nvPr/>
          </p:nvSpPr>
          <p:spPr>
            <a:xfrm>
              <a:off x="5642175" y="2501525"/>
              <a:ext cx="417050" cy="420350"/>
            </a:xfrm>
            <a:custGeom>
              <a:rect b="b" l="l" r="r" t="t"/>
              <a:pathLst>
                <a:path extrusionOk="0" h="16814" w="16682">
                  <a:moveTo>
                    <a:pt x="3231" y="0"/>
                  </a:moveTo>
                  <a:lnTo>
                    <a:pt x="2852" y="50"/>
                  </a:lnTo>
                  <a:lnTo>
                    <a:pt x="2506" y="99"/>
                  </a:lnTo>
                  <a:lnTo>
                    <a:pt x="2192" y="182"/>
                  </a:lnTo>
                  <a:lnTo>
                    <a:pt x="1896" y="281"/>
                  </a:lnTo>
                  <a:lnTo>
                    <a:pt x="1615" y="396"/>
                  </a:lnTo>
                  <a:lnTo>
                    <a:pt x="1368" y="544"/>
                  </a:lnTo>
                  <a:lnTo>
                    <a:pt x="1154" y="693"/>
                  </a:lnTo>
                  <a:lnTo>
                    <a:pt x="940" y="874"/>
                  </a:lnTo>
                  <a:lnTo>
                    <a:pt x="758" y="1072"/>
                  </a:lnTo>
                  <a:lnTo>
                    <a:pt x="593" y="1286"/>
                  </a:lnTo>
                  <a:lnTo>
                    <a:pt x="462" y="1517"/>
                  </a:lnTo>
                  <a:lnTo>
                    <a:pt x="330" y="1748"/>
                  </a:lnTo>
                  <a:lnTo>
                    <a:pt x="231" y="2011"/>
                  </a:lnTo>
                  <a:lnTo>
                    <a:pt x="148" y="2292"/>
                  </a:lnTo>
                  <a:lnTo>
                    <a:pt x="82" y="2572"/>
                  </a:lnTo>
                  <a:lnTo>
                    <a:pt x="33" y="2869"/>
                  </a:lnTo>
                  <a:lnTo>
                    <a:pt x="17" y="3182"/>
                  </a:lnTo>
                  <a:lnTo>
                    <a:pt x="0" y="3495"/>
                  </a:lnTo>
                  <a:lnTo>
                    <a:pt x="0" y="3825"/>
                  </a:lnTo>
                  <a:lnTo>
                    <a:pt x="17" y="4171"/>
                  </a:lnTo>
                  <a:lnTo>
                    <a:pt x="50" y="4517"/>
                  </a:lnTo>
                  <a:lnTo>
                    <a:pt x="99" y="4863"/>
                  </a:lnTo>
                  <a:lnTo>
                    <a:pt x="165" y="5242"/>
                  </a:lnTo>
                  <a:lnTo>
                    <a:pt x="247" y="5605"/>
                  </a:lnTo>
                  <a:lnTo>
                    <a:pt x="330" y="5984"/>
                  </a:lnTo>
                  <a:lnTo>
                    <a:pt x="445" y="6363"/>
                  </a:lnTo>
                  <a:lnTo>
                    <a:pt x="561" y="6759"/>
                  </a:lnTo>
                  <a:lnTo>
                    <a:pt x="824" y="7533"/>
                  </a:lnTo>
                  <a:lnTo>
                    <a:pt x="1137" y="8325"/>
                  </a:lnTo>
                  <a:lnTo>
                    <a:pt x="1286" y="8720"/>
                  </a:lnTo>
                  <a:lnTo>
                    <a:pt x="1434" y="9116"/>
                  </a:lnTo>
                  <a:lnTo>
                    <a:pt x="1681" y="9874"/>
                  </a:lnTo>
                  <a:lnTo>
                    <a:pt x="1896" y="10616"/>
                  </a:lnTo>
                  <a:lnTo>
                    <a:pt x="2077" y="11325"/>
                  </a:lnTo>
                  <a:lnTo>
                    <a:pt x="2407" y="12643"/>
                  </a:lnTo>
                  <a:lnTo>
                    <a:pt x="2572" y="13237"/>
                  </a:lnTo>
                  <a:lnTo>
                    <a:pt x="2736" y="13814"/>
                  </a:lnTo>
                  <a:lnTo>
                    <a:pt x="2835" y="14078"/>
                  </a:lnTo>
                  <a:lnTo>
                    <a:pt x="2934" y="14341"/>
                  </a:lnTo>
                  <a:lnTo>
                    <a:pt x="3050" y="14589"/>
                  </a:lnTo>
                  <a:lnTo>
                    <a:pt x="3165" y="14819"/>
                  </a:lnTo>
                  <a:lnTo>
                    <a:pt x="3297" y="15050"/>
                  </a:lnTo>
                  <a:lnTo>
                    <a:pt x="3429" y="15248"/>
                  </a:lnTo>
                  <a:lnTo>
                    <a:pt x="3594" y="15446"/>
                  </a:lnTo>
                  <a:lnTo>
                    <a:pt x="3758" y="15644"/>
                  </a:lnTo>
                  <a:lnTo>
                    <a:pt x="3940" y="15808"/>
                  </a:lnTo>
                  <a:lnTo>
                    <a:pt x="4154" y="15973"/>
                  </a:lnTo>
                  <a:lnTo>
                    <a:pt x="4368" y="16122"/>
                  </a:lnTo>
                  <a:lnTo>
                    <a:pt x="4616" y="16253"/>
                  </a:lnTo>
                  <a:lnTo>
                    <a:pt x="4879" y="16369"/>
                  </a:lnTo>
                  <a:lnTo>
                    <a:pt x="5160" y="16468"/>
                  </a:lnTo>
                  <a:lnTo>
                    <a:pt x="5473" y="16550"/>
                  </a:lnTo>
                  <a:lnTo>
                    <a:pt x="5802" y="16633"/>
                  </a:lnTo>
                  <a:lnTo>
                    <a:pt x="6198" y="16698"/>
                  </a:lnTo>
                  <a:lnTo>
                    <a:pt x="6594" y="16748"/>
                  </a:lnTo>
                  <a:lnTo>
                    <a:pt x="7006" y="16781"/>
                  </a:lnTo>
                  <a:lnTo>
                    <a:pt x="7418" y="16797"/>
                  </a:lnTo>
                  <a:lnTo>
                    <a:pt x="7830" y="16814"/>
                  </a:lnTo>
                  <a:lnTo>
                    <a:pt x="8242" y="16814"/>
                  </a:lnTo>
                  <a:lnTo>
                    <a:pt x="8638" y="16797"/>
                  </a:lnTo>
                  <a:lnTo>
                    <a:pt x="9050" y="16781"/>
                  </a:lnTo>
                  <a:lnTo>
                    <a:pt x="9857" y="16698"/>
                  </a:lnTo>
                  <a:lnTo>
                    <a:pt x="10632" y="16600"/>
                  </a:lnTo>
                  <a:lnTo>
                    <a:pt x="11390" y="16484"/>
                  </a:lnTo>
                  <a:lnTo>
                    <a:pt x="12099" y="16352"/>
                  </a:lnTo>
                  <a:lnTo>
                    <a:pt x="12759" y="16204"/>
                  </a:lnTo>
                  <a:lnTo>
                    <a:pt x="13352" y="16056"/>
                  </a:lnTo>
                  <a:lnTo>
                    <a:pt x="13896" y="15907"/>
                  </a:lnTo>
                  <a:lnTo>
                    <a:pt x="14358" y="15775"/>
                  </a:lnTo>
                  <a:lnTo>
                    <a:pt x="15000" y="15561"/>
                  </a:lnTo>
                  <a:lnTo>
                    <a:pt x="15231" y="15479"/>
                  </a:lnTo>
                  <a:lnTo>
                    <a:pt x="15380" y="14869"/>
                  </a:lnTo>
                  <a:lnTo>
                    <a:pt x="15528" y="14160"/>
                  </a:lnTo>
                  <a:lnTo>
                    <a:pt x="15726" y="13270"/>
                  </a:lnTo>
                  <a:lnTo>
                    <a:pt x="15924" y="12215"/>
                  </a:lnTo>
                  <a:lnTo>
                    <a:pt x="16138" y="11045"/>
                  </a:lnTo>
                  <a:lnTo>
                    <a:pt x="16336" y="9808"/>
                  </a:lnTo>
                  <a:lnTo>
                    <a:pt x="16501" y="8555"/>
                  </a:lnTo>
                  <a:lnTo>
                    <a:pt x="16566" y="7929"/>
                  </a:lnTo>
                  <a:lnTo>
                    <a:pt x="16616" y="7319"/>
                  </a:lnTo>
                  <a:lnTo>
                    <a:pt x="16665" y="6742"/>
                  </a:lnTo>
                  <a:lnTo>
                    <a:pt x="16682" y="6165"/>
                  </a:lnTo>
                  <a:lnTo>
                    <a:pt x="16682" y="5621"/>
                  </a:lnTo>
                  <a:lnTo>
                    <a:pt x="16665" y="5127"/>
                  </a:lnTo>
                  <a:lnTo>
                    <a:pt x="16616" y="4649"/>
                  </a:lnTo>
                  <a:lnTo>
                    <a:pt x="16550" y="4237"/>
                  </a:lnTo>
                  <a:lnTo>
                    <a:pt x="16501" y="4039"/>
                  </a:lnTo>
                  <a:lnTo>
                    <a:pt x="16451" y="3858"/>
                  </a:lnTo>
                  <a:lnTo>
                    <a:pt x="16385" y="3693"/>
                  </a:lnTo>
                  <a:lnTo>
                    <a:pt x="16319" y="3544"/>
                  </a:lnTo>
                  <a:lnTo>
                    <a:pt x="16253" y="3412"/>
                  </a:lnTo>
                  <a:lnTo>
                    <a:pt x="16171" y="3297"/>
                  </a:lnTo>
                  <a:lnTo>
                    <a:pt x="16072" y="3198"/>
                  </a:lnTo>
                  <a:lnTo>
                    <a:pt x="15973" y="3116"/>
                  </a:lnTo>
                  <a:lnTo>
                    <a:pt x="15858" y="3050"/>
                  </a:lnTo>
                  <a:lnTo>
                    <a:pt x="15742" y="3000"/>
                  </a:lnTo>
                  <a:lnTo>
                    <a:pt x="15610" y="2984"/>
                  </a:lnTo>
                  <a:lnTo>
                    <a:pt x="15479" y="2984"/>
                  </a:lnTo>
                  <a:lnTo>
                    <a:pt x="15330" y="3000"/>
                  </a:lnTo>
                  <a:lnTo>
                    <a:pt x="15165" y="3033"/>
                  </a:lnTo>
                  <a:lnTo>
                    <a:pt x="15000" y="3099"/>
                  </a:lnTo>
                  <a:lnTo>
                    <a:pt x="14819" y="3182"/>
                  </a:lnTo>
                  <a:lnTo>
                    <a:pt x="13962" y="3643"/>
                  </a:lnTo>
                  <a:lnTo>
                    <a:pt x="13171" y="4055"/>
                  </a:lnTo>
                  <a:lnTo>
                    <a:pt x="11836" y="4814"/>
                  </a:lnTo>
                  <a:lnTo>
                    <a:pt x="10748" y="5440"/>
                  </a:lnTo>
                  <a:lnTo>
                    <a:pt x="9907" y="5918"/>
                  </a:lnTo>
                  <a:lnTo>
                    <a:pt x="9544" y="6116"/>
                  </a:lnTo>
                  <a:lnTo>
                    <a:pt x="9231" y="6281"/>
                  </a:lnTo>
                  <a:lnTo>
                    <a:pt x="8951" y="6413"/>
                  </a:lnTo>
                  <a:lnTo>
                    <a:pt x="8704" y="6511"/>
                  </a:lnTo>
                  <a:lnTo>
                    <a:pt x="8473" y="6577"/>
                  </a:lnTo>
                  <a:lnTo>
                    <a:pt x="8259" y="6594"/>
                  </a:lnTo>
                  <a:lnTo>
                    <a:pt x="8061" y="6594"/>
                  </a:lnTo>
                  <a:lnTo>
                    <a:pt x="7879" y="6561"/>
                  </a:lnTo>
                  <a:lnTo>
                    <a:pt x="7846" y="6528"/>
                  </a:lnTo>
                  <a:lnTo>
                    <a:pt x="7813" y="6462"/>
                  </a:lnTo>
                  <a:lnTo>
                    <a:pt x="7813" y="6363"/>
                  </a:lnTo>
                  <a:lnTo>
                    <a:pt x="7813" y="6248"/>
                  </a:lnTo>
                  <a:lnTo>
                    <a:pt x="7830" y="5902"/>
                  </a:lnTo>
                  <a:lnTo>
                    <a:pt x="7879" y="5473"/>
                  </a:lnTo>
                  <a:lnTo>
                    <a:pt x="7912" y="4978"/>
                  </a:lnTo>
                  <a:lnTo>
                    <a:pt x="7945" y="4434"/>
                  </a:lnTo>
                  <a:lnTo>
                    <a:pt x="7945" y="4138"/>
                  </a:lnTo>
                  <a:lnTo>
                    <a:pt x="7929" y="3841"/>
                  </a:lnTo>
                  <a:lnTo>
                    <a:pt x="7912" y="3528"/>
                  </a:lnTo>
                  <a:lnTo>
                    <a:pt x="7879" y="3231"/>
                  </a:lnTo>
                  <a:lnTo>
                    <a:pt x="7813" y="2918"/>
                  </a:lnTo>
                  <a:lnTo>
                    <a:pt x="7748" y="2621"/>
                  </a:lnTo>
                  <a:lnTo>
                    <a:pt x="7649" y="2325"/>
                  </a:lnTo>
                  <a:lnTo>
                    <a:pt x="7533" y="2044"/>
                  </a:lnTo>
                  <a:lnTo>
                    <a:pt x="7401" y="1764"/>
                  </a:lnTo>
                  <a:lnTo>
                    <a:pt x="7237" y="1484"/>
                  </a:lnTo>
                  <a:lnTo>
                    <a:pt x="7039" y="1237"/>
                  </a:lnTo>
                  <a:lnTo>
                    <a:pt x="6808" y="1006"/>
                  </a:lnTo>
                  <a:lnTo>
                    <a:pt x="6544" y="792"/>
                  </a:lnTo>
                  <a:lnTo>
                    <a:pt x="6247" y="594"/>
                  </a:lnTo>
                  <a:lnTo>
                    <a:pt x="6083" y="495"/>
                  </a:lnTo>
                  <a:lnTo>
                    <a:pt x="5918" y="412"/>
                  </a:lnTo>
                  <a:lnTo>
                    <a:pt x="5736" y="346"/>
                  </a:lnTo>
                  <a:lnTo>
                    <a:pt x="5539" y="264"/>
                  </a:lnTo>
                  <a:lnTo>
                    <a:pt x="5341" y="215"/>
                  </a:lnTo>
                  <a:lnTo>
                    <a:pt x="5127" y="149"/>
                  </a:lnTo>
                  <a:lnTo>
                    <a:pt x="4912" y="99"/>
                  </a:lnTo>
                  <a:lnTo>
                    <a:pt x="4682" y="66"/>
                  </a:lnTo>
                  <a:lnTo>
                    <a:pt x="4171" y="17"/>
                  </a:lnTo>
                  <a:lnTo>
                    <a:pt x="36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5"/>
            <p:cNvSpPr/>
            <p:nvPr/>
          </p:nvSpPr>
          <p:spPr>
            <a:xfrm>
              <a:off x="5415100" y="2189150"/>
              <a:ext cx="1323275" cy="562950"/>
            </a:xfrm>
            <a:custGeom>
              <a:rect b="b" l="l" r="r" t="t"/>
              <a:pathLst>
                <a:path extrusionOk="0" h="22518" w="52931">
                  <a:moveTo>
                    <a:pt x="50919" y="1"/>
                  </a:moveTo>
                  <a:lnTo>
                    <a:pt x="0" y="16171"/>
                  </a:lnTo>
                  <a:lnTo>
                    <a:pt x="2028" y="22518"/>
                  </a:lnTo>
                  <a:lnTo>
                    <a:pt x="52930" y="6347"/>
                  </a:lnTo>
                  <a:lnTo>
                    <a:pt x="509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5"/>
            <p:cNvSpPr/>
            <p:nvPr/>
          </p:nvSpPr>
          <p:spPr>
            <a:xfrm>
              <a:off x="5423750" y="2216350"/>
              <a:ext cx="1276300" cy="415000"/>
            </a:xfrm>
            <a:custGeom>
              <a:rect b="b" l="l" r="r" t="t"/>
              <a:pathLst>
                <a:path extrusionOk="0" h="16600" w="51052">
                  <a:moveTo>
                    <a:pt x="50920" y="0"/>
                  </a:moveTo>
                  <a:lnTo>
                    <a:pt x="1" y="16188"/>
                  </a:lnTo>
                  <a:lnTo>
                    <a:pt x="132" y="16600"/>
                  </a:lnTo>
                  <a:lnTo>
                    <a:pt x="51051" y="429"/>
                  </a:lnTo>
                  <a:lnTo>
                    <a:pt x="50920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5"/>
            <p:cNvSpPr/>
            <p:nvPr/>
          </p:nvSpPr>
          <p:spPr>
            <a:xfrm>
              <a:off x="5438575" y="2262925"/>
              <a:ext cx="1276300" cy="415400"/>
            </a:xfrm>
            <a:custGeom>
              <a:rect b="b" l="l" r="r" t="t"/>
              <a:pathLst>
                <a:path extrusionOk="0" h="16616" w="51052">
                  <a:moveTo>
                    <a:pt x="50920" y="0"/>
                  </a:moveTo>
                  <a:lnTo>
                    <a:pt x="1" y="16187"/>
                  </a:lnTo>
                  <a:lnTo>
                    <a:pt x="133" y="16616"/>
                  </a:lnTo>
                  <a:lnTo>
                    <a:pt x="51052" y="429"/>
                  </a:lnTo>
                  <a:lnTo>
                    <a:pt x="50920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5"/>
            <p:cNvSpPr/>
            <p:nvPr/>
          </p:nvSpPr>
          <p:spPr>
            <a:xfrm>
              <a:off x="5453425" y="2309900"/>
              <a:ext cx="1276300" cy="415000"/>
            </a:xfrm>
            <a:custGeom>
              <a:rect b="b" l="l" r="r" t="t"/>
              <a:pathLst>
                <a:path extrusionOk="0" h="16600" w="51052">
                  <a:moveTo>
                    <a:pt x="50919" y="0"/>
                  </a:moveTo>
                  <a:lnTo>
                    <a:pt x="0" y="16171"/>
                  </a:lnTo>
                  <a:lnTo>
                    <a:pt x="132" y="16600"/>
                  </a:lnTo>
                  <a:lnTo>
                    <a:pt x="51051" y="412"/>
                  </a:lnTo>
                  <a:lnTo>
                    <a:pt x="50919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5"/>
            <p:cNvSpPr/>
            <p:nvPr/>
          </p:nvSpPr>
          <p:spPr>
            <a:xfrm>
              <a:off x="6621325" y="2189150"/>
              <a:ext cx="117050" cy="179700"/>
            </a:xfrm>
            <a:custGeom>
              <a:rect b="b" l="l" r="r" t="t"/>
              <a:pathLst>
                <a:path extrusionOk="0" h="7188" w="4682">
                  <a:moveTo>
                    <a:pt x="2670" y="1"/>
                  </a:moveTo>
                  <a:lnTo>
                    <a:pt x="0" y="841"/>
                  </a:lnTo>
                  <a:lnTo>
                    <a:pt x="2028" y="7188"/>
                  </a:lnTo>
                  <a:lnTo>
                    <a:pt x="4681" y="6347"/>
                  </a:lnTo>
                  <a:lnTo>
                    <a:pt x="2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5"/>
            <p:cNvSpPr/>
            <p:nvPr/>
          </p:nvSpPr>
          <p:spPr>
            <a:xfrm>
              <a:off x="6688075" y="2167725"/>
              <a:ext cx="147975" cy="180100"/>
            </a:xfrm>
            <a:custGeom>
              <a:rect b="b" l="l" r="r" t="t"/>
              <a:pathLst>
                <a:path extrusionOk="0" h="7204" w="5919">
                  <a:moveTo>
                    <a:pt x="3099" y="0"/>
                  </a:moveTo>
                  <a:lnTo>
                    <a:pt x="2885" y="17"/>
                  </a:lnTo>
                  <a:lnTo>
                    <a:pt x="2687" y="33"/>
                  </a:lnTo>
                  <a:lnTo>
                    <a:pt x="2473" y="99"/>
                  </a:lnTo>
                  <a:lnTo>
                    <a:pt x="0" y="858"/>
                  </a:lnTo>
                  <a:lnTo>
                    <a:pt x="2011" y="7204"/>
                  </a:lnTo>
                  <a:lnTo>
                    <a:pt x="4451" y="6462"/>
                  </a:lnTo>
                  <a:lnTo>
                    <a:pt x="4649" y="6380"/>
                  </a:lnTo>
                  <a:lnTo>
                    <a:pt x="4830" y="6297"/>
                  </a:lnTo>
                  <a:lnTo>
                    <a:pt x="5012" y="6182"/>
                  </a:lnTo>
                  <a:lnTo>
                    <a:pt x="5176" y="6050"/>
                  </a:lnTo>
                  <a:lnTo>
                    <a:pt x="5325" y="5918"/>
                  </a:lnTo>
                  <a:lnTo>
                    <a:pt x="5457" y="5770"/>
                  </a:lnTo>
                  <a:lnTo>
                    <a:pt x="5588" y="5605"/>
                  </a:lnTo>
                  <a:lnTo>
                    <a:pt x="5687" y="5424"/>
                  </a:lnTo>
                  <a:lnTo>
                    <a:pt x="5770" y="5242"/>
                  </a:lnTo>
                  <a:lnTo>
                    <a:pt x="5836" y="5061"/>
                  </a:lnTo>
                  <a:lnTo>
                    <a:pt x="5885" y="4863"/>
                  </a:lnTo>
                  <a:lnTo>
                    <a:pt x="5918" y="4665"/>
                  </a:lnTo>
                  <a:lnTo>
                    <a:pt x="5918" y="4451"/>
                  </a:lnTo>
                  <a:lnTo>
                    <a:pt x="5918" y="4253"/>
                  </a:lnTo>
                  <a:lnTo>
                    <a:pt x="5885" y="4039"/>
                  </a:lnTo>
                  <a:lnTo>
                    <a:pt x="5819" y="3825"/>
                  </a:lnTo>
                  <a:lnTo>
                    <a:pt x="5077" y="1467"/>
                  </a:lnTo>
                  <a:lnTo>
                    <a:pt x="5012" y="1270"/>
                  </a:lnTo>
                  <a:lnTo>
                    <a:pt x="4913" y="1072"/>
                  </a:lnTo>
                  <a:lnTo>
                    <a:pt x="4814" y="907"/>
                  </a:lnTo>
                  <a:lnTo>
                    <a:pt x="4682" y="742"/>
                  </a:lnTo>
                  <a:lnTo>
                    <a:pt x="4550" y="594"/>
                  </a:lnTo>
                  <a:lnTo>
                    <a:pt x="4402" y="462"/>
                  </a:lnTo>
                  <a:lnTo>
                    <a:pt x="4237" y="347"/>
                  </a:lnTo>
                  <a:lnTo>
                    <a:pt x="4055" y="248"/>
                  </a:lnTo>
                  <a:lnTo>
                    <a:pt x="3891" y="149"/>
                  </a:lnTo>
                  <a:lnTo>
                    <a:pt x="3693" y="83"/>
                  </a:lnTo>
                  <a:lnTo>
                    <a:pt x="3495" y="33"/>
                  </a:lnTo>
                  <a:lnTo>
                    <a:pt x="3297" y="17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5"/>
            <p:cNvSpPr/>
            <p:nvPr/>
          </p:nvSpPr>
          <p:spPr>
            <a:xfrm>
              <a:off x="5250675" y="2593425"/>
              <a:ext cx="215125" cy="158675"/>
            </a:xfrm>
            <a:custGeom>
              <a:rect b="b" l="l" r="r" t="t"/>
              <a:pathLst>
                <a:path extrusionOk="0" h="6347" w="8605">
                  <a:moveTo>
                    <a:pt x="6577" y="0"/>
                  </a:moveTo>
                  <a:lnTo>
                    <a:pt x="2918" y="3248"/>
                  </a:lnTo>
                  <a:lnTo>
                    <a:pt x="2160" y="3923"/>
                  </a:lnTo>
                  <a:lnTo>
                    <a:pt x="0" y="5819"/>
                  </a:lnTo>
                  <a:lnTo>
                    <a:pt x="2934" y="6000"/>
                  </a:lnTo>
                  <a:lnTo>
                    <a:pt x="4072" y="6066"/>
                  </a:lnTo>
                  <a:lnTo>
                    <a:pt x="8605" y="6347"/>
                  </a:lnTo>
                  <a:lnTo>
                    <a:pt x="65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5"/>
            <p:cNvSpPr/>
            <p:nvPr/>
          </p:nvSpPr>
          <p:spPr>
            <a:xfrm>
              <a:off x="5250675" y="2691500"/>
              <a:ext cx="73375" cy="51950"/>
            </a:xfrm>
            <a:custGeom>
              <a:rect b="b" l="l" r="r" t="t"/>
              <a:pathLst>
                <a:path extrusionOk="0" h="2078" w="2935">
                  <a:moveTo>
                    <a:pt x="2160" y="0"/>
                  </a:moveTo>
                  <a:lnTo>
                    <a:pt x="0" y="1896"/>
                  </a:lnTo>
                  <a:lnTo>
                    <a:pt x="2934" y="2077"/>
                  </a:lnTo>
                  <a:lnTo>
                    <a:pt x="2918" y="1847"/>
                  </a:lnTo>
                  <a:lnTo>
                    <a:pt x="2901" y="1583"/>
                  </a:lnTo>
                  <a:lnTo>
                    <a:pt x="2836" y="1319"/>
                  </a:lnTo>
                  <a:lnTo>
                    <a:pt x="2753" y="1022"/>
                  </a:lnTo>
                  <a:lnTo>
                    <a:pt x="2704" y="858"/>
                  </a:lnTo>
                  <a:lnTo>
                    <a:pt x="2638" y="693"/>
                  </a:lnTo>
                  <a:lnTo>
                    <a:pt x="2572" y="544"/>
                  </a:lnTo>
                  <a:lnTo>
                    <a:pt x="2489" y="412"/>
                  </a:lnTo>
                  <a:lnTo>
                    <a:pt x="2325" y="182"/>
                  </a:lnTo>
                  <a:lnTo>
                    <a:pt x="2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5"/>
            <p:cNvSpPr/>
            <p:nvPr/>
          </p:nvSpPr>
          <p:spPr>
            <a:xfrm>
              <a:off x="5646275" y="2445075"/>
              <a:ext cx="163225" cy="132700"/>
            </a:xfrm>
            <a:custGeom>
              <a:rect b="b" l="l" r="r" t="t"/>
              <a:pathLst>
                <a:path extrusionOk="0" h="5308" w="6529">
                  <a:moveTo>
                    <a:pt x="5193" y="0"/>
                  </a:moveTo>
                  <a:lnTo>
                    <a:pt x="5111" y="17"/>
                  </a:lnTo>
                  <a:lnTo>
                    <a:pt x="4913" y="99"/>
                  </a:lnTo>
                  <a:lnTo>
                    <a:pt x="4699" y="198"/>
                  </a:lnTo>
                  <a:lnTo>
                    <a:pt x="4270" y="412"/>
                  </a:lnTo>
                  <a:lnTo>
                    <a:pt x="3792" y="692"/>
                  </a:lnTo>
                  <a:lnTo>
                    <a:pt x="3743" y="659"/>
                  </a:lnTo>
                  <a:lnTo>
                    <a:pt x="3677" y="643"/>
                  </a:lnTo>
                  <a:lnTo>
                    <a:pt x="3578" y="610"/>
                  </a:lnTo>
                  <a:lnTo>
                    <a:pt x="3347" y="610"/>
                  </a:lnTo>
                  <a:lnTo>
                    <a:pt x="3199" y="643"/>
                  </a:lnTo>
                  <a:lnTo>
                    <a:pt x="3034" y="709"/>
                  </a:lnTo>
                  <a:lnTo>
                    <a:pt x="2886" y="791"/>
                  </a:lnTo>
                  <a:lnTo>
                    <a:pt x="2770" y="907"/>
                  </a:lnTo>
                  <a:lnTo>
                    <a:pt x="2688" y="1022"/>
                  </a:lnTo>
                  <a:lnTo>
                    <a:pt x="2638" y="1137"/>
                  </a:lnTo>
                  <a:lnTo>
                    <a:pt x="2589" y="1236"/>
                  </a:lnTo>
                  <a:lnTo>
                    <a:pt x="2572" y="1335"/>
                  </a:lnTo>
                  <a:lnTo>
                    <a:pt x="2556" y="1401"/>
                  </a:lnTo>
                  <a:lnTo>
                    <a:pt x="2506" y="1368"/>
                  </a:lnTo>
                  <a:lnTo>
                    <a:pt x="2375" y="1286"/>
                  </a:lnTo>
                  <a:lnTo>
                    <a:pt x="2276" y="1253"/>
                  </a:lnTo>
                  <a:lnTo>
                    <a:pt x="2160" y="1220"/>
                  </a:lnTo>
                  <a:lnTo>
                    <a:pt x="2028" y="1220"/>
                  </a:lnTo>
                  <a:lnTo>
                    <a:pt x="1897" y="1236"/>
                  </a:lnTo>
                  <a:lnTo>
                    <a:pt x="1814" y="1253"/>
                  </a:lnTo>
                  <a:lnTo>
                    <a:pt x="1748" y="1302"/>
                  </a:lnTo>
                  <a:lnTo>
                    <a:pt x="1682" y="1368"/>
                  </a:lnTo>
                  <a:lnTo>
                    <a:pt x="1600" y="1434"/>
                  </a:lnTo>
                  <a:lnTo>
                    <a:pt x="1468" y="1615"/>
                  </a:lnTo>
                  <a:lnTo>
                    <a:pt x="1353" y="1830"/>
                  </a:lnTo>
                  <a:lnTo>
                    <a:pt x="1254" y="2028"/>
                  </a:lnTo>
                  <a:lnTo>
                    <a:pt x="1171" y="2192"/>
                  </a:lnTo>
                  <a:lnTo>
                    <a:pt x="1105" y="2374"/>
                  </a:lnTo>
                  <a:lnTo>
                    <a:pt x="1006" y="2341"/>
                  </a:lnTo>
                  <a:lnTo>
                    <a:pt x="759" y="2324"/>
                  </a:lnTo>
                  <a:lnTo>
                    <a:pt x="627" y="2324"/>
                  </a:lnTo>
                  <a:lnTo>
                    <a:pt x="495" y="2357"/>
                  </a:lnTo>
                  <a:lnTo>
                    <a:pt x="364" y="2407"/>
                  </a:lnTo>
                  <a:lnTo>
                    <a:pt x="314" y="2440"/>
                  </a:lnTo>
                  <a:lnTo>
                    <a:pt x="281" y="2473"/>
                  </a:lnTo>
                  <a:lnTo>
                    <a:pt x="199" y="2588"/>
                  </a:lnTo>
                  <a:lnTo>
                    <a:pt x="133" y="2736"/>
                  </a:lnTo>
                  <a:lnTo>
                    <a:pt x="67" y="2901"/>
                  </a:lnTo>
                  <a:lnTo>
                    <a:pt x="17" y="3083"/>
                  </a:lnTo>
                  <a:lnTo>
                    <a:pt x="1" y="3280"/>
                  </a:lnTo>
                  <a:lnTo>
                    <a:pt x="1" y="3495"/>
                  </a:lnTo>
                  <a:lnTo>
                    <a:pt x="34" y="3709"/>
                  </a:lnTo>
                  <a:lnTo>
                    <a:pt x="83" y="3923"/>
                  </a:lnTo>
                  <a:lnTo>
                    <a:pt x="166" y="4121"/>
                  </a:lnTo>
                  <a:lnTo>
                    <a:pt x="248" y="4319"/>
                  </a:lnTo>
                  <a:lnTo>
                    <a:pt x="347" y="4467"/>
                  </a:lnTo>
                  <a:lnTo>
                    <a:pt x="462" y="4599"/>
                  </a:lnTo>
                  <a:lnTo>
                    <a:pt x="578" y="4714"/>
                  </a:lnTo>
                  <a:lnTo>
                    <a:pt x="660" y="4747"/>
                  </a:lnTo>
                  <a:lnTo>
                    <a:pt x="743" y="4780"/>
                  </a:lnTo>
                  <a:lnTo>
                    <a:pt x="825" y="4797"/>
                  </a:lnTo>
                  <a:lnTo>
                    <a:pt x="1006" y="4797"/>
                  </a:lnTo>
                  <a:lnTo>
                    <a:pt x="1105" y="4780"/>
                  </a:lnTo>
                  <a:lnTo>
                    <a:pt x="1221" y="4764"/>
                  </a:lnTo>
                  <a:lnTo>
                    <a:pt x="1303" y="4714"/>
                  </a:lnTo>
                  <a:lnTo>
                    <a:pt x="1369" y="4648"/>
                  </a:lnTo>
                  <a:lnTo>
                    <a:pt x="1435" y="4566"/>
                  </a:lnTo>
                  <a:lnTo>
                    <a:pt x="1484" y="4467"/>
                  </a:lnTo>
                  <a:lnTo>
                    <a:pt x="1517" y="4385"/>
                  </a:lnTo>
                  <a:lnTo>
                    <a:pt x="1583" y="4170"/>
                  </a:lnTo>
                  <a:lnTo>
                    <a:pt x="1600" y="3973"/>
                  </a:lnTo>
                  <a:lnTo>
                    <a:pt x="1616" y="3791"/>
                  </a:lnTo>
                  <a:lnTo>
                    <a:pt x="1600" y="3626"/>
                  </a:lnTo>
                  <a:lnTo>
                    <a:pt x="1732" y="3923"/>
                  </a:lnTo>
                  <a:lnTo>
                    <a:pt x="1880" y="4203"/>
                  </a:lnTo>
                  <a:lnTo>
                    <a:pt x="2045" y="4533"/>
                  </a:lnTo>
                  <a:lnTo>
                    <a:pt x="2226" y="4830"/>
                  </a:lnTo>
                  <a:lnTo>
                    <a:pt x="2325" y="4962"/>
                  </a:lnTo>
                  <a:lnTo>
                    <a:pt x="2424" y="5061"/>
                  </a:lnTo>
                  <a:lnTo>
                    <a:pt x="2506" y="5127"/>
                  </a:lnTo>
                  <a:lnTo>
                    <a:pt x="2589" y="5176"/>
                  </a:lnTo>
                  <a:lnTo>
                    <a:pt x="2638" y="5176"/>
                  </a:lnTo>
                  <a:lnTo>
                    <a:pt x="2671" y="5159"/>
                  </a:lnTo>
                  <a:lnTo>
                    <a:pt x="2704" y="5143"/>
                  </a:lnTo>
                  <a:lnTo>
                    <a:pt x="2737" y="5110"/>
                  </a:lnTo>
                  <a:lnTo>
                    <a:pt x="2803" y="5011"/>
                  </a:lnTo>
                  <a:lnTo>
                    <a:pt x="2853" y="4896"/>
                  </a:lnTo>
                  <a:lnTo>
                    <a:pt x="2886" y="4747"/>
                  </a:lnTo>
                  <a:lnTo>
                    <a:pt x="2902" y="4599"/>
                  </a:lnTo>
                  <a:lnTo>
                    <a:pt x="2935" y="4269"/>
                  </a:lnTo>
                  <a:lnTo>
                    <a:pt x="2935" y="3923"/>
                  </a:lnTo>
                  <a:lnTo>
                    <a:pt x="2919" y="3594"/>
                  </a:lnTo>
                  <a:lnTo>
                    <a:pt x="2902" y="3330"/>
                  </a:lnTo>
                  <a:lnTo>
                    <a:pt x="2886" y="3066"/>
                  </a:lnTo>
                  <a:lnTo>
                    <a:pt x="3017" y="3478"/>
                  </a:lnTo>
                  <a:lnTo>
                    <a:pt x="3166" y="3890"/>
                  </a:lnTo>
                  <a:lnTo>
                    <a:pt x="3347" y="4335"/>
                  </a:lnTo>
                  <a:lnTo>
                    <a:pt x="3446" y="4566"/>
                  </a:lnTo>
                  <a:lnTo>
                    <a:pt x="3545" y="4764"/>
                  </a:lnTo>
                  <a:lnTo>
                    <a:pt x="3660" y="4945"/>
                  </a:lnTo>
                  <a:lnTo>
                    <a:pt x="3776" y="5110"/>
                  </a:lnTo>
                  <a:lnTo>
                    <a:pt x="3875" y="5225"/>
                  </a:lnTo>
                  <a:lnTo>
                    <a:pt x="3941" y="5258"/>
                  </a:lnTo>
                  <a:lnTo>
                    <a:pt x="3990" y="5291"/>
                  </a:lnTo>
                  <a:lnTo>
                    <a:pt x="4039" y="5308"/>
                  </a:lnTo>
                  <a:lnTo>
                    <a:pt x="4089" y="5291"/>
                  </a:lnTo>
                  <a:lnTo>
                    <a:pt x="4138" y="5275"/>
                  </a:lnTo>
                  <a:lnTo>
                    <a:pt x="4188" y="5242"/>
                  </a:lnTo>
                  <a:lnTo>
                    <a:pt x="4237" y="5192"/>
                  </a:lnTo>
                  <a:lnTo>
                    <a:pt x="4270" y="5127"/>
                  </a:lnTo>
                  <a:lnTo>
                    <a:pt x="4336" y="4978"/>
                  </a:lnTo>
                  <a:lnTo>
                    <a:pt x="4386" y="4780"/>
                  </a:lnTo>
                  <a:lnTo>
                    <a:pt x="4419" y="4550"/>
                  </a:lnTo>
                  <a:lnTo>
                    <a:pt x="4435" y="4302"/>
                  </a:lnTo>
                  <a:lnTo>
                    <a:pt x="4452" y="4039"/>
                  </a:lnTo>
                  <a:lnTo>
                    <a:pt x="4435" y="3478"/>
                  </a:lnTo>
                  <a:lnTo>
                    <a:pt x="4402" y="2951"/>
                  </a:lnTo>
                  <a:lnTo>
                    <a:pt x="4353" y="2506"/>
                  </a:lnTo>
                  <a:lnTo>
                    <a:pt x="4287" y="2077"/>
                  </a:lnTo>
                  <a:lnTo>
                    <a:pt x="4402" y="2028"/>
                  </a:lnTo>
                  <a:lnTo>
                    <a:pt x="4666" y="1945"/>
                  </a:lnTo>
                  <a:lnTo>
                    <a:pt x="4798" y="1896"/>
                  </a:lnTo>
                  <a:lnTo>
                    <a:pt x="4913" y="1879"/>
                  </a:lnTo>
                  <a:lnTo>
                    <a:pt x="4963" y="1896"/>
                  </a:lnTo>
                  <a:lnTo>
                    <a:pt x="5012" y="1896"/>
                  </a:lnTo>
                  <a:lnTo>
                    <a:pt x="5045" y="1929"/>
                  </a:lnTo>
                  <a:lnTo>
                    <a:pt x="5061" y="1962"/>
                  </a:lnTo>
                  <a:lnTo>
                    <a:pt x="5045" y="2077"/>
                  </a:lnTo>
                  <a:lnTo>
                    <a:pt x="5029" y="2275"/>
                  </a:lnTo>
                  <a:lnTo>
                    <a:pt x="4979" y="2506"/>
                  </a:lnTo>
                  <a:lnTo>
                    <a:pt x="4930" y="2753"/>
                  </a:lnTo>
                  <a:lnTo>
                    <a:pt x="4913" y="3033"/>
                  </a:lnTo>
                  <a:lnTo>
                    <a:pt x="4913" y="3165"/>
                  </a:lnTo>
                  <a:lnTo>
                    <a:pt x="4913" y="3297"/>
                  </a:lnTo>
                  <a:lnTo>
                    <a:pt x="4930" y="3412"/>
                  </a:lnTo>
                  <a:lnTo>
                    <a:pt x="4963" y="3528"/>
                  </a:lnTo>
                  <a:lnTo>
                    <a:pt x="5012" y="3643"/>
                  </a:lnTo>
                  <a:lnTo>
                    <a:pt x="5078" y="3725"/>
                  </a:lnTo>
                  <a:lnTo>
                    <a:pt x="5144" y="3808"/>
                  </a:lnTo>
                  <a:lnTo>
                    <a:pt x="5210" y="3857"/>
                  </a:lnTo>
                  <a:lnTo>
                    <a:pt x="5276" y="3890"/>
                  </a:lnTo>
                  <a:lnTo>
                    <a:pt x="5325" y="3923"/>
                  </a:lnTo>
                  <a:lnTo>
                    <a:pt x="5441" y="3923"/>
                  </a:lnTo>
                  <a:lnTo>
                    <a:pt x="5523" y="3890"/>
                  </a:lnTo>
                  <a:lnTo>
                    <a:pt x="5605" y="3824"/>
                  </a:lnTo>
                  <a:lnTo>
                    <a:pt x="5655" y="3775"/>
                  </a:lnTo>
                  <a:lnTo>
                    <a:pt x="5688" y="3709"/>
                  </a:lnTo>
                  <a:lnTo>
                    <a:pt x="5721" y="3528"/>
                  </a:lnTo>
                  <a:lnTo>
                    <a:pt x="5770" y="3346"/>
                  </a:lnTo>
                  <a:lnTo>
                    <a:pt x="5836" y="3181"/>
                  </a:lnTo>
                  <a:lnTo>
                    <a:pt x="5919" y="3000"/>
                  </a:lnTo>
                  <a:lnTo>
                    <a:pt x="6083" y="2654"/>
                  </a:lnTo>
                  <a:lnTo>
                    <a:pt x="6248" y="2308"/>
                  </a:lnTo>
                  <a:lnTo>
                    <a:pt x="6397" y="1978"/>
                  </a:lnTo>
                  <a:lnTo>
                    <a:pt x="6463" y="1830"/>
                  </a:lnTo>
                  <a:lnTo>
                    <a:pt x="6512" y="1681"/>
                  </a:lnTo>
                  <a:lnTo>
                    <a:pt x="6529" y="1550"/>
                  </a:lnTo>
                  <a:lnTo>
                    <a:pt x="6529" y="1418"/>
                  </a:lnTo>
                  <a:lnTo>
                    <a:pt x="6512" y="1302"/>
                  </a:lnTo>
                  <a:lnTo>
                    <a:pt x="6446" y="1203"/>
                  </a:lnTo>
                  <a:lnTo>
                    <a:pt x="6149" y="775"/>
                  </a:lnTo>
                  <a:lnTo>
                    <a:pt x="6001" y="560"/>
                  </a:lnTo>
                  <a:lnTo>
                    <a:pt x="5820" y="346"/>
                  </a:lnTo>
                  <a:lnTo>
                    <a:pt x="5655" y="181"/>
                  </a:lnTo>
                  <a:lnTo>
                    <a:pt x="5556" y="115"/>
                  </a:lnTo>
                  <a:lnTo>
                    <a:pt x="5474" y="49"/>
                  </a:lnTo>
                  <a:lnTo>
                    <a:pt x="5391" y="17"/>
                  </a:lnTo>
                  <a:lnTo>
                    <a:pt x="5292" y="0"/>
                  </a:lnTo>
                  <a:close/>
                </a:path>
              </a:pathLst>
            </a:custGeom>
            <a:solidFill>
              <a:srgbClr val="EFB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5"/>
            <p:cNvSpPr/>
            <p:nvPr/>
          </p:nvSpPr>
          <p:spPr>
            <a:xfrm>
              <a:off x="5836275" y="2664700"/>
              <a:ext cx="54400" cy="169000"/>
            </a:xfrm>
            <a:custGeom>
              <a:rect b="b" l="l" r="r" t="t"/>
              <a:pathLst>
                <a:path extrusionOk="0" h="6760" w="2176">
                  <a:moveTo>
                    <a:pt x="99" y="1"/>
                  </a:moveTo>
                  <a:lnTo>
                    <a:pt x="66" y="17"/>
                  </a:lnTo>
                  <a:lnTo>
                    <a:pt x="33" y="34"/>
                  </a:lnTo>
                  <a:lnTo>
                    <a:pt x="0" y="83"/>
                  </a:lnTo>
                  <a:lnTo>
                    <a:pt x="0" y="116"/>
                  </a:lnTo>
                  <a:lnTo>
                    <a:pt x="16" y="166"/>
                  </a:lnTo>
                  <a:lnTo>
                    <a:pt x="346" y="957"/>
                  </a:lnTo>
                  <a:lnTo>
                    <a:pt x="659" y="1748"/>
                  </a:lnTo>
                  <a:lnTo>
                    <a:pt x="940" y="2556"/>
                  </a:lnTo>
                  <a:lnTo>
                    <a:pt x="1187" y="3364"/>
                  </a:lnTo>
                  <a:lnTo>
                    <a:pt x="1418" y="4188"/>
                  </a:lnTo>
                  <a:lnTo>
                    <a:pt x="1632" y="5012"/>
                  </a:lnTo>
                  <a:lnTo>
                    <a:pt x="1797" y="5836"/>
                  </a:lnTo>
                  <a:lnTo>
                    <a:pt x="1945" y="6677"/>
                  </a:lnTo>
                  <a:lnTo>
                    <a:pt x="1962" y="6726"/>
                  </a:lnTo>
                  <a:lnTo>
                    <a:pt x="1995" y="6759"/>
                  </a:lnTo>
                  <a:lnTo>
                    <a:pt x="2077" y="6759"/>
                  </a:lnTo>
                  <a:lnTo>
                    <a:pt x="2110" y="6743"/>
                  </a:lnTo>
                  <a:lnTo>
                    <a:pt x="2143" y="6710"/>
                  </a:lnTo>
                  <a:lnTo>
                    <a:pt x="2159" y="6660"/>
                  </a:lnTo>
                  <a:lnTo>
                    <a:pt x="2176" y="6611"/>
                  </a:lnTo>
                  <a:lnTo>
                    <a:pt x="2028" y="5770"/>
                  </a:lnTo>
                  <a:lnTo>
                    <a:pt x="1846" y="4930"/>
                  </a:lnTo>
                  <a:lnTo>
                    <a:pt x="1648" y="4089"/>
                  </a:lnTo>
                  <a:lnTo>
                    <a:pt x="1418" y="3265"/>
                  </a:lnTo>
                  <a:lnTo>
                    <a:pt x="1154" y="2457"/>
                  </a:lnTo>
                  <a:lnTo>
                    <a:pt x="857" y="1649"/>
                  </a:lnTo>
                  <a:lnTo>
                    <a:pt x="544" y="842"/>
                  </a:lnTo>
                  <a:lnTo>
                    <a:pt x="214" y="50"/>
                  </a:lnTo>
                  <a:lnTo>
                    <a:pt x="181" y="1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5"/>
            <p:cNvSpPr/>
            <p:nvPr/>
          </p:nvSpPr>
          <p:spPr>
            <a:xfrm>
              <a:off x="5870050" y="2759075"/>
              <a:ext cx="39600" cy="45775"/>
            </a:xfrm>
            <a:custGeom>
              <a:rect b="b" l="l" r="r" t="t"/>
              <a:pathLst>
                <a:path extrusionOk="0" h="1831" w="1584">
                  <a:moveTo>
                    <a:pt x="67" y="1"/>
                  </a:moveTo>
                  <a:lnTo>
                    <a:pt x="34" y="34"/>
                  </a:lnTo>
                  <a:lnTo>
                    <a:pt x="17" y="67"/>
                  </a:lnTo>
                  <a:lnTo>
                    <a:pt x="1" y="100"/>
                  </a:lnTo>
                  <a:lnTo>
                    <a:pt x="1" y="149"/>
                  </a:lnTo>
                  <a:lnTo>
                    <a:pt x="34" y="199"/>
                  </a:lnTo>
                  <a:lnTo>
                    <a:pt x="1385" y="1797"/>
                  </a:lnTo>
                  <a:lnTo>
                    <a:pt x="1435" y="1830"/>
                  </a:lnTo>
                  <a:lnTo>
                    <a:pt x="1517" y="1830"/>
                  </a:lnTo>
                  <a:lnTo>
                    <a:pt x="1550" y="1797"/>
                  </a:lnTo>
                  <a:lnTo>
                    <a:pt x="1567" y="1765"/>
                  </a:lnTo>
                  <a:lnTo>
                    <a:pt x="1583" y="1715"/>
                  </a:lnTo>
                  <a:lnTo>
                    <a:pt x="1583" y="1682"/>
                  </a:lnTo>
                  <a:lnTo>
                    <a:pt x="1550" y="1633"/>
                  </a:lnTo>
                  <a:lnTo>
                    <a:pt x="199" y="34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5"/>
            <p:cNvSpPr/>
            <p:nvPr/>
          </p:nvSpPr>
          <p:spPr>
            <a:xfrm>
              <a:off x="5720050" y="2860875"/>
              <a:ext cx="95225" cy="54000"/>
            </a:xfrm>
            <a:custGeom>
              <a:rect b="b" l="l" r="r" t="t"/>
              <a:pathLst>
                <a:path extrusionOk="0" h="2160" w="3809">
                  <a:moveTo>
                    <a:pt x="396" y="0"/>
                  </a:moveTo>
                  <a:lnTo>
                    <a:pt x="116" y="17"/>
                  </a:lnTo>
                  <a:lnTo>
                    <a:pt x="66" y="33"/>
                  </a:lnTo>
                  <a:lnTo>
                    <a:pt x="17" y="50"/>
                  </a:lnTo>
                  <a:lnTo>
                    <a:pt x="1" y="99"/>
                  </a:lnTo>
                  <a:lnTo>
                    <a:pt x="1" y="132"/>
                  </a:lnTo>
                  <a:lnTo>
                    <a:pt x="1" y="182"/>
                  </a:lnTo>
                  <a:lnTo>
                    <a:pt x="17" y="215"/>
                  </a:lnTo>
                  <a:lnTo>
                    <a:pt x="66" y="248"/>
                  </a:lnTo>
                  <a:lnTo>
                    <a:pt x="116" y="248"/>
                  </a:lnTo>
                  <a:lnTo>
                    <a:pt x="380" y="231"/>
                  </a:lnTo>
                  <a:lnTo>
                    <a:pt x="643" y="248"/>
                  </a:lnTo>
                  <a:lnTo>
                    <a:pt x="891" y="264"/>
                  </a:lnTo>
                  <a:lnTo>
                    <a:pt x="1154" y="313"/>
                  </a:lnTo>
                  <a:lnTo>
                    <a:pt x="1402" y="363"/>
                  </a:lnTo>
                  <a:lnTo>
                    <a:pt x="1649" y="445"/>
                  </a:lnTo>
                  <a:lnTo>
                    <a:pt x="1896" y="544"/>
                  </a:lnTo>
                  <a:lnTo>
                    <a:pt x="2127" y="660"/>
                  </a:lnTo>
                  <a:lnTo>
                    <a:pt x="2341" y="791"/>
                  </a:lnTo>
                  <a:lnTo>
                    <a:pt x="2556" y="940"/>
                  </a:lnTo>
                  <a:lnTo>
                    <a:pt x="2770" y="1088"/>
                  </a:lnTo>
                  <a:lnTo>
                    <a:pt x="2951" y="1270"/>
                  </a:lnTo>
                  <a:lnTo>
                    <a:pt x="3132" y="1451"/>
                  </a:lnTo>
                  <a:lnTo>
                    <a:pt x="3297" y="1665"/>
                  </a:lnTo>
                  <a:lnTo>
                    <a:pt x="3446" y="1879"/>
                  </a:lnTo>
                  <a:lnTo>
                    <a:pt x="3594" y="2110"/>
                  </a:lnTo>
                  <a:lnTo>
                    <a:pt x="3611" y="2143"/>
                  </a:lnTo>
                  <a:lnTo>
                    <a:pt x="3660" y="2160"/>
                  </a:lnTo>
                  <a:lnTo>
                    <a:pt x="3693" y="2160"/>
                  </a:lnTo>
                  <a:lnTo>
                    <a:pt x="3742" y="2143"/>
                  </a:lnTo>
                  <a:lnTo>
                    <a:pt x="3775" y="2110"/>
                  </a:lnTo>
                  <a:lnTo>
                    <a:pt x="3792" y="2077"/>
                  </a:lnTo>
                  <a:lnTo>
                    <a:pt x="3808" y="2028"/>
                  </a:lnTo>
                  <a:lnTo>
                    <a:pt x="3792" y="1978"/>
                  </a:lnTo>
                  <a:lnTo>
                    <a:pt x="3643" y="1748"/>
                  </a:lnTo>
                  <a:lnTo>
                    <a:pt x="3479" y="1517"/>
                  </a:lnTo>
                  <a:lnTo>
                    <a:pt x="3314" y="1302"/>
                  </a:lnTo>
                  <a:lnTo>
                    <a:pt x="3116" y="1105"/>
                  </a:lnTo>
                  <a:lnTo>
                    <a:pt x="2918" y="923"/>
                  </a:lnTo>
                  <a:lnTo>
                    <a:pt x="2704" y="742"/>
                  </a:lnTo>
                  <a:lnTo>
                    <a:pt x="2473" y="594"/>
                  </a:lnTo>
                  <a:lnTo>
                    <a:pt x="2242" y="462"/>
                  </a:lnTo>
                  <a:lnTo>
                    <a:pt x="1995" y="330"/>
                  </a:lnTo>
                  <a:lnTo>
                    <a:pt x="1731" y="231"/>
                  </a:lnTo>
                  <a:lnTo>
                    <a:pt x="1484" y="149"/>
                  </a:lnTo>
                  <a:lnTo>
                    <a:pt x="1220" y="83"/>
                  </a:lnTo>
                  <a:lnTo>
                    <a:pt x="940" y="33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5"/>
            <p:cNvSpPr/>
            <p:nvPr/>
          </p:nvSpPr>
          <p:spPr>
            <a:xfrm>
              <a:off x="6419375" y="4576025"/>
              <a:ext cx="137275" cy="207700"/>
            </a:xfrm>
            <a:custGeom>
              <a:rect b="b" l="l" r="r" t="t"/>
              <a:pathLst>
                <a:path extrusionOk="0" h="8308" w="5491">
                  <a:moveTo>
                    <a:pt x="1" y="0"/>
                  </a:moveTo>
                  <a:lnTo>
                    <a:pt x="1897" y="8308"/>
                  </a:lnTo>
                  <a:lnTo>
                    <a:pt x="5490" y="7929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EFB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5"/>
            <p:cNvSpPr/>
            <p:nvPr/>
          </p:nvSpPr>
          <p:spPr>
            <a:xfrm>
              <a:off x="6440400" y="4731375"/>
              <a:ext cx="192900" cy="137675"/>
            </a:xfrm>
            <a:custGeom>
              <a:rect b="b" l="l" r="r" t="t"/>
              <a:pathLst>
                <a:path extrusionOk="0" h="5507" w="7716">
                  <a:moveTo>
                    <a:pt x="3528" y="0"/>
                  </a:moveTo>
                  <a:lnTo>
                    <a:pt x="3347" y="17"/>
                  </a:lnTo>
                  <a:lnTo>
                    <a:pt x="3116" y="50"/>
                  </a:lnTo>
                  <a:lnTo>
                    <a:pt x="2902" y="99"/>
                  </a:lnTo>
                  <a:lnTo>
                    <a:pt x="2704" y="182"/>
                  </a:lnTo>
                  <a:lnTo>
                    <a:pt x="2523" y="281"/>
                  </a:lnTo>
                  <a:lnTo>
                    <a:pt x="2358" y="413"/>
                  </a:lnTo>
                  <a:lnTo>
                    <a:pt x="2193" y="544"/>
                  </a:lnTo>
                  <a:lnTo>
                    <a:pt x="2045" y="676"/>
                  </a:lnTo>
                  <a:lnTo>
                    <a:pt x="1913" y="825"/>
                  </a:lnTo>
                  <a:lnTo>
                    <a:pt x="1698" y="1088"/>
                  </a:lnTo>
                  <a:lnTo>
                    <a:pt x="1534" y="1336"/>
                  </a:lnTo>
                  <a:lnTo>
                    <a:pt x="1402" y="1566"/>
                  </a:lnTo>
                  <a:lnTo>
                    <a:pt x="1336" y="1286"/>
                  </a:lnTo>
                  <a:lnTo>
                    <a:pt x="1237" y="1022"/>
                  </a:lnTo>
                  <a:lnTo>
                    <a:pt x="1138" y="742"/>
                  </a:lnTo>
                  <a:lnTo>
                    <a:pt x="1072" y="610"/>
                  </a:lnTo>
                  <a:lnTo>
                    <a:pt x="1006" y="511"/>
                  </a:lnTo>
                  <a:lnTo>
                    <a:pt x="940" y="429"/>
                  </a:lnTo>
                  <a:lnTo>
                    <a:pt x="874" y="380"/>
                  </a:lnTo>
                  <a:lnTo>
                    <a:pt x="841" y="363"/>
                  </a:lnTo>
                  <a:lnTo>
                    <a:pt x="775" y="363"/>
                  </a:lnTo>
                  <a:lnTo>
                    <a:pt x="742" y="396"/>
                  </a:lnTo>
                  <a:lnTo>
                    <a:pt x="676" y="479"/>
                  </a:lnTo>
                  <a:lnTo>
                    <a:pt x="610" y="627"/>
                  </a:lnTo>
                  <a:lnTo>
                    <a:pt x="545" y="825"/>
                  </a:lnTo>
                  <a:lnTo>
                    <a:pt x="479" y="1105"/>
                  </a:lnTo>
                  <a:lnTo>
                    <a:pt x="413" y="1418"/>
                  </a:lnTo>
                  <a:lnTo>
                    <a:pt x="363" y="1781"/>
                  </a:lnTo>
                  <a:lnTo>
                    <a:pt x="264" y="2572"/>
                  </a:lnTo>
                  <a:lnTo>
                    <a:pt x="165" y="3413"/>
                  </a:lnTo>
                  <a:lnTo>
                    <a:pt x="50" y="4880"/>
                  </a:lnTo>
                  <a:lnTo>
                    <a:pt x="1" y="5506"/>
                  </a:lnTo>
                  <a:lnTo>
                    <a:pt x="7583" y="5506"/>
                  </a:lnTo>
                  <a:lnTo>
                    <a:pt x="7649" y="5242"/>
                  </a:lnTo>
                  <a:lnTo>
                    <a:pt x="7699" y="5012"/>
                  </a:lnTo>
                  <a:lnTo>
                    <a:pt x="7715" y="4781"/>
                  </a:lnTo>
                  <a:lnTo>
                    <a:pt x="7715" y="4550"/>
                  </a:lnTo>
                  <a:lnTo>
                    <a:pt x="7699" y="4336"/>
                  </a:lnTo>
                  <a:lnTo>
                    <a:pt x="7649" y="4154"/>
                  </a:lnTo>
                  <a:lnTo>
                    <a:pt x="7583" y="3973"/>
                  </a:lnTo>
                  <a:lnTo>
                    <a:pt x="7517" y="3808"/>
                  </a:lnTo>
                  <a:lnTo>
                    <a:pt x="7418" y="3643"/>
                  </a:lnTo>
                  <a:lnTo>
                    <a:pt x="7303" y="3512"/>
                  </a:lnTo>
                  <a:lnTo>
                    <a:pt x="7188" y="3396"/>
                  </a:lnTo>
                  <a:lnTo>
                    <a:pt x="7056" y="3281"/>
                  </a:lnTo>
                  <a:lnTo>
                    <a:pt x="6907" y="3198"/>
                  </a:lnTo>
                  <a:lnTo>
                    <a:pt x="6759" y="3132"/>
                  </a:lnTo>
                  <a:lnTo>
                    <a:pt x="6611" y="3083"/>
                  </a:lnTo>
                  <a:lnTo>
                    <a:pt x="6446" y="3050"/>
                  </a:lnTo>
                  <a:lnTo>
                    <a:pt x="6297" y="3017"/>
                  </a:lnTo>
                  <a:lnTo>
                    <a:pt x="6149" y="2951"/>
                  </a:lnTo>
                  <a:lnTo>
                    <a:pt x="6001" y="2869"/>
                  </a:lnTo>
                  <a:lnTo>
                    <a:pt x="5852" y="2753"/>
                  </a:lnTo>
                  <a:lnTo>
                    <a:pt x="5704" y="2638"/>
                  </a:lnTo>
                  <a:lnTo>
                    <a:pt x="5556" y="2523"/>
                  </a:lnTo>
                  <a:lnTo>
                    <a:pt x="5292" y="2259"/>
                  </a:lnTo>
                  <a:lnTo>
                    <a:pt x="5275" y="1946"/>
                  </a:lnTo>
                  <a:lnTo>
                    <a:pt x="5193" y="1270"/>
                  </a:lnTo>
                  <a:lnTo>
                    <a:pt x="5144" y="907"/>
                  </a:lnTo>
                  <a:lnTo>
                    <a:pt x="5078" y="594"/>
                  </a:lnTo>
                  <a:lnTo>
                    <a:pt x="5045" y="462"/>
                  </a:lnTo>
                  <a:lnTo>
                    <a:pt x="4995" y="363"/>
                  </a:lnTo>
                  <a:lnTo>
                    <a:pt x="4946" y="281"/>
                  </a:lnTo>
                  <a:lnTo>
                    <a:pt x="4896" y="248"/>
                  </a:lnTo>
                  <a:lnTo>
                    <a:pt x="4830" y="231"/>
                  </a:lnTo>
                  <a:lnTo>
                    <a:pt x="4781" y="248"/>
                  </a:lnTo>
                  <a:lnTo>
                    <a:pt x="4731" y="264"/>
                  </a:lnTo>
                  <a:lnTo>
                    <a:pt x="4682" y="314"/>
                  </a:lnTo>
                  <a:lnTo>
                    <a:pt x="4600" y="429"/>
                  </a:lnTo>
                  <a:lnTo>
                    <a:pt x="4517" y="577"/>
                  </a:lnTo>
                  <a:lnTo>
                    <a:pt x="4435" y="413"/>
                  </a:lnTo>
                  <a:lnTo>
                    <a:pt x="4319" y="281"/>
                  </a:lnTo>
                  <a:lnTo>
                    <a:pt x="4187" y="165"/>
                  </a:lnTo>
                  <a:lnTo>
                    <a:pt x="4039" y="99"/>
                  </a:lnTo>
                  <a:lnTo>
                    <a:pt x="3874" y="50"/>
                  </a:lnTo>
                  <a:lnTo>
                    <a:pt x="3709" y="17"/>
                  </a:lnTo>
                  <a:lnTo>
                    <a:pt x="3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"/>
            <p:cNvSpPr/>
            <p:nvPr/>
          </p:nvSpPr>
          <p:spPr>
            <a:xfrm>
              <a:off x="6504275" y="4758575"/>
              <a:ext cx="56075" cy="19800"/>
            </a:xfrm>
            <a:custGeom>
              <a:rect b="b" l="l" r="r" t="t"/>
              <a:pathLst>
                <a:path extrusionOk="0" h="792" w="2243">
                  <a:moveTo>
                    <a:pt x="1336" y="0"/>
                  </a:moveTo>
                  <a:lnTo>
                    <a:pt x="1187" y="17"/>
                  </a:lnTo>
                  <a:lnTo>
                    <a:pt x="1039" y="33"/>
                  </a:lnTo>
                  <a:lnTo>
                    <a:pt x="907" y="66"/>
                  </a:lnTo>
                  <a:lnTo>
                    <a:pt x="759" y="99"/>
                  </a:lnTo>
                  <a:lnTo>
                    <a:pt x="627" y="165"/>
                  </a:lnTo>
                  <a:lnTo>
                    <a:pt x="495" y="231"/>
                  </a:lnTo>
                  <a:lnTo>
                    <a:pt x="363" y="314"/>
                  </a:lnTo>
                  <a:lnTo>
                    <a:pt x="248" y="413"/>
                  </a:lnTo>
                  <a:lnTo>
                    <a:pt x="132" y="511"/>
                  </a:lnTo>
                  <a:lnTo>
                    <a:pt x="34" y="643"/>
                  </a:lnTo>
                  <a:lnTo>
                    <a:pt x="17" y="676"/>
                  </a:lnTo>
                  <a:lnTo>
                    <a:pt x="1" y="709"/>
                  </a:lnTo>
                  <a:lnTo>
                    <a:pt x="17" y="742"/>
                  </a:lnTo>
                  <a:lnTo>
                    <a:pt x="34" y="775"/>
                  </a:lnTo>
                  <a:lnTo>
                    <a:pt x="67" y="792"/>
                  </a:lnTo>
                  <a:lnTo>
                    <a:pt x="132" y="792"/>
                  </a:lnTo>
                  <a:lnTo>
                    <a:pt x="165" y="775"/>
                  </a:lnTo>
                  <a:lnTo>
                    <a:pt x="248" y="660"/>
                  </a:lnTo>
                  <a:lnTo>
                    <a:pt x="363" y="561"/>
                  </a:lnTo>
                  <a:lnTo>
                    <a:pt x="462" y="478"/>
                  </a:lnTo>
                  <a:lnTo>
                    <a:pt x="578" y="396"/>
                  </a:lnTo>
                  <a:lnTo>
                    <a:pt x="693" y="330"/>
                  </a:lnTo>
                  <a:lnTo>
                    <a:pt x="808" y="281"/>
                  </a:lnTo>
                  <a:lnTo>
                    <a:pt x="940" y="248"/>
                  </a:lnTo>
                  <a:lnTo>
                    <a:pt x="1072" y="215"/>
                  </a:lnTo>
                  <a:lnTo>
                    <a:pt x="1204" y="198"/>
                  </a:lnTo>
                  <a:lnTo>
                    <a:pt x="1451" y="198"/>
                  </a:lnTo>
                  <a:lnTo>
                    <a:pt x="1583" y="215"/>
                  </a:lnTo>
                  <a:lnTo>
                    <a:pt x="1715" y="264"/>
                  </a:lnTo>
                  <a:lnTo>
                    <a:pt x="1847" y="314"/>
                  </a:lnTo>
                  <a:lnTo>
                    <a:pt x="1979" y="363"/>
                  </a:lnTo>
                  <a:lnTo>
                    <a:pt x="2111" y="445"/>
                  </a:lnTo>
                  <a:lnTo>
                    <a:pt x="2143" y="462"/>
                  </a:lnTo>
                  <a:lnTo>
                    <a:pt x="2176" y="462"/>
                  </a:lnTo>
                  <a:lnTo>
                    <a:pt x="2209" y="445"/>
                  </a:lnTo>
                  <a:lnTo>
                    <a:pt x="2226" y="413"/>
                  </a:lnTo>
                  <a:lnTo>
                    <a:pt x="2242" y="380"/>
                  </a:lnTo>
                  <a:lnTo>
                    <a:pt x="2242" y="347"/>
                  </a:lnTo>
                  <a:lnTo>
                    <a:pt x="2226" y="314"/>
                  </a:lnTo>
                  <a:lnTo>
                    <a:pt x="2193" y="281"/>
                  </a:lnTo>
                  <a:lnTo>
                    <a:pt x="2061" y="198"/>
                  </a:lnTo>
                  <a:lnTo>
                    <a:pt x="1913" y="132"/>
                  </a:lnTo>
                  <a:lnTo>
                    <a:pt x="1781" y="83"/>
                  </a:lnTo>
                  <a:lnTo>
                    <a:pt x="1632" y="50"/>
                  </a:lnTo>
                  <a:lnTo>
                    <a:pt x="1484" y="17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"/>
            <p:cNvSpPr/>
            <p:nvPr/>
          </p:nvSpPr>
          <p:spPr>
            <a:xfrm>
              <a:off x="6507975" y="4773825"/>
              <a:ext cx="56075" cy="19800"/>
            </a:xfrm>
            <a:custGeom>
              <a:rect b="b" l="l" r="r" t="t"/>
              <a:pathLst>
                <a:path extrusionOk="0" h="792" w="2243">
                  <a:moveTo>
                    <a:pt x="1188" y="0"/>
                  </a:moveTo>
                  <a:lnTo>
                    <a:pt x="1039" y="17"/>
                  </a:lnTo>
                  <a:lnTo>
                    <a:pt x="908" y="50"/>
                  </a:lnTo>
                  <a:lnTo>
                    <a:pt x="759" y="99"/>
                  </a:lnTo>
                  <a:lnTo>
                    <a:pt x="627" y="149"/>
                  </a:lnTo>
                  <a:lnTo>
                    <a:pt x="495" y="231"/>
                  </a:lnTo>
                  <a:lnTo>
                    <a:pt x="364" y="314"/>
                  </a:lnTo>
                  <a:lnTo>
                    <a:pt x="248" y="396"/>
                  </a:lnTo>
                  <a:lnTo>
                    <a:pt x="133" y="511"/>
                  </a:lnTo>
                  <a:lnTo>
                    <a:pt x="34" y="627"/>
                  </a:lnTo>
                  <a:lnTo>
                    <a:pt x="17" y="660"/>
                  </a:lnTo>
                  <a:lnTo>
                    <a:pt x="1" y="709"/>
                  </a:lnTo>
                  <a:lnTo>
                    <a:pt x="17" y="742"/>
                  </a:lnTo>
                  <a:lnTo>
                    <a:pt x="34" y="759"/>
                  </a:lnTo>
                  <a:lnTo>
                    <a:pt x="67" y="792"/>
                  </a:lnTo>
                  <a:lnTo>
                    <a:pt x="133" y="792"/>
                  </a:lnTo>
                  <a:lnTo>
                    <a:pt x="166" y="759"/>
                  </a:lnTo>
                  <a:lnTo>
                    <a:pt x="248" y="643"/>
                  </a:lnTo>
                  <a:lnTo>
                    <a:pt x="364" y="544"/>
                  </a:lnTo>
                  <a:lnTo>
                    <a:pt x="462" y="462"/>
                  </a:lnTo>
                  <a:lnTo>
                    <a:pt x="578" y="396"/>
                  </a:lnTo>
                  <a:lnTo>
                    <a:pt x="693" y="330"/>
                  </a:lnTo>
                  <a:lnTo>
                    <a:pt x="809" y="281"/>
                  </a:lnTo>
                  <a:lnTo>
                    <a:pt x="941" y="231"/>
                  </a:lnTo>
                  <a:lnTo>
                    <a:pt x="1072" y="198"/>
                  </a:lnTo>
                  <a:lnTo>
                    <a:pt x="1204" y="182"/>
                  </a:lnTo>
                  <a:lnTo>
                    <a:pt x="1320" y="182"/>
                  </a:lnTo>
                  <a:lnTo>
                    <a:pt x="1452" y="198"/>
                  </a:lnTo>
                  <a:lnTo>
                    <a:pt x="1583" y="215"/>
                  </a:lnTo>
                  <a:lnTo>
                    <a:pt x="1715" y="248"/>
                  </a:lnTo>
                  <a:lnTo>
                    <a:pt x="1847" y="297"/>
                  </a:lnTo>
                  <a:lnTo>
                    <a:pt x="1979" y="363"/>
                  </a:lnTo>
                  <a:lnTo>
                    <a:pt x="2111" y="429"/>
                  </a:lnTo>
                  <a:lnTo>
                    <a:pt x="2144" y="445"/>
                  </a:lnTo>
                  <a:lnTo>
                    <a:pt x="2177" y="445"/>
                  </a:lnTo>
                  <a:lnTo>
                    <a:pt x="2210" y="429"/>
                  </a:lnTo>
                  <a:lnTo>
                    <a:pt x="2226" y="412"/>
                  </a:lnTo>
                  <a:lnTo>
                    <a:pt x="2243" y="379"/>
                  </a:lnTo>
                  <a:lnTo>
                    <a:pt x="2243" y="330"/>
                  </a:lnTo>
                  <a:lnTo>
                    <a:pt x="2226" y="297"/>
                  </a:lnTo>
                  <a:lnTo>
                    <a:pt x="2193" y="281"/>
                  </a:lnTo>
                  <a:lnTo>
                    <a:pt x="2061" y="198"/>
                  </a:lnTo>
                  <a:lnTo>
                    <a:pt x="1913" y="132"/>
                  </a:lnTo>
                  <a:lnTo>
                    <a:pt x="1781" y="66"/>
                  </a:lnTo>
                  <a:lnTo>
                    <a:pt x="1633" y="33"/>
                  </a:lnTo>
                  <a:lnTo>
                    <a:pt x="1484" y="17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5"/>
            <p:cNvSpPr/>
            <p:nvPr/>
          </p:nvSpPr>
          <p:spPr>
            <a:xfrm>
              <a:off x="6516225" y="4791125"/>
              <a:ext cx="49900" cy="19800"/>
            </a:xfrm>
            <a:custGeom>
              <a:rect b="b" l="l" r="r" t="t"/>
              <a:pathLst>
                <a:path extrusionOk="0" h="792" w="1996">
                  <a:moveTo>
                    <a:pt x="1171" y="1"/>
                  </a:moveTo>
                  <a:lnTo>
                    <a:pt x="1039" y="17"/>
                  </a:lnTo>
                  <a:lnTo>
                    <a:pt x="907" y="34"/>
                  </a:lnTo>
                  <a:lnTo>
                    <a:pt x="792" y="67"/>
                  </a:lnTo>
                  <a:lnTo>
                    <a:pt x="660" y="116"/>
                  </a:lnTo>
                  <a:lnTo>
                    <a:pt x="545" y="182"/>
                  </a:lnTo>
                  <a:lnTo>
                    <a:pt x="429" y="248"/>
                  </a:lnTo>
                  <a:lnTo>
                    <a:pt x="314" y="330"/>
                  </a:lnTo>
                  <a:lnTo>
                    <a:pt x="215" y="429"/>
                  </a:lnTo>
                  <a:lnTo>
                    <a:pt x="116" y="528"/>
                  </a:lnTo>
                  <a:lnTo>
                    <a:pt x="17" y="660"/>
                  </a:lnTo>
                  <a:lnTo>
                    <a:pt x="1" y="693"/>
                  </a:lnTo>
                  <a:lnTo>
                    <a:pt x="1" y="726"/>
                  </a:lnTo>
                  <a:lnTo>
                    <a:pt x="17" y="742"/>
                  </a:lnTo>
                  <a:lnTo>
                    <a:pt x="50" y="775"/>
                  </a:lnTo>
                  <a:lnTo>
                    <a:pt x="83" y="775"/>
                  </a:lnTo>
                  <a:lnTo>
                    <a:pt x="116" y="792"/>
                  </a:lnTo>
                  <a:lnTo>
                    <a:pt x="149" y="775"/>
                  </a:lnTo>
                  <a:lnTo>
                    <a:pt x="182" y="742"/>
                  </a:lnTo>
                  <a:lnTo>
                    <a:pt x="264" y="644"/>
                  </a:lnTo>
                  <a:lnTo>
                    <a:pt x="347" y="545"/>
                  </a:lnTo>
                  <a:lnTo>
                    <a:pt x="429" y="462"/>
                  </a:lnTo>
                  <a:lnTo>
                    <a:pt x="528" y="396"/>
                  </a:lnTo>
                  <a:lnTo>
                    <a:pt x="627" y="330"/>
                  </a:lnTo>
                  <a:lnTo>
                    <a:pt x="742" y="281"/>
                  </a:lnTo>
                  <a:lnTo>
                    <a:pt x="841" y="231"/>
                  </a:lnTo>
                  <a:lnTo>
                    <a:pt x="957" y="215"/>
                  </a:lnTo>
                  <a:lnTo>
                    <a:pt x="1072" y="198"/>
                  </a:lnTo>
                  <a:lnTo>
                    <a:pt x="1303" y="198"/>
                  </a:lnTo>
                  <a:lnTo>
                    <a:pt x="1418" y="215"/>
                  </a:lnTo>
                  <a:lnTo>
                    <a:pt x="1534" y="248"/>
                  </a:lnTo>
                  <a:lnTo>
                    <a:pt x="1649" y="297"/>
                  </a:lnTo>
                  <a:lnTo>
                    <a:pt x="1764" y="363"/>
                  </a:lnTo>
                  <a:lnTo>
                    <a:pt x="1863" y="446"/>
                  </a:lnTo>
                  <a:lnTo>
                    <a:pt x="1896" y="462"/>
                  </a:lnTo>
                  <a:lnTo>
                    <a:pt x="1929" y="446"/>
                  </a:lnTo>
                  <a:lnTo>
                    <a:pt x="1962" y="446"/>
                  </a:lnTo>
                  <a:lnTo>
                    <a:pt x="1979" y="413"/>
                  </a:lnTo>
                  <a:lnTo>
                    <a:pt x="1995" y="380"/>
                  </a:lnTo>
                  <a:lnTo>
                    <a:pt x="1995" y="347"/>
                  </a:lnTo>
                  <a:lnTo>
                    <a:pt x="1979" y="314"/>
                  </a:lnTo>
                  <a:lnTo>
                    <a:pt x="1962" y="281"/>
                  </a:lnTo>
                  <a:lnTo>
                    <a:pt x="1830" y="198"/>
                  </a:lnTo>
                  <a:lnTo>
                    <a:pt x="1698" y="133"/>
                  </a:lnTo>
                  <a:lnTo>
                    <a:pt x="1567" y="67"/>
                  </a:lnTo>
                  <a:lnTo>
                    <a:pt x="1435" y="34"/>
                  </a:lnTo>
                  <a:lnTo>
                    <a:pt x="1303" y="17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5"/>
            <p:cNvSpPr/>
            <p:nvPr/>
          </p:nvSpPr>
          <p:spPr>
            <a:xfrm>
              <a:off x="6446575" y="4775875"/>
              <a:ext cx="17750" cy="70500"/>
            </a:xfrm>
            <a:custGeom>
              <a:rect b="b" l="l" r="r" t="t"/>
              <a:pathLst>
                <a:path extrusionOk="0" h="2820" w="710">
                  <a:moveTo>
                    <a:pt x="100" y="1"/>
                  </a:moveTo>
                  <a:lnTo>
                    <a:pt x="67" y="17"/>
                  </a:lnTo>
                  <a:lnTo>
                    <a:pt x="34" y="34"/>
                  </a:lnTo>
                  <a:lnTo>
                    <a:pt x="17" y="67"/>
                  </a:lnTo>
                  <a:lnTo>
                    <a:pt x="1" y="100"/>
                  </a:lnTo>
                  <a:lnTo>
                    <a:pt x="1" y="133"/>
                  </a:lnTo>
                  <a:lnTo>
                    <a:pt x="17" y="166"/>
                  </a:lnTo>
                  <a:lnTo>
                    <a:pt x="133" y="297"/>
                  </a:lnTo>
                  <a:lnTo>
                    <a:pt x="215" y="446"/>
                  </a:lnTo>
                  <a:lnTo>
                    <a:pt x="298" y="594"/>
                  </a:lnTo>
                  <a:lnTo>
                    <a:pt x="363" y="743"/>
                  </a:lnTo>
                  <a:lnTo>
                    <a:pt x="413" y="907"/>
                  </a:lnTo>
                  <a:lnTo>
                    <a:pt x="462" y="1056"/>
                  </a:lnTo>
                  <a:lnTo>
                    <a:pt x="512" y="1385"/>
                  </a:lnTo>
                  <a:lnTo>
                    <a:pt x="528" y="1715"/>
                  </a:lnTo>
                  <a:lnTo>
                    <a:pt x="528" y="2061"/>
                  </a:lnTo>
                  <a:lnTo>
                    <a:pt x="495" y="2391"/>
                  </a:lnTo>
                  <a:lnTo>
                    <a:pt x="462" y="2721"/>
                  </a:lnTo>
                  <a:lnTo>
                    <a:pt x="479" y="2770"/>
                  </a:lnTo>
                  <a:lnTo>
                    <a:pt x="495" y="2787"/>
                  </a:lnTo>
                  <a:lnTo>
                    <a:pt x="512" y="2803"/>
                  </a:lnTo>
                  <a:lnTo>
                    <a:pt x="545" y="2819"/>
                  </a:lnTo>
                  <a:lnTo>
                    <a:pt x="578" y="2803"/>
                  </a:lnTo>
                  <a:lnTo>
                    <a:pt x="611" y="2787"/>
                  </a:lnTo>
                  <a:lnTo>
                    <a:pt x="644" y="2770"/>
                  </a:lnTo>
                  <a:lnTo>
                    <a:pt x="644" y="2721"/>
                  </a:lnTo>
                  <a:lnTo>
                    <a:pt x="693" y="2374"/>
                  </a:lnTo>
                  <a:lnTo>
                    <a:pt x="710" y="2012"/>
                  </a:lnTo>
                  <a:lnTo>
                    <a:pt x="710" y="1666"/>
                  </a:lnTo>
                  <a:lnTo>
                    <a:pt x="677" y="1319"/>
                  </a:lnTo>
                  <a:lnTo>
                    <a:pt x="660" y="1138"/>
                  </a:lnTo>
                  <a:lnTo>
                    <a:pt x="627" y="973"/>
                  </a:lnTo>
                  <a:lnTo>
                    <a:pt x="578" y="808"/>
                  </a:lnTo>
                  <a:lnTo>
                    <a:pt x="512" y="644"/>
                  </a:lnTo>
                  <a:lnTo>
                    <a:pt x="446" y="495"/>
                  </a:lnTo>
                  <a:lnTo>
                    <a:pt x="363" y="330"/>
                  </a:lnTo>
                  <a:lnTo>
                    <a:pt x="265" y="182"/>
                  </a:lnTo>
                  <a:lnTo>
                    <a:pt x="149" y="34"/>
                  </a:lnTo>
                  <a:lnTo>
                    <a:pt x="116" y="1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"/>
            <p:cNvSpPr/>
            <p:nvPr/>
          </p:nvSpPr>
          <p:spPr>
            <a:xfrm>
              <a:off x="6442450" y="4843050"/>
              <a:ext cx="185075" cy="6625"/>
            </a:xfrm>
            <a:custGeom>
              <a:rect b="b" l="l" r="r" t="t"/>
              <a:pathLst>
                <a:path extrusionOk="0" h="265" w="7403">
                  <a:moveTo>
                    <a:pt x="83" y="1"/>
                  </a:moveTo>
                  <a:lnTo>
                    <a:pt x="50" y="17"/>
                  </a:lnTo>
                  <a:lnTo>
                    <a:pt x="17" y="34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1" y="132"/>
                  </a:lnTo>
                  <a:lnTo>
                    <a:pt x="17" y="165"/>
                  </a:lnTo>
                  <a:lnTo>
                    <a:pt x="50" y="182"/>
                  </a:lnTo>
                  <a:lnTo>
                    <a:pt x="83" y="198"/>
                  </a:lnTo>
                  <a:lnTo>
                    <a:pt x="7303" y="264"/>
                  </a:lnTo>
                  <a:lnTo>
                    <a:pt x="7353" y="264"/>
                  </a:lnTo>
                  <a:lnTo>
                    <a:pt x="7369" y="231"/>
                  </a:lnTo>
                  <a:lnTo>
                    <a:pt x="7386" y="215"/>
                  </a:lnTo>
                  <a:lnTo>
                    <a:pt x="7402" y="182"/>
                  </a:lnTo>
                  <a:lnTo>
                    <a:pt x="7386" y="149"/>
                  </a:lnTo>
                  <a:lnTo>
                    <a:pt x="7369" y="116"/>
                  </a:lnTo>
                  <a:lnTo>
                    <a:pt x="7353" y="100"/>
                  </a:lnTo>
                  <a:lnTo>
                    <a:pt x="7303" y="83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"/>
            <p:cNvSpPr/>
            <p:nvPr/>
          </p:nvSpPr>
          <p:spPr>
            <a:xfrm>
              <a:off x="6130925" y="3351675"/>
              <a:ext cx="465675" cy="1294825"/>
            </a:xfrm>
            <a:custGeom>
              <a:rect b="b" l="l" r="r" t="t"/>
              <a:pathLst>
                <a:path extrusionOk="0" h="51793" w="18627">
                  <a:moveTo>
                    <a:pt x="14374" y="1"/>
                  </a:moveTo>
                  <a:lnTo>
                    <a:pt x="0" y="116"/>
                  </a:lnTo>
                  <a:lnTo>
                    <a:pt x="643" y="3462"/>
                  </a:lnTo>
                  <a:lnTo>
                    <a:pt x="1352" y="6973"/>
                  </a:lnTo>
                  <a:lnTo>
                    <a:pt x="2192" y="11094"/>
                  </a:lnTo>
                  <a:lnTo>
                    <a:pt x="2654" y="13254"/>
                  </a:lnTo>
                  <a:lnTo>
                    <a:pt x="3116" y="15396"/>
                  </a:lnTo>
                  <a:lnTo>
                    <a:pt x="3561" y="17473"/>
                  </a:lnTo>
                  <a:lnTo>
                    <a:pt x="4006" y="19419"/>
                  </a:lnTo>
                  <a:lnTo>
                    <a:pt x="4434" y="21182"/>
                  </a:lnTo>
                  <a:lnTo>
                    <a:pt x="4830" y="22715"/>
                  </a:lnTo>
                  <a:lnTo>
                    <a:pt x="5011" y="23375"/>
                  </a:lnTo>
                  <a:lnTo>
                    <a:pt x="5176" y="23952"/>
                  </a:lnTo>
                  <a:lnTo>
                    <a:pt x="5324" y="24446"/>
                  </a:lnTo>
                  <a:lnTo>
                    <a:pt x="5473" y="24825"/>
                  </a:lnTo>
                  <a:lnTo>
                    <a:pt x="5539" y="25023"/>
                  </a:lnTo>
                  <a:lnTo>
                    <a:pt x="5605" y="25353"/>
                  </a:lnTo>
                  <a:lnTo>
                    <a:pt x="5819" y="26391"/>
                  </a:lnTo>
                  <a:lnTo>
                    <a:pt x="6083" y="27825"/>
                  </a:lnTo>
                  <a:lnTo>
                    <a:pt x="6379" y="29622"/>
                  </a:lnTo>
                  <a:lnTo>
                    <a:pt x="7088" y="33957"/>
                  </a:lnTo>
                  <a:lnTo>
                    <a:pt x="7846" y="38820"/>
                  </a:lnTo>
                  <a:lnTo>
                    <a:pt x="8588" y="43633"/>
                  </a:lnTo>
                  <a:lnTo>
                    <a:pt x="9231" y="47771"/>
                  </a:lnTo>
                  <a:lnTo>
                    <a:pt x="9825" y="51793"/>
                  </a:lnTo>
                  <a:lnTo>
                    <a:pt x="18627" y="51727"/>
                  </a:lnTo>
                  <a:lnTo>
                    <a:pt x="18380" y="47655"/>
                  </a:lnTo>
                  <a:lnTo>
                    <a:pt x="18099" y="43386"/>
                  </a:lnTo>
                  <a:lnTo>
                    <a:pt x="17753" y="38391"/>
                  </a:lnTo>
                  <a:lnTo>
                    <a:pt x="17391" y="33216"/>
                  </a:lnTo>
                  <a:lnTo>
                    <a:pt x="17045" y="28419"/>
                  </a:lnTo>
                  <a:lnTo>
                    <a:pt x="16880" y="26358"/>
                  </a:lnTo>
                  <a:lnTo>
                    <a:pt x="16731" y="24578"/>
                  </a:lnTo>
                  <a:lnTo>
                    <a:pt x="16583" y="23193"/>
                  </a:lnTo>
                  <a:lnTo>
                    <a:pt x="16468" y="22237"/>
                  </a:lnTo>
                  <a:lnTo>
                    <a:pt x="16303" y="21034"/>
                  </a:lnTo>
                  <a:lnTo>
                    <a:pt x="16138" y="19616"/>
                  </a:lnTo>
                  <a:lnTo>
                    <a:pt x="15957" y="18034"/>
                  </a:lnTo>
                  <a:lnTo>
                    <a:pt x="15792" y="16320"/>
                  </a:lnTo>
                  <a:lnTo>
                    <a:pt x="15429" y="12660"/>
                  </a:lnTo>
                  <a:lnTo>
                    <a:pt x="15099" y="8951"/>
                  </a:lnTo>
                  <a:lnTo>
                    <a:pt x="14819" y="5506"/>
                  </a:lnTo>
                  <a:lnTo>
                    <a:pt x="14588" y="2654"/>
                  </a:lnTo>
                  <a:lnTo>
                    <a:pt x="14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"/>
            <p:cNvSpPr/>
            <p:nvPr/>
          </p:nvSpPr>
          <p:spPr>
            <a:xfrm>
              <a:off x="6448650" y="3964475"/>
              <a:ext cx="94800" cy="16500"/>
            </a:xfrm>
            <a:custGeom>
              <a:rect b="b" l="l" r="r" t="t"/>
              <a:pathLst>
                <a:path extrusionOk="0" h="660" w="3792">
                  <a:moveTo>
                    <a:pt x="3759" y="0"/>
                  </a:moveTo>
                  <a:lnTo>
                    <a:pt x="3429" y="181"/>
                  </a:lnTo>
                  <a:lnTo>
                    <a:pt x="3083" y="346"/>
                  </a:lnTo>
                  <a:lnTo>
                    <a:pt x="2720" y="462"/>
                  </a:lnTo>
                  <a:lnTo>
                    <a:pt x="2357" y="544"/>
                  </a:lnTo>
                  <a:lnTo>
                    <a:pt x="1978" y="593"/>
                  </a:lnTo>
                  <a:lnTo>
                    <a:pt x="1599" y="610"/>
                  </a:lnTo>
                  <a:lnTo>
                    <a:pt x="1220" y="593"/>
                  </a:lnTo>
                  <a:lnTo>
                    <a:pt x="857" y="544"/>
                  </a:lnTo>
                  <a:lnTo>
                    <a:pt x="643" y="511"/>
                  </a:lnTo>
                  <a:lnTo>
                    <a:pt x="429" y="445"/>
                  </a:lnTo>
                  <a:lnTo>
                    <a:pt x="231" y="379"/>
                  </a:lnTo>
                  <a:lnTo>
                    <a:pt x="33" y="297"/>
                  </a:lnTo>
                  <a:lnTo>
                    <a:pt x="17" y="297"/>
                  </a:lnTo>
                  <a:lnTo>
                    <a:pt x="0" y="313"/>
                  </a:lnTo>
                  <a:lnTo>
                    <a:pt x="0" y="330"/>
                  </a:lnTo>
                  <a:lnTo>
                    <a:pt x="0" y="346"/>
                  </a:lnTo>
                  <a:lnTo>
                    <a:pt x="363" y="478"/>
                  </a:lnTo>
                  <a:lnTo>
                    <a:pt x="742" y="577"/>
                  </a:lnTo>
                  <a:lnTo>
                    <a:pt x="1121" y="643"/>
                  </a:lnTo>
                  <a:lnTo>
                    <a:pt x="1500" y="659"/>
                  </a:lnTo>
                  <a:lnTo>
                    <a:pt x="1879" y="659"/>
                  </a:lnTo>
                  <a:lnTo>
                    <a:pt x="2259" y="610"/>
                  </a:lnTo>
                  <a:lnTo>
                    <a:pt x="2638" y="544"/>
                  </a:lnTo>
                  <a:lnTo>
                    <a:pt x="3000" y="429"/>
                  </a:lnTo>
                  <a:lnTo>
                    <a:pt x="3198" y="346"/>
                  </a:lnTo>
                  <a:lnTo>
                    <a:pt x="3396" y="247"/>
                  </a:lnTo>
                  <a:lnTo>
                    <a:pt x="3594" y="148"/>
                  </a:lnTo>
                  <a:lnTo>
                    <a:pt x="3775" y="49"/>
                  </a:lnTo>
                  <a:lnTo>
                    <a:pt x="3792" y="33"/>
                  </a:lnTo>
                  <a:lnTo>
                    <a:pt x="3792" y="17"/>
                  </a:lnTo>
                  <a:lnTo>
                    <a:pt x="3775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"/>
            <p:cNvSpPr/>
            <p:nvPr/>
          </p:nvSpPr>
          <p:spPr>
            <a:xfrm>
              <a:off x="6217450" y="3612525"/>
              <a:ext cx="190825" cy="989900"/>
            </a:xfrm>
            <a:custGeom>
              <a:rect b="b" l="l" r="r" t="t"/>
              <a:pathLst>
                <a:path extrusionOk="0" h="39596" w="7633">
                  <a:moveTo>
                    <a:pt x="116" y="1"/>
                  </a:moveTo>
                  <a:lnTo>
                    <a:pt x="67" y="34"/>
                  </a:lnTo>
                  <a:lnTo>
                    <a:pt x="17" y="83"/>
                  </a:lnTo>
                  <a:lnTo>
                    <a:pt x="1" y="133"/>
                  </a:lnTo>
                  <a:lnTo>
                    <a:pt x="1" y="199"/>
                  </a:lnTo>
                  <a:lnTo>
                    <a:pt x="1633" y="6413"/>
                  </a:lnTo>
                  <a:lnTo>
                    <a:pt x="3809" y="14737"/>
                  </a:lnTo>
                  <a:lnTo>
                    <a:pt x="3874" y="15067"/>
                  </a:lnTo>
                  <a:lnTo>
                    <a:pt x="3973" y="15496"/>
                  </a:lnTo>
                  <a:lnTo>
                    <a:pt x="4171" y="16617"/>
                  </a:lnTo>
                  <a:lnTo>
                    <a:pt x="4402" y="18084"/>
                  </a:lnTo>
                  <a:lnTo>
                    <a:pt x="4666" y="19798"/>
                  </a:lnTo>
                  <a:lnTo>
                    <a:pt x="5243" y="23771"/>
                  </a:lnTo>
                  <a:lnTo>
                    <a:pt x="5836" y="28106"/>
                  </a:lnTo>
                  <a:lnTo>
                    <a:pt x="6396" y="32309"/>
                  </a:lnTo>
                  <a:lnTo>
                    <a:pt x="6875" y="35903"/>
                  </a:lnTo>
                  <a:lnTo>
                    <a:pt x="7336" y="39447"/>
                  </a:lnTo>
                  <a:lnTo>
                    <a:pt x="7353" y="39513"/>
                  </a:lnTo>
                  <a:lnTo>
                    <a:pt x="7386" y="39546"/>
                  </a:lnTo>
                  <a:lnTo>
                    <a:pt x="7435" y="39579"/>
                  </a:lnTo>
                  <a:lnTo>
                    <a:pt x="7484" y="39595"/>
                  </a:lnTo>
                  <a:lnTo>
                    <a:pt x="7501" y="39579"/>
                  </a:lnTo>
                  <a:lnTo>
                    <a:pt x="7567" y="39562"/>
                  </a:lnTo>
                  <a:lnTo>
                    <a:pt x="7616" y="39529"/>
                  </a:lnTo>
                  <a:lnTo>
                    <a:pt x="7633" y="39480"/>
                  </a:lnTo>
                  <a:lnTo>
                    <a:pt x="7633" y="39414"/>
                  </a:lnTo>
                  <a:lnTo>
                    <a:pt x="7138" y="35573"/>
                  </a:lnTo>
                  <a:lnTo>
                    <a:pt x="6677" y="31963"/>
                  </a:lnTo>
                  <a:lnTo>
                    <a:pt x="6116" y="27793"/>
                  </a:lnTo>
                  <a:lnTo>
                    <a:pt x="5523" y="23540"/>
                  </a:lnTo>
                  <a:lnTo>
                    <a:pt x="4962" y="19633"/>
                  </a:lnTo>
                  <a:lnTo>
                    <a:pt x="4699" y="17952"/>
                  </a:lnTo>
                  <a:lnTo>
                    <a:pt x="4468" y="16534"/>
                  </a:lnTo>
                  <a:lnTo>
                    <a:pt x="4270" y="15413"/>
                  </a:lnTo>
                  <a:lnTo>
                    <a:pt x="4188" y="14985"/>
                  </a:lnTo>
                  <a:lnTo>
                    <a:pt x="4105" y="14655"/>
                  </a:lnTo>
                  <a:lnTo>
                    <a:pt x="1929" y="6347"/>
                  </a:lnTo>
                  <a:lnTo>
                    <a:pt x="314" y="116"/>
                  </a:lnTo>
                  <a:lnTo>
                    <a:pt x="281" y="67"/>
                  </a:lnTo>
                  <a:lnTo>
                    <a:pt x="231" y="17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5"/>
            <p:cNvSpPr/>
            <p:nvPr/>
          </p:nvSpPr>
          <p:spPr>
            <a:xfrm>
              <a:off x="6351400" y="4589200"/>
              <a:ext cx="262925" cy="70500"/>
            </a:xfrm>
            <a:custGeom>
              <a:rect b="b" l="l" r="r" t="t"/>
              <a:pathLst>
                <a:path extrusionOk="0" h="2820" w="10517">
                  <a:moveTo>
                    <a:pt x="10237" y="1"/>
                  </a:moveTo>
                  <a:lnTo>
                    <a:pt x="0" y="198"/>
                  </a:lnTo>
                  <a:lnTo>
                    <a:pt x="346" y="2819"/>
                  </a:lnTo>
                  <a:lnTo>
                    <a:pt x="10517" y="2572"/>
                  </a:lnTo>
                  <a:lnTo>
                    <a:pt x="102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5"/>
            <p:cNvSpPr/>
            <p:nvPr/>
          </p:nvSpPr>
          <p:spPr>
            <a:xfrm>
              <a:off x="5987300" y="4563650"/>
              <a:ext cx="131900" cy="210200"/>
            </a:xfrm>
            <a:custGeom>
              <a:rect b="b" l="l" r="r" t="t"/>
              <a:pathLst>
                <a:path extrusionOk="0" h="8408" w="5276">
                  <a:moveTo>
                    <a:pt x="5275" y="1"/>
                  </a:moveTo>
                  <a:lnTo>
                    <a:pt x="0" y="413"/>
                  </a:lnTo>
                  <a:lnTo>
                    <a:pt x="1335" y="8407"/>
                  </a:lnTo>
                  <a:lnTo>
                    <a:pt x="4797" y="8127"/>
                  </a:lnTo>
                  <a:lnTo>
                    <a:pt x="5275" y="1"/>
                  </a:lnTo>
                  <a:close/>
                </a:path>
              </a:pathLst>
            </a:custGeom>
            <a:solidFill>
              <a:srgbClr val="EFB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5"/>
            <p:cNvSpPr/>
            <p:nvPr/>
          </p:nvSpPr>
          <p:spPr>
            <a:xfrm>
              <a:off x="5799175" y="4736725"/>
              <a:ext cx="309500" cy="132325"/>
            </a:xfrm>
            <a:custGeom>
              <a:rect b="b" l="l" r="r" t="t"/>
              <a:pathLst>
                <a:path extrusionOk="0" h="5293" w="12380">
                  <a:moveTo>
                    <a:pt x="12149" y="1"/>
                  </a:moveTo>
                  <a:lnTo>
                    <a:pt x="12067" y="17"/>
                  </a:lnTo>
                  <a:lnTo>
                    <a:pt x="11968" y="50"/>
                  </a:lnTo>
                  <a:lnTo>
                    <a:pt x="11852" y="100"/>
                  </a:lnTo>
                  <a:lnTo>
                    <a:pt x="11655" y="215"/>
                  </a:lnTo>
                  <a:lnTo>
                    <a:pt x="11473" y="330"/>
                  </a:lnTo>
                  <a:lnTo>
                    <a:pt x="11292" y="462"/>
                  </a:lnTo>
                  <a:lnTo>
                    <a:pt x="9512" y="677"/>
                  </a:lnTo>
                  <a:lnTo>
                    <a:pt x="9429" y="578"/>
                  </a:lnTo>
                  <a:lnTo>
                    <a:pt x="9314" y="495"/>
                  </a:lnTo>
                  <a:lnTo>
                    <a:pt x="9166" y="380"/>
                  </a:lnTo>
                  <a:lnTo>
                    <a:pt x="9001" y="297"/>
                  </a:lnTo>
                  <a:lnTo>
                    <a:pt x="8902" y="248"/>
                  </a:lnTo>
                  <a:lnTo>
                    <a:pt x="8786" y="232"/>
                  </a:lnTo>
                  <a:lnTo>
                    <a:pt x="8688" y="215"/>
                  </a:lnTo>
                  <a:lnTo>
                    <a:pt x="8440" y="215"/>
                  </a:lnTo>
                  <a:lnTo>
                    <a:pt x="8325" y="248"/>
                  </a:lnTo>
                  <a:lnTo>
                    <a:pt x="8193" y="314"/>
                  </a:lnTo>
                  <a:lnTo>
                    <a:pt x="8061" y="380"/>
                  </a:lnTo>
                  <a:lnTo>
                    <a:pt x="7929" y="462"/>
                  </a:lnTo>
                  <a:lnTo>
                    <a:pt x="7797" y="561"/>
                  </a:lnTo>
                  <a:lnTo>
                    <a:pt x="7550" y="776"/>
                  </a:lnTo>
                  <a:lnTo>
                    <a:pt x="7303" y="990"/>
                  </a:lnTo>
                  <a:lnTo>
                    <a:pt x="7089" y="1204"/>
                  </a:lnTo>
                  <a:lnTo>
                    <a:pt x="6924" y="1402"/>
                  </a:lnTo>
                  <a:lnTo>
                    <a:pt x="6792" y="1567"/>
                  </a:lnTo>
                  <a:lnTo>
                    <a:pt x="6198" y="1748"/>
                  </a:lnTo>
                  <a:lnTo>
                    <a:pt x="4847" y="2160"/>
                  </a:lnTo>
                  <a:lnTo>
                    <a:pt x="4072" y="2374"/>
                  </a:lnTo>
                  <a:lnTo>
                    <a:pt x="3330" y="2572"/>
                  </a:lnTo>
                  <a:lnTo>
                    <a:pt x="2671" y="2721"/>
                  </a:lnTo>
                  <a:lnTo>
                    <a:pt x="2407" y="2770"/>
                  </a:lnTo>
                  <a:lnTo>
                    <a:pt x="2193" y="2787"/>
                  </a:lnTo>
                  <a:lnTo>
                    <a:pt x="2012" y="2803"/>
                  </a:lnTo>
                  <a:lnTo>
                    <a:pt x="1830" y="2836"/>
                  </a:lnTo>
                  <a:lnTo>
                    <a:pt x="1665" y="2885"/>
                  </a:lnTo>
                  <a:lnTo>
                    <a:pt x="1484" y="2935"/>
                  </a:lnTo>
                  <a:lnTo>
                    <a:pt x="1319" y="3017"/>
                  </a:lnTo>
                  <a:lnTo>
                    <a:pt x="1171" y="3116"/>
                  </a:lnTo>
                  <a:lnTo>
                    <a:pt x="1006" y="3215"/>
                  </a:lnTo>
                  <a:lnTo>
                    <a:pt x="858" y="3347"/>
                  </a:lnTo>
                  <a:lnTo>
                    <a:pt x="726" y="3512"/>
                  </a:lnTo>
                  <a:lnTo>
                    <a:pt x="594" y="3677"/>
                  </a:lnTo>
                  <a:lnTo>
                    <a:pt x="478" y="3891"/>
                  </a:lnTo>
                  <a:lnTo>
                    <a:pt x="363" y="4105"/>
                  </a:lnTo>
                  <a:lnTo>
                    <a:pt x="248" y="4369"/>
                  </a:lnTo>
                  <a:lnTo>
                    <a:pt x="149" y="4649"/>
                  </a:lnTo>
                  <a:lnTo>
                    <a:pt x="66" y="4946"/>
                  </a:lnTo>
                  <a:lnTo>
                    <a:pt x="0" y="5292"/>
                  </a:lnTo>
                  <a:lnTo>
                    <a:pt x="11836" y="5292"/>
                  </a:lnTo>
                  <a:lnTo>
                    <a:pt x="12380" y="281"/>
                  </a:lnTo>
                  <a:lnTo>
                    <a:pt x="12380" y="166"/>
                  </a:lnTo>
                  <a:lnTo>
                    <a:pt x="12347" y="83"/>
                  </a:lnTo>
                  <a:lnTo>
                    <a:pt x="12298" y="34"/>
                  </a:lnTo>
                  <a:lnTo>
                    <a:pt x="12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5"/>
            <p:cNvSpPr/>
            <p:nvPr/>
          </p:nvSpPr>
          <p:spPr>
            <a:xfrm>
              <a:off x="6069925" y="4780000"/>
              <a:ext cx="33825" cy="70500"/>
            </a:xfrm>
            <a:custGeom>
              <a:rect b="b" l="l" r="r" t="t"/>
              <a:pathLst>
                <a:path extrusionOk="0" h="2820" w="1353">
                  <a:moveTo>
                    <a:pt x="1253" y="1"/>
                  </a:moveTo>
                  <a:lnTo>
                    <a:pt x="1220" y="17"/>
                  </a:lnTo>
                  <a:lnTo>
                    <a:pt x="1039" y="132"/>
                  </a:lnTo>
                  <a:lnTo>
                    <a:pt x="858" y="248"/>
                  </a:lnTo>
                  <a:lnTo>
                    <a:pt x="709" y="380"/>
                  </a:lnTo>
                  <a:lnTo>
                    <a:pt x="561" y="528"/>
                  </a:lnTo>
                  <a:lnTo>
                    <a:pt x="446" y="693"/>
                  </a:lnTo>
                  <a:lnTo>
                    <a:pt x="330" y="858"/>
                  </a:lnTo>
                  <a:lnTo>
                    <a:pt x="231" y="1023"/>
                  </a:lnTo>
                  <a:lnTo>
                    <a:pt x="149" y="1204"/>
                  </a:lnTo>
                  <a:lnTo>
                    <a:pt x="83" y="1385"/>
                  </a:lnTo>
                  <a:lnTo>
                    <a:pt x="33" y="1567"/>
                  </a:lnTo>
                  <a:lnTo>
                    <a:pt x="0" y="1764"/>
                  </a:lnTo>
                  <a:lnTo>
                    <a:pt x="0" y="1962"/>
                  </a:lnTo>
                  <a:lnTo>
                    <a:pt x="17" y="2160"/>
                  </a:lnTo>
                  <a:lnTo>
                    <a:pt x="50" y="2358"/>
                  </a:lnTo>
                  <a:lnTo>
                    <a:pt x="99" y="2572"/>
                  </a:lnTo>
                  <a:lnTo>
                    <a:pt x="182" y="2770"/>
                  </a:lnTo>
                  <a:lnTo>
                    <a:pt x="198" y="2803"/>
                  </a:lnTo>
                  <a:lnTo>
                    <a:pt x="231" y="2819"/>
                  </a:lnTo>
                  <a:lnTo>
                    <a:pt x="264" y="2819"/>
                  </a:lnTo>
                  <a:lnTo>
                    <a:pt x="297" y="2803"/>
                  </a:lnTo>
                  <a:lnTo>
                    <a:pt x="330" y="2786"/>
                  </a:lnTo>
                  <a:lnTo>
                    <a:pt x="347" y="2753"/>
                  </a:lnTo>
                  <a:lnTo>
                    <a:pt x="347" y="2720"/>
                  </a:lnTo>
                  <a:lnTo>
                    <a:pt x="347" y="2671"/>
                  </a:lnTo>
                  <a:lnTo>
                    <a:pt x="264" y="2490"/>
                  </a:lnTo>
                  <a:lnTo>
                    <a:pt x="215" y="2308"/>
                  </a:lnTo>
                  <a:lnTo>
                    <a:pt x="182" y="2127"/>
                  </a:lnTo>
                  <a:lnTo>
                    <a:pt x="182" y="1946"/>
                  </a:lnTo>
                  <a:lnTo>
                    <a:pt x="182" y="1764"/>
                  </a:lnTo>
                  <a:lnTo>
                    <a:pt x="215" y="1583"/>
                  </a:lnTo>
                  <a:lnTo>
                    <a:pt x="264" y="1418"/>
                  </a:lnTo>
                  <a:lnTo>
                    <a:pt x="314" y="1253"/>
                  </a:lnTo>
                  <a:lnTo>
                    <a:pt x="396" y="1089"/>
                  </a:lnTo>
                  <a:lnTo>
                    <a:pt x="495" y="924"/>
                  </a:lnTo>
                  <a:lnTo>
                    <a:pt x="594" y="775"/>
                  </a:lnTo>
                  <a:lnTo>
                    <a:pt x="709" y="643"/>
                  </a:lnTo>
                  <a:lnTo>
                    <a:pt x="841" y="512"/>
                  </a:lnTo>
                  <a:lnTo>
                    <a:pt x="989" y="396"/>
                  </a:lnTo>
                  <a:lnTo>
                    <a:pt x="1138" y="281"/>
                  </a:lnTo>
                  <a:lnTo>
                    <a:pt x="1303" y="182"/>
                  </a:lnTo>
                  <a:lnTo>
                    <a:pt x="1336" y="149"/>
                  </a:lnTo>
                  <a:lnTo>
                    <a:pt x="1352" y="116"/>
                  </a:lnTo>
                  <a:lnTo>
                    <a:pt x="1352" y="83"/>
                  </a:lnTo>
                  <a:lnTo>
                    <a:pt x="1336" y="50"/>
                  </a:lnTo>
                  <a:lnTo>
                    <a:pt x="1319" y="34"/>
                  </a:lnTo>
                  <a:lnTo>
                    <a:pt x="1286" y="17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5"/>
            <p:cNvSpPr/>
            <p:nvPr/>
          </p:nvSpPr>
          <p:spPr>
            <a:xfrm>
              <a:off x="5805775" y="4847175"/>
              <a:ext cx="290950" cy="7850"/>
            </a:xfrm>
            <a:custGeom>
              <a:rect b="b" l="l" r="r" t="t"/>
              <a:pathLst>
                <a:path extrusionOk="0" h="314" w="11638">
                  <a:moveTo>
                    <a:pt x="11539" y="0"/>
                  </a:moveTo>
                  <a:lnTo>
                    <a:pt x="9413" y="33"/>
                  </a:lnTo>
                  <a:lnTo>
                    <a:pt x="83" y="132"/>
                  </a:lnTo>
                  <a:lnTo>
                    <a:pt x="50" y="132"/>
                  </a:lnTo>
                  <a:lnTo>
                    <a:pt x="17" y="149"/>
                  </a:lnTo>
                  <a:lnTo>
                    <a:pt x="0" y="182"/>
                  </a:lnTo>
                  <a:lnTo>
                    <a:pt x="0" y="215"/>
                  </a:lnTo>
                  <a:lnTo>
                    <a:pt x="0" y="248"/>
                  </a:lnTo>
                  <a:lnTo>
                    <a:pt x="17" y="281"/>
                  </a:lnTo>
                  <a:lnTo>
                    <a:pt x="50" y="297"/>
                  </a:lnTo>
                  <a:lnTo>
                    <a:pt x="83" y="314"/>
                  </a:lnTo>
                  <a:lnTo>
                    <a:pt x="2209" y="281"/>
                  </a:lnTo>
                  <a:lnTo>
                    <a:pt x="11539" y="198"/>
                  </a:lnTo>
                  <a:lnTo>
                    <a:pt x="11588" y="182"/>
                  </a:lnTo>
                  <a:lnTo>
                    <a:pt x="11605" y="165"/>
                  </a:lnTo>
                  <a:lnTo>
                    <a:pt x="11621" y="132"/>
                  </a:lnTo>
                  <a:lnTo>
                    <a:pt x="11638" y="99"/>
                  </a:lnTo>
                  <a:lnTo>
                    <a:pt x="11621" y="66"/>
                  </a:lnTo>
                  <a:lnTo>
                    <a:pt x="11605" y="33"/>
                  </a:lnTo>
                  <a:lnTo>
                    <a:pt x="11588" y="17"/>
                  </a:lnTo>
                  <a:lnTo>
                    <a:pt x="115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"/>
            <p:cNvSpPr/>
            <p:nvPr/>
          </p:nvSpPr>
          <p:spPr>
            <a:xfrm>
              <a:off x="5933525" y="4775875"/>
              <a:ext cx="50300" cy="19800"/>
            </a:xfrm>
            <a:custGeom>
              <a:rect b="b" l="l" r="r" t="t"/>
              <a:pathLst>
                <a:path extrusionOk="0" h="792" w="2012">
                  <a:moveTo>
                    <a:pt x="824" y="1"/>
                  </a:moveTo>
                  <a:lnTo>
                    <a:pt x="693" y="17"/>
                  </a:lnTo>
                  <a:lnTo>
                    <a:pt x="561" y="34"/>
                  </a:lnTo>
                  <a:lnTo>
                    <a:pt x="429" y="67"/>
                  </a:lnTo>
                  <a:lnTo>
                    <a:pt x="297" y="133"/>
                  </a:lnTo>
                  <a:lnTo>
                    <a:pt x="182" y="199"/>
                  </a:lnTo>
                  <a:lnTo>
                    <a:pt x="50" y="281"/>
                  </a:lnTo>
                  <a:lnTo>
                    <a:pt x="17" y="314"/>
                  </a:lnTo>
                  <a:lnTo>
                    <a:pt x="0" y="347"/>
                  </a:lnTo>
                  <a:lnTo>
                    <a:pt x="17" y="380"/>
                  </a:lnTo>
                  <a:lnTo>
                    <a:pt x="17" y="413"/>
                  </a:lnTo>
                  <a:lnTo>
                    <a:pt x="50" y="446"/>
                  </a:lnTo>
                  <a:lnTo>
                    <a:pt x="66" y="462"/>
                  </a:lnTo>
                  <a:lnTo>
                    <a:pt x="99" y="462"/>
                  </a:lnTo>
                  <a:lnTo>
                    <a:pt x="132" y="446"/>
                  </a:lnTo>
                  <a:lnTo>
                    <a:pt x="247" y="363"/>
                  </a:lnTo>
                  <a:lnTo>
                    <a:pt x="363" y="297"/>
                  </a:lnTo>
                  <a:lnTo>
                    <a:pt x="478" y="248"/>
                  </a:lnTo>
                  <a:lnTo>
                    <a:pt x="594" y="215"/>
                  </a:lnTo>
                  <a:lnTo>
                    <a:pt x="709" y="199"/>
                  </a:lnTo>
                  <a:lnTo>
                    <a:pt x="940" y="199"/>
                  </a:lnTo>
                  <a:lnTo>
                    <a:pt x="1055" y="215"/>
                  </a:lnTo>
                  <a:lnTo>
                    <a:pt x="1154" y="248"/>
                  </a:lnTo>
                  <a:lnTo>
                    <a:pt x="1270" y="281"/>
                  </a:lnTo>
                  <a:lnTo>
                    <a:pt x="1368" y="330"/>
                  </a:lnTo>
                  <a:lnTo>
                    <a:pt x="1467" y="396"/>
                  </a:lnTo>
                  <a:lnTo>
                    <a:pt x="1566" y="462"/>
                  </a:lnTo>
                  <a:lnTo>
                    <a:pt x="1665" y="545"/>
                  </a:lnTo>
                  <a:lnTo>
                    <a:pt x="1748" y="644"/>
                  </a:lnTo>
                  <a:lnTo>
                    <a:pt x="1830" y="743"/>
                  </a:lnTo>
                  <a:lnTo>
                    <a:pt x="1863" y="775"/>
                  </a:lnTo>
                  <a:lnTo>
                    <a:pt x="1896" y="792"/>
                  </a:lnTo>
                  <a:lnTo>
                    <a:pt x="1929" y="775"/>
                  </a:lnTo>
                  <a:lnTo>
                    <a:pt x="1962" y="775"/>
                  </a:lnTo>
                  <a:lnTo>
                    <a:pt x="1978" y="743"/>
                  </a:lnTo>
                  <a:lnTo>
                    <a:pt x="1995" y="726"/>
                  </a:lnTo>
                  <a:lnTo>
                    <a:pt x="2011" y="693"/>
                  </a:lnTo>
                  <a:lnTo>
                    <a:pt x="1995" y="660"/>
                  </a:lnTo>
                  <a:lnTo>
                    <a:pt x="1896" y="528"/>
                  </a:lnTo>
                  <a:lnTo>
                    <a:pt x="1797" y="429"/>
                  </a:lnTo>
                  <a:lnTo>
                    <a:pt x="1698" y="330"/>
                  </a:lnTo>
                  <a:lnTo>
                    <a:pt x="1583" y="248"/>
                  </a:lnTo>
                  <a:lnTo>
                    <a:pt x="1467" y="182"/>
                  </a:lnTo>
                  <a:lnTo>
                    <a:pt x="1352" y="116"/>
                  </a:lnTo>
                  <a:lnTo>
                    <a:pt x="1220" y="67"/>
                  </a:lnTo>
                  <a:lnTo>
                    <a:pt x="1088" y="34"/>
                  </a:lnTo>
                  <a:lnTo>
                    <a:pt x="956" y="17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5"/>
            <p:cNvSpPr/>
            <p:nvPr/>
          </p:nvSpPr>
          <p:spPr>
            <a:xfrm>
              <a:off x="5908375" y="4783700"/>
              <a:ext cx="49900" cy="19400"/>
            </a:xfrm>
            <a:custGeom>
              <a:rect b="b" l="l" r="r" t="t"/>
              <a:pathLst>
                <a:path extrusionOk="0" h="776" w="1996">
                  <a:moveTo>
                    <a:pt x="693" y="1"/>
                  </a:moveTo>
                  <a:lnTo>
                    <a:pt x="545" y="34"/>
                  </a:lnTo>
                  <a:lnTo>
                    <a:pt x="413" y="67"/>
                  </a:lnTo>
                  <a:lnTo>
                    <a:pt x="281" y="116"/>
                  </a:lnTo>
                  <a:lnTo>
                    <a:pt x="166" y="182"/>
                  </a:lnTo>
                  <a:lnTo>
                    <a:pt x="34" y="281"/>
                  </a:lnTo>
                  <a:lnTo>
                    <a:pt x="1" y="298"/>
                  </a:lnTo>
                  <a:lnTo>
                    <a:pt x="1" y="347"/>
                  </a:lnTo>
                  <a:lnTo>
                    <a:pt x="1" y="380"/>
                  </a:lnTo>
                  <a:lnTo>
                    <a:pt x="1" y="413"/>
                  </a:lnTo>
                  <a:lnTo>
                    <a:pt x="34" y="430"/>
                  </a:lnTo>
                  <a:lnTo>
                    <a:pt x="50" y="446"/>
                  </a:lnTo>
                  <a:lnTo>
                    <a:pt x="83" y="446"/>
                  </a:lnTo>
                  <a:lnTo>
                    <a:pt x="133" y="430"/>
                  </a:lnTo>
                  <a:lnTo>
                    <a:pt x="231" y="364"/>
                  </a:lnTo>
                  <a:lnTo>
                    <a:pt x="347" y="298"/>
                  </a:lnTo>
                  <a:lnTo>
                    <a:pt x="462" y="248"/>
                  </a:lnTo>
                  <a:lnTo>
                    <a:pt x="578" y="215"/>
                  </a:lnTo>
                  <a:lnTo>
                    <a:pt x="693" y="199"/>
                  </a:lnTo>
                  <a:lnTo>
                    <a:pt x="808" y="182"/>
                  </a:lnTo>
                  <a:lnTo>
                    <a:pt x="924" y="199"/>
                  </a:lnTo>
                  <a:lnTo>
                    <a:pt x="1039" y="199"/>
                  </a:lnTo>
                  <a:lnTo>
                    <a:pt x="1138" y="232"/>
                  </a:lnTo>
                  <a:lnTo>
                    <a:pt x="1253" y="281"/>
                  </a:lnTo>
                  <a:lnTo>
                    <a:pt x="1352" y="331"/>
                  </a:lnTo>
                  <a:lnTo>
                    <a:pt x="1468" y="380"/>
                  </a:lnTo>
                  <a:lnTo>
                    <a:pt x="1550" y="462"/>
                  </a:lnTo>
                  <a:lnTo>
                    <a:pt x="1649" y="545"/>
                  </a:lnTo>
                  <a:lnTo>
                    <a:pt x="1732" y="644"/>
                  </a:lnTo>
                  <a:lnTo>
                    <a:pt x="1814" y="743"/>
                  </a:lnTo>
                  <a:lnTo>
                    <a:pt x="1847" y="776"/>
                  </a:lnTo>
                  <a:lnTo>
                    <a:pt x="1913" y="776"/>
                  </a:lnTo>
                  <a:lnTo>
                    <a:pt x="1946" y="759"/>
                  </a:lnTo>
                  <a:lnTo>
                    <a:pt x="1979" y="743"/>
                  </a:lnTo>
                  <a:lnTo>
                    <a:pt x="1995" y="710"/>
                  </a:lnTo>
                  <a:lnTo>
                    <a:pt x="1995" y="677"/>
                  </a:lnTo>
                  <a:lnTo>
                    <a:pt x="1979" y="644"/>
                  </a:lnTo>
                  <a:lnTo>
                    <a:pt x="1880" y="528"/>
                  </a:lnTo>
                  <a:lnTo>
                    <a:pt x="1781" y="430"/>
                  </a:lnTo>
                  <a:lnTo>
                    <a:pt x="1682" y="331"/>
                  </a:lnTo>
                  <a:lnTo>
                    <a:pt x="1567" y="248"/>
                  </a:lnTo>
                  <a:lnTo>
                    <a:pt x="1451" y="166"/>
                  </a:lnTo>
                  <a:lnTo>
                    <a:pt x="1336" y="116"/>
                  </a:lnTo>
                  <a:lnTo>
                    <a:pt x="1204" y="67"/>
                  </a:lnTo>
                  <a:lnTo>
                    <a:pt x="1072" y="34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5"/>
            <p:cNvSpPr/>
            <p:nvPr/>
          </p:nvSpPr>
          <p:spPr>
            <a:xfrm>
              <a:off x="5882000" y="4791550"/>
              <a:ext cx="49900" cy="19375"/>
            </a:xfrm>
            <a:custGeom>
              <a:rect b="b" l="l" r="r" t="t"/>
              <a:pathLst>
                <a:path extrusionOk="0" h="775" w="1996">
                  <a:moveTo>
                    <a:pt x="693" y="0"/>
                  </a:moveTo>
                  <a:lnTo>
                    <a:pt x="561" y="17"/>
                  </a:lnTo>
                  <a:lnTo>
                    <a:pt x="429" y="66"/>
                  </a:lnTo>
                  <a:lnTo>
                    <a:pt x="297" y="116"/>
                  </a:lnTo>
                  <a:lnTo>
                    <a:pt x="166" y="181"/>
                  </a:lnTo>
                  <a:lnTo>
                    <a:pt x="34" y="264"/>
                  </a:lnTo>
                  <a:lnTo>
                    <a:pt x="1" y="297"/>
                  </a:lnTo>
                  <a:lnTo>
                    <a:pt x="1" y="330"/>
                  </a:lnTo>
                  <a:lnTo>
                    <a:pt x="1" y="363"/>
                  </a:lnTo>
                  <a:lnTo>
                    <a:pt x="17" y="396"/>
                  </a:lnTo>
                  <a:lnTo>
                    <a:pt x="34" y="429"/>
                  </a:lnTo>
                  <a:lnTo>
                    <a:pt x="67" y="445"/>
                  </a:lnTo>
                  <a:lnTo>
                    <a:pt x="83" y="445"/>
                  </a:lnTo>
                  <a:lnTo>
                    <a:pt x="133" y="429"/>
                  </a:lnTo>
                  <a:lnTo>
                    <a:pt x="232" y="346"/>
                  </a:lnTo>
                  <a:lnTo>
                    <a:pt x="347" y="297"/>
                  </a:lnTo>
                  <a:lnTo>
                    <a:pt x="462" y="247"/>
                  </a:lnTo>
                  <a:lnTo>
                    <a:pt x="578" y="214"/>
                  </a:lnTo>
                  <a:lnTo>
                    <a:pt x="693" y="181"/>
                  </a:lnTo>
                  <a:lnTo>
                    <a:pt x="924" y="181"/>
                  </a:lnTo>
                  <a:lnTo>
                    <a:pt x="1039" y="198"/>
                  </a:lnTo>
                  <a:lnTo>
                    <a:pt x="1155" y="231"/>
                  </a:lnTo>
                  <a:lnTo>
                    <a:pt x="1254" y="264"/>
                  </a:lnTo>
                  <a:lnTo>
                    <a:pt x="1352" y="313"/>
                  </a:lnTo>
                  <a:lnTo>
                    <a:pt x="1468" y="379"/>
                  </a:lnTo>
                  <a:lnTo>
                    <a:pt x="1567" y="462"/>
                  </a:lnTo>
                  <a:lnTo>
                    <a:pt x="1649" y="544"/>
                  </a:lnTo>
                  <a:lnTo>
                    <a:pt x="1732" y="627"/>
                  </a:lnTo>
                  <a:lnTo>
                    <a:pt x="1814" y="742"/>
                  </a:lnTo>
                  <a:lnTo>
                    <a:pt x="1847" y="758"/>
                  </a:lnTo>
                  <a:lnTo>
                    <a:pt x="1880" y="775"/>
                  </a:lnTo>
                  <a:lnTo>
                    <a:pt x="1913" y="775"/>
                  </a:lnTo>
                  <a:lnTo>
                    <a:pt x="1946" y="758"/>
                  </a:lnTo>
                  <a:lnTo>
                    <a:pt x="1979" y="742"/>
                  </a:lnTo>
                  <a:lnTo>
                    <a:pt x="1995" y="709"/>
                  </a:lnTo>
                  <a:lnTo>
                    <a:pt x="1995" y="676"/>
                  </a:lnTo>
                  <a:lnTo>
                    <a:pt x="1979" y="643"/>
                  </a:lnTo>
                  <a:lnTo>
                    <a:pt x="1880" y="528"/>
                  </a:lnTo>
                  <a:lnTo>
                    <a:pt x="1781" y="412"/>
                  </a:lnTo>
                  <a:lnTo>
                    <a:pt x="1682" y="313"/>
                  </a:lnTo>
                  <a:lnTo>
                    <a:pt x="1567" y="231"/>
                  </a:lnTo>
                  <a:lnTo>
                    <a:pt x="1451" y="165"/>
                  </a:lnTo>
                  <a:lnTo>
                    <a:pt x="1336" y="99"/>
                  </a:lnTo>
                  <a:lnTo>
                    <a:pt x="1204" y="50"/>
                  </a:lnTo>
                  <a:lnTo>
                    <a:pt x="1089" y="17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5"/>
            <p:cNvSpPr/>
            <p:nvPr/>
          </p:nvSpPr>
          <p:spPr>
            <a:xfrm>
              <a:off x="5868400" y="3283675"/>
              <a:ext cx="352800" cy="1362000"/>
            </a:xfrm>
            <a:custGeom>
              <a:rect b="b" l="l" r="r" t="t"/>
              <a:pathLst>
                <a:path extrusionOk="0" h="54480" w="14112">
                  <a:moveTo>
                    <a:pt x="3281" y="1"/>
                  </a:moveTo>
                  <a:lnTo>
                    <a:pt x="1" y="25880"/>
                  </a:lnTo>
                  <a:lnTo>
                    <a:pt x="2688" y="54480"/>
                  </a:lnTo>
                  <a:lnTo>
                    <a:pt x="12430" y="54480"/>
                  </a:lnTo>
                  <a:lnTo>
                    <a:pt x="10946" y="26919"/>
                  </a:lnTo>
                  <a:lnTo>
                    <a:pt x="14111" y="3116"/>
                  </a:lnTo>
                  <a:lnTo>
                    <a:pt x="3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5"/>
            <p:cNvSpPr/>
            <p:nvPr/>
          </p:nvSpPr>
          <p:spPr>
            <a:xfrm>
              <a:off x="5874175" y="3936025"/>
              <a:ext cx="118300" cy="26400"/>
            </a:xfrm>
            <a:custGeom>
              <a:rect b="b" l="l" r="r" t="t"/>
              <a:pathLst>
                <a:path extrusionOk="0" h="1056" w="4732">
                  <a:moveTo>
                    <a:pt x="17" y="1"/>
                  </a:moveTo>
                  <a:lnTo>
                    <a:pt x="1" y="34"/>
                  </a:lnTo>
                  <a:lnTo>
                    <a:pt x="17" y="50"/>
                  </a:lnTo>
                  <a:lnTo>
                    <a:pt x="429" y="281"/>
                  </a:lnTo>
                  <a:lnTo>
                    <a:pt x="858" y="479"/>
                  </a:lnTo>
                  <a:lnTo>
                    <a:pt x="1303" y="660"/>
                  </a:lnTo>
                  <a:lnTo>
                    <a:pt x="1764" y="792"/>
                  </a:lnTo>
                  <a:lnTo>
                    <a:pt x="2226" y="907"/>
                  </a:lnTo>
                  <a:lnTo>
                    <a:pt x="2687" y="990"/>
                  </a:lnTo>
                  <a:lnTo>
                    <a:pt x="3165" y="1039"/>
                  </a:lnTo>
                  <a:lnTo>
                    <a:pt x="3644" y="1056"/>
                  </a:lnTo>
                  <a:lnTo>
                    <a:pt x="3907" y="1039"/>
                  </a:lnTo>
                  <a:lnTo>
                    <a:pt x="4187" y="1023"/>
                  </a:lnTo>
                  <a:lnTo>
                    <a:pt x="4451" y="1006"/>
                  </a:lnTo>
                  <a:lnTo>
                    <a:pt x="4715" y="957"/>
                  </a:lnTo>
                  <a:lnTo>
                    <a:pt x="4731" y="957"/>
                  </a:lnTo>
                  <a:lnTo>
                    <a:pt x="4731" y="940"/>
                  </a:lnTo>
                  <a:lnTo>
                    <a:pt x="4715" y="924"/>
                  </a:lnTo>
                  <a:lnTo>
                    <a:pt x="4698" y="907"/>
                  </a:lnTo>
                  <a:lnTo>
                    <a:pt x="4237" y="973"/>
                  </a:lnTo>
                  <a:lnTo>
                    <a:pt x="3759" y="1006"/>
                  </a:lnTo>
                  <a:lnTo>
                    <a:pt x="3297" y="990"/>
                  </a:lnTo>
                  <a:lnTo>
                    <a:pt x="2819" y="957"/>
                  </a:lnTo>
                  <a:lnTo>
                    <a:pt x="2358" y="891"/>
                  </a:lnTo>
                  <a:lnTo>
                    <a:pt x="1896" y="775"/>
                  </a:lnTo>
                  <a:lnTo>
                    <a:pt x="1451" y="644"/>
                  </a:lnTo>
                  <a:lnTo>
                    <a:pt x="1006" y="479"/>
                  </a:lnTo>
                  <a:lnTo>
                    <a:pt x="759" y="380"/>
                  </a:lnTo>
                  <a:lnTo>
                    <a:pt x="512" y="264"/>
                  </a:lnTo>
                  <a:lnTo>
                    <a:pt x="281" y="133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5"/>
            <p:cNvSpPr/>
            <p:nvPr/>
          </p:nvSpPr>
          <p:spPr>
            <a:xfrm>
              <a:off x="5927325" y="3356200"/>
              <a:ext cx="81225" cy="149625"/>
            </a:xfrm>
            <a:custGeom>
              <a:rect b="b" l="l" r="r" t="t"/>
              <a:pathLst>
                <a:path extrusionOk="0" h="5985" w="3249">
                  <a:moveTo>
                    <a:pt x="3149" y="1"/>
                  </a:moveTo>
                  <a:lnTo>
                    <a:pt x="3133" y="17"/>
                  </a:lnTo>
                  <a:lnTo>
                    <a:pt x="3116" y="34"/>
                  </a:lnTo>
                  <a:lnTo>
                    <a:pt x="3182" y="396"/>
                  </a:lnTo>
                  <a:lnTo>
                    <a:pt x="3199" y="776"/>
                  </a:lnTo>
                  <a:lnTo>
                    <a:pt x="3199" y="1138"/>
                  </a:lnTo>
                  <a:lnTo>
                    <a:pt x="3182" y="1517"/>
                  </a:lnTo>
                  <a:lnTo>
                    <a:pt x="3133" y="1880"/>
                  </a:lnTo>
                  <a:lnTo>
                    <a:pt x="3051" y="2243"/>
                  </a:lnTo>
                  <a:lnTo>
                    <a:pt x="2952" y="2605"/>
                  </a:lnTo>
                  <a:lnTo>
                    <a:pt x="2836" y="2951"/>
                  </a:lnTo>
                  <a:lnTo>
                    <a:pt x="2704" y="3265"/>
                  </a:lnTo>
                  <a:lnTo>
                    <a:pt x="2556" y="3578"/>
                  </a:lnTo>
                  <a:lnTo>
                    <a:pt x="2375" y="3858"/>
                  </a:lnTo>
                  <a:lnTo>
                    <a:pt x="2193" y="4138"/>
                  </a:lnTo>
                  <a:lnTo>
                    <a:pt x="1996" y="4419"/>
                  </a:lnTo>
                  <a:lnTo>
                    <a:pt x="1765" y="4666"/>
                  </a:lnTo>
                  <a:lnTo>
                    <a:pt x="1534" y="4913"/>
                  </a:lnTo>
                  <a:lnTo>
                    <a:pt x="1270" y="5144"/>
                  </a:lnTo>
                  <a:lnTo>
                    <a:pt x="974" y="5375"/>
                  </a:lnTo>
                  <a:lnTo>
                    <a:pt x="677" y="5572"/>
                  </a:lnTo>
                  <a:lnTo>
                    <a:pt x="347" y="5770"/>
                  </a:lnTo>
                  <a:lnTo>
                    <a:pt x="17" y="5935"/>
                  </a:lnTo>
                  <a:lnTo>
                    <a:pt x="1" y="5952"/>
                  </a:lnTo>
                  <a:lnTo>
                    <a:pt x="1" y="5968"/>
                  </a:lnTo>
                  <a:lnTo>
                    <a:pt x="17" y="5984"/>
                  </a:lnTo>
                  <a:lnTo>
                    <a:pt x="34" y="5984"/>
                  </a:lnTo>
                  <a:lnTo>
                    <a:pt x="331" y="5836"/>
                  </a:lnTo>
                  <a:lnTo>
                    <a:pt x="627" y="5671"/>
                  </a:lnTo>
                  <a:lnTo>
                    <a:pt x="908" y="5473"/>
                  </a:lnTo>
                  <a:lnTo>
                    <a:pt x="1188" y="5276"/>
                  </a:lnTo>
                  <a:lnTo>
                    <a:pt x="1435" y="5061"/>
                  </a:lnTo>
                  <a:lnTo>
                    <a:pt x="1682" y="4831"/>
                  </a:lnTo>
                  <a:lnTo>
                    <a:pt x="1913" y="4583"/>
                  </a:lnTo>
                  <a:lnTo>
                    <a:pt x="2127" y="4320"/>
                  </a:lnTo>
                  <a:lnTo>
                    <a:pt x="2325" y="4039"/>
                  </a:lnTo>
                  <a:lnTo>
                    <a:pt x="2523" y="3726"/>
                  </a:lnTo>
                  <a:lnTo>
                    <a:pt x="2688" y="3413"/>
                  </a:lnTo>
                  <a:lnTo>
                    <a:pt x="2836" y="3083"/>
                  </a:lnTo>
                  <a:lnTo>
                    <a:pt x="2968" y="2754"/>
                  </a:lnTo>
                  <a:lnTo>
                    <a:pt x="3067" y="2407"/>
                  </a:lnTo>
                  <a:lnTo>
                    <a:pt x="3149" y="2061"/>
                  </a:lnTo>
                  <a:lnTo>
                    <a:pt x="3199" y="1715"/>
                  </a:lnTo>
                  <a:lnTo>
                    <a:pt x="3248" y="1287"/>
                  </a:lnTo>
                  <a:lnTo>
                    <a:pt x="3248" y="858"/>
                  </a:lnTo>
                  <a:lnTo>
                    <a:pt x="3232" y="446"/>
                  </a:lnTo>
                  <a:lnTo>
                    <a:pt x="3166" y="17"/>
                  </a:lnTo>
                  <a:lnTo>
                    <a:pt x="3166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5"/>
            <p:cNvSpPr/>
            <p:nvPr/>
          </p:nvSpPr>
          <p:spPr>
            <a:xfrm>
              <a:off x="6396300" y="3389600"/>
              <a:ext cx="103475" cy="164450"/>
            </a:xfrm>
            <a:custGeom>
              <a:rect b="b" l="l" r="r" t="t"/>
              <a:pathLst>
                <a:path extrusionOk="0" h="6578" w="4139">
                  <a:moveTo>
                    <a:pt x="34" y="0"/>
                  </a:moveTo>
                  <a:lnTo>
                    <a:pt x="17" y="17"/>
                  </a:lnTo>
                  <a:lnTo>
                    <a:pt x="1" y="33"/>
                  </a:lnTo>
                  <a:lnTo>
                    <a:pt x="1" y="429"/>
                  </a:lnTo>
                  <a:lnTo>
                    <a:pt x="17" y="824"/>
                  </a:lnTo>
                  <a:lnTo>
                    <a:pt x="67" y="1220"/>
                  </a:lnTo>
                  <a:lnTo>
                    <a:pt x="133" y="1615"/>
                  </a:lnTo>
                  <a:lnTo>
                    <a:pt x="232" y="1995"/>
                  </a:lnTo>
                  <a:lnTo>
                    <a:pt x="347" y="2374"/>
                  </a:lnTo>
                  <a:lnTo>
                    <a:pt x="479" y="2753"/>
                  </a:lnTo>
                  <a:lnTo>
                    <a:pt x="644" y="3115"/>
                  </a:lnTo>
                  <a:lnTo>
                    <a:pt x="808" y="3478"/>
                  </a:lnTo>
                  <a:lnTo>
                    <a:pt x="1006" y="3824"/>
                  </a:lnTo>
                  <a:lnTo>
                    <a:pt x="1221" y="4154"/>
                  </a:lnTo>
                  <a:lnTo>
                    <a:pt x="1468" y="4484"/>
                  </a:lnTo>
                  <a:lnTo>
                    <a:pt x="1715" y="4797"/>
                  </a:lnTo>
                  <a:lnTo>
                    <a:pt x="1979" y="5094"/>
                  </a:lnTo>
                  <a:lnTo>
                    <a:pt x="2276" y="5374"/>
                  </a:lnTo>
                  <a:lnTo>
                    <a:pt x="2572" y="5638"/>
                  </a:lnTo>
                  <a:lnTo>
                    <a:pt x="2935" y="5901"/>
                  </a:lnTo>
                  <a:lnTo>
                    <a:pt x="3298" y="6165"/>
                  </a:lnTo>
                  <a:lnTo>
                    <a:pt x="3693" y="6379"/>
                  </a:lnTo>
                  <a:lnTo>
                    <a:pt x="4089" y="6577"/>
                  </a:lnTo>
                  <a:lnTo>
                    <a:pt x="4122" y="6577"/>
                  </a:lnTo>
                  <a:lnTo>
                    <a:pt x="4122" y="6561"/>
                  </a:lnTo>
                  <a:lnTo>
                    <a:pt x="4138" y="6544"/>
                  </a:lnTo>
                  <a:lnTo>
                    <a:pt x="4122" y="6528"/>
                  </a:lnTo>
                  <a:lnTo>
                    <a:pt x="3759" y="6363"/>
                  </a:lnTo>
                  <a:lnTo>
                    <a:pt x="3413" y="6165"/>
                  </a:lnTo>
                  <a:lnTo>
                    <a:pt x="3083" y="5951"/>
                  </a:lnTo>
                  <a:lnTo>
                    <a:pt x="2770" y="5720"/>
                  </a:lnTo>
                  <a:lnTo>
                    <a:pt x="2457" y="5473"/>
                  </a:lnTo>
                  <a:lnTo>
                    <a:pt x="2177" y="5209"/>
                  </a:lnTo>
                  <a:lnTo>
                    <a:pt x="1896" y="4929"/>
                  </a:lnTo>
                  <a:lnTo>
                    <a:pt x="1633" y="4632"/>
                  </a:lnTo>
                  <a:lnTo>
                    <a:pt x="1402" y="4302"/>
                  </a:lnTo>
                  <a:lnTo>
                    <a:pt x="1171" y="3989"/>
                  </a:lnTo>
                  <a:lnTo>
                    <a:pt x="957" y="3643"/>
                  </a:lnTo>
                  <a:lnTo>
                    <a:pt x="776" y="3297"/>
                  </a:lnTo>
                  <a:lnTo>
                    <a:pt x="611" y="2934"/>
                  </a:lnTo>
                  <a:lnTo>
                    <a:pt x="462" y="2555"/>
                  </a:lnTo>
                  <a:lnTo>
                    <a:pt x="330" y="2176"/>
                  </a:lnTo>
                  <a:lnTo>
                    <a:pt x="232" y="1797"/>
                  </a:lnTo>
                  <a:lnTo>
                    <a:pt x="149" y="1368"/>
                  </a:lnTo>
                  <a:lnTo>
                    <a:pt x="83" y="923"/>
                  </a:lnTo>
                  <a:lnTo>
                    <a:pt x="50" y="478"/>
                  </a:lnTo>
                  <a:lnTo>
                    <a:pt x="50" y="33"/>
                  </a:lnTo>
                  <a:lnTo>
                    <a:pt x="50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5"/>
            <p:cNvSpPr/>
            <p:nvPr/>
          </p:nvSpPr>
          <p:spPr>
            <a:xfrm>
              <a:off x="6092600" y="3415975"/>
              <a:ext cx="93975" cy="1186450"/>
            </a:xfrm>
            <a:custGeom>
              <a:rect b="b" l="l" r="r" t="t"/>
              <a:pathLst>
                <a:path extrusionOk="0" h="47458" w="3759">
                  <a:moveTo>
                    <a:pt x="3561" y="0"/>
                  </a:moveTo>
                  <a:lnTo>
                    <a:pt x="3511" y="33"/>
                  </a:lnTo>
                  <a:lnTo>
                    <a:pt x="3478" y="66"/>
                  </a:lnTo>
                  <a:lnTo>
                    <a:pt x="3445" y="132"/>
                  </a:lnTo>
                  <a:lnTo>
                    <a:pt x="0" y="20803"/>
                  </a:lnTo>
                  <a:lnTo>
                    <a:pt x="0" y="20836"/>
                  </a:lnTo>
                  <a:lnTo>
                    <a:pt x="1368" y="47309"/>
                  </a:lnTo>
                  <a:lnTo>
                    <a:pt x="1385" y="47358"/>
                  </a:lnTo>
                  <a:lnTo>
                    <a:pt x="1418" y="47408"/>
                  </a:lnTo>
                  <a:lnTo>
                    <a:pt x="1467" y="47441"/>
                  </a:lnTo>
                  <a:lnTo>
                    <a:pt x="1533" y="47457"/>
                  </a:lnTo>
                  <a:lnTo>
                    <a:pt x="1599" y="47441"/>
                  </a:lnTo>
                  <a:lnTo>
                    <a:pt x="1648" y="47391"/>
                  </a:lnTo>
                  <a:lnTo>
                    <a:pt x="1681" y="47342"/>
                  </a:lnTo>
                  <a:lnTo>
                    <a:pt x="1681" y="47292"/>
                  </a:lnTo>
                  <a:lnTo>
                    <a:pt x="313" y="20836"/>
                  </a:lnTo>
                  <a:lnTo>
                    <a:pt x="3758" y="181"/>
                  </a:lnTo>
                  <a:lnTo>
                    <a:pt x="3758" y="115"/>
                  </a:lnTo>
                  <a:lnTo>
                    <a:pt x="3725" y="66"/>
                  </a:lnTo>
                  <a:lnTo>
                    <a:pt x="3692" y="16"/>
                  </a:lnTo>
                  <a:lnTo>
                    <a:pt x="3627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"/>
            <p:cNvSpPr/>
            <p:nvPr/>
          </p:nvSpPr>
          <p:spPr>
            <a:xfrm>
              <a:off x="6161000" y="3367325"/>
              <a:ext cx="88625" cy="166100"/>
            </a:xfrm>
            <a:custGeom>
              <a:rect b="b" l="l" r="r" t="t"/>
              <a:pathLst>
                <a:path extrusionOk="0" h="6644" w="3545">
                  <a:moveTo>
                    <a:pt x="3396" y="1"/>
                  </a:moveTo>
                  <a:lnTo>
                    <a:pt x="3347" y="17"/>
                  </a:lnTo>
                  <a:lnTo>
                    <a:pt x="3297" y="34"/>
                  </a:lnTo>
                  <a:lnTo>
                    <a:pt x="3248" y="83"/>
                  </a:lnTo>
                  <a:lnTo>
                    <a:pt x="3231" y="149"/>
                  </a:lnTo>
                  <a:lnTo>
                    <a:pt x="3149" y="776"/>
                  </a:lnTo>
                  <a:lnTo>
                    <a:pt x="3033" y="1550"/>
                  </a:lnTo>
                  <a:lnTo>
                    <a:pt x="2902" y="2424"/>
                  </a:lnTo>
                  <a:lnTo>
                    <a:pt x="2737" y="3331"/>
                  </a:lnTo>
                  <a:lnTo>
                    <a:pt x="2539" y="4188"/>
                  </a:lnTo>
                  <a:lnTo>
                    <a:pt x="2440" y="4583"/>
                  </a:lnTo>
                  <a:lnTo>
                    <a:pt x="2325" y="4946"/>
                  </a:lnTo>
                  <a:lnTo>
                    <a:pt x="2209" y="5276"/>
                  </a:lnTo>
                  <a:lnTo>
                    <a:pt x="2110" y="5539"/>
                  </a:lnTo>
                  <a:lnTo>
                    <a:pt x="1978" y="5754"/>
                  </a:lnTo>
                  <a:lnTo>
                    <a:pt x="1929" y="5836"/>
                  </a:lnTo>
                  <a:lnTo>
                    <a:pt x="1863" y="5902"/>
                  </a:lnTo>
                  <a:lnTo>
                    <a:pt x="1731" y="6018"/>
                  </a:lnTo>
                  <a:lnTo>
                    <a:pt x="1583" y="6116"/>
                  </a:lnTo>
                  <a:lnTo>
                    <a:pt x="1451" y="6199"/>
                  </a:lnTo>
                  <a:lnTo>
                    <a:pt x="1303" y="6248"/>
                  </a:lnTo>
                  <a:lnTo>
                    <a:pt x="1171" y="6298"/>
                  </a:lnTo>
                  <a:lnTo>
                    <a:pt x="1022" y="6314"/>
                  </a:lnTo>
                  <a:lnTo>
                    <a:pt x="907" y="6331"/>
                  </a:lnTo>
                  <a:lnTo>
                    <a:pt x="775" y="6331"/>
                  </a:lnTo>
                  <a:lnTo>
                    <a:pt x="561" y="6314"/>
                  </a:lnTo>
                  <a:lnTo>
                    <a:pt x="380" y="6281"/>
                  </a:lnTo>
                  <a:lnTo>
                    <a:pt x="215" y="6232"/>
                  </a:lnTo>
                  <a:lnTo>
                    <a:pt x="99" y="6232"/>
                  </a:lnTo>
                  <a:lnTo>
                    <a:pt x="50" y="6265"/>
                  </a:lnTo>
                  <a:lnTo>
                    <a:pt x="17" y="6314"/>
                  </a:lnTo>
                  <a:lnTo>
                    <a:pt x="0" y="6380"/>
                  </a:lnTo>
                  <a:lnTo>
                    <a:pt x="17" y="6446"/>
                  </a:lnTo>
                  <a:lnTo>
                    <a:pt x="50" y="6496"/>
                  </a:lnTo>
                  <a:lnTo>
                    <a:pt x="99" y="6529"/>
                  </a:lnTo>
                  <a:lnTo>
                    <a:pt x="165" y="6545"/>
                  </a:lnTo>
                  <a:lnTo>
                    <a:pt x="314" y="6594"/>
                  </a:lnTo>
                  <a:lnTo>
                    <a:pt x="528" y="6627"/>
                  </a:lnTo>
                  <a:lnTo>
                    <a:pt x="792" y="6644"/>
                  </a:lnTo>
                  <a:lnTo>
                    <a:pt x="940" y="6644"/>
                  </a:lnTo>
                  <a:lnTo>
                    <a:pt x="1088" y="6627"/>
                  </a:lnTo>
                  <a:lnTo>
                    <a:pt x="1253" y="6594"/>
                  </a:lnTo>
                  <a:lnTo>
                    <a:pt x="1418" y="6545"/>
                  </a:lnTo>
                  <a:lnTo>
                    <a:pt x="1583" y="6479"/>
                  </a:lnTo>
                  <a:lnTo>
                    <a:pt x="1748" y="6380"/>
                  </a:lnTo>
                  <a:lnTo>
                    <a:pt x="1913" y="6281"/>
                  </a:lnTo>
                  <a:lnTo>
                    <a:pt x="2077" y="6133"/>
                  </a:lnTo>
                  <a:lnTo>
                    <a:pt x="2160" y="6050"/>
                  </a:lnTo>
                  <a:lnTo>
                    <a:pt x="2226" y="5952"/>
                  </a:lnTo>
                  <a:lnTo>
                    <a:pt x="2308" y="5820"/>
                  </a:lnTo>
                  <a:lnTo>
                    <a:pt x="2374" y="5671"/>
                  </a:lnTo>
                  <a:lnTo>
                    <a:pt x="2522" y="5342"/>
                  </a:lnTo>
                  <a:lnTo>
                    <a:pt x="2654" y="4946"/>
                  </a:lnTo>
                  <a:lnTo>
                    <a:pt x="2786" y="4517"/>
                  </a:lnTo>
                  <a:lnTo>
                    <a:pt x="2902" y="4039"/>
                  </a:lnTo>
                  <a:lnTo>
                    <a:pt x="3000" y="3561"/>
                  </a:lnTo>
                  <a:lnTo>
                    <a:pt x="3099" y="3067"/>
                  </a:lnTo>
                  <a:lnTo>
                    <a:pt x="3281" y="2094"/>
                  </a:lnTo>
                  <a:lnTo>
                    <a:pt x="3413" y="1221"/>
                  </a:lnTo>
                  <a:lnTo>
                    <a:pt x="3544" y="182"/>
                  </a:lnTo>
                  <a:lnTo>
                    <a:pt x="3528" y="116"/>
                  </a:lnTo>
                  <a:lnTo>
                    <a:pt x="3511" y="67"/>
                  </a:lnTo>
                  <a:lnTo>
                    <a:pt x="3462" y="34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"/>
            <p:cNvSpPr/>
            <p:nvPr/>
          </p:nvSpPr>
          <p:spPr>
            <a:xfrm>
              <a:off x="5916625" y="4589200"/>
              <a:ext cx="273250" cy="68425"/>
            </a:xfrm>
            <a:custGeom>
              <a:rect b="b" l="l" r="r" t="t"/>
              <a:pathLst>
                <a:path extrusionOk="0" h="2737" w="10930">
                  <a:moveTo>
                    <a:pt x="0" y="1"/>
                  </a:moveTo>
                  <a:lnTo>
                    <a:pt x="99" y="2490"/>
                  </a:lnTo>
                  <a:lnTo>
                    <a:pt x="10929" y="2737"/>
                  </a:lnTo>
                  <a:lnTo>
                    <a:pt x="10913" y="3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5"/>
            <p:cNvSpPr/>
            <p:nvPr/>
          </p:nvSpPr>
          <p:spPr>
            <a:xfrm>
              <a:off x="5919500" y="2501525"/>
              <a:ext cx="629300" cy="921475"/>
            </a:xfrm>
            <a:custGeom>
              <a:rect b="b" l="l" r="r" t="t"/>
              <a:pathLst>
                <a:path extrusionOk="0" h="36859" w="25172">
                  <a:moveTo>
                    <a:pt x="12281" y="0"/>
                  </a:moveTo>
                  <a:lnTo>
                    <a:pt x="12067" y="33"/>
                  </a:lnTo>
                  <a:lnTo>
                    <a:pt x="11853" y="66"/>
                  </a:lnTo>
                  <a:lnTo>
                    <a:pt x="11655" y="116"/>
                  </a:lnTo>
                  <a:lnTo>
                    <a:pt x="11474" y="165"/>
                  </a:lnTo>
                  <a:lnTo>
                    <a:pt x="11127" y="281"/>
                  </a:lnTo>
                  <a:lnTo>
                    <a:pt x="10831" y="429"/>
                  </a:lnTo>
                  <a:lnTo>
                    <a:pt x="10567" y="577"/>
                  </a:lnTo>
                  <a:lnTo>
                    <a:pt x="10369" y="709"/>
                  </a:lnTo>
                  <a:lnTo>
                    <a:pt x="10204" y="841"/>
                  </a:lnTo>
                  <a:lnTo>
                    <a:pt x="10089" y="956"/>
                  </a:lnTo>
                  <a:lnTo>
                    <a:pt x="9990" y="1055"/>
                  </a:lnTo>
                  <a:lnTo>
                    <a:pt x="9594" y="1138"/>
                  </a:lnTo>
                  <a:lnTo>
                    <a:pt x="8572" y="1401"/>
                  </a:lnTo>
                  <a:lnTo>
                    <a:pt x="7963" y="1550"/>
                  </a:lnTo>
                  <a:lnTo>
                    <a:pt x="7303" y="1748"/>
                  </a:lnTo>
                  <a:lnTo>
                    <a:pt x="6627" y="1945"/>
                  </a:lnTo>
                  <a:lnTo>
                    <a:pt x="5935" y="2176"/>
                  </a:lnTo>
                  <a:lnTo>
                    <a:pt x="5292" y="2407"/>
                  </a:lnTo>
                  <a:lnTo>
                    <a:pt x="4682" y="2654"/>
                  </a:lnTo>
                  <a:lnTo>
                    <a:pt x="4402" y="2786"/>
                  </a:lnTo>
                  <a:lnTo>
                    <a:pt x="4155" y="2918"/>
                  </a:lnTo>
                  <a:lnTo>
                    <a:pt x="3924" y="3050"/>
                  </a:lnTo>
                  <a:lnTo>
                    <a:pt x="3726" y="3182"/>
                  </a:lnTo>
                  <a:lnTo>
                    <a:pt x="3627" y="3264"/>
                  </a:lnTo>
                  <a:lnTo>
                    <a:pt x="3528" y="3363"/>
                  </a:lnTo>
                  <a:lnTo>
                    <a:pt x="3446" y="3478"/>
                  </a:lnTo>
                  <a:lnTo>
                    <a:pt x="3364" y="3627"/>
                  </a:lnTo>
                  <a:lnTo>
                    <a:pt x="3281" y="3775"/>
                  </a:lnTo>
                  <a:lnTo>
                    <a:pt x="3199" y="3940"/>
                  </a:lnTo>
                  <a:lnTo>
                    <a:pt x="3067" y="4336"/>
                  </a:lnTo>
                  <a:lnTo>
                    <a:pt x="2935" y="4764"/>
                  </a:lnTo>
                  <a:lnTo>
                    <a:pt x="2836" y="5259"/>
                  </a:lnTo>
                  <a:lnTo>
                    <a:pt x="2737" y="5803"/>
                  </a:lnTo>
                  <a:lnTo>
                    <a:pt x="2671" y="6380"/>
                  </a:lnTo>
                  <a:lnTo>
                    <a:pt x="2605" y="7006"/>
                  </a:lnTo>
                  <a:lnTo>
                    <a:pt x="2539" y="7649"/>
                  </a:lnTo>
                  <a:lnTo>
                    <a:pt x="2506" y="8341"/>
                  </a:lnTo>
                  <a:lnTo>
                    <a:pt x="2473" y="9033"/>
                  </a:lnTo>
                  <a:lnTo>
                    <a:pt x="2424" y="10484"/>
                  </a:lnTo>
                  <a:lnTo>
                    <a:pt x="2391" y="11968"/>
                  </a:lnTo>
                  <a:lnTo>
                    <a:pt x="2391" y="13863"/>
                  </a:lnTo>
                  <a:lnTo>
                    <a:pt x="2374" y="15676"/>
                  </a:lnTo>
                  <a:lnTo>
                    <a:pt x="2358" y="17308"/>
                  </a:lnTo>
                  <a:lnTo>
                    <a:pt x="2342" y="18017"/>
                  </a:lnTo>
                  <a:lnTo>
                    <a:pt x="2309" y="18660"/>
                  </a:lnTo>
                  <a:lnTo>
                    <a:pt x="2276" y="19188"/>
                  </a:lnTo>
                  <a:lnTo>
                    <a:pt x="2193" y="19896"/>
                  </a:lnTo>
                  <a:lnTo>
                    <a:pt x="2061" y="20671"/>
                  </a:lnTo>
                  <a:lnTo>
                    <a:pt x="1913" y="21512"/>
                  </a:lnTo>
                  <a:lnTo>
                    <a:pt x="1732" y="22385"/>
                  </a:lnTo>
                  <a:lnTo>
                    <a:pt x="1336" y="24232"/>
                  </a:lnTo>
                  <a:lnTo>
                    <a:pt x="924" y="26111"/>
                  </a:lnTo>
                  <a:lnTo>
                    <a:pt x="528" y="27940"/>
                  </a:lnTo>
                  <a:lnTo>
                    <a:pt x="363" y="28798"/>
                  </a:lnTo>
                  <a:lnTo>
                    <a:pt x="215" y="29605"/>
                  </a:lnTo>
                  <a:lnTo>
                    <a:pt x="100" y="30364"/>
                  </a:lnTo>
                  <a:lnTo>
                    <a:pt x="34" y="31039"/>
                  </a:lnTo>
                  <a:lnTo>
                    <a:pt x="1" y="31353"/>
                  </a:lnTo>
                  <a:lnTo>
                    <a:pt x="1" y="31649"/>
                  </a:lnTo>
                  <a:lnTo>
                    <a:pt x="1" y="31913"/>
                  </a:lnTo>
                  <a:lnTo>
                    <a:pt x="17" y="32160"/>
                  </a:lnTo>
                  <a:lnTo>
                    <a:pt x="67" y="32424"/>
                  </a:lnTo>
                  <a:lnTo>
                    <a:pt x="149" y="32671"/>
                  </a:lnTo>
                  <a:lnTo>
                    <a:pt x="248" y="32919"/>
                  </a:lnTo>
                  <a:lnTo>
                    <a:pt x="380" y="33149"/>
                  </a:lnTo>
                  <a:lnTo>
                    <a:pt x="545" y="33380"/>
                  </a:lnTo>
                  <a:lnTo>
                    <a:pt x="743" y="33594"/>
                  </a:lnTo>
                  <a:lnTo>
                    <a:pt x="957" y="33809"/>
                  </a:lnTo>
                  <a:lnTo>
                    <a:pt x="1204" y="34007"/>
                  </a:lnTo>
                  <a:lnTo>
                    <a:pt x="1468" y="34204"/>
                  </a:lnTo>
                  <a:lnTo>
                    <a:pt x="1765" y="34386"/>
                  </a:lnTo>
                  <a:lnTo>
                    <a:pt x="2078" y="34567"/>
                  </a:lnTo>
                  <a:lnTo>
                    <a:pt x="2424" y="34732"/>
                  </a:lnTo>
                  <a:lnTo>
                    <a:pt x="2770" y="34897"/>
                  </a:lnTo>
                  <a:lnTo>
                    <a:pt x="3149" y="35061"/>
                  </a:lnTo>
                  <a:lnTo>
                    <a:pt x="3545" y="35210"/>
                  </a:lnTo>
                  <a:lnTo>
                    <a:pt x="3957" y="35342"/>
                  </a:lnTo>
                  <a:lnTo>
                    <a:pt x="4386" y="35490"/>
                  </a:lnTo>
                  <a:lnTo>
                    <a:pt x="4831" y="35605"/>
                  </a:lnTo>
                  <a:lnTo>
                    <a:pt x="5292" y="35737"/>
                  </a:lnTo>
                  <a:lnTo>
                    <a:pt x="5754" y="35853"/>
                  </a:lnTo>
                  <a:lnTo>
                    <a:pt x="6726" y="36051"/>
                  </a:lnTo>
                  <a:lnTo>
                    <a:pt x="7748" y="36248"/>
                  </a:lnTo>
                  <a:lnTo>
                    <a:pt x="8803" y="36397"/>
                  </a:lnTo>
                  <a:lnTo>
                    <a:pt x="9875" y="36529"/>
                  </a:lnTo>
                  <a:lnTo>
                    <a:pt x="10963" y="36644"/>
                  </a:lnTo>
                  <a:lnTo>
                    <a:pt x="12051" y="36726"/>
                  </a:lnTo>
                  <a:lnTo>
                    <a:pt x="13155" y="36792"/>
                  </a:lnTo>
                  <a:lnTo>
                    <a:pt x="14243" y="36842"/>
                  </a:lnTo>
                  <a:lnTo>
                    <a:pt x="15314" y="36858"/>
                  </a:lnTo>
                  <a:lnTo>
                    <a:pt x="16353" y="36858"/>
                  </a:lnTo>
                  <a:lnTo>
                    <a:pt x="17375" y="36842"/>
                  </a:lnTo>
                  <a:lnTo>
                    <a:pt x="18331" y="36809"/>
                  </a:lnTo>
                  <a:lnTo>
                    <a:pt x="19254" y="36743"/>
                  </a:lnTo>
                  <a:lnTo>
                    <a:pt x="20128" y="36677"/>
                  </a:lnTo>
                  <a:lnTo>
                    <a:pt x="20919" y="36594"/>
                  </a:lnTo>
                  <a:lnTo>
                    <a:pt x="21644" y="36479"/>
                  </a:lnTo>
                  <a:lnTo>
                    <a:pt x="22287" y="36364"/>
                  </a:lnTo>
                  <a:lnTo>
                    <a:pt x="22848" y="36232"/>
                  </a:lnTo>
                  <a:lnTo>
                    <a:pt x="23078" y="36166"/>
                  </a:lnTo>
                  <a:lnTo>
                    <a:pt x="23293" y="36083"/>
                  </a:lnTo>
                  <a:lnTo>
                    <a:pt x="23474" y="36018"/>
                  </a:lnTo>
                  <a:lnTo>
                    <a:pt x="23639" y="35935"/>
                  </a:lnTo>
                  <a:lnTo>
                    <a:pt x="23771" y="35853"/>
                  </a:lnTo>
                  <a:lnTo>
                    <a:pt x="23870" y="35770"/>
                  </a:lnTo>
                  <a:lnTo>
                    <a:pt x="23936" y="35671"/>
                  </a:lnTo>
                  <a:lnTo>
                    <a:pt x="23985" y="35589"/>
                  </a:lnTo>
                  <a:lnTo>
                    <a:pt x="24084" y="35094"/>
                  </a:lnTo>
                  <a:lnTo>
                    <a:pt x="24166" y="34600"/>
                  </a:lnTo>
                  <a:lnTo>
                    <a:pt x="24232" y="34105"/>
                  </a:lnTo>
                  <a:lnTo>
                    <a:pt x="24298" y="33594"/>
                  </a:lnTo>
                  <a:lnTo>
                    <a:pt x="24331" y="33067"/>
                  </a:lnTo>
                  <a:lnTo>
                    <a:pt x="24364" y="32539"/>
                  </a:lnTo>
                  <a:lnTo>
                    <a:pt x="24381" y="32012"/>
                  </a:lnTo>
                  <a:lnTo>
                    <a:pt x="24381" y="31468"/>
                  </a:lnTo>
                  <a:lnTo>
                    <a:pt x="24348" y="30364"/>
                  </a:lnTo>
                  <a:lnTo>
                    <a:pt x="24298" y="29243"/>
                  </a:lnTo>
                  <a:lnTo>
                    <a:pt x="24199" y="28105"/>
                  </a:lnTo>
                  <a:lnTo>
                    <a:pt x="24100" y="26968"/>
                  </a:lnTo>
                  <a:lnTo>
                    <a:pt x="23853" y="24693"/>
                  </a:lnTo>
                  <a:lnTo>
                    <a:pt x="23738" y="23572"/>
                  </a:lnTo>
                  <a:lnTo>
                    <a:pt x="23639" y="22451"/>
                  </a:lnTo>
                  <a:lnTo>
                    <a:pt x="23556" y="21363"/>
                  </a:lnTo>
                  <a:lnTo>
                    <a:pt x="23490" y="20292"/>
                  </a:lnTo>
                  <a:lnTo>
                    <a:pt x="23474" y="19253"/>
                  </a:lnTo>
                  <a:lnTo>
                    <a:pt x="23474" y="18759"/>
                  </a:lnTo>
                  <a:lnTo>
                    <a:pt x="23490" y="18248"/>
                  </a:lnTo>
                  <a:lnTo>
                    <a:pt x="23540" y="17506"/>
                  </a:lnTo>
                  <a:lnTo>
                    <a:pt x="23639" y="16600"/>
                  </a:lnTo>
                  <a:lnTo>
                    <a:pt x="23754" y="15726"/>
                  </a:lnTo>
                  <a:lnTo>
                    <a:pt x="23903" y="14918"/>
                  </a:lnTo>
                  <a:lnTo>
                    <a:pt x="24051" y="14160"/>
                  </a:lnTo>
                  <a:lnTo>
                    <a:pt x="24216" y="13418"/>
                  </a:lnTo>
                  <a:lnTo>
                    <a:pt x="24397" y="12726"/>
                  </a:lnTo>
                  <a:lnTo>
                    <a:pt x="24710" y="11440"/>
                  </a:lnTo>
                  <a:lnTo>
                    <a:pt x="24875" y="10748"/>
                  </a:lnTo>
                  <a:lnTo>
                    <a:pt x="25007" y="10088"/>
                  </a:lnTo>
                  <a:lnTo>
                    <a:pt x="25106" y="9446"/>
                  </a:lnTo>
                  <a:lnTo>
                    <a:pt x="25139" y="9116"/>
                  </a:lnTo>
                  <a:lnTo>
                    <a:pt x="25155" y="8803"/>
                  </a:lnTo>
                  <a:lnTo>
                    <a:pt x="25172" y="8473"/>
                  </a:lnTo>
                  <a:lnTo>
                    <a:pt x="25172" y="8160"/>
                  </a:lnTo>
                  <a:lnTo>
                    <a:pt x="25155" y="7830"/>
                  </a:lnTo>
                  <a:lnTo>
                    <a:pt x="25122" y="7500"/>
                  </a:lnTo>
                  <a:lnTo>
                    <a:pt x="25073" y="7187"/>
                  </a:lnTo>
                  <a:lnTo>
                    <a:pt x="25007" y="6841"/>
                  </a:lnTo>
                  <a:lnTo>
                    <a:pt x="24925" y="6511"/>
                  </a:lnTo>
                  <a:lnTo>
                    <a:pt x="24826" y="6165"/>
                  </a:lnTo>
                  <a:lnTo>
                    <a:pt x="24727" y="5852"/>
                  </a:lnTo>
                  <a:lnTo>
                    <a:pt x="24595" y="5555"/>
                  </a:lnTo>
                  <a:lnTo>
                    <a:pt x="24480" y="5275"/>
                  </a:lnTo>
                  <a:lnTo>
                    <a:pt x="24331" y="5028"/>
                  </a:lnTo>
                  <a:lnTo>
                    <a:pt x="24183" y="4781"/>
                  </a:lnTo>
                  <a:lnTo>
                    <a:pt x="24034" y="4566"/>
                  </a:lnTo>
                  <a:lnTo>
                    <a:pt x="23870" y="4369"/>
                  </a:lnTo>
                  <a:lnTo>
                    <a:pt x="23705" y="4171"/>
                  </a:lnTo>
                  <a:lnTo>
                    <a:pt x="23523" y="4006"/>
                  </a:lnTo>
                  <a:lnTo>
                    <a:pt x="23342" y="3858"/>
                  </a:lnTo>
                  <a:lnTo>
                    <a:pt x="23144" y="3709"/>
                  </a:lnTo>
                  <a:lnTo>
                    <a:pt x="22946" y="3577"/>
                  </a:lnTo>
                  <a:lnTo>
                    <a:pt x="22732" y="3462"/>
                  </a:lnTo>
                  <a:lnTo>
                    <a:pt x="22534" y="3347"/>
                  </a:lnTo>
                  <a:lnTo>
                    <a:pt x="22304" y="3248"/>
                  </a:lnTo>
                  <a:lnTo>
                    <a:pt x="22089" y="3149"/>
                  </a:lnTo>
                  <a:lnTo>
                    <a:pt x="21628" y="2984"/>
                  </a:lnTo>
                  <a:lnTo>
                    <a:pt x="21133" y="2852"/>
                  </a:lnTo>
                  <a:lnTo>
                    <a:pt x="20639" y="2720"/>
                  </a:lnTo>
                  <a:lnTo>
                    <a:pt x="20128" y="2605"/>
                  </a:lnTo>
                  <a:lnTo>
                    <a:pt x="19056" y="2374"/>
                  </a:lnTo>
                  <a:lnTo>
                    <a:pt x="18496" y="2226"/>
                  </a:lnTo>
                  <a:lnTo>
                    <a:pt x="17952" y="2061"/>
                  </a:lnTo>
                  <a:lnTo>
                    <a:pt x="17391" y="1863"/>
                  </a:lnTo>
                  <a:lnTo>
                    <a:pt x="16847" y="1649"/>
                  </a:lnTo>
                  <a:lnTo>
                    <a:pt x="16567" y="1517"/>
                  </a:lnTo>
                  <a:lnTo>
                    <a:pt x="16287" y="1368"/>
                  </a:lnTo>
                  <a:lnTo>
                    <a:pt x="16007" y="1220"/>
                  </a:lnTo>
                  <a:lnTo>
                    <a:pt x="15743" y="1055"/>
                  </a:lnTo>
                  <a:lnTo>
                    <a:pt x="15397" y="841"/>
                  </a:lnTo>
                  <a:lnTo>
                    <a:pt x="15067" y="660"/>
                  </a:lnTo>
                  <a:lnTo>
                    <a:pt x="14737" y="495"/>
                  </a:lnTo>
                  <a:lnTo>
                    <a:pt x="14424" y="363"/>
                  </a:lnTo>
                  <a:lnTo>
                    <a:pt x="14111" y="264"/>
                  </a:lnTo>
                  <a:lnTo>
                    <a:pt x="13831" y="165"/>
                  </a:lnTo>
                  <a:lnTo>
                    <a:pt x="13534" y="99"/>
                  </a:lnTo>
                  <a:lnTo>
                    <a:pt x="13270" y="50"/>
                  </a:lnTo>
                  <a:lnTo>
                    <a:pt x="13007" y="17"/>
                  </a:lnTo>
                  <a:lnTo>
                    <a:pt x="12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5"/>
            <p:cNvSpPr/>
            <p:nvPr/>
          </p:nvSpPr>
          <p:spPr>
            <a:xfrm>
              <a:off x="6118550" y="2632575"/>
              <a:ext cx="215550" cy="36700"/>
            </a:xfrm>
            <a:custGeom>
              <a:rect b="b" l="l" r="r" t="t"/>
              <a:pathLst>
                <a:path extrusionOk="0" h="1468" w="8622">
                  <a:moveTo>
                    <a:pt x="8457" y="0"/>
                  </a:moveTo>
                  <a:lnTo>
                    <a:pt x="7913" y="247"/>
                  </a:lnTo>
                  <a:lnTo>
                    <a:pt x="7369" y="478"/>
                  </a:lnTo>
                  <a:lnTo>
                    <a:pt x="6825" y="660"/>
                  </a:lnTo>
                  <a:lnTo>
                    <a:pt x="6248" y="841"/>
                  </a:lnTo>
                  <a:lnTo>
                    <a:pt x="5688" y="973"/>
                  </a:lnTo>
                  <a:lnTo>
                    <a:pt x="5111" y="1088"/>
                  </a:lnTo>
                  <a:lnTo>
                    <a:pt x="4534" y="1154"/>
                  </a:lnTo>
                  <a:lnTo>
                    <a:pt x="3940" y="1204"/>
                  </a:lnTo>
                  <a:lnTo>
                    <a:pt x="3479" y="1236"/>
                  </a:lnTo>
                  <a:lnTo>
                    <a:pt x="2951" y="1253"/>
                  </a:lnTo>
                  <a:lnTo>
                    <a:pt x="2687" y="1253"/>
                  </a:lnTo>
                  <a:lnTo>
                    <a:pt x="2407" y="1236"/>
                  </a:lnTo>
                  <a:lnTo>
                    <a:pt x="2143" y="1204"/>
                  </a:lnTo>
                  <a:lnTo>
                    <a:pt x="1863" y="1171"/>
                  </a:lnTo>
                  <a:lnTo>
                    <a:pt x="1599" y="1121"/>
                  </a:lnTo>
                  <a:lnTo>
                    <a:pt x="1352" y="1055"/>
                  </a:lnTo>
                  <a:lnTo>
                    <a:pt x="1105" y="956"/>
                  </a:lnTo>
                  <a:lnTo>
                    <a:pt x="874" y="841"/>
                  </a:lnTo>
                  <a:lnTo>
                    <a:pt x="676" y="709"/>
                  </a:lnTo>
                  <a:lnTo>
                    <a:pt x="495" y="544"/>
                  </a:lnTo>
                  <a:lnTo>
                    <a:pt x="413" y="462"/>
                  </a:lnTo>
                  <a:lnTo>
                    <a:pt x="347" y="363"/>
                  </a:lnTo>
                  <a:lnTo>
                    <a:pt x="281" y="247"/>
                  </a:lnTo>
                  <a:lnTo>
                    <a:pt x="215" y="132"/>
                  </a:lnTo>
                  <a:lnTo>
                    <a:pt x="182" y="99"/>
                  </a:lnTo>
                  <a:lnTo>
                    <a:pt x="149" y="83"/>
                  </a:lnTo>
                  <a:lnTo>
                    <a:pt x="99" y="83"/>
                  </a:lnTo>
                  <a:lnTo>
                    <a:pt x="66" y="99"/>
                  </a:lnTo>
                  <a:lnTo>
                    <a:pt x="34" y="116"/>
                  </a:lnTo>
                  <a:lnTo>
                    <a:pt x="17" y="165"/>
                  </a:lnTo>
                  <a:lnTo>
                    <a:pt x="1" y="198"/>
                  </a:lnTo>
                  <a:lnTo>
                    <a:pt x="17" y="247"/>
                  </a:lnTo>
                  <a:lnTo>
                    <a:pt x="66" y="363"/>
                  </a:lnTo>
                  <a:lnTo>
                    <a:pt x="132" y="478"/>
                  </a:lnTo>
                  <a:lnTo>
                    <a:pt x="297" y="676"/>
                  </a:lnTo>
                  <a:lnTo>
                    <a:pt x="462" y="841"/>
                  </a:lnTo>
                  <a:lnTo>
                    <a:pt x="660" y="989"/>
                  </a:lnTo>
                  <a:lnTo>
                    <a:pt x="891" y="1105"/>
                  </a:lnTo>
                  <a:lnTo>
                    <a:pt x="1121" y="1204"/>
                  </a:lnTo>
                  <a:lnTo>
                    <a:pt x="1369" y="1286"/>
                  </a:lnTo>
                  <a:lnTo>
                    <a:pt x="1616" y="1352"/>
                  </a:lnTo>
                  <a:lnTo>
                    <a:pt x="1880" y="1401"/>
                  </a:lnTo>
                  <a:lnTo>
                    <a:pt x="2143" y="1434"/>
                  </a:lnTo>
                  <a:lnTo>
                    <a:pt x="2407" y="1451"/>
                  </a:lnTo>
                  <a:lnTo>
                    <a:pt x="2687" y="1467"/>
                  </a:lnTo>
                  <a:lnTo>
                    <a:pt x="3198" y="1467"/>
                  </a:lnTo>
                  <a:lnTo>
                    <a:pt x="3660" y="1451"/>
                  </a:lnTo>
                  <a:lnTo>
                    <a:pt x="4303" y="1418"/>
                  </a:lnTo>
                  <a:lnTo>
                    <a:pt x="4929" y="1335"/>
                  </a:lnTo>
                  <a:lnTo>
                    <a:pt x="5556" y="1236"/>
                  </a:lnTo>
                  <a:lnTo>
                    <a:pt x="6182" y="1088"/>
                  </a:lnTo>
                  <a:lnTo>
                    <a:pt x="6792" y="923"/>
                  </a:lnTo>
                  <a:lnTo>
                    <a:pt x="7402" y="709"/>
                  </a:lnTo>
                  <a:lnTo>
                    <a:pt x="7995" y="478"/>
                  </a:lnTo>
                  <a:lnTo>
                    <a:pt x="8572" y="214"/>
                  </a:lnTo>
                  <a:lnTo>
                    <a:pt x="8605" y="182"/>
                  </a:lnTo>
                  <a:lnTo>
                    <a:pt x="8622" y="132"/>
                  </a:lnTo>
                  <a:lnTo>
                    <a:pt x="8622" y="99"/>
                  </a:lnTo>
                  <a:lnTo>
                    <a:pt x="8605" y="50"/>
                  </a:lnTo>
                  <a:lnTo>
                    <a:pt x="8589" y="17"/>
                  </a:lnTo>
                  <a:lnTo>
                    <a:pt x="8539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"/>
            <p:cNvSpPr/>
            <p:nvPr/>
          </p:nvSpPr>
          <p:spPr>
            <a:xfrm>
              <a:off x="6011825" y="3142325"/>
              <a:ext cx="373800" cy="110475"/>
            </a:xfrm>
            <a:custGeom>
              <a:rect b="b" l="l" r="r" t="t"/>
              <a:pathLst>
                <a:path extrusionOk="0" h="4419" w="14952">
                  <a:moveTo>
                    <a:pt x="14836" y="1"/>
                  </a:moveTo>
                  <a:lnTo>
                    <a:pt x="14786" y="17"/>
                  </a:lnTo>
                  <a:lnTo>
                    <a:pt x="13896" y="512"/>
                  </a:lnTo>
                  <a:lnTo>
                    <a:pt x="13006" y="973"/>
                  </a:lnTo>
                  <a:lnTo>
                    <a:pt x="12099" y="1418"/>
                  </a:lnTo>
                  <a:lnTo>
                    <a:pt x="11176" y="1847"/>
                  </a:lnTo>
                  <a:lnTo>
                    <a:pt x="10237" y="2243"/>
                  </a:lnTo>
                  <a:lnTo>
                    <a:pt x="9297" y="2605"/>
                  </a:lnTo>
                  <a:lnTo>
                    <a:pt x="8358" y="2951"/>
                  </a:lnTo>
                  <a:lnTo>
                    <a:pt x="7385" y="3265"/>
                  </a:lnTo>
                  <a:lnTo>
                    <a:pt x="6396" y="3578"/>
                  </a:lnTo>
                  <a:lnTo>
                    <a:pt x="5901" y="3710"/>
                  </a:lnTo>
                  <a:lnTo>
                    <a:pt x="5390" y="3841"/>
                  </a:lnTo>
                  <a:lnTo>
                    <a:pt x="4896" y="3940"/>
                  </a:lnTo>
                  <a:lnTo>
                    <a:pt x="4385" y="4039"/>
                  </a:lnTo>
                  <a:lnTo>
                    <a:pt x="3874" y="4105"/>
                  </a:lnTo>
                  <a:lnTo>
                    <a:pt x="3363" y="4155"/>
                  </a:lnTo>
                  <a:lnTo>
                    <a:pt x="2951" y="4188"/>
                  </a:lnTo>
                  <a:lnTo>
                    <a:pt x="2506" y="4188"/>
                  </a:lnTo>
                  <a:lnTo>
                    <a:pt x="2044" y="4171"/>
                  </a:lnTo>
                  <a:lnTo>
                    <a:pt x="1797" y="4138"/>
                  </a:lnTo>
                  <a:lnTo>
                    <a:pt x="1566" y="4089"/>
                  </a:lnTo>
                  <a:lnTo>
                    <a:pt x="1352" y="4039"/>
                  </a:lnTo>
                  <a:lnTo>
                    <a:pt x="1138" y="3973"/>
                  </a:lnTo>
                  <a:lnTo>
                    <a:pt x="940" y="3874"/>
                  </a:lnTo>
                  <a:lnTo>
                    <a:pt x="758" y="3776"/>
                  </a:lnTo>
                  <a:lnTo>
                    <a:pt x="594" y="3644"/>
                  </a:lnTo>
                  <a:lnTo>
                    <a:pt x="445" y="3479"/>
                  </a:lnTo>
                  <a:lnTo>
                    <a:pt x="313" y="3314"/>
                  </a:lnTo>
                  <a:lnTo>
                    <a:pt x="231" y="3100"/>
                  </a:lnTo>
                  <a:lnTo>
                    <a:pt x="198" y="3050"/>
                  </a:lnTo>
                  <a:lnTo>
                    <a:pt x="165" y="3034"/>
                  </a:lnTo>
                  <a:lnTo>
                    <a:pt x="116" y="3017"/>
                  </a:lnTo>
                  <a:lnTo>
                    <a:pt x="83" y="3017"/>
                  </a:lnTo>
                  <a:lnTo>
                    <a:pt x="33" y="3050"/>
                  </a:lnTo>
                  <a:lnTo>
                    <a:pt x="0" y="3067"/>
                  </a:lnTo>
                  <a:lnTo>
                    <a:pt x="0" y="3116"/>
                  </a:lnTo>
                  <a:lnTo>
                    <a:pt x="0" y="3166"/>
                  </a:lnTo>
                  <a:lnTo>
                    <a:pt x="83" y="3330"/>
                  </a:lnTo>
                  <a:lnTo>
                    <a:pt x="165" y="3479"/>
                  </a:lnTo>
                  <a:lnTo>
                    <a:pt x="264" y="3627"/>
                  </a:lnTo>
                  <a:lnTo>
                    <a:pt x="379" y="3759"/>
                  </a:lnTo>
                  <a:lnTo>
                    <a:pt x="511" y="3858"/>
                  </a:lnTo>
                  <a:lnTo>
                    <a:pt x="643" y="3957"/>
                  </a:lnTo>
                  <a:lnTo>
                    <a:pt x="791" y="4056"/>
                  </a:lnTo>
                  <a:lnTo>
                    <a:pt x="956" y="4122"/>
                  </a:lnTo>
                  <a:lnTo>
                    <a:pt x="1121" y="4188"/>
                  </a:lnTo>
                  <a:lnTo>
                    <a:pt x="1286" y="4254"/>
                  </a:lnTo>
                  <a:lnTo>
                    <a:pt x="1632" y="4336"/>
                  </a:lnTo>
                  <a:lnTo>
                    <a:pt x="1978" y="4385"/>
                  </a:lnTo>
                  <a:lnTo>
                    <a:pt x="2341" y="4402"/>
                  </a:lnTo>
                  <a:lnTo>
                    <a:pt x="2901" y="4418"/>
                  </a:lnTo>
                  <a:lnTo>
                    <a:pt x="3462" y="4385"/>
                  </a:lnTo>
                  <a:lnTo>
                    <a:pt x="4022" y="4319"/>
                  </a:lnTo>
                  <a:lnTo>
                    <a:pt x="4566" y="4237"/>
                  </a:lnTo>
                  <a:lnTo>
                    <a:pt x="5127" y="4138"/>
                  </a:lnTo>
                  <a:lnTo>
                    <a:pt x="5671" y="4006"/>
                  </a:lnTo>
                  <a:lnTo>
                    <a:pt x="6215" y="3858"/>
                  </a:lnTo>
                  <a:lnTo>
                    <a:pt x="6759" y="3710"/>
                  </a:lnTo>
                  <a:lnTo>
                    <a:pt x="7814" y="3380"/>
                  </a:lnTo>
                  <a:lnTo>
                    <a:pt x="8869" y="3017"/>
                  </a:lnTo>
                  <a:lnTo>
                    <a:pt x="9907" y="2622"/>
                  </a:lnTo>
                  <a:lnTo>
                    <a:pt x="10929" y="2193"/>
                  </a:lnTo>
                  <a:lnTo>
                    <a:pt x="11951" y="1748"/>
                  </a:lnTo>
                  <a:lnTo>
                    <a:pt x="12940" y="1270"/>
                  </a:lnTo>
                  <a:lnTo>
                    <a:pt x="13929" y="759"/>
                  </a:lnTo>
                  <a:lnTo>
                    <a:pt x="14902" y="231"/>
                  </a:lnTo>
                  <a:lnTo>
                    <a:pt x="14935" y="199"/>
                  </a:lnTo>
                  <a:lnTo>
                    <a:pt x="14951" y="149"/>
                  </a:lnTo>
                  <a:lnTo>
                    <a:pt x="14951" y="100"/>
                  </a:lnTo>
                  <a:lnTo>
                    <a:pt x="14935" y="67"/>
                  </a:lnTo>
                  <a:lnTo>
                    <a:pt x="14918" y="34"/>
                  </a:lnTo>
                  <a:lnTo>
                    <a:pt x="14885" y="17"/>
                  </a:lnTo>
                  <a:lnTo>
                    <a:pt x="14836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5"/>
            <p:cNvSpPr/>
            <p:nvPr/>
          </p:nvSpPr>
          <p:spPr>
            <a:xfrm>
              <a:off x="5977200" y="2787525"/>
              <a:ext cx="560075" cy="234900"/>
            </a:xfrm>
            <a:custGeom>
              <a:rect b="b" l="l" r="r" t="t"/>
              <a:pathLst>
                <a:path extrusionOk="0" h="9396" w="22403">
                  <a:moveTo>
                    <a:pt x="22402" y="0"/>
                  </a:moveTo>
                  <a:lnTo>
                    <a:pt x="21347" y="445"/>
                  </a:lnTo>
                  <a:lnTo>
                    <a:pt x="20309" y="857"/>
                  </a:lnTo>
                  <a:lnTo>
                    <a:pt x="19287" y="1236"/>
                  </a:lnTo>
                  <a:lnTo>
                    <a:pt x="18298" y="1550"/>
                  </a:lnTo>
                  <a:lnTo>
                    <a:pt x="17325" y="1830"/>
                  </a:lnTo>
                  <a:lnTo>
                    <a:pt x="16369" y="2077"/>
                  </a:lnTo>
                  <a:lnTo>
                    <a:pt x="15430" y="2291"/>
                  </a:lnTo>
                  <a:lnTo>
                    <a:pt x="14523" y="2456"/>
                  </a:lnTo>
                  <a:lnTo>
                    <a:pt x="13633" y="2605"/>
                  </a:lnTo>
                  <a:lnTo>
                    <a:pt x="12776" y="2703"/>
                  </a:lnTo>
                  <a:lnTo>
                    <a:pt x="11935" y="2786"/>
                  </a:lnTo>
                  <a:lnTo>
                    <a:pt x="11111" y="2835"/>
                  </a:lnTo>
                  <a:lnTo>
                    <a:pt x="10320" y="2852"/>
                  </a:lnTo>
                  <a:lnTo>
                    <a:pt x="9545" y="2852"/>
                  </a:lnTo>
                  <a:lnTo>
                    <a:pt x="8803" y="2819"/>
                  </a:lnTo>
                  <a:lnTo>
                    <a:pt x="8078" y="2769"/>
                  </a:lnTo>
                  <a:lnTo>
                    <a:pt x="7385" y="2703"/>
                  </a:lnTo>
                  <a:lnTo>
                    <a:pt x="6710" y="2621"/>
                  </a:lnTo>
                  <a:lnTo>
                    <a:pt x="6050" y="2506"/>
                  </a:lnTo>
                  <a:lnTo>
                    <a:pt x="5440" y="2390"/>
                  </a:lnTo>
                  <a:lnTo>
                    <a:pt x="4847" y="2275"/>
                  </a:lnTo>
                  <a:lnTo>
                    <a:pt x="4270" y="2127"/>
                  </a:lnTo>
                  <a:lnTo>
                    <a:pt x="3726" y="1978"/>
                  </a:lnTo>
                  <a:lnTo>
                    <a:pt x="3215" y="1830"/>
                  </a:lnTo>
                  <a:lnTo>
                    <a:pt x="2720" y="1665"/>
                  </a:lnTo>
                  <a:lnTo>
                    <a:pt x="2259" y="1500"/>
                  </a:lnTo>
                  <a:lnTo>
                    <a:pt x="1830" y="1335"/>
                  </a:lnTo>
                  <a:lnTo>
                    <a:pt x="1418" y="1154"/>
                  </a:lnTo>
                  <a:lnTo>
                    <a:pt x="693" y="841"/>
                  </a:lnTo>
                  <a:lnTo>
                    <a:pt x="83" y="528"/>
                  </a:lnTo>
                  <a:lnTo>
                    <a:pt x="83" y="2423"/>
                  </a:lnTo>
                  <a:lnTo>
                    <a:pt x="66" y="4236"/>
                  </a:lnTo>
                  <a:lnTo>
                    <a:pt x="50" y="5868"/>
                  </a:lnTo>
                  <a:lnTo>
                    <a:pt x="34" y="6577"/>
                  </a:lnTo>
                  <a:lnTo>
                    <a:pt x="1" y="7220"/>
                  </a:lnTo>
                  <a:lnTo>
                    <a:pt x="940" y="7599"/>
                  </a:lnTo>
                  <a:lnTo>
                    <a:pt x="1863" y="7945"/>
                  </a:lnTo>
                  <a:lnTo>
                    <a:pt x="2770" y="8242"/>
                  </a:lnTo>
                  <a:lnTo>
                    <a:pt x="3676" y="8506"/>
                  </a:lnTo>
                  <a:lnTo>
                    <a:pt x="4550" y="8737"/>
                  </a:lnTo>
                  <a:lnTo>
                    <a:pt x="5424" y="8918"/>
                  </a:lnTo>
                  <a:lnTo>
                    <a:pt x="6281" y="9083"/>
                  </a:lnTo>
                  <a:lnTo>
                    <a:pt x="7122" y="9198"/>
                  </a:lnTo>
                  <a:lnTo>
                    <a:pt x="7962" y="9281"/>
                  </a:lnTo>
                  <a:lnTo>
                    <a:pt x="8770" y="9346"/>
                  </a:lnTo>
                  <a:lnTo>
                    <a:pt x="9561" y="9379"/>
                  </a:lnTo>
                  <a:lnTo>
                    <a:pt x="10336" y="9396"/>
                  </a:lnTo>
                  <a:lnTo>
                    <a:pt x="11094" y="9379"/>
                  </a:lnTo>
                  <a:lnTo>
                    <a:pt x="11836" y="9346"/>
                  </a:lnTo>
                  <a:lnTo>
                    <a:pt x="12561" y="9281"/>
                  </a:lnTo>
                  <a:lnTo>
                    <a:pt x="13254" y="9198"/>
                  </a:lnTo>
                  <a:lnTo>
                    <a:pt x="13930" y="9116"/>
                  </a:lnTo>
                  <a:lnTo>
                    <a:pt x="14589" y="9000"/>
                  </a:lnTo>
                  <a:lnTo>
                    <a:pt x="15232" y="8868"/>
                  </a:lnTo>
                  <a:lnTo>
                    <a:pt x="15842" y="8737"/>
                  </a:lnTo>
                  <a:lnTo>
                    <a:pt x="16435" y="8588"/>
                  </a:lnTo>
                  <a:lnTo>
                    <a:pt x="16996" y="8440"/>
                  </a:lnTo>
                  <a:lnTo>
                    <a:pt x="17540" y="8275"/>
                  </a:lnTo>
                  <a:lnTo>
                    <a:pt x="18051" y="8110"/>
                  </a:lnTo>
                  <a:lnTo>
                    <a:pt x="18545" y="7945"/>
                  </a:lnTo>
                  <a:lnTo>
                    <a:pt x="19007" y="7781"/>
                  </a:lnTo>
                  <a:lnTo>
                    <a:pt x="19847" y="7434"/>
                  </a:lnTo>
                  <a:lnTo>
                    <a:pt x="20573" y="7105"/>
                  </a:lnTo>
                  <a:lnTo>
                    <a:pt x="21182" y="6808"/>
                  </a:lnTo>
                  <a:lnTo>
                    <a:pt x="21232" y="6066"/>
                  </a:lnTo>
                  <a:lnTo>
                    <a:pt x="21331" y="5160"/>
                  </a:lnTo>
                  <a:lnTo>
                    <a:pt x="21446" y="4286"/>
                  </a:lnTo>
                  <a:lnTo>
                    <a:pt x="21595" y="3478"/>
                  </a:lnTo>
                  <a:lnTo>
                    <a:pt x="21743" y="2720"/>
                  </a:lnTo>
                  <a:lnTo>
                    <a:pt x="21908" y="1978"/>
                  </a:lnTo>
                  <a:lnTo>
                    <a:pt x="22089" y="1286"/>
                  </a:lnTo>
                  <a:lnTo>
                    <a:pt x="22402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5"/>
            <p:cNvSpPr/>
            <p:nvPr/>
          </p:nvSpPr>
          <p:spPr>
            <a:xfrm>
              <a:off x="6442050" y="2697275"/>
              <a:ext cx="68025" cy="689050"/>
            </a:xfrm>
            <a:custGeom>
              <a:rect b="b" l="l" r="r" t="t"/>
              <a:pathLst>
                <a:path extrusionOk="0" h="27562" w="2721">
                  <a:moveTo>
                    <a:pt x="2572" y="0"/>
                  </a:moveTo>
                  <a:lnTo>
                    <a:pt x="2539" y="17"/>
                  </a:lnTo>
                  <a:lnTo>
                    <a:pt x="2506" y="50"/>
                  </a:lnTo>
                  <a:lnTo>
                    <a:pt x="2209" y="660"/>
                  </a:lnTo>
                  <a:lnTo>
                    <a:pt x="1929" y="1286"/>
                  </a:lnTo>
                  <a:lnTo>
                    <a:pt x="1682" y="1896"/>
                  </a:lnTo>
                  <a:lnTo>
                    <a:pt x="1451" y="2522"/>
                  </a:lnTo>
                  <a:lnTo>
                    <a:pt x="1253" y="3149"/>
                  </a:lnTo>
                  <a:lnTo>
                    <a:pt x="1055" y="3791"/>
                  </a:lnTo>
                  <a:lnTo>
                    <a:pt x="891" y="4434"/>
                  </a:lnTo>
                  <a:lnTo>
                    <a:pt x="759" y="5077"/>
                  </a:lnTo>
                  <a:lnTo>
                    <a:pt x="627" y="5720"/>
                  </a:lnTo>
                  <a:lnTo>
                    <a:pt x="511" y="6363"/>
                  </a:lnTo>
                  <a:lnTo>
                    <a:pt x="429" y="7006"/>
                  </a:lnTo>
                  <a:lnTo>
                    <a:pt x="347" y="7665"/>
                  </a:lnTo>
                  <a:lnTo>
                    <a:pt x="297" y="8325"/>
                  </a:lnTo>
                  <a:lnTo>
                    <a:pt x="248" y="8984"/>
                  </a:lnTo>
                  <a:lnTo>
                    <a:pt x="215" y="9643"/>
                  </a:lnTo>
                  <a:lnTo>
                    <a:pt x="182" y="10303"/>
                  </a:lnTo>
                  <a:lnTo>
                    <a:pt x="182" y="10962"/>
                  </a:lnTo>
                  <a:lnTo>
                    <a:pt x="182" y="11638"/>
                  </a:lnTo>
                  <a:lnTo>
                    <a:pt x="198" y="12956"/>
                  </a:lnTo>
                  <a:lnTo>
                    <a:pt x="248" y="14292"/>
                  </a:lnTo>
                  <a:lnTo>
                    <a:pt x="330" y="15627"/>
                  </a:lnTo>
                  <a:lnTo>
                    <a:pt x="495" y="18297"/>
                  </a:lnTo>
                  <a:lnTo>
                    <a:pt x="594" y="19616"/>
                  </a:lnTo>
                  <a:lnTo>
                    <a:pt x="660" y="20935"/>
                  </a:lnTo>
                  <a:lnTo>
                    <a:pt x="726" y="21693"/>
                  </a:lnTo>
                  <a:lnTo>
                    <a:pt x="775" y="22451"/>
                  </a:lnTo>
                  <a:lnTo>
                    <a:pt x="825" y="23226"/>
                  </a:lnTo>
                  <a:lnTo>
                    <a:pt x="841" y="23605"/>
                  </a:lnTo>
                  <a:lnTo>
                    <a:pt x="858" y="23984"/>
                  </a:lnTo>
                  <a:lnTo>
                    <a:pt x="841" y="24429"/>
                  </a:lnTo>
                  <a:lnTo>
                    <a:pt x="808" y="24874"/>
                  </a:lnTo>
                  <a:lnTo>
                    <a:pt x="742" y="25303"/>
                  </a:lnTo>
                  <a:lnTo>
                    <a:pt x="643" y="25731"/>
                  </a:lnTo>
                  <a:lnTo>
                    <a:pt x="528" y="26160"/>
                  </a:lnTo>
                  <a:lnTo>
                    <a:pt x="396" y="26572"/>
                  </a:lnTo>
                  <a:lnTo>
                    <a:pt x="215" y="26984"/>
                  </a:lnTo>
                  <a:lnTo>
                    <a:pt x="17" y="27380"/>
                  </a:lnTo>
                  <a:lnTo>
                    <a:pt x="0" y="27429"/>
                  </a:lnTo>
                  <a:lnTo>
                    <a:pt x="0" y="27479"/>
                  </a:lnTo>
                  <a:lnTo>
                    <a:pt x="33" y="27512"/>
                  </a:lnTo>
                  <a:lnTo>
                    <a:pt x="66" y="27545"/>
                  </a:lnTo>
                  <a:lnTo>
                    <a:pt x="99" y="27561"/>
                  </a:lnTo>
                  <a:lnTo>
                    <a:pt x="149" y="27561"/>
                  </a:lnTo>
                  <a:lnTo>
                    <a:pt x="182" y="27545"/>
                  </a:lnTo>
                  <a:lnTo>
                    <a:pt x="215" y="27495"/>
                  </a:lnTo>
                  <a:lnTo>
                    <a:pt x="380" y="27182"/>
                  </a:lnTo>
                  <a:lnTo>
                    <a:pt x="528" y="26869"/>
                  </a:lnTo>
                  <a:lnTo>
                    <a:pt x="643" y="26539"/>
                  </a:lnTo>
                  <a:lnTo>
                    <a:pt x="759" y="26209"/>
                  </a:lnTo>
                  <a:lnTo>
                    <a:pt x="841" y="25880"/>
                  </a:lnTo>
                  <a:lnTo>
                    <a:pt x="907" y="25550"/>
                  </a:lnTo>
                  <a:lnTo>
                    <a:pt x="973" y="25220"/>
                  </a:lnTo>
                  <a:lnTo>
                    <a:pt x="1006" y="24891"/>
                  </a:lnTo>
                  <a:lnTo>
                    <a:pt x="1039" y="24545"/>
                  </a:lnTo>
                  <a:lnTo>
                    <a:pt x="1055" y="24215"/>
                  </a:lnTo>
                  <a:lnTo>
                    <a:pt x="1072" y="23523"/>
                  </a:lnTo>
                  <a:lnTo>
                    <a:pt x="1039" y="22830"/>
                  </a:lnTo>
                  <a:lnTo>
                    <a:pt x="990" y="22138"/>
                  </a:lnTo>
                  <a:lnTo>
                    <a:pt x="907" y="20852"/>
                  </a:lnTo>
                  <a:lnTo>
                    <a:pt x="825" y="19566"/>
                  </a:lnTo>
                  <a:lnTo>
                    <a:pt x="759" y="18297"/>
                  </a:lnTo>
                  <a:lnTo>
                    <a:pt x="676" y="17011"/>
                  </a:lnTo>
                  <a:lnTo>
                    <a:pt x="577" y="15643"/>
                  </a:lnTo>
                  <a:lnTo>
                    <a:pt x="495" y="14275"/>
                  </a:lnTo>
                  <a:lnTo>
                    <a:pt x="429" y="12907"/>
                  </a:lnTo>
                  <a:lnTo>
                    <a:pt x="396" y="11539"/>
                  </a:lnTo>
                  <a:lnTo>
                    <a:pt x="396" y="10847"/>
                  </a:lnTo>
                  <a:lnTo>
                    <a:pt x="413" y="10171"/>
                  </a:lnTo>
                  <a:lnTo>
                    <a:pt x="429" y="9478"/>
                  </a:lnTo>
                  <a:lnTo>
                    <a:pt x="462" y="8803"/>
                  </a:lnTo>
                  <a:lnTo>
                    <a:pt x="511" y="8127"/>
                  </a:lnTo>
                  <a:lnTo>
                    <a:pt x="577" y="7434"/>
                  </a:lnTo>
                  <a:lnTo>
                    <a:pt x="676" y="6759"/>
                  </a:lnTo>
                  <a:lnTo>
                    <a:pt x="775" y="6083"/>
                  </a:lnTo>
                  <a:lnTo>
                    <a:pt x="924" y="5308"/>
                  </a:lnTo>
                  <a:lnTo>
                    <a:pt x="1088" y="4550"/>
                  </a:lnTo>
                  <a:lnTo>
                    <a:pt x="1286" y="3791"/>
                  </a:lnTo>
                  <a:lnTo>
                    <a:pt x="1517" y="3050"/>
                  </a:lnTo>
                  <a:lnTo>
                    <a:pt x="1764" y="2308"/>
                  </a:lnTo>
                  <a:lnTo>
                    <a:pt x="2061" y="1583"/>
                  </a:lnTo>
                  <a:lnTo>
                    <a:pt x="2374" y="874"/>
                  </a:lnTo>
                  <a:lnTo>
                    <a:pt x="2704" y="165"/>
                  </a:lnTo>
                  <a:lnTo>
                    <a:pt x="2720" y="116"/>
                  </a:lnTo>
                  <a:lnTo>
                    <a:pt x="2720" y="66"/>
                  </a:lnTo>
                  <a:lnTo>
                    <a:pt x="2704" y="33"/>
                  </a:lnTo>
                  <a:lnTo>
                    <a:pt x="2654" y="17"/>
                  </a:lnTo>
                  <a:lnTo>
                    <a:pt x="2621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5"/>
            <p:cNvSpPr/>
            <p:nvPr/>
          </p:nvSpPr>
          <p:spPr>
            <a:xfrm>
              <a:off x="6130500" y="2501525"/>
              <a:ext cx="237800" cy="117050"/>
            </a:xfrm>
            <a:custGeom>
              <a:rect b="b" l="l" r="r" t="t"/>
              <a:pathLst>
                <a:path extrusionOk="0" h="4682" w="9512">
                  <a:moveTo>
                    <a:pt x="3841" y="0"/>
                  </a:moveTo>
                  <a:lnTo>
                    <a:pt x="3627" y="33"/>
                  </a:lnTo>
                  <a:lnTo>
                    <a:pt x="3413" y="66"/>
                  </a:lnTo>
                  <a:lnTo>
                    <a:pt x="3215" y="116"/>
                  </a:lnTo>
                  <a:lnTo>
                    <a:pt x="3034" y="165"/>
                  </a:lnTo>
                  <a:lnTo>
                    <a:pt x="2687" y="281"/>
                  </a:lnTo>
                  <a:lnTo>
                    <a:pt x="2391" y="429"/>
                  </a:lnTo>
                  <a:lnTo>
                    <a:pt x="2127" y="577"/>
                  </a:lnTo>
                  <a:lnTo>
                    <a:pt x="1929" y="709"/>
                  </a:lnTo>
                  <a:lnTo>
                    <a:pt x="1764" y="841"/>
                  </a:lnTo>
                  <a:lnTo>
                    <a:pt x="1649" y="956"/>
                  </a:lnTo>
                  <a:lnTo>
                    <a:pt x="1550" y="1055"/>
                  </a:lnTo>
                  <a:lnTo>
                    <a:pt x="1154" y="1138"/>
                  </a:lnTo>
                  <a:lnTo>
                    <a:pt x="132" y="1401"/>
                  </a:lnTo>
                  <a:lnTo>
                    <a:pt x="50" y="1632"/>
                  </a:lnTo>
                  <a:lnTo>
                    <a:pt x="1" y="1879"/>
                  </a:lnTo>
                  <a:lnTo>
                    <a:pt x="1" y="2127"/>
                  </a:lnTo>
                  <a:lnTo>
                    <a:pt x="17" y="2390"/>
                  </a:lnTo>
                  <a:lnTo>
                    <a:pt x="83" y="2638"/>
                  </a:lnTo>
                  <a:lnTo>
                    <a:pt x="182" y="2885"/>
                  </a:lnTo>
                  <a:lnTo>
                    <a:pt x="330" y="3132"/>
                  </a:lnTo>
                  <a:lnTo>
                    <a:pt x="413" y="3264"/>
                  </a:lnTo>
                  <a:lnTo>
                    <a:pt x="512" y="3380"/>
                  </a:lnTo>
                  <a:lnTo>
                    <a:pt x="610" y="3495"/>
                  </a:lnTo>
                  <a:lnTo>
                    <a:pt x="742" y="3594"/>
                  </a:lnTo>
                  <a:lnTo>
                    <a:pt x="858" y="3709"/>
                  </a:lnTo>
                  <a:lnTo>
                    <a:pt x="1006" y="3808"/>
                  </a:lnTo>
                  <a:lnTo>
                    <a:pt x="1154" y="3907"/>
                  </a:lnTo>
                  <a:lnTo>
                    <a:pt x="1319" y="4006"/>
                  </a:lnTo>
                  <a:lnTo>
                    <a:pt x="1682" y="4187"/>
                  </a:lnTo>
                  <a:lnTo>
                    <a:pt x="2094" y="4352"/>
                  </a:lnTo>
                  <a:lnTo>
                    <a:pt x="2556" y="4484"/>
                  </a:lnTo>
                  <a:lnTo>
                    <a:pt x="3067" y="4583"/>
                  </a:lnTo>
                  <a:lnTo>
                    <a:pt x="3627" y="4665"/>
                  </a:lnTo>
                  <a:lnTo>
                    <a:pt x="3841" y="4682"/>
                  </a:lnTo>
                  <a:lnTo>
                    <a:pt x="4056" y="4682"/>
                  </a:lnTo>
                  <a:lnTo>
                    <a:pt x="4501" y="4665"/>
                  </a:lnTo>
                  <a:lnTo>
                    <a:pt x="4929" y="4616"/>
                  </a:lnTo>
                  <a:lnTo>
                    <a:pt x="5358" y="4533"/>
                  </a:lnTo>
                  <a:lnTo>
                    <a:pt x="5803" y="4418"/>
                  </a:lnTo>
                  <a:lnTo>
                    <a:pt x="6215" y="4270"/>
                  </a:lnTo>
                  <a:lnTo>
                    <a:pt x="6644" y="4105"/>
                  </a:lnTo>
                  <a:lnTo>
                    <a:pt x="7039" y="3923"/>
                  </a:lnTo>
                  <a:lnTo>
                    <a:pt x="7435" y="3709"/>
                  </a:lnTo>
                  <a:lnTo>
                    <a:pt x="7798" y="3495"/>
                  </a:lnTo>
                  <a:lnTo>
                    <a:pt x="8160" y="3264"/>
                  </a:lnTo>
                  <a:lnTo>
                    <a:pt x="8490" y="3033"/>
                  </a:lnTo>
                  <a:lnTo>
                    <a:pt x="8787" y="2786"/>
                  </a:lnTo>
                  <a:lnTo>
                    <a:pt x="9067" y="2539"/>
                  </a:lnTo>
                  <a:lnTo>
                    <a:pt x="9298" y="2308"/>
                  </a:lnTo>
                  <a:lnTo>
                    <a:pt x="9512" y="2061"/>
                  </a:lnTo>
                  <a:lnTo>
                    <a:pt x="8951" y="1863"/>
                  </a:lnTo>
                  <a:lnTo>
                    <a:pt x="8407" y="1649"/>
                  </a:lnTo>
                  <a:lnTo>
                    <a:pt x="8127" y="1517"/>
                  </a:lnTo>
                  <a:lnTo>
                    <a:pt x="7847" y="1368"/>
                  </a:lnTo>
                  <a:lnTo>
                    <a:pt x="7567" y="1220"/>
                  </a:lnTo>
                  <a:lnTo>
                    <a:pt x="7303" y="1055"/>
                  </a:lnTo>
                  <a:lnTo>
                    <a:pt x="6957" y="841"/>
                  </a:lnTo>
                  <a:lnTo>
                    <a:pt x="6627" y="660"/>
                  </a:lnTo>
                  <a:lnTo>
                    <a:pt x="6297" y="495"/>
                  </a:lnTo>
                  <a:lnTo>
                    <a:pt x="5984" y="363"/>
                  </a:lnTo>
                  <a:lnTo>
                    <a:pt x="5671" y="264"/>
                  </a:lnTo>
                  <a:lnTo>
                    <a:pt x="5391" y="165"/>
                  </a:lnTo>
                  <a:lnTo>
                    <a:pt x="5094" y="99"/>
                  </a:lnTo>
                  <a:lnTo>
                    <a:pt x="4830" y="50"/>
                  </a:lnTo>
                  <a:lnTo>
                    <a:pt x="4567" y="17"/>
                  </a:lnTo>
                  <a:lnTo>
                    <a:pt x="43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5"/>
            <p:cNvSpPr/>
            <p:nvPr/>
          </p:nvSpPr>
          <p:spPr>
            <a:xfrm>
              <a:off x="6138325" y="2255900"/>
              <a:ext cx="47425" cy="85750"/>
            </a:xfrm>
            <a:custGeom>
              <a:rect b="b" l="l" r="r" t="t"/>
              <a:pathLst>
                <a:path extrusionOk="0" h="3430" w="1897">
                  <a:moveTo>
                    <a:pt x="907" y="1"/>
                  </a:moveTo>
                  <a:lnTo>
                    <a:pt x="726" y="83"/>
                  </a:lnTo>
                  <a:lnTo>
                    <a:pt x="545" y="199"/>
                  </a:lnTo>
                  <a:lnTo>
                    <a:pt x="347" y="347"/>
                  </a:lnTo>
                  <a:lnTo>
                    <a:pt x="248" y="430"/>
                  </a:lnTo>
                  <a:lnTo>
                    <a:pt x="166" y="528"/>
                  </a:lnTo>
                  <a:lnTo>
                    <a:pt x="100" y="644"/>
                  </a:lnTo>
                  <a:lnTo>
                    <a:pt x="34" y="759"/>
                  </a:lnTo>
                  <a:lnTo>
                    <a:pt x="1" y="875"/>
                  </a:lnTo>
                  <a:lnTo>
                    <a:pt x="1" y="1006"/>
                  </a:lnTo>
                  <a:lnTo>
                    <a:pt x="17" y="1155"/>
                  </a:lnTo>
                  <a:lnTo>
                    <a:pt x="67" y="1303"/>
                  </a:lnTo>
                  <a:lnTo>
                    <a:pt x="199" y="1583"/>
                  </a:lnTo>
                  <a:lnTo>
                    <a:pt x="314" y="1798"/>
                  </a:lnTo>
                  <a:lnTo>
                    <a:pt x="495" y="2094"/>
                  </a:lnTo>
                  <a:lnTo>
                    <a:pt x="545" y="2226"/>
                  </a:lnTo>
                  <a:lnTo>
                    <a:pt x="594" y="2391"/>
                  </a:lnTo>
                  <a:lnTo>
                    <a:pt x="594" y="2556"/>
                  </a:lnTo>
                  <a:lnTo>
                    <a:pt x="594" y="2787"/>
                  </a:lnTo>
                  <a:lnTo>
                    <a:pt x="578" y="2919"/>
                  </a:lnTo>
                  <a:lnTo>
                    <a:pt x="594" y="3017"/>
                  </a:lnTo>
                  <a:lnTo>
                    <a:pt x="611" y="3116"/>
                  </a:lnTo>
                  <a:lnTo>
                    <a:pt x="627" y="3199"/>
                  </a:lnTo>
                  <a:lnTo>
                    <a:pt x="660" y="3265"/>
                  </a:lnTo>
                  <a:lnTo>
                    <a:pt x="693" y="3314"/>
                  </a:lnTo>
                  <a:lnTo>
                    <a:pt x="743" y="3347"/>
                  </a:lnTo>
                  <a:lnTo>
                    <a:pt x="792" y="3380"/>
                  </a:lnTo>
                  <a:lnTo>
                    <a:pt x="907" y="3430"/>
                  </a:lnTo>
                  <a:lnTo>
                    <a:pt x="1138" y="3430"/>
                  </a:lnTo>
                  <a:lnTo>
                    <a:pt x="1254" y="3397"/>
                  </a:lnTo>
                  <a:lnTo>
                    <a:pt x="1319" y="3347"/>
                  </a:lnTo>
                  <a:lnTo>
                    <a:pt x="1402" y="3248"/>
                  </a:lnTo>
                  <a:lnTo>
                    <a:pt x="1484" y="3100"/>
                  </a:lnTo>
                  <a:lnTo>
                    <a:pt x="1583" y="2902"/>
                  </a:lnTo>
                  <a:lnTo>
                    <a:pt x="1666" y="2688"/>
                  </a:lnTo>
                  <a:lnTo>
                    <a:pt x="1748" y="2424"/>
                  </a:lnTo>
                  <a:lnTo>
                    <a:pt x="1814" y="2160"/>
                  </a:lnTo>
                  <a:lnTo>
                    <a:pt x="1863" y="1864"/>
                  </a:lnTo>
                  <a:lnTo>
                    <a:pt x="1896" y="1583"/>
                  </a:lnTo>
                  <a:lnTo>
                    <a:pt x="1896" y="1287"/>
                  </a:lnTo>
                  <a:lnTo>
                    <a:pt x="1880" y="1138"/>
                  </a:lnTo>
                  <a:lnTo>
                    <a:pt x="1847" y="1006"/>
                  </a:lnTo>
                  <a:lnTo>
                    <a:pt x="1814" y="875"/>
                  </a:lnTo>
                  <a:lnTo>
                    <a:pt x="1765" y="743"/>
                  </a:lnTo>
                  <a:lnTo>
                    <a:pt x="1699" y="611"/>
                  </a:lnTo>
                  <a:lnTo>
                    <a:pt x="1633" y="495"/>
                  </a:lnTo>
                  <a:lnTo>
                    <a:pt x="1550" y="397"/>
                  </a:lnTo>
                  <a:lnTo>
                    <a:pt x="1451" y="298"/>
                  </a:lnTo>
                  <a:lnTo>
                    <a:pt x="1336" y="199"/>
                  </a:lnTo>
                  <a:lnTo>
                    <a:pt x="1204" y="116"/>
                  </a:lnTo>
                  <a:lnTo>
                    <a:pt x="1072" y="50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rgbClr val="543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5"/>
            <p:cNvSpPr/>
            <p:nvPr/>
          </p:nvSpPr>
          <p:spPr>
            <a:xfrm>
              <a:off x="6128025" y="2164850"/>
              <a:ext cx="248125" cy="281875"/>
            </a:xfrm>
            <a:custGeom>
              <a:rect b="b" l="l" r="r" t="t"/>
              <a:pathLst>
                <a:path extrusionOk="0" h="11275" w="9925">
                  <a:moveTo>
                    <a:pt x="3067" y="0"/>
                  </a:moveTo>
                  <a:lnTo>
                    <a:pt x="2803" y="16"/>
                  </a:lnTo>
                  <a:lnTo>
                    <a:pt x="2523" y="49"/>
                  </a:lnTo>
                  <a:lnTo>
                    <a:pt x="2243" y="115"/>
                  </a:lnTo>
                  <a:lnTo>
                    <a:pt x="1946" y="198"/>
                  </a:lnTo>
                  <a:lnTo>
                    <a:pt x="1649" y="313"/>
                  </a:lnTo>
                  <a:lnTo>
                    <a:pt x="1369" y="445"/>
                  </a:lnTo>
                  <a:lnTo>
                    <a:pt x="1105" y="593"/>
                  </a:lnTo>
                  <a:lnTo>
                    <a:pt x="891" y="758"/>
                  </a:lnTo>
                  <a:lnTo>
                    <a:pt x="693" y="923"/>
                  </a:lnTo>
                  <a:lnTo>
                    <a:pt x="528" y="1088"/>
                  </a:lnTo>
                  <a:lnTo>
                    <a:pt x="396" y="1269"/>
                  </a:lnTo>
                  <a:lnTo>
                    <a:pt x="264" y="1451"/>
                  </a:lnTo>
                  <a:lnTo>
                    <a:pt x="182" y="1648"/>
                  </a:lnTo>
                  <a:lnTo>
                    <a:pt x="116" y="1846"/>
                  </a:lnTo>
                  <a:lnTo>
                    <a:pt x="50" y="2044"/>
                  </a:lnTo>
                  <a:lnTo>
                    <a:pt x="17" y="2242"/>
                  </a:lnTo>
                  <a:lnTo>
                    <a:pt x="1" y="2440"/>
                  </a:lnTo>
                  <a:lnTo>
                    <a:pt x="1" y="2637"/>
                  </a:lnTo>
                  <a:lnTo>
                    <a:pt x="17" y="2835"/>
                  </a:lnTo>
                  <a:lnTo>
                    <a:pt x="50" y="3033"/>
                  </a:lnTo>
                  <a:lnTo>
                    <a:pt x="83" y="3231"/>
                  </a:lnTo>
                  <a:lnTo>
                    <a:pt x="182" y="3593"/>
                  </a:lnTo>
                  <a:lnTo>
                    <a:pt x="314" y="3940"/>
                  </a:lnTo>
                  <a:lnTo>
                    <a:pt x="446" y="4269"/>
                  </a:lnTo>
                  <a:lnTo>
                    <a:pt x="594" y="4533"/>
                  </a:lnTo>
                  <a:lnTo>
                    <a:pt x="726" y="4764"/>
                  </a:lnTo>
                  <a:lnTo>
                    <a:pt x="825" y="4945"/>
                  </a:lnTo>
                  <a:lnTo>
                    <a:pt x="924" y="5094"/>
                  </a:lnTo>
                  <a:lnTo>
                    <a:pt x="5803" y="10105"/>
                  </a:lnTo>
                  <a:lnTo>
                    <a:pt x="5968" y="10302"/>
                  </a:lnTo>
                  <a:lnTo>
                    <a:pt x="6133" y="10500"/>
                  </a:lnTo>
                  <a:lnTo>
                    <a:pt x="6364" y="10731"/>
                  </a:lnTo>
                  <a:lnTo>
                    <a:pt x="6611" y="10945"/>
                  </a:lnTo>
                  <a:lnTo>
                    <a:pt x="6759" y="11044"/>
                  </a:lnTo>
                  <a:lnTo>
                    <a:pt x="6891" y="11143"/>
                  </a:lnTo>
                  <a:lnTo>
                    <a:pt x="7039" y="11209"/>
                  </a:lnTo>
                  <a:lnTo>
                    <a:pt x="7188" y="11258"/>
                  </a:lnTo>
                  <a:lnTo>
                    <a:pt x="7336" y="11275"/>
                  </a:lnTo>
                  <a:lnTo>
                    <a:pt x="7468" y="11275"/>
                  </a:lnTo>
                  <a:lnTo>
                    <a:pt x="7550" y="11258"/>
                  </a:lnTo>
                  <a:lnTo>
                    <a:pt x="7616" y="11242"/>
                  </a:lnTo>
                  <a:lnTo>
                    <a:pt x="7682" y="11193"/>
                  </a:lnTo>
                  <a:lnTo>
                    <a:pt x="7748" y="11143"/>
                  </a:lnTo>
                  <a:lnTo>
                    <a:pt x="7897" y="11011"/>
                  </a:lnTo>
                  <a:lnTo>
                    <a:pt x="8028" y="10846"/>
                  </a:lnTo>
                  <a:lnTo>
                    <a:pt x="8144" y="10649"/>
                  </a:lnTo>
                  <a:lnTo>
                    <a:pt x="8259" y="10434"/>
                  </a:lnTo>
                  <a:lnTo>
                    <a:pt x="8375" y="10204"/>
                  </a:lnTo>
                  <a:lnTo>
                    <a:pt x="8473" y="9956"/>
                  </a:lnTo>
                  <a:lnTo>
                    <a:pt x="8655" y="9495"/>
                  </a:lnTo>
                  <a:lnTo>
                    <a:pt x="8803" y="9099"/>
                  </a:lnTo>
                  <a:lnTo>
                    <a:pt x="8919" y="8703"/>
                  </a:lnTo>
                  <a:lnTo>
                    <a:pt x="8968" y="8687"/>
                  </a:lnTo>
                  <a:lnTo>
                    <a:pt x="9116" y="8588"/>
                  </a:lnTo>
                  <a:lnTo>
                    <a:pt x="9215" y="8506"/>
                  </a:lnTo>
                  <a:lnTo>
                    <a:pt x="9314" y="8407"/>
                  </a:lnTo>
                  <a:lnTo>
                    <a:pt x="9430" y="8275"/>
                  </a:lnTo>
                  <a:lnTo>
                    <a:pt x="9528" y="8110"/>
                  </a:lnTo>
                  <a:lnTo>
                    <a:pt x="9627" y="7912"/>
                  </a:lnTo>
                  <a:lnTo>
                    <a:pt x="9726" y="7681"/>
                  </a:lnTo>
                  <a:lnTo>
                    <a:pt x="9809" y="7418"/>
                  </a:lnTo>
                  <a:lnTo>
                    <a:pt x="9875" y="7105"/>
                  </a:lnTo>
                  <a:lnTo>
                    <a:pt x="9908" y="6742"/>
                  </a:lnTo>
                  <a:lnTo>
                    <a:pt x="9924" y="6330"/>
                  </a:lnTo>
                  <a:lnTo>
                    <a:pt x="9908" y="5868"/>
                  </a:lnTo>
                  <a:lnTo>
                    <a:pt x="9858" y="5357"/>
                  </a:lnTo>
                  <a:lnTo>
                    <a:pt x="9809" y="5094"/>
                  </a:lnTo>
                  <a:lnTo>
                    <a:pt x="9759" y="4846"/>
                  </a:lnTo>
                  <a:lnTo>
                    <a:pt x="9693" y="4615"/>
                  </a:lnTo>
                  <a:lnTo>
                    <a:pt x="9611" y="4418"/>
                  </a:lnTo>
                  <a:lnTo>
                    <a:pt x="9528" y="4220"/>
                  </a:lnTo>
                  <a:lnTo>
                    <a:pt x="9430" y="4039"/>
                  </a:lnTo>
                  <a:lnTo>
                    <a:pt x="9331" y="3874"/>
                  </a:lnTo>
                  <a:lnTo>
                    <a:pt x="9215" y="3725"/>
                  </a:lnTo>
                  <a:lnTo>
                    <a:pt x="9116" y="3577"/>
                  </a:lnTo>
                  <a:lnTo>
                    <a:pt x="8984" y="3462"/>
                  </a:lnTo>
                  <a:lnTo>
                    <a:pt x="8869" y="3346"/>
                  </a:lnTo>
                  <a:lnTo>
                    <a:pt x="8737" y="3247"/>
                  </a:lnTo>
                  <a:lnTo>
                    <a:pt x="8473" y="3082"/>
                  </a:lnTo>
                  <a:lnTo>
                    <a:pt x="8226" y="2951"/>
                  </a:lnTo>
                  <a:lnTo>
                    <a:pt x="7962" y="2852"/>
                  </a:lnTo>
                  <a:lnTo>
                    <a:pt x="7715" y="2786"/>
                  </a:lnTo>
                  <a:lnTo>
                    <a:pt x="7484" y="2736"/>
                  </a:lnTo>
                  <a:lnTo>
                    <a:pt x="7287" y="2703"/>
                  </a:lnTo>
                  <a:lnTo>
                    <a:pt x="6875" y="2703"/>
                  </a:lnTo>
                  <a:lnTo>
                    <a:pt x="6776" y="2539"/>
                  </a:lnTo>
                  <a:lnTo>
                    <a:pt x="6677" y="2357"/>
                  </a:lnTo>
                  <a:lnTo>
                    <a:pt x="6512" y="2126"/>
                  </a:lnTo>
                  <a:lnTo>
                    <a:pt x="6314" y="1863"/>
                  </a:lnTo>
                  <a:lnTo>
                    <a:pt x="6067" y="1582"/>
                  </a:lnTo>
                  <a:lnTo>
                    <a:pt x="5787" y="1269"/>
                  </a:lnTo>
                  <a:lnTo>
                    <a:pt x="5473" y="989"/>
                  </a:lnTo>
                  <a:lnTo>
                    <a:pt x="5292" y="841"/>
                  </a:lnTo>
                  <a:lnTo>
                    <a:pt x="5111" y="709"/>
                  </a:lnTo>
                  <a:lnTo>
                    <a:pt x="4929" y="577"/>
                  </a:lnTo>
                  <a:lnTo>
                    <a:pt x="4715" y="445"/>
                  </a:lnTo>
                  <a:lnTo>
                    <a:pt x="4517" y="346"/>
                  </a:lnTo>
                  <a:lnTo>
                    <a:pt x="4287" y="247"/>
                  </a:lnTo>
                  <a:lnTo>
                    <a:pt x="4056" y="165"/>
                  </a:lnTo>
                  <a:lnTo>
                    <a:pt x="3825" y="99"/>
                  </a:lnTo>
                  <a:lnTo>
                    <a:pt x="3578" y="49"/>
                  </a:lnTo>
                  <a:lnTo>
                    <a:pt x="3330" y="16"/>
                  </a:lnTo>
                  <a:lnTo>
                    <a:pt x="3067" y="0"/>
                  </a:lnTo>
                  <a:close/>
                </a:path>
              </a:pathLst>
            </a:custGeom>
            <a:solidFill>
              <a:srgbClr val="543425"/>
            </a:solidFill>
            <a:ln cap="flat" cmpd="sng" w="9525">
              <a:solidFill>
                <a:srgbClr val="5434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5"/>
            <p:cNvSpPr/>
            <p:nvPr/>
          </p:nvSpPr>
          <p:spPr>
            <a:xfrm>
              <a:off x="6159750" y="2422800"/>
              <a:ext cx="152525" cy="162400"/>
            </a:xfrm>
            <a:custGeom>
              <a:rect b="b" l="l" r="r" t="t"/>
              <a:pathLst>
                <a:path extrusionOk="0" h="6496" w="6101">
                  <a:moveTo>
                    <a:pt x="6100" y="1"/>
                  </a:moveTo>
                  <a:lnTo>
                    <a:pt x="1748" y="446"/>
                  </a:lnTo>
                  <a:lnTo>
                    <a:pt x="1369" y="1484"/>
                  </a:lnTo>
                  <a:lnTo>
                    <a:pt x="825" y="2984"/>
                  </a:lnTo>
                  <a:lnTo>
                    <a:pt x="1" y="5243"/>
                  </a:lnTo>
                  <a:lnTo>
                    <a:pt x="265" y="5490"/>
                  </a:lnTo>
                  <a:lnTo>
                    <a:pt x="512" y="5704"/>
                  </a:lnTo>
                  <a:lnTo>
                    <a:pt x="776" y="5886"/>
                  </a:lnTo>
                  <a:lnTo>
                    <a:pt x="1039" y="6050"/>
                  </a:lnTo>
                  <a:lnTo>
                    <a:pt x="1303" y="6182"/>
                  </a:lnTo>
                  <a:lnTo>
                    <a:pt x="1567" y="6281"/>
                  </a:lnTo>
                  <a:lnTo>
                    <a:pt x="1814" y="6364"/>
                  </a:lnTo>
                  <a:lnTo>
                    <a:pt x="2078" y="6430"/>
                  </a:lnTo>
                  <a:lnTo>
                    <a:pt x="2342" y="6463"/>
                  </a:lnTo>
                  <a:lnTo>
                    <a:pt x="2605" y="6479"/>
                  </a:lnTo>
                  <a:lnTo>
                    <a:pt x="2853" y="6496"/>
                  </a:lnTo>
                  <a:lnTo>
                    <a:pt x="3100" y="6479"/>
                  </a:lnTo>
                  <a:lnTo>
                    <a:pt x="3347" y="6446"/>
                  </a:lnTo>
                  <a:lnTo>
                    <a:pt x="3578" y="6413"/>
                  </a:lnTo>
                  <a:lnTo>
                    <a:pt x="3809" y="6364"/>
                  </a:lnTo>
                  <a:lnTo>
                    <a:pt x="4040" y="6298"/>
                  </a:lnTo>
                  <a:lnTo>
                    <a:pt x="4468" y="6149"/>
                  </a:lnTo>
                  <a:lnTo>
                    <a:pt x="4847" y="5985"/>
                  </a:lnTo>
                  <a:lnTo>
                    <a:pt x="5193" y="5820"/>
                  </a:lnTo>
                  <a:lnTo>
                    <a:pt x="5490" y="5638"/>
                  </a:lnTo>
                  <a:lnTo>
                    <a:pt x="5737" y="5490"/>
                  </a:lnTo>
                  <a:lnTo>
                    <a:pt x="5919" y="5358"/>
                  </a:lnTo>
                  <a:lnTo>
                    <a:pt x="6067" y="5243"/>
                  </a:lnTo>
                  <a:lnTo>
                    <a:pt x="5968" y="4666"/>
                  </a:lnTo>
                  <a:lnTo>
                    <a:pt x="5902" y="4056"/>
                  </a:lnTo>
                  <a:lnTo>
                    <a:pt x="5869" y="3430"/>
                  </a:lnTo>
                  <a:lnTo>
                    <a:pt x="5853" y="2770"/>
                  </a:lnTo>
                  <a:lnTo>
                    <a:pt x="5869" y="2111"/>
                  </a:lnTo>
                  <a:lnTo>
                    <a:pt x="5919" y="1435"/>
                  </a:lnTo>
                  <a:lnTo>
                    <a:pt x="6001" y="726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rgbClr val="EFB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5"/>
            <p:cNvSpPr/>
            <p:nvPr/>
          </p:nvSpPr>
          <p:spPr>
            <a:xfrm>
              <a:off x="6175000" y="2459900"/>
              <a:ext cx="109250" cy="54000"/>
            </a:xfrm>
            <a:custGeom>
              <a:rect b="b" l="l" r="r" t="t"/>
              <a:pathLst>
                <a:path extrusionOk="0" h="2160" w="4370">
                  <a:moveTo>
                    <a:pt x="759" y="0"/>
                  </a:moveTo>
                  <a:lnTo>
                    <a:pt x="1" y="2061"/>
                  </a:lnTo>
                  <a:lnTo>
                    <a:pt x="116" y="2110"/>
                  </a:lnTo>
                  <a:lnTo>
                    <a:pt x="265" y="2143"/>
                  </a:lnTo>
                  <a:lnTo>
                    <a:pt x="429" y="2160"/>
                  </a:lnTo>
                  <a:lnTo>
                    <a:pt x="627" y="2160"/>
                  </a:lnTo>
                  <a:lnTo>
                    <a:pt x="842" y="2143"/>
                  </a:lnTo>
                  <a:lnTo>
                    <a:pt x="1072" y="2110"/>
                  </a:lnTo>
                  <a:lnTo>
                    <a:pt x="1336" y="2044"/>
                  </a:lnTo>
                  <a:lnTo>
                    <a:pt x="1616" y="1962"/>
                  </a:lnTo>
                  <a:lnTo>
                    <a:pt x="1913" y="1847"/>
                  </a:lnTo>
                  <a:lnTo>
                    <a:pt x="2226" y="1698"/>
                  </a:lnTo>
                  <a:lnTo>
                    <a:pt x="2539" y="1517"/>
                  </a:lnTo>
                  <a:lnTo>
                    <a:pt x="2886" y="1303"/>
                  </a:lnTo>
                  <a:lnTo>
                    <a:pt x="3248" y="1055"/>
                  </a:lnTo>
                  <a:lnTo>
                    <a:pt x="3611" y="759"/>
                  </a:lnTo>
                  <a:lnTo>
                    <a:pt x="3990" y="413"/>
                  </a:lnTo>
                  <a:lnTo>
                    <a:pt x="4369" y="33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5"/>
            <p:cNvSpPr/>
            <p:nvPr/>
          </p:nvSpPr>
          <p:spPr>
            <a:xfrm>
              <a:off x="6146575" y="2242300"/>
              <a:ext cx="191250" cy="240700"/>
            </a:xfrm>
            <a:custGeom>
              <a:rect b="b" l="l" r="r" t="t"/>
              <a:pathLst>
                <a:path extrusionOk="0" h="9628" w="7650">
                  <a:moveTo>
                    <a:pt x="3577" y="1"/>
                  </a:moveTo>
                  <a:lnTo>
                    <a:pt x="3182" y="17"/>
                  </a:lnTo>
                  <a:lnTo>
                    <a:pt x="2786" y="50"/>
                  </a:lnTo>
                  <a:lnTo>
                    <a:pt x="2407" y="133"/>
                  </a:lnTo>
                  <a:lnTo>
                    <a:pt x="2044" y="248"/>
                  </a:lnTo>
                  <a:lnTo>
                    <a:pt x="1682" y="397"/>
                  </a:lnTo>
                  <a:lnTo>
                    <a:pt x="1336" y="594"/>
                  </a:lnTo>
                  <a:lnTo>
                    <a:pt x="1171" y="693"/>
                  </a:lnTo>
                  <a:lnTo>
                    <a:pt x="1022" y="809"/>
                  </a:lnTo>
                  <a:lnTo>
                    <a:pt x="907" y="891"/>
                  </a:lnTo>
                  <a:lnTo>
                    <a:pt x="825" y="1023"/>
                  </a:lnTo>
                  <a:lnTo>
                    <a:pt x="742" y="1155"/>
                  </a:lnTo>
                  <a:lnTo>
                    <a:pt x="693" y="1303"/>
                  </a:lnTo>
                  <a:lnTo>
                    <a:pt x="643" y="1452"/>
                  </a:lnTo>
                  <a:lnTo>
                    <a:pt x="610" y="1633"/>
                  </a:lnTo>
                  <a:lnTo>
                    <a:pt x="594" y="1814"/>
                  </a:lnTo>
                  <a:lnTo>
                    <a:pt x="561" y="2210"/>
                  </a:lnTo>
                  <a:lnTo>
                    <a:pt x="544" y="2671"/>
                  </a:lnTo>
                  <a:lnTo>
                    <a:pt x="511" y="3182"/>
                  </a:lnTo>
                  <a:lnTo>
                    <a:pt x="446" y="3743"/>
                  </a:lnTo>
                  <a:lnTo>
                    <a:pt x="396" y="4056"/>
                  </a:lnTo>
                  <a:lnTo>
                    <a:pt x="330" y="4386"/>
                  </a:lnTo>
                  <a:lnTo>
                    <a:pt x="231" y="4913"/>
                  </a:lnTo>
                  <a:lnTo>
                    <a:pt x="132" y="5408"/>
                  </a:lnTo>
                  <a:lnTo>
                    <a:pt x="66" y="5902"/>
                  </a:lnTo>
                  <a:lnTo>
                    <a:pt x="17" y="6347"/>
                  </a:lnTo>
                  <a:lnTo>
                    <a:pt x="0" y="6792"/>
                  </a:lnTo>
                  <a:lnTo>
                    <a:pt x="0" y="7188"/>
                  </a:lnTo>
                  <a:lnTo>
                    <a:pt x="50" y="7567"/>
                  </a:lnTo>
                  <a:lnTo>
                    <a:pt x="83" y="7748"/>
                  </a:lnTo>
                  <a:lnTo>
                    <a:pt x="132" y="7913"/>
                  </a:lnTo>
                  <a:lnTo>
                    <a:pt x="182" y="8078"/>
                  </a:lnTo>
                  <a:lnTo>
                    <a:pt x="248" y="8243"/>
                  </a:lnTo>
                  <a:lnTo>
                    <a:pt x="330" y="8391"/>
                  </a:lnTo>
                  <a:lnTo>
                    <a:pt x="413" y="8523"/>
                  </a:lnTo>
                  <a:lnTo>
                    <a:pt x="511" y="8671"/>
                  </a:lnTo>
                  <a:lnTo>
                    <a:pt x="627" y="8787"/>
                  </a:lnTo>
                  <a:lnTo>
                    <a:pt x="759" y="8902"/>
                  </a:lnTo>
                  <a:lnTo>
                    <a:pt x="891" y="9018"/>
                  </a:lnTo>
                  <a:lnTo>
                    <a:pt x="1039" y="9117"/>
                  </a:lnTo>
                  <a:lnTo>
                    <a:pt x="1204" y="9215"/>
                  </a:lnTo>
                  <a:lnTo>
                    <a:pt x="1385" y="9298"/>
                  </a:lnTo>
                  <a:lnTo>
                    <a:pt x="1583" y="9380"/>
                  </a:lnTo>
                  <a:lnTo>
                    <a:pt x="1797" y="9446"/>
                  </a:lnTo>
                  <a:lnTo>
                    <a:pt x="2012" y="9496"/>
                  </a:lnTo>
                  <a:lnTo>
                    <a:pt x="2259" y="9545"/>
                  </a:lnTo>
                  <a:lnTo>
                    <a:pt x="2506" y="9595"/>
                  </a:lnTo>
                  <a:lnTo>
                    <a:pt x="2918" y="9628"/>
                  </a:lnTo>
                  <a:lnTo>
                    <a:pt x="3512" y="9628"/>
                  </a:lnTo>
                  <a:lnTo>
                    <a:pt x="3726" y="9595"/>
                  </a:lnTo>
                  <a:lnTo>
                    <a:pt x="3924" y="9562"/>
                  </a:lnTo>
                  <a:lnTo>
                    <a:pt x="4105" y="9529"/>
                  </a:lnTo>
                  <a:lnTo>
                    <a:pt x="4303" y="9479"/>
                  </a:lnTo>
                  <a:lnTo>
                    <a:pt x="4501" y="9413"/>
                  </a:lnTo>
                  <a:lnTo>
                    <a:pt x="4682" y="9331"/>
                  </a:lnTo>
                  <a:lnTo>
                    <a:pt x="4863" y="9248"/>
                  </a:lnTo>
                  <a:lnTo>
                    <a:pt x="5028" y="9133"/>
                  </a:lnTo>
                  <a:lnTo>
                    <a:pt x="5193" y="9018"/>
                  </a:lnTo>
                  <a:lnTo>
                    <a:pt x="5358" y="8902"/>
                  </a:lnTo>
                  <a:lnTo>
                    <a:pt x="5506" y="8754"/>
                  </a:lnTo>
                  <a:lnTo>
                    <a:pt x="5852" y="8391"/>
                  </a:lnTo>
                  <a:lnTo>
                    <a:pt x="6165" y="8078"/>
                  </a:lnTo>
                  <a:lnTo>
                    <a:pt x="6429" y="7765"/>
                  </a:lnTo>
                  <a:lnTo>
                    <a:pt x="6644" y="7485"/>
                  </a:lnTo>
                  <a:lnTo>
                    <a:pt x="6775" y="7254"/>
                  </a:lnTo>
                  <a:lnTo>
                    <a:pt x="6907" y="7040"/>
                  </a:lnTo>
                  <a:lnTo>
                    <a:pt x="7006" y="6792"/>
                  </a:lnTo>
                  <a:lnTo>
                    <a:pt x="7089" y="6545"/>
                  </a:lnTo>
                  <a:lnTo>
                    <a:pt x="7138" y="6314"/>
                  </a:lnTo>
                  <a:lnTo>
                    <a:pt x="7187" y="6067"/>
                  </a:lnTo>
                  <a:lnTo>
                    <a:pt x="7220" y="5836"/>
                  </a:lnTo>
                  <a:lnTo>
                    <a:pt x="7286" y="5589"/>
                  </a:lnTo>
                  <a:lnTo>
                    <a:pt x="7418" y="5012"/>
                  </a:lnTo>
                  <a:lnTo>
                    <a:pt x="7550" y="4369"/>
                  </a:lnTo>
                  <a:lnTo>
                    <a:pt x="7600" y="4040"/>
                  </a:lnTo>
                  <a:lnTo>
                    <a:pt x="7633" y="3693"/>
                  </a:lnTo>
                  <a:lnTo>
                    <a:pt x="7649" y="3430"/>
                  </a:lnTo>
                  <a:lnTo>
                    <a:pt x="7649" y="3182"/>
                  </a:lnTo>
                  <a:lnTo>
                    <a:pt x="7649" y="2919"/>
                  </a:lnTo>
                  <a:lnTo>
                    <a:pt x="7616" y="2671"/>
                  </a:lnTo>
                  <a:lnTo>
                    <a:pt x="7567" y="2408"/>
                  </a:lnTo>
                  <a:lnTo>
                    <a:pt x="7484" y="2160"/>
                  </a:lnTo>
                  <a:lnTo>
                    <a:pt x="7402" y="1930"/>
                  </a:lnTo>
                  <a:lnTo>
                    <a:pt x="7270" y="1699"/>
                  </a:lnTo>
                  <a:lnTo>
                    <a:pt x="7122" y="1468"/>
                  </a:lnTo>
                  <a:lnTo>
                    <a:pt x="6957" y="1254"/>
                  </a:lnTo>
                  <a:lnTo>
                    <a:pt x="6742" y="1056"/>
                  </a:lnTo>
                  <a:lnTo>
                    <a:pt x="6495" y="858"/>
                  </a:lnTo>
                  <a:lnTo>
                    <a:pt x="6231" y="693"/>
                  </a:lnTo>
                  <a:lnTo>
                    <a:pt x="5918" y="528"/>
                  </a:lnTo>
                  <a:lnTo>
                    <a:pt x="5556" y="380"/>
                  </a:lnTo>
                  <a:lnTo>
                    <a:pt x="5160" y="265"/>
                  </a:lnTo>
                  <a:lnTo>
                    <a:pt x="4946" y="199"/>
                  </a:lnTo>
                  <a:lnTo>
                    <a:pt x="4863" y="182"/>
                  </a:lnTo>
                  <a:lnTo>
                    <a:pt x="4715" y="149"/>
                  </a:lnTo>
                  <a:lnTo>
                    <a:pt x="4665" y="133"/>
                  </a:lnTo>
                  <a:lnTo>
                    <a:pt x="4550" y="116"/>
                  </a:lnTo>
                  <a:lnTo>
                    <a:pt x="4270" y="67"/>
                  </a:lnTo>
                  <a:lnTo>
                    <a:pt x="3973" y="34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EFB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5"/>
            <p:cNvSpPr/>
            <p:nvPr/>
          </p:nvSpPr>
          <p:spPr>
            <a:xfrm>
              <a:off x="6182025" y="2337100"/>
              <a:ext cx="26400" cy="40400"/>
            </a:xfrm>
            <a:custGeom>
              <a:rect b="b" l="l" r="r" t="t"/>
              <a:pathLst>
                <a:path extrusionOk="0" h="1616" w="1056">
                  <a:moveTo>
                    <a:pt x="956" y="0"/>
                  </a:moveTo>
                  <a:lnTo>
                    <a:pt x="907" y="17"/>
                  </a:lnTo>
                  <a:lnTo>
                    <a:pt x="874" y="50"/>
                  </a:lnTo>
                  <a:lnTo>
                    <a:pt x="33" y="956"/>
                  </a:lnTo>
                  <a:lnTo>
                    <a:pt x="17" y="989"/>
                  </a:lnTo>
                  <a:lnTo>
                    <a:pt x="0" y="1039"/>
                  </a:lnTo>
                  <a:lnTo>
                    <a:pt x="17" y="1088"/>
                  </a:lnTo>
                  <a:lnTo>
                    <a:pt x="33" y="1121"/>
                  </a:lnTo>
                  <a:lnTo>
                    <a:pt x="231" y="1335"/>
                  </a:lnTo>
                  <a:lnTo>
                    <a:pt x="412" y="1566"/>
                  </a:lnTo>
                  <a:lnTo>
                    <a:pt x="445" y="1599"/>
                  </a:lnTo>
                  <a:lnTo>
                    <a:pt x="495" y="1616"/>
                  </a:lnTo>
                  <a:lnTo>
                    <a:pt x="528" y="1616"/>
                  </a:lnTo>
                  <a:lnTo>
                    <a:pt x="577" y="1599"/>
                  </a:lnTo>
                  <a:lnTo>
                    <a:pt x="610" y="1583"/>
                  </a:lnTo>
                  <a:lnTo>
                    <a:pt x="626" y="1533"/>
                  </a:lnTo>
                  <a:lnTo>
                    <a:pt x="626" y="1500"/>
                  </a:lnTo>
                  <a:lnTo>
                    <a:pt x="610" y="1451"/>
                  </a:lnTo>
                  <a:lnTo>
                    <a:pt x="429" y="1187"/>
                  </a:lnTo>
                  <a:lnTo>
                    <a:pt x="277" y="1036"/>
                  </a:lnTo>
                  <a:lnTo>
                    <a:pt x="277" y="1036"/>
                  </a:lnTo>
                  <a:lnTo>
                    <a:pt x="1039" y="215"/>
                  </a:lnTo>
                  <a:lnTo>
                    <a:pt x="1055" y="165"/>
                  </a:lnTo>
                  <a:lnTo>
                    <a:pt x="1055" y="116"/>
                  </a:lnTo>
                  <a:lnTo>
                    <a:pt x="1055" y="83"/>
                  </a:lnTo>
                  <a:lnTo>
                    <a:pt x="1022" y="50"/>
                  </a:lnTo>
                  <a:lnTo>
                    <a:pt x="989" y="1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5"/>
            <p:cNvSpPr/>
            <p:nvPr/>
          </p:nvSpPr>
          <p:spPr>
            <a:xfrm>
              <a:off x="6217450" y="2344500"/>
              <a:ext cx="10325" cy="13625"/>
            </a:xfrm>
            <a:custGeom>
              <a:rect b="b" l="l" r="r" t="t"/>
              <a:pathLst>
                <a:path extrusionOk="0" h="545" w="413">
                  <a:moveTo>
                    <a:pt x="182" y="1"/>
                  </a:moveTo>
                  <a:lnTo>
                    <a:pt x="133" y="17"/>
                  </a:lnTo>
                  <a:lnTo>
                    <a:pt x="67" y="67"/>
                  </a:lnTo>
                  <a:lnTo>
                    <a:pt x="17" y="149"/>
                  </a:lnTo>
                  <a:lnTo>
                    <a:pt x="1" y="265"/>
                  </a:lnTo>
                  <a:lnTo>
                    <a:pt x="17" y="380"/>
                  </a:lnTo>
                  <a:lnTo>
                    <a:pt x="50" y="463"/>
                  </a:lnTo>
                  <a:lnTo>
                    <a:pt x="116" y="528"/>
                  </a:lnTo>
                  <a:lnTo>
                    <a:pt x="149" y="545"/>
                  </a:lnTo>
                  <a:lnTo>
                    <a:pt x="248" y="545"/>
                  </a:lnTo>
                  <a:lnTo>
                    <a:pt x="281" y="528"/>
                  </a:lnTo>
                  <a:lnTo>
                    <a:pt x="347" y="479"/>
                  </a:lnTo>
                  <a:lnTo>
                    <a:pt x="396" y="397"/>
                  </a:lnTo>
                  <a:lnTo>
                    <a:pt x="413" y="281"/>
                  </a:lnTo>
                  <a:lnTo>
                    <a:pt x="413" y="166"/>
                  </a:lnTo>
                  <a:lnTo>
                    <a:pt x="363" y="83"/>
                  </a:lnTo>
                  <a:lnTo>
                    <a:pt x="297" y="17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5"/>
            <p:cNvSpPr/>
            <p:nvPr/>
          </p:nvSpPr>
          <p:spPr>
            <a:xfrm>
              <a:off x="6171300" y="2338750"/>
              <a:ext cx="10325" cy="14025"/>
            </a:xfrm>
            <a:custGeom>
              <a:rect b="b" l="l" r="r" t="t"/>
              <a:pathLst>
                <a:path extrusionOk="0" h="561" w="413">
                  <a:moveTo>
                    <a:pt x="215" y="0"/>
                  </a:moveTo>
                  <a:lnTo>
                    <a:pt x="182" y="17"/>
                  </a:lnTo>
                  <a:lnTo>
                    <a:pt x="132" y="33"/>
                  </a:lnTo>
                  <a:lnTo>
                    <a:pt x="66" y="83"/>
                  </a:lnTo>
                  <a:lnTo>
                    <a:pt x="17" y="165"/>
                  </a:lnTo>
                  <a:lnTo>
                    <a:pt x="0" y="280"/>
                  </a:lnTo>
                  <a:lnTo>
                    <a:pt x="17" y="396"/>
                  </a:lnTo>
                  <a:lnTo>
                    <a:pt x="50" y="478"/>
                  </a:lnTo>
                  <a:lnTo>
                    <a:pt x="116" y="544"/>
                  </a:lnTo>
                  <a:lnTo>
                    <a:pt x="149" y="561"/>
                  </a:lnTo>
                  <a:lnTo>
                    <a:pt x="248" y="561"/>
                  </a:lnTo>
                  <a:lnTo>
                    <a:pt x="281" y="544"/>
                  </a:lnTo>
                  <a:lnTo>
                    <a:pt x="347" y="495"/>
                  </a:lnTo>
                  <a:lnTo>
                    <a:pt x="396" y="396"/>
                  </a:lnTo>
                  <a:lnTo>
                    <a:pt x="413" y="297"/>
                  </a:lnTo>
                  <a:lnTo>
                    <a:pt x="413" y="182"/>
                  </a:lnTo>
                  <a:lnTo>
                    <a:pt x="363" y="99"/>
                  </a:lnTo>
                  <a:lnTo>
                    <a:pt x="297" y="33"/>
                  </a:lnTo>
                  <a:lnTo>
                    <a:pt x="264" y="17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5"/>
            <p:cNvSpPr/>
            <p:nvPr/>
          </p:nvSpPr>
          <p:spPr>
            <a:xfrm>
              <a:off x="6226525" y="2368000"/>
              <a:ext cx="26800" cy="14450"/>
            </a:xfrm>
            <a:custGeom>
              <a:rect b="b" l="l" r="r" t="t"/>
              <a:pathLst>
                <a:path extrusionOk="0" h="578" w="1072">
                  <a:moveTo>
                    <a:pt x="363" y="1"/>
                  </a:moveTo>
                  <a:lnTo>
                    <a:pt x="264" y="17"/>
                  </a:lnTo>
                  <a:lnTo>
                    <a:pt x="182" y="34"/>
                  </a:lnTo>
                  <a:lnTo>
                    <a:pt x="116" y="66"/>
                  </a:lnTo>
                  <a:lnTo>
                    <a:pt x="50" y="99"/>
                  </a:lnTo>
                  <a:lnTo>
                    <a:pt x="17" y="149"/>
                  </a:lnTo>
                  <a:lnTo>
                    <a:pt x="0" y="215"/>
                  </a:lnTo>
                  <a:lnTo>
                    <a:pt x="0" y="264"/>
                  </a:lnTo>
                  <a:lnTo>
                    <a:pt x="17" y="330"/>
                  </a:lnTo>
                  <a:lnTo>
                    <a:pt x="66" y="380"/>
                  </a:lnTo>
                  <a:lnTo>
                    <a:pt x="116" y="429"/>
                  </a:lnTo>
                  <a:lnTo>
                    <a:pt x="198" y="479"/>
                  </a:lnTo>
                  <a:lnTo>
                    <a:pt x="281" y="512"/>
                  </a:lnTo>
                  <a:lnTo>
                    <a:pt x="379" y="545"/>
                  </a:lnTo>
                  <a:lnTo>
                    <a:pt x="478" y="577"/>
                  </a:lnTo>
                  <a:lnTo>
                    <a:pt x="693" y="577"/>
                  </a:lnTo>
                  <a:lnTo>
                    <a:pt x="792" y="561"/>
                  </a:lnTo>
                  <a:lnTo>
                    <a:pt x="874" y="545"/>
                  </a:lnTo>
                  <a:lnTo>
                    <a:pt x="956" y="512"/>
                  </a:lnTo>
                  <a:lnTo>
                    <a:pt x="1006" y="479"/>
                  </a:lnTo>
                  <a:lnTo>
                    <a:pt x="1039" y="429"/>
                  </a:lnTo>
                  <a:lnTo>
                    <a:pt x="1072" y="380"/>
                  </a:lnTo>
                  <a:lnTo>
                    <a:pt x="1055" y="314"/>
                  </a:lnTo>
                  <a:lnTo>
                    <a:pt x="1039" y="264"/>
                  </a:lnTo>
                  <a:lnTo>
                    <a:pt x="1006" y="198"/>
                  </a:lnTo>
                  <a:lnTo>
                    <a:pt x="940" y="149"/>
                  </a:lnTo>
                  <a:lnTo>
                    <a:pt x="858" y="99"/>
                  </a:lnTo>
                  <a:lnTo>
                    <a:pt x="775" y="66"/>
                  </a:lnTo>
                  <a:lnTo>
                    <a:pt x="676" y="34"/>
                  </a:lnTo>
                  <a:lnTo>
                    <a:pt x="577" y="17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5"/>
            <p:cNvSpPr/>
            <p:nvPr/>
          </p:nvSpPr>
          <p:spPr>
            <a:xfrm>
              <a:off x="6151100" y="2360175"/>
              <a:ext cx="24750" cy="14450"/>
            </a:xfrm>
            <a:custGeom>
              <a:rect b="b" l="l" r="r" t="t"/>
              <a:pathLst>
                <a:path extrusionOk="0" h="578" w="990">
                  <a:moveTo>
                    <a:pt x="265" y="0"/>
                  </a:moveTo>
                  <a:lnTo>
                    <a:pt x="166" y="17"/>
                  </a:lnTo>
                  <a:lnTo>
                    <a:pt x="83" y="33"/>
                  </a:lnTo>
                  <a:lnTo>
                    <a:pt x="1" y="396"/>
                  </a:lnTo>
                  <a:lnTo>
                    <a:pt x="83" y="445"/>
                  </a:lnTo>
                  <a:lnTo>
                    <a:pt x="182" y="495"/>
                  </a:lnTo>
                  <a:lnTo>
                    <a:pt x="297" y="544"/>
                  </a:lnTo>
                  <a:lnTo>
                    <a:pt x="413" y="561"/>
                  </a:lnTo>
                  <a:lnTo>
                    <a:pt x="528" y="577"/>
                  </a:lnTo>
                  <a:lnTo>
                    <a:pt x="627" y="577"/>
                  </a:lnTo>
                  <a:lnTo>
                    <a:pt x="726" y="561"/>
                  </a:lnTo>
                  <a:lnTo>
                    <a:pt x="808" y="544"/>
                  </a:lnTo>
                  <a:lnTo>
                    <a:pt x="874" y="511"/>
                  </a:lnTo>
                  <a:lnTo>
                    <a:pt x="940" y="462"/>
                  </a:lnTo>
                  <a:lnTo>
                    <a:pt x="973" y="429"/>
                  </a:lnTo>
                  <a:lnTo>
                    <a:pt x="990" y="363"/>
                  </a:lnTo>
                  <a:lnTo>
                    <a:pt x="990" y="314"/>
                  </a:lnTo>
                  <a:lnTo>
                    <a:pt x="973" y="248"/>
                  </a:lnTo>
                  <a:lnTo>
                    <a:pt x="924" y="198"/>
                  </a:lnTo>
                  <a:lnTo>
                    <a:pt x="858" y="149"/>
                  </a:lnTo>
                  <a:lnTo>
                    <a:pt x="792" y="99"/>
                  </a:lnTo>
                  <a:lnTo>
                    <a:pt x="710" y="66"/>
                  </a:lnTo>
                  <a:lnTo>
                    <a:pt x="611" y="33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"/>
            <p:cNvSpPr/>
            <p:nvPr/>
          </p:nvSpPr>
          <p:spPr>
            <a:xfrm>
              <a:off x="6212500" y="2317325"/>
              <a:ext cx="34250" cy="18150"/>
            </a:xfrm>
            <a:custGeom>
              <a:rect b="b" l="l" r="r" t="t"/>
              <a:pathLst>
                <a:path extrusionOk="0" h="726" w="1370">
                  <a:moveTo>
                    <a:pt x="594" y="0"/>
                  </a:moveTo>
                  <a:lnTo>
                    <a:pt x="429" y="17"/>
                  </a:lnTo>
                  <a:lnTo>
                    <a:pt x="281" y="82"/>
                  </a:lnTo>
                  <a:lnTo>
                    <a:pt x="116" y="165"/>
                  </a:lnTo>
                  <a:lnTo>
                    <a:pt x="50" y="231"/>
                  </a:lnTo>
                  <a:lnTo>
                    <a:pt x="1" y="313"/>
                  </a:lnTo>
                  <a:lnTo>
                    <a:pt x="1" y="412"/>
                  </a:lnTo>
                  <a:lnTo>
                    <a:pt x="17" y="462"/>
                  </a:lnTo>
                  <a:lnTo>
                    <a:pt x="34" y="511"/>
                  </a:lnTo>
                  <a:lnTo>
                    <a:pt x="100" y="577"/>
                  </a:lnTo>
                  <a:lnTo>
                    <a:pt x="182" y="626"/>
                  </a:lnTo>
                  <a:lnTo>
                    <a:pt x="281" y="626"/>
                  </a:lnTo>
                  <a:lnTo>
                    <a:pt x="331" y="610"/>
                  </a:lnTo>
                  <a:lnTo>
                    <a:pt x="380" y="593"/>
                  </a:lnTo>
                  <a:lnTo>
                    <a:pt x="495" y="528"/>
                  </a:lnTo>
                  <a:lnTo>
                    <a:pt x="578" y="495"/>
                  </a:lnTo>
                  <a:lnTo>
                    <a:pt x="726" y="495"/>
                  </a:lnTo>
                  <a:lnTo>
                    <a:pt x="792" y="511"/>
                  </a:lnTo>
                  <a:lnTo>
                    <a:pt x="842" y="544"/>
                  </a:lnTo>
                  <a:lnTo>
                    <a:pt x="908" y="610"/>
                  </a:lnTo>
                  <a:lnTo>
                    <a:pt x="973" y="676"/>
                  </a:lnTo>
                  <a:lnTo>
                    <a:pt x="1056" y="709"/>
                  </a:lnTo>
                  <a:lnTo>
                    <a:pt x="1155" y="725"/>
                  </a:lnTo>
                  <a:lnTo>
                    <a:pt x="1204" y="709"/>
                  </a:lnTo>
                  <a:lnTo>
                    <a:pt x="1237" y="692"/>
                  </a:lnTo>
                  <a:lnTo>
                    <a:pt x="1320" y="626"/>
                  </a:lnTo>
                  <a:lnTo>
                    <a:pt x="1353" y="544"/>
                  </a:lnTo>
                  <a:lnTo>
                    <a:pt x="1369" y="495"/>
                  </a:lnTo>
                  <a:lnTo>
                    <a:pt x="1369" y="445"/>
                  </a:lnTo>
                  <a:lnTo>
                    <a:pt x="1353" y="396"/>
                  </a:lnTo>
                  <a:lnTo>
                    <a:pt x="1336" y="346"/>
                  </a:lnTo>
                  <a:lnTo>
                    <a:pt x="1221" y="214"/>
                  </a:lnTo>
                  <a:lnTo>
                    <a:pt x="1072" y="115"/>
                  </a:lnTo>
                  <a:lnTo>
                    <a:pt x="924" y="49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5"/>
            <p:cNvSpPr/>
            <p:nvPr/>
          </p:nvSpPr>
          <p:spPr>
            <a:xfrm>
              <a:off x="6163875" y="2313600"/>
              <a:ext cx="32175" cy="15700"/>
            </a:xfrm>
            <a:custGeom>
              <a:rect b="b" l="l" r="r" t="t"/>
              <a:pathLst>
                <a:path extrusionOk="0" h="628" w="1287">
                  <a:moveTo>
                    <a:pt x="528" y="1"/>
                  </a:moveTo>
                  <a:lnTo>
                    <a:pt x="396" y="17"/>
                  </a:lnTo>
                  <a:lnTo>
                    <a:pt x="265" y="67"/>
                  </a:lnTo>
                  <a:lnTo>
                    <a:pt x="133" y="116"/>
                  </a:lnTo>
                  <a:lnTo>
                    <a:pt x="83" y="149"/>
                  </a:lnTo>
                  <a:lnTo>
                    <a:pt x="50" y="198"/>
                  </a:lnTo>
                  <a:lnTo>
                    <a:pt x="34" y="231"/>
                  </a:lnTo>
                  <a:lnTo>
                    <a:pt x="17" y="281"/>
                  </a:lnTo>
                  <a:lnTo>
                    <a:pt x="1" y="380"/>
                  </a:lnTo>
                  <a:lnTo>
                    <a:pt x="34" y="462"/>
                  </a:lnTo>
                  <a:lnTo>
                    <a:pt x="83" y="545"/>
                  </a:lnTo>
                  <a:lnTo>
                    <a:pt x="149" y="594"/>
                  </a:lnTo>
                  <a:lnTo>
                    <a:pt x="199" y="611"/>
                  </a:lnTo>
                  <a:lnTo>
                    <a:pt x="248" y="611"/>
                  </a:lnTo>
                  <a:lnTo>
                    <a:pt x="297" y="594"/>
                  </a:lnTo>
                  <a:lnTo>
                    <a:pt x="347" y="578"/>
                  </a:lnTo>
                  <a:lnTo>
                    <a:pt x="479" y="512"/>
                  </a:lnTo>
                  <a:lnTo>
                    <a:pt x="561" y="495"/>
                  </a:lnTo>
                  <a:lnTo>
                    <a:pt x="693" y="495"/>
                  </a:lnTo>
                  <a:lnTo>
                    <a:pt x="759" y="512"/>
                  </a:lnTo>
                  <a:lnTo>
                    <a:pt x="825" y="545"/>
                  </a:lnTo>
                  <a:lnTo>
                    <a:pt x="891" y="578"/>
                  </a:lnTo>
                  <a:lnTo>
                    <a:pt x="940" y="611"/>
                  </a:lnTo>
                  <a:lnTo>
                    <a:pt x="990" y="627"/>
                  </a:lnTo>
                  <a:lnTo>
                    <a:pt x="1089" y="627"/>
                  </a:lnTo>
                  <a:lnTo>
                    <a:pt x="1171" y="578"/>
                  </a:lnTo>
                  <a:lnTo>
                    <a:pt x="1237" y="512"/>
                  </a:lnTo>
                  <a:lnTo>
                    <a:pt x="1287" y="429"/>
                  </a:lnTo>
                  <a:lnTo>
                    <a:pt x="1287" y="347"/>
                  </a:lnTo>
                  <a:lnTo>
                    <a:pt x="1287" y="297"/>
                  </a:lnTo>
                  <a:lnTo>
                    <a:pt x="1270" y="248"/>
                  </a:lnTo>
                  <a:lnTo>
                    <a:pt x="1237" y="215"/>
                  </a:lnTo>
                  <a:lnTo>
                    <a:pt x="1188" y="182"/>
                  </a:lnTo>
                  <a:lnTo>
                    <a:pt x="1072" y="100"/>
                  </a:lnTo>
                  <a:lnTo>
                    <a:pt x="940" y="50"/>
                  </a:lnTo>
                  <a:lnTo>
                    <a:pt x="809" y="17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5"/>
            <p:cNvSpPr/>
            <p:nvPr/>
          </p:nvSpPr>
          <p:spPr>
            <a:xfrm>
              <a:off x="6297825" y="2405925"/>
              <a:ext cx="25975" cy="23500"/>
            </a:xfrm>
            <a:custGeom>
              <a:rect b="b" l="l" r="r" t="t"/>
              <a:pathLst>
                <a:path extrusionOk="0" h="940" w="1039">
                  <a:moveTo>
                    <a:pt x="1039" y="0"/>
                  </a:moveTo>
                  <a:lnTo>
                    <a:pt x="923" y="66"/>
                  </a:lnTo>
                  <a:lnTo>
                    <a:pt x="808" y="99"/>
                  </a:lnTo>
                  <a:lnTo>
                    <a:pt x="692" y="132"/>
                  </a:lnTo>
                  <a:lnTo>
                    <a:pt x="561" y="165"/>
                  </a:lnTo>
                  <a:lnTo>
                    <a:pt x="429" y="181"/>
                  </a:lnTo>
                  <a:lnTo>
                    <a:pt x="148" y="181"/>
                  </a:lnTo>
                  <a:lnTo>
                    <a:pt x="0" y="165"/>
                  </a:lnTo>
                  <a:lnTo>
                    <a:pt x="50" y="280"/>
                  </a:lnTo>
                  <a:lnTo>
                    <a:pt x="115" y="396"/>
                  </a:lnTo>
                  <a:lnTo>
                    <a:pt x="181" y="511"/>
                  </a:lnTo>
                  <a:lnTo>
                    <a:pt x="247" y="610"/>
                  </a:lnTo>
                  <a:lnTo>
                    <a:pt x="412" y="791"/>
                  </a:lnTo>
                  <a:lnTo>
                    <a:pt x="594" y="940"/>
                  </a:lnTo>
                  <a:lnTo>
                    <a:pt x="725" y="709"/>
                  </a:lnTo>
                  <a:lnTo>
                    <a:pt x="857" y="495"/>
                  </a:lnTo>
                  <a:lnTo>
                    <a:pt x="956" y="247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5"/>
            <p:cNvSpPr/>
            <p:nvPr/>
          </p:nvSpPr>
          <p:spPr>
            <a:xfrm>
              <a:off x="6169250" y="2242300"/>
              <a:ext cx="168575" cy="131075"/>
            </a:xfrm>
            <a:custGeom>
              <a:rect b="b" l="l" r="r" t="t"/>
              <a:pathLst>
                <a:path extrusionOk="0" h="5243" w="6743">
                  <a:moveTo>
                    <a:pt x="2670" y="1"/>
                  </a:moveTo>
                  <a:lnTo>
                    <a:pt x="2275" y="17"/>
                  </a:lnTo>
                  <a:lnTo>
                    <a:pt x="1879" y="50"/>
                  </a:lnTo>
                  <a:lnTo>
                    <a:pt x="1500" y="133"/>
                  </a:lnTo>
                  <a:lnTo>
                    <a:pt x="1137" y="248"/>
                  </a:lnTo>
                  <a:lnTo>
                    <a:pt x="775" y="397"/>
                  </a:lnTo>
                  <a:lnTo>
                    <a:pt x="429" y="594"/>
                  </a:lnTo>
                  <a:lnTo>
                    <a:pt x="264" y="693"/>
                  </a:lnTo>
                  <a:lnTo>
                    <a:pt x="115" y="809"/>
                  </a:lnTo>
                  <a:lnTo>
                    <a:pt x="0" y="891"/>
                  </a:lnTo>
                  <a:lnTo>
                    <a:pt x="82" y="941"/>
                  </a:lnTo>
                  <a:lnTo>
                    <a:pt x="148" y="990"/>
                  </a:lnTo>
                  <a:lnTo>
                    <a:pt x="264" y="1105"/>
                  </a:lnTo>
                  <a:lnTo>
                    <a:pt x="363" y="1237"/>
                  </a:lnTo>
                  <a:lnTo>
                    <a:pt x="495" y="1369"/>
                  </a:lnTo>
                  <a:lnTo>
                    <a:pt x="561" y="1435"/>
                  </a:lnTo>
                  <a:lnTo>
                    <a:pt x="643" y="1501"/>
                  </a:lnTo>
                  <a:lnTo>
                    <a:pt x="742" y="1567"/>
                  </a:lnTo>
                  <a:lnTo>
                    <a:pt x="857" y="1616"/>
                  </a:lnTo>
                  <a:lnTo>
                    <a:pt x="989" y="1666"/>
                  </a:lnTo>
                  <a:lnTo>
                    <a:pt x="1137" y="1715"/>
                  </a:lnTo>
                  <a:lnTo>
                    <a:pt x="1319" y="1748"/>
                  </a:lnTo>
                  <a:lnTo>
                    <a:pt x="1517" y="1765"/>
                  </a:lnTo>
                  <a:lnTo>
                    <a:pt x="1747" y="1781"/>
                  </a:lnTo>
                  <a:lnTo>
                    <a:pt x="1912" y="1748"/>
                  </a:lnTo>
                  <a:lnTo>
                    <a:pt x="2225" y="1682"/>
                  </a:lnTo>
                  <a:lnTo>
                    <a:pt x="2440" y="1649"/>
                  </a:lnTo>
                  <a:lnTo>
                    <a:pt x="2703" y="1633"/>
                  </a:lnTo>
                  <a:lnTo>
                    <a:pt x="3066" y="1633"/>
                  </a:lnTo>
                  <a:lnTo>
                    <a:pt x="3544" y="1666"/>
                  </a:lnTo>
                  <a:lnTo>
                    <a:pt x="3676" y="1682"/>
                  </a:lnTo>
                  <a:lnTo>
                    <a:pt x="3791" y="1732"/>
                  </a:lnTo>
                  <a:lnTo>
                    <a:pt x="3890" y="1781"/>
                  </a:lnTo>
                  <a:lnTo>
                    <a:pt x="3973" y="1847"/>
                  </a:lnTo>
                  <a:lnTo>
                    <a:pt x="4039" y="1913"/>
                  </a:lnTo>
                  <a:lnTo>
                    <a:pt x="4105" y="2012"/>
                  </a:lnTo>
                  <a:lnTo>
                    <a:pt x="4138" y="2111"/>
                  </a:lnTo>
                  <a:lnTo>
                    <a:pt x="4171" y="2210"/>
                  </a:lnTo>
                  <a:lnTo>
                    <a:pt x="4203" y="2342"/>
                  </a:lnTo>
                  <a:lnTo>
                    <a:pt x="4203" y="2457"/>
                  </a:lnTo>
                  <a:lnTo>
                    <a:pt x="4203" y="2737"/>
                  </a:lnTo>
                  <a:lnTo>
                    <a:pt x="4187" y="3018"/>
                  </a:lnTo>
                  <a:lnTo>
                    <a:pt x="4138" y="3314"/>
                  </a:lnTo>
                  <a:lnTo>
                    <a:pt x="4022" y="3924"/>
                  </a:lnTo>
                  <a:lnTo>
                    <a:pt x="3923" y="4468"/>
                  </a:lnTo>
                  <a:lnTo>
                    <a:pt x="3907" y="4715"/>
                  </a:lnTo>
                  <a:lnTo>
                    <a:pt x="3907" y="4913"/>
                  </a:lnTo>
                  <a:lnTo>
                    <a:pt x="3907" y="4996"/>
                  </a:lnTo>
                  <a:lnTo>
                    <a:pt x="3940" y="5078"/>
                  </a:lnTo>
                  <a:lnTo>
                    <a:pt x="3973" y="5127"/>
                  </a:lnTo>
                  <a:lnTo>
                    <a:pt x="4006" y="5177"/>
                  </a:lnTo>
                  <a:lnTo>
                    <a:pt x="4055" y="5210"/>
                  </a:lnTo>
                  <a:lnTo>
                    <a:pt x="4105" y="5226"/>
                  </a:lnTo>
                  <a:lnTo>
                    <a:pt x="4154" y="5243"/>
                  </a:lnTo>
                  <a:lnTo>
                    <a:pt x="4203" y="5243"/>
                  </a:lnTo>
                  <a:lnTo>
                    <a:pt x="4302" y="5193"/>
                  </a:lnTo>
                  <a:lnTo>
                    <a:pt x="4401" y="5127"/>
                  </a:lnTo>
                  <a:lnTo>
                    <a:pt x="4500" y="5012"/>
                  </a:lnTo>
                  <a:lnTo>
                    <a:pt x="4599" y="4897"/>
                  </a:lnTo>
                  <a:lnTo>
                    <a:pt x="4813" y="4583"/>
                  </a:lnTo>
                  <a:lnTo>
                    <a:pt x="5061" y="4254"/>
                  </a:lnTo>
                  <a:lnTo>
                    <a:pt x="5209" y="4089"/>
                  </a:lnTo>
                  <a:lnTo>
                    <a:pt x="5357" y="3941"/>
                  </a:lnTo>
                  <a:lnTo>
                    <a:pt x="5522" y="3809"/>
                  </a:lnTo>
                  <a:lnTo>
                    <a:pt x="5704" y="3693"/>
                  </a:lnTo>
                  <a:lnTo>
                    <a:pt x="5901" y="3611"/>
                  </a:lnTo>
                  <a:lnTo>
                    <a:pt x="6000" y="3594"/>
                  </a:lnTo>
                  <a:lnTo>
                    <a:pt x="6099" y="3578"/>
                  </a:lnTo>
                  <a:lnTo>
                    <a:pt x="6297" y="3561"/>
                  </a:lnTo>
                  <a:lnTo>
                    <a:pt x="6462" y="3578"/>
                  </a:lnTo>
                  <a:lnTo>
                    <a:pt x="6610" y="3627"/>
                  </a:lnTo>
                  <a:lnTo>
                    <a:pt x="6726" y="3693"/>
                  </a:lnTo>
                  <a:lnTo>
                    <a:pt x="6742" y="3430"/>
                  </a:lnTo>
                  <a:lnTo>
                    <a:pt x="6742" y="3182"/>
                  </a:lnTo>
                  <a:lnTo>
                    <a:pt x="6742" y="2919"/>
                  </a:lnTo>
                  <a:lnTo>
                    <a:pt x="6709" y="2671"/>
                  </a:lnTo>
                  <a:lnTo>
                    <a:pt x="6660" y="2408"/>
                  </a:lnTo>
                  <a:lnTo>
                    <a:pt x="6577" y="2160"/>
                  </a:lnTo>
                  <a:lnTo>
                    <a:pt x="6495" y="1930"/>
                  </a:lnTo>
                  <a:lnTo>
                    <a:pt x="6363" y="1699"/>
                  </a:lnTo>
                  <a:lnTo>
                    <a:pt x="6215" y="1468"/>
                  </a:lnTo>
                  <a:lnTo>
                    <a:pt x="6050" y="1254"/>
                  </a:lnTo>
                  <a:lnTo>
                    <a:pt x="5835" y="1056"/>
                  </a:lnTo>
                  <a:lnTo>
                    <a:pt x="5588" y="858"/>
                  </a:lnTo>
                  <a:lnTo>
                    <a:pt x="5324" y="693"/>
                  </a:lnTo>
                  <a:lnTo>
                    <a:pt x="5011" y="528"/>
                  </a:lnTo>
                  <a:lnTo>
                    <a:pt x="4649" y="380"/>
                  </a:lnTo>
                  <a:lnTo>
                    <a:pt x="4253" y="265"/>
                  </a:lnTo>
                  <a:lnTo>
                    <a:pt x="4039" y="199"/>
                  </a:lnTo>
                  <a:lnTo>
                    <a:pt x="3956" y="182"/>
                  </a:lnTo>
                  <a:lnTo>
                    <a:pt x="3808" y="149"/>
                  </a:lnTo>
                  <a:lnTo>
                    <a:pt x="3758" y="133"/>
                  </a:lnTo>
                  <a:lnTo>
                    <a:pt x="3643" y="116"/>
                  </a:lnTo>
                  <a:lnTo>
                    <a:pt x="3363" y="67"/>
                  </a:lnTo>
                  <a:lnTo>
                    <a:pt x="3066" y="34"/>
                  </a:lnTo>
                  <a:lnTo>
                    <a:pt x="2670" y="1"/>
                  </a:lnTo>
                  <a:close/>
                </a:path>
              </a:pathLst>
            </a:custGeom>
            <a:solidFill>
              <a:srgbClr val="543425"/>
            </a:solidFill>
            <a:ln cap="flat" cmpd="sng" w="9525">
              <a:solidFill>
                <a:srgbClr val="5434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5"/>
            <p:cNvSpPr/>
            <p:nvPr/>
          </p:nvSpPr>
          <p:spPr>
            <a:xfrm>
              <a:off x="6266500" y="2292175"/>
              <a:ext cx="96875" cy="113775"/>
            </a:xfrm>
            <a:custGeom>
              <a:rect b="b" l="l" r="r" t="t"/>
              <a:pathLst>
                <a:path extrusionOk="0" h="4551" w="3875">
                  <a:moveTo>
                    <a:pt x="198" y="1"/>
                  </a:moveTo>
                  <a:lnTo>
                    <a:pt x="231" y="83"/>
                  </a:lnTo>
                  <a:lnTo>
                    <a:pt x="264" y="165"/>
                  </a:lnTo>
                  <a:lnTo>
                    <a:pt x="313" y="347"/>
                  </a:lnTo>
                  <a:lnTo>
                    <a:pt x="330" y="561"/>
                  </a:lnTo>
                  <a:lnTo>
                    <a:pt x="313" y="792"/>
                  </a:lnTo>
                  <a:lnTo>
                    <a:pt x="297" y="1023"/>
                  </a:lnTo>
                  <a:lnTo>
                    <a:pt x="264" y="1270"/>
                  </a:lnTo>
                  <a:lnTo>
                    <a:pt x="165" y="1764"/>
                  </a:lnTo>
                  <a:lnTo>
                    <a:pt x="83" y="2242"/>
                  </a:lnTo>
                  <a:lnTo>
                    <a:pt x="33" y="2457"/>
                  </a:lnTo>
                  <a:lnTo>
                    <a:pt x="17" y="2654"/>
                  </a:lnTo>
                  <a:lnTo>
                    <a:pt x="0" y="2836"/>
                  </a:lnTo>
                  <a:lnTo>
                    <a:pt x="17" y="2984"/>
                  </a:lnTo>
                  <a:lnTo>
                    <a:pt x="50" y="3099"/>
                  </a:lnTo>
                  <a:lnTo>
                    <a:pt x="83" y="3149"/>
                  </a:lnTo>
                  <a:lnTo>
                    <a:pt x="116" y="3182"/>
                  </a:lnTo>
                  <a:lnTo>
                    <a:pt x="165" y="3215"/>
                  </a:lnTo>
                  <a:lnTo>
                    <a:pt x="215" y="3231"/>
                  </a:lnTo>
                  <a:lnTo>
                    <a:pt x="264" y="3248"/>
                  </a:lnTo>
                  <a:lnTo>
                    <a:pt x="313" y="3248"/>
                  </a:lnTo>
                  <a:lnTo>
                    <a:pt x="412" y="3198"/>
                  </a:lnTo>
                  <a:lnTo>
                    <a:pt x="511" y="3132"/>
                  </a:lnTo>
                  <a:lnTo>
                    <a:pt x="610" y="3017"/>
                  </a:lnTo>
                  <a:lnTo>
                    <a:pt x="709" y="2902"/>
                  </a:lnTo>
                  <a:lnTo>
                    <a:pt x="923" y="2588"/>
                  </a:lnTo>
                  <a:lnTo>
                    <a:pt x="1171" y="2259"/>
                  </a:lnTo>
                  <a:lnTo>
                    <a:pt x="1319" y="2094"/>
                  </a:lnTo>
                  <a:lnTo>
                    <a:pt x="1467" y="1946"/>
                  </a:lnTo>
                  <a:lnTo>
                    <a:pt x="1632" y="1814"/>
                  </a:lnTo>
                  <a:lnTo>
                    <a:pt x="1814" y="1698"/>
                  </a:lnTo>
                  <a:lnTo>
                    <a:pt x="2011" y="1616"/>
                  </a:lnTo>
                  <a:lnTo>
                    <a:pt x="2110" y="1599"/>
                  </a:lnTo>
                  <a:lnTo>
                    <a:pt x="2209" y="1583"/>
                  </a:lnTo>
                  <a:lnTo>
                    <a:pt x="2407" y="1566"/>
                  </a:lnTo>
                  <a:lnTo>
                    <a:pt x="2572" y="1583"/>
                  </a:lnTo>
                  <a:lnTo>
                    <a:pt x="2720" y="1632"/>
                  </a:lnTo>
                  <a:lnTo>
                    <a:pt x="2836" y="1698"/>
                  </a:lnTo>
                  <a:lnTo>
                    <a:pt x="2803" y="2045"/>
                  </a:lnTo>
                  <a:lnTo>
                    <a:pt x="2753" y="2374"/>
                  </a:lnTo>
                  <a:lnTo>
                    <a:pt x="2621" y="3017"/>
                  </a:lnTo>
                  <a:lnTo>
                    <a:pt x="2489" y="3594"/>
                  </a:lnTo>
                  <a:lnTo>
                    <a:pt x="2423" y="3841"/>
                  </a:lnTo>
                  <a:lnTo>
                    <a:pt x="2390" y="4072"/>
                  </a:lnTo>
                  <a:lnTo>
                    <a:pt x="2341" y="4319"/>
                  </a:lnTo>
                  <a:lnTo>
                    <a:pt x="2292" y="4550"/>
                  </a:lnTo>
                  <a:lnTo>
                    <a:pt x="2753" y="3693"/>
                  </a:lnTo>
                  <a:lnTo>
                    <a:pt x="3198" y="2869"/>
                  </a:lnTo>
                  <a:lnTo>
                    <a:pt x="3561" y="2127"/>
                  </a:lnTo>
                  <a:lnTo>
                    <a:pt x="3693" y="1830"/>
                  </a:lnTo>
                  <a:lnTo>
                    <a:pt x="3792" y="1583"/>
                  </a:lnTo>
                  <a:lnTo>
                    <a:pt x="3841" y="1418"/>
                  </a:lnTo>
                  <a:lnTo>
                    <a:pt x="3874" y="1253"/>
                  </a:lnTo>
                  <a:lnTo>
                    <a:pt x="3792" y="1154"/>
                  </a:lnTo>
                  <a:lnTo>
                    <a:pt x="3643" y="973"/>
                  </a:lnTo>
                  <a:lnTo>
                    <a:pt x="3445" y="792"/>
                  </a:lnTo>
                  <a:lnTo>
                    <a:pt x="3297" y="676"/>
                  </a:lnTo>
                  <a:lnTo>
                    <a:pt x="3116" y="561"/>
                  </a:lnTo>
                  <a:lnTo>
                    <a:pt x="2934" y="479"/>
                  </a:lnTo>
                  <a:lnTo>
                    <a:pt x="2753" y="380"/>
                  </a:lnTo>
                  <a:lnTo>
                    <a:pt x="2440" y="264"/>
                  </a:lnTo>
                  <a:lnTo>
                    <a:pt x="2110" y="182"/>
                  </a:lnTo>
                  <a:lnTo>
                    <a:pt x="1781" y="99"/>
                  </a:lnTo>
                  <a:lnTo>
                    <a:pt x="1434" y="50"/>
                  </a:lnTo>
                  <a:lnTo>
                    <a:pt x="1105" y="17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543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5"/>
            <p:cNvSpPr/>
            <p:nvPr/>
          </p:nvSpPr>
          <p:spPr>
            <a:xfrm>
              <a:off x="6174175" y="2390675"/>
              <a:ext cx="49475" cy="33400"/>
            </a:xfrm>
            <a:custGeom>
              <a:rect b="b" l="l" r="r" t="t"/>
              <a:pathLst>
                <a:path extrusionOk="0" h="1336" w="1979">
                  <a:moveTo>
                    <a:pt x="1" y="0"/>
                  </a:moveTo>
                  <a:lnTo>
                    <a:pt x="1" y="198"/>
                  </a:lnTo>
                  <a:lnTo>
                    <a:pt x="17" y="379"/>
                  </a:lnTo>
                  <a:lnTo>
                    <a:pt x="67" y="610"/>
                  </a:lnTo>
                  <a:lnTo>
                    <a:pt x="100" y="742"/>
                  </a:lnTo>
                  <a:lnTo>
                    <a:pt x="149" y="857"/>
                  </a:lnTo>
                  <a:lnTo>
                    <a:pt x="215" y="956"/>
                  </a:lnTo>
                  <a:lnTo>
                    <a:pt x="281" y="1072"/>
                  </a:lnTo>
                  <a:lnTo>
                    <a:pt x="364" y="1154"/>
                  </a:lnTo>
                  <a:lnTo>
                    <a:pt x="479" y="1236"/>
                  </a:lnTo>
                  <a:lnTo>
                    <a:pt x="594" y="1286"/>
                  </a:lnTo>
                  <a:lnTo>
                    <a:pt x="743" y="1335"/>
                  </a:lnTo>
                  <a:lnTo>
                    <a:pt x="908" y="1335"/>
                  </a:lnTo>
                  <a:lnTo>
                    <a:pt x="1056" y="1319"/>
                  </a:lnTo>
                  <a:lnTo>
                    <a:pt x="1204" y="1269"/>
                  </a:lnTo>
                  <a:lnTo>
                    <a:pt x="1320" y="1203"/>
                  </a:lnTo>
                  <a:lnTo>
                    <a:pt x="1435" y="1105"/>
                  </a:lnTo>
                  <a:lnTo>
                    <a:pt x="1534" y="1006"/>
                  </a:lnTo>
                  <a:lnTo>
                    <a:pt x="1633" y="890"/>
                  </a:lnTo>
                  <a:lnTo>
                    <a:pt x="1715" y="775"/>
                  </a:lnTo>
                  <a:lnTo>
                    <a:pt x="1831" y="528"/>
                  </a:lnTo>
                  <a:lnTo>
                    <a:pt x="1913" y="313"/>
                  </a:lnTo>
                  <a:lnTo>
                    <a:pt x="1979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5"/>
            <p:cNvSpPr/>
            <p:nvPr/>
          </p:nvSpPr>
          <p:spPr>
            <a:xfrm>
              <a:off x="6185725" y="2432300"/>
              <a:ext cx="17750" cy="7025"/>
            </a:xfrm>
            <a:custGeom>
              <a:rect b="b" l="l" r="r" t="t"/>
              <a:pathLst>
                <a:path extrusionOk="0" h="281" w="710">
                  <a:moveTo>
                    <a:pt x="83" y="0"/>
                  </a:moveTo>
                  <a:lnTo>
                    <a:pt x="50" y="17"/>
                  </a:lnTo>
                  <a:lnTo>
                    <a:pt x="33" y="33"/>
                  </a:lnTo>
                  <a:lnTo>
                    <a:pt x="17" y="66"/>
                  </a:lnTo>
                  <a:lnTo>
                    <a:pt x="0" y="99"/>
                  </a:lnTo>
                  <a:lnTo>
                    <a:pt x="0" y="132"/>
                  </a:lnTo>
                  <a:lnTo>
                    <a:pt x="17" y="165"/>
                  </a:lnTo>
                  <a:lnTo>
                    <a:pt x="50" y="181"/>
                  </a:lnTo>
                  <a:lnTo>
                    <a:pt x="198" y="247"/>
                  </a:lnTo>
                  <a:lnTo>
                    <a:pt x="281" y="264"/>
                  </a:lnTo>
                  <a:lnTo>
                    <a:pt x="363" y="280"/>
                  </a:lnTo>
                  <a:lnTo>
                    <a:pt x="446" y="280"/>
                  </a:lnTo>
                  <a:lnTo>
                    <a:pt x="528" y="264"/>
                  </a:lnTo>
                  <a:lnTo>
                    <a:pt x="594" y="231"/>
                  </a:lnTo>
                  <a:lnTo>
                    <a:pt x="676" y="198"/>
                  </a:lnTo>
                  <a:lnTo>
                    <a:pt x="709" y="165"/>
                  </a:lnTo>
                  <a:lnTo>
                    <a:pt x="709" y="132"/>
                  </a:lnTo>
                  <a:lnTo>
                    <a:pt x="709" y="99"/>
                  </a:lnTo>
                  <a:lnTo>
                    <a:pt x="693" y="66"/>
                  </a:lnTo>
                  <a:lnTo>
                    <a:pt x="676" y="33"/>
                  </a:lnTo>
                  <a:lnTo>
                    <a:pt x="643" y="17"/>
                  </a:lnTo>
                  <a:lnTo>
                    <a:pt x="594" y="17"/>
                  </a:lnTo>
                  <a:lnTo>
                    <a:pt x="561" y="33"/>
                  </a:lnTo>
                  <a:lnTo>
                    <a:pt x="511" y="66"/>
                  </a:lnTo>
                  <a:lnTo>
                    <a:pt x="462" y="82"/>
                  </a:lnTo>
                  <a:lnTo>
                    <a:pt x="347" y="82"/>
                  </a:lnTo>
                  <a:lnTo>
                    <a:pt x="231" y="66"/>
                  </a:lnTo>
                  <a:lnTo>
                    <a:pt x="132" y="1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5"/>
            <p:cNvSpPr/>
            <p:nvPr/>
          </p:nvSpPr>
          <p:spPr>
            <a:xfrm>
              <a:off x="6278025" y="2330900"/>
              <a:ext cx="72975" cy="83700"/>
            </a:xfrm>
            <a:custGeom>
              <a:rect b="b" l="l" r="r" t="t"/>
              <a:pathLst>
                <a:path extrusionOk="0" h="3348" w="2919">
                  <a:moveTo>
                    <a:pt x="1946" y="1"/>
                  </a:moveTo>
                  <a:lnTo>
                    <a:pt x="1814" y="17"/>
                  </a:lnTo>
                  <a:lnTo>
                    <a:pt x="1699" y="34"/>
                  </a:lnTo>
                  <a:lnTo>
                    <a:pt x="1583" y="83"/>
                  </a:lnTo>
                  <a:lnTo>
                    <a:pt x="1468" y="133"/>
                  </a:lnTo>
                  <a:lnTo>
                    <a:pt x="1221" y="281"/>
                  </a:lnTo>
                  <a:lnTo>
                    <a:pt x="1006" y="446"/>
                  </a:lnTo>
                  <a:lnTo>
                    <a:pt x="776" y="644"/>
                  </a:lnTo>
                  <a:lnTo>
                    <a:pt x="594" y="825"/>
                  </a:lnTo>
                  <a:lnTo>
                    <a:pt x="413" y="1007"/>
                  </a:lnTo>
                  <a:lnTo>
                    <a:pt x="298" y="1155"/>
                  </a:lnTo>
                  <a:lnTo>
                    <a:pt x="199" y="1303"/>
                  </a:lnTo>
                  <a:lnTo>
                    <a:pt x="116" y="1452"/>
                  </a:lnTo>
                  <a:lnTo>
                    <a:pt x="67" y="1616"/>
                  </a:lnTo>
                  <a:lnTo>
                    <a:pt x="17" y="1798"/>
                  </a:lnTo>
                  <a:lnTo>
                    <a:pt x="1" y="1963"/>
                  </a:lnTo>
                  <a:lnTo>
                    <a:pt x="1" y="2144"/>
                  </a:lnTo>
                  <a:lnTo>
                    <a:pt x="17" y="2325"/>
                  </a:lnTo>
                  <a:lnTo>
                    <a:pt x="50" y="2474"/>
                  </a:lnTo>
                  <a:lnTo>
                    <a:pt x="100" y="2622"/>
                  </a:lnTo>
                  <a:lnTo>
                    <a:pt x="166" y="2754"/>
                  </a:lnTo>
                  <a:lnTo>
                    <a:pt x="248" y="2886"/>
                  </a:lnTo>
                  <a:lnTo>
                    <a:pt x="347" y="3001"/>
                  </a:lnTo>
                  <a:lnTo>
                    <a:pt x="479" y="3116"/>
                  </a:lnTo>
                  <a:lnTo>
                    <a:pt x="644" y="3199"/>
                  </a:lnTo>
                  <a:lnTo>
                    <a:pt x="825" y="3281"/>
                  </a:lnTo>
                  <a:lnTo>
                    <a:pt x="1023" y="3331"/>
                  </a:lnTo>
                  <a:lnTo>
                    <a:pt x="1221" y="3347"/>
                  </a:lnTo>
                  <a:lnTo>
                    <a:pt x="1386" y="3347"/>
                  </a:lnTo>
                  <a:lnTo>
                    <a:pt x="1567" y="3314"/>
                  </a:lnTo>
                  <a:lnTo>
                    <a:pt x="1715" y="3265"/>
                  </a:lnTo>
                  <a:lnTo>
                    <a:pt x="1864" y="3182"/>
                  </a:lnTo>
                  <a:lnTo>
                    <a:pt x="2012" y="3100"/>
                  </a:lnTo>
                  <a:lnTo>
                    <a:pt x="2127" y="3001"/>
                  </a:lnTo>
                  <a:lnTo>
                    <a:pt x="2259" y="2869"/>
                  </a:lnTo>
                  <a:lnTo>
                    <a:pt x="2358" y="2754"/>
                  </a:lnTo>
                  <a:lnTo>
                    <a:pt x="2457" y="2605"/>
                  </a:lnTo>
                  <a:lnTo>
                    <a:pt x="2556" y="2474"/>
                  </a:lnTo>
                  <a:lnTo>
                    <a:pt x="2622" y="2325"/>
                  </a:lnTo>
                  <a:lnTo>
                    <a:pt x="2688" y="2160"/>
                  </a:lnTo>
                  <a:lnTo>
                    <a:pt x="2754" y="2012"/>
                  </a:lnTo>
                  <a:lnTo>
                    <a:pt x="2803" y="1864"/>
                  </a:lnTo>
                  <a:lnTo>
                    <a:pt x="2869" y="1567"/>
                  </a:lnTo>
                  <a:lnTo>
                    <a:pt x="2902" y="1287"/>
                  </a:lnTo>
                  <a:lnTo>
                    <a:pt x="2919" y="1007"/>
                  </a:lnTo>
                  <a:lnTo>
                    <a:pt x="2902" y="875"/>
                  </a:lnTo>
                  <a:lnTo>
                    <a:pt x="2886" y="743"/>
                  </a:lnTo>
                  <a:lnTo>
                    <a:pt x="2853" y="627"/>
                  </a:lnTo>
                  <a:lnTo>
                    <a:pt x="2803" y="512"/>
                  </a:lnTo>
                  <a:lnTo>
                    <a:pt x="2737" y="413"/>
                  </a:lnTo>
                  <a:lnTo>
                    <a:pt x="2655" y="314"/>
                  </a:lnTo>
                  <a:lnTo>
                    <a:pt x="2556" y="232"/>
                  </a:lnTo>
                  <a:lnTo>
                    <a:pt x="2440" y="149"/>
                  </a:lnTo>
                  <a:lnTo>
                    <a:pt x="2309" y="83"/>
                  </a:lnTo>
                  <a:lnTo>
                    <a:pt x="2160" y="34"/>
                  </a:lnTo>
                  <a:lnTo>
                    <a:pt x="2061" y="1"/>
                  </a:lnTo>
                  <a:close/>
                </a:path>
              </a:pathLst>
            </a:custGeom>
            <a:solidFill>
              <a:srgbClr val="EFB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5"/>
            <p:cNvSpPr/>
            <p:nvPr/>
          </p:nvSpPr>
          <p:spPr>
            <a:xfrm>
              <a:off x="6299875" y="2347400"/>
              <a:ext cx="36700" cy="44525"/>
            </a:xfrm>
            <a:custGeom>
              <a:rect b="b" l="l" r="r" t="t"/>
              <a:pathLst>
                <a:path extrusionOk="0" h="1781" w="1468">
                  <a:moveTo>
                    <a:pt x="1039" y="0"/>
                  </a:moveTo>
                  <a:lnTo>
                    <a:pt x="907" y="17"/>
                  </a:lnTo>
                  <a:lnTo>
                    <a:pt x="792" y="66"/>
                  </a:lnTo>
                  <a:lnTo>
                    <a:pt x="676" y="132"/>
                  </a:lnTo>
                  <a:lnTo>
                    <a:pt x="561" y="215"/>
                  </a:lnTo>
                  <a:lnTo>
                    <a:pt x="462" y="297"/>
                  </a:lnTo>
                  <a:lnTo>
                    <a:pt x="347" y="445"/>
                  </a:lnTo>
                  <a:lnTo>
                    <a:pt x="248" y="594"/>
                  </a:lnTo>
                  <a:lnTo>
                    <a:pt x="165" y="775"/>
                  </a:lnTo>
                  <a:lnTo>
                    <a:pt x="99" y="940"/>
                  </a:lnTo>
                  <a:lnTo>
                    <a:pt x="50" y="1121"/>
                  </a:lnTo>
                  <a:lnTo>
                    <a:pt x="33" y="1303"/>
                  </a:lnTo>
                  <a:lnTo>
                    <a:pt x="17" y="1500"/>
                  </a:lnTo>
                  <a:lnTo>
                    <a:pt x="1" y="1682"/>
                  </a:lnTo>
                  <a:lnTo>
                    <a:pt x="1" y="1731"/>
                  </a:lnTo>
                  <a:lnTo>
                    <a:pt x="33" y="1748"/>
                  </a:lnTo>
                  <a:lnTo>
                    <a:pt x="66" y="1781"/>
                  </a:lnTo>
                  <a:lnTo>
                    <a:pt x="132" y="1781"/>
                  </a:lnTo>
                  <a:lnTo>
                    <a:pt x="165" y="1764"/>
                  </a:lnTo>
                  <a:lnTo>
                    <a:pt x="198" y="1731"/>
                  </a:lnTo>
                  <a:lnTo>
                    <a:pt x="198" y="1682"/>
                  </a:lnTo>
                  <a:lnTo>
                    <a:pt x="215" y="1434"/>
                  </a:lnTo>
                  <a:lnTo>
                    <a:pt x="248" y="1171"/>
                  </a:lnTo>
                  <a:lnTo>
                    <a:pt x="281" y="1055"/>
                  </a:lnTo>
                  <a:lnTo>
                    <a:pt x="314" y="923"/>
                  </a:lnTo>
                  <a:lnTo>
                    <a:pt x="363" y="808"/>
                  </a:lnTo>
                  <a:lnTo>
                    <a:pt x="429" y="693"/>
                  </a:lnTo>
                  <a:lnTo>
                    <a:pt x="495" y="594"/>
                  </a:lnTo>
                  <a:lnTo>
                    <a:pt x="577" y="478"/>
                  </a:lnTo>
                  <a:lnTo>
                    <a:pt x="676" y="379"/>
                  </a:lnTo>
                  <a:lnTo>
                    <a:pt x="792" y="297"/>
                  </a:lnTo>
                  <a:lnTo>
                    <a:pt x="924" y="231"/>
                  </a:lnTo>
                  <a:lnTo>
                    <a:pt x="1039" y="198"/>
                  </a:lnTo>
                  <a:lnTo>
                    <a:pt x="1105" y="182"/>
                  </a:lnTo>
                  <a:lnTo>
                    <a:pt x="1187" y="198"/>
                  </a:lnTo>
                  <a:lnTo>
                    <a:pt x="1253" y="215"/>
                  </a:lnTo>
                  <a:lnTo>
                    <a:pt x="1303" y="231"/>
                  </a:lnTo>
                  <a:lnTo>
                    <a:pt x="1352" y="248"/>
                  </a:lnTo>
                  <a:lnTo>
                    <a:pt x="1402" y="248"/>
                  </a:lnTo>
                  <a:lnTo>
                    <a:pt x="1435" y="231"/>
                  </a:lnTo>
                  <a:lnTo>
                    <a:pt x="1451" y="198"/>
                  </a:lnTo>
                  <a:lnTo>
                    <a:pt x="1468" y="165"/>
                  </a:lnTo>
                  <a:lnTo>
                    <a:pt x="1468" y="132"/>
                  </a:lnTo>
                  <a:lnTo>
                    <a:pt x="1451" y="99"/>
                  </a:lnTo>
                  <a:lnTo>
                    <a:pt x="1418" y="66"/>
                  </a:lnTo>
                  <a:lnTo>
                    <a:pt x="1303" y="17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5"/>
            <p:cNvSpPr/>
            <p:nvPr/>
          </p:nvSpPr>
          <p:spPr>
            <a:xfrm>
              <a:off x="5969775" y="2650700"/>
              <a:ext cx="14450" cy="245225"/>
            </a:xfrm>
            <a:custGeom>
              <a:rect b="b" l="l" r="r" t="t"/>
              <a:pathLst>
                <a:path extrusionOk="0" h="9809" w="578">
                  <a:moveTo>
                    <a:pt x="429" y="0"/>
                  </a:moveTo>
                  <a:lnTo>
                    <a:pt x="380" y="17"/>
                  </a:lnTo>
                  <a:lnTo>
                    <a:pt x="347" y="50"/>
                  </a:lnTo>
                  <a:lnTo>
                    <a:pt x="331" y="99"/>
                  </a:lnTo>
                  <a:lnTo>
                    <a:pt x="199" y="1303"/>
                  </a:lnTo>
                  <a:lnTo>
                    <a:pt x="100" y="2490"/>
                  </a:lnTo>
                  <a:lnTo>
                    <a:pt x="34" y="3693"/>
                  </a:lnTo>
                  <a:lnTo>
                    <a:pt x="1" y="4896"/>
                  </a:lnTo>
                  <a:lnTo>
                    <a:pt x="1" y="6100"/>
                  </a:lnTo>
                  <a:lnTo>
                    <a:pt x="34" y="7303"/>
                  </a:lnTo>
                  <a:lnTo>
                    <a:pt x="116" y="8506"/>
                  </a:lnTo>
                  <a:lnTo>
                    <a:pt x="215" y="9709"/>
                  </a:lnTo>
                  <a:lnTo>
                    <a:pt x="232" y="9742"/>
                  </a:lnTo>
                  <a:lnTo>
                    <a:pt x="265" y="9792"/>
                  </a:lnTo>
                  <a:lnTo>
                    <a:pt x="298" y="9808"/>
                  </a:lnTo>
                  <a:lnTo>
                    <a:pt x="396" y="9808"/>
                  </a:lnTo>
                  <a:lnTo>
                    <a:pt x="429" y="9792"/>
                  </a:lnTo>
                  <a:lnTo>
                    <a:pt x="446" y="9759"/>
                  </a:lnTo>
                  <a:lnTo>
                    <a:pt x="446" y="9709"/>
                  </a:lnTo>
                  <a:lnTo>
                    <a:pt x="347" y="8506"/>
                  </a:lnTo>
                  <a:lnTo>
                    <a:pt x="281" y="7303"/>
                  </a:lnTo>
                  <a:lnTo>
                    <a:pt x="232" y="6100"/>
                  </a:lnTo>
                  <a:lnTo>
                    <a:pt x="232" y="4896"/>
                  </a:lnTo>
                  <a:lnTo>
                    <a:pt x="265" y="3693"/>
                  </a:lnTo>
                  <a:lnTo>
                    <a:pt x="331" y="2490"/>
                  </a:lnTo>
                  <a:lnTo>
                    <a:pt x="429" y="1303"/>
                  </a:lnTo>
                  <a:lnTo>
                    <a:pt x="578" y="99"/>
                  </a:lnTo>
                  <a:lnTo>
                    <a:pt x="561" y="50"/>
                  </a:lnTo>
                  <a:lnTo>
                    <a:pt x="545" y="1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5"/>
            <p:cNvSpPr/>
            <p:nvPr/>
          </p:nvSpPr>
          <p:spPr>
            <a:xfrm>
              <a:off x="6404125" y="2611150"/>
              <a:ext cx="519700" cy="462800"/>
            </a:xfrm>
            <a:custGeom>
              <a:rect b="b" l="l" r="r" t="t"/>
              <a:pathLst>
                <a:path extrusionOk="0" h="18512" w="20788">
                  <a:moveTo>
                    <a:pt x="3594" y="0"/>
                  </a:moveTo>
                  <a:lnTo>
                    <a:pt x="3446" y="33"/>
                  </a:lnTo>
                  <a:lnTo>
                    <a:pt x="3281" y="82"/>
                  </a:lnTo>
                  <a:lnTo>
                    <a:pt x="3133" y="148"/>
                  </a:lnTo>
                  <a:lnTo>
                    <a:pt x="2985" y="231"/>
                  </a:lnTo>
                  <a:lnTo>
                    <a:pt x="2836" y="313"/>
                  </a:lnTo>
                  <a:lnTo>
                    <a:pt x="2688" y="429"/>
                  </a:lnTo>
                  <a:lnTo>
                    <a:pt x="2539" y="544"/>
                  </a:lnTo>
                  <a:lnTo>
                    <a:pt x="2408" y="692"/>
                  </a:lnTo>
                  <a:lnTo>
                    <a:pt x="2259" y="841"/>
                  </a:lnTo>
                  <a:lnTo>
                    <a:pt x="1996" y="1170"/>
                  </a:lnTo>
                  <a:lnTo>
                    <a:pt x="1732" y="1550"/>
                  </a:lnTo>
                  <a:lnTo>
                    <a:pt x="1485" y="1962"/>
                  </a:lnTo>
                  <a:lnTo>
                    <a:pt x="1254" y="2407"/>
                  </a:lnTo>
                  <a:lnTo>
                    <a:pt x="1039" y="2885"/>
                  </a:lnTo>
                  <a:lnTo>
                    <a:pt x="842" y="3379"/>
                  </a:lnTo>
                  <a:lnTo>
                    <a:pt x="660" y="3890"/>
                  </a:lnTo>
                  <a:lnTo>
                    <a:pt x="495" y="4418"/>
                  </a:lnTo>
                  <a:lnTo>
                    <a:pt x="347" y="4962"/>
                  </a:lnTo>
                  <a:lnTo>
                    <a:pt x="232" y="5506"/>
                  </a:lnTo>
                  <a:lnTo>
                    <a:pt x="133" y="6050"/>
                  </a:lnTo>
                  <a:lnTo>
                    <a:pt x="67" y="6594"/>
                  </a:lnTo>
                  <a:lnTo>
                    <a:pt x="17" y="7121"/>
                  </a:lnTo>
                  <a:lnTo>
                    <a:pt x="1" y="7632"/>
                  </a:lnTo>
                  <a:lnTo>
                    <a:pt x="1" y="8127"/>
                  </a:lnTo>
                  <a:lnTo>
                    <a:pt x="50" y="8588"/>
                  </a:lnTo>
                  <a:lnTo>
                    <a:pt x="116" y="9017"/>
                  </a:lnTo>
                  <a:lnTo>
                    <a:pt x="166" y="9231"/>
                  </a:lnTo>
                  <a:lnTo>
                    <a:pt x="215" y="9429"/>
                  </a:lnTo>
                  <a:lnTo>
                    <a:pt x="281" y="9610"/>
                  </a:lnTo>
                  <a:lnTo>
                    <a:pt x="364" y="9791"/>
                  </a:lnTo>
                  <a:lnTo>
                    <a:pt x="446" y="9956"/>
                  </a:lnTo>
                  <a:lnTo>
                    <a:pt x="528" y="10105"/>
                  </a:lnTo>
                  <a:lnTo>
                    <a:pt x="627" y="10237"/>
                  </a:lnTo>
                  <a:lnTo>
                    <a:pt x="743" y="10368"/>
                  </a:lnTo>
                  <a:lnTo>
                    <a:pt x="858" y="10484"/>
                  </a:lnTo>
                  <a:lnTo>
                    <a:pt x="990" y="10583"/>
                  </a:lnTo>
                  <a:lnTo>
                    <a:pt x="1171" y="10797"/>
                  </a:lnTo>
                  <a:lnTo>
                    <a:pt x="1715" y="11407"/>
                  </a:lnTo>
                  <a:lnTo>
                    <a:pt x="2556" y="12281"/>
                  </a:lnTo>
                  <a:lnTo>
                    <a:pt x="3067" y="12808"/>
                  </a:lnTo>
                  <a:lnTo>
                    <a:pt x="3627" y="13368"/>
                  </a:lnTo>
                  <a:lnTo>
                    <a:pt x="4221" y="13945"/>
                  </a:lnTo>
                  <a:lnTo>
                    <a:pt x="4864" y="14555"/>
                  </a:lnTo>
                  <a:lnTo>
                    <a:pt x="5540" y="15149"/>
                  </a:lnTo>
                  <a:lnTo>
                    <a:pt x="6215" y="15742"/>
                  </a:lnTo>
                  <a:lnTo>
                    <a:pt x="6924" y="16303"/>
                  </a:lnTo>
                  <a:lnTo>
                    <a:pt x="7633" y="16830"/>
                  </a:lnTo>
                  <a:lnTo>
                    <a:pt x="7996" y="17077"/>
                  </a:lnTo>
                  <a:lnTo>
                    <a:pt x="8342" y="17325"/>
                  </a:lnTo>
                  <a:lnTo>
                    <a:pt x="8705" y="17555"/>
                  </a:lnTo>
                  <a:lnTo>
                    <a:pt x="9051" y="17753"/>
                  </a:lnTo>
                  <a:lnTo>
                    <a:pt x="9347" y="17918"/>
                  </a:lnTo>
                  <a:lnTo>
                    <a:pt x="9628" y="18050"/>
                  </a:lnTo>
                  <a:lnTo>
                    <a:pt x="9891" y="18182"/>
                  </a:lnTo>
                  <a:lnTo>
                    <a:pt x="10155" y="18281"/>
                  </a:lnTo>
                  <a:lnTo>
                    <a:pt x="10402" y="18363"/>
                  </a:lnTo>
                  <a:lnTo>
                    <a:pt x="10650" y="18429"/>
                  </a:lnTo>
                  <a:lnTo>
                    <a:pt x="10880" y="18478"/>
                  </a:lnTo>
                  <a:lnTo>
                    <a:pt x="11111" y="18511"/>
                  </a:lnTo>
                  <a:lnTo>
                    <a:pt x="11573" y="18511"/>
                  </a:lnTo>
                  <a:lnTo>
                    <a:pt x="11787" y="18495"/>
                  </a:lnTo>
                  <a:lnTo>
                    <a:pt x="12001" y="18445"/>
                  </a:lnTo>
                  <a:lnTo>
                    <a:pt x="12232" y="18380"/>
                  </a:lnTo>
                  <a:lnTo>
                    <a:pt x="12446" y="18314"/>
                  </a:lnTo>
                  <a:lnTo>
                    <a:pt x="12661" y="18215"/>
                  </a:lnTo>
                  <a:lnTo>
                    <a:pt x="12875" y="18099"/>
                  </a:lnTo>
                  <a:lnTo>
                    <a:pt x="13106" y="17967"/>
                  </a:lnTo>
                  <a:lnTo>
                    <a:pt x="13320" y="17819"/>
                  </a:lnTo>
                  <a:lnTo>
                    <a:pt x="13551" y="17671"/>
                  </a:lnTo>
                  <a:lnTo>
                    <a:pt x="13782" y="17489"/>
                  </a:lnTo>
                  <a:lnTo>
                    <a:pt x="14276" y="17077"/>
                  </a:lnTo>
                  <a:lnTo>
                    <a:pt x="14787" y="16599"/>
                  </a:lnTo>
                  <a:lnTo>
                    <a:pt x="15348" y="16055"/>
                  </a:lnTo>
                  <a:lnTo>
                    <a:pt x="15941" y="15445"/>
                  </a:lnTo>
                  <a:lnTo>
                    <a:pt x="17276" y="14044"/>
                  </a:lnTo>
                  <a:lnTo>
                    <a:pt x="17853" y="13418"/>
                  </a:lnTo>
                  <a:lnTo>
                    <a:pt x="18133" y="13088"/>
                  </a:lnTo>
                  <a:lnTo>
                    <a:pt x="18397" y="12759"/>
                  </a:lnTo>
                  <a:lnTo>
                    <a:pt x="18661" y="12429"/>
                  </a:lnTo>
                  <a:lnTo>
                    <a:pt x="18892" y="12099"/>
                  </a:lnTo>
                  <a:lnTo>
                    <a:pt x="19139" y="11770"/>
                  </a:lnTo>
                  <a:lnTo>
                    <a:pt x="19353" y="11423"/>
                  </a:lnTo>
                  <a:lnTo>
                    <a:pt x="19551" y="11094"/>
                  </a:lnTo>
                  <a:lnTo>
                    <a:pt x="19749" y="10764"/>
                  </a:lnTo>
                  <a:lnTo>
                    <a:pt x="19930" y="10418"/>
                  </a:lnTo>
                  <a:lnTo>
                    <a:pt x="20095" y="10088"/>
                  </a:lnTo>
                  <a:lnTo>
                    <a:pt x="20243" y="9758"/>
                  </a:lnTo>
                  <a:lnTo>
                    <a:pt x="20375" y="9429"/>
                  </a:lnTo>
                  <a:lnTo>
                    <a:pt x="20491" y="9099"/>
                  </a:lnTo>
                  <a:lnTo>
                    <a:pt x="20573" y="8769"/>
                  </a:lnTo>
                  <a:lnTo>
                    <a:pt x="20655" y="8440"/>
                  </a:lnTo>
                  <a:lnTo>
                    <a:pt x="20721" y="8127"/>
                  </a:lnTo>
                  <a:lnTo>
                    <a:pt x="20754" y="7813"/>
                  </a:lnTo>
                  <a:lnTo>
                    <a:pt x="20787" y="7500"/>
                  </a:lnTo>
                  <a:lnTo>
                    <a:pt x="20787" y="7203"/>
                  </a:lnTo>
                  <a:lnTo>
                    <a:pt x="20771" y="6907"/>
                  </a:lnTo>
                  <a:lnTo>
                    <a:pt x="20721" y="6627"/>
                  </a:lnTo>
                  <a:lnTo>
                    <a:pt x="20655" y="6346"/>
                  </a:lnTo>
                  <a:lnTo>
                    <a:pt x="20573" y="6066"/>
                  </a:lnTo>
                  <a:lnTo>
                    <a:pt x="20458" y="5802"/>
                  </a:lnTo>
                  <a:lnTo>
                    <a:pt x="20326" y="5555"/>
                  </a:lnTo>
                  <a:lnTo>
                    <a:pt x="20161" y="5308"/>
                  </a:lnTo>
                  <a:lnTo>
                    <a:pt x="19980" y="5077"/>
                  </a:lnTo>
                  <a:lnTo>
                    <a:pt x="19765" y="4863"/>
                  </a:lnTo>
                  <a:lnTo>
                    <a:pt x="19534" y="4648"/>
                  </a:lnTo>
                  <a:lnTo>
                    <a:pt x="19271" y="4451"/>
                  </a:lnTo>
                  <a:lnTo>
                    <a:pt x="19040" y="4302"/>
                  </a:lnTo>
                  <a:lnTo>
                    <a:pt x="18809" y="4170"/>
                  </a:lnTo>
                  <a:lnTo>
                    <a:pt x="18578" y="4039"/>
                  </a:lnTo>
                  <a:lnTo>
                    <a:pt x="18364" y="3940"/>
                  </a:lnTo>
                  <a:lnTo>
                    <a:pt x="18150" y="3841"/>
                  </a:lnTo>
                  <a:lnTo>
                    <a:pt x="17936" y="3758"/>
                  </a:lnTo>
                  <a:lnTo>
                    <a:pt x="17721" y="3709"/>
                  </a:lnTo>
                  <a:lnTo>
                    <a:pt x="17523" y="3659"/>
                  </a:lnTo>
                  <a:lnTo>
                    <a:pt x="17326" y="3610"/>
                  </a:lnTo>
                  <a:lnTo>
                    <a:pt x="17128" y="3594"/>
                  </a:lnTo>
                  <a:lnTo>
                    <a:pt x="16930" y="3577"/>
                  </a:lnTo>
                  <a:lnTo>
                    <a:pt x="16749" y="3577"/>
                  </a:lnTo>
                  <a:lnTo>
                    <a:pt x="16567" y="3594"/>
                  </a:lnTo>
                  <a:lnTo>
                    <a:pt x="16386" y="3610"/>
                  </a:lnTo>
                  <a:lnTo>
                    <a:pt x="16205" y="3643"/>
                  </a:lnTo>
                  <a:lnTo>
                    <a:pt x="16040" y="3692"/>
                  </a:lnTo>
                  <a:lnTo>
                    <a:pt x="15875" y="3742"/>
                  </a:lnTo>
                  <a:lnTo>
                    <a:pt x="15710" y="3808"/>
                  </a:lnTo>
                  <a:lnTo>
                    <a:pt x="15397" y="3956"/>
                  </a:lnTo>
                  <a:lnTo>
                    <a:pt x="15100" y="4121"/>
                  </a:lnTo>
                  <a:lnTo>
                    <a:pt x="14820" y="4335"/>
                  </a:lnTo>
                  <a:lnTo>
                    <a:pt x="14556" y="4566"/>
                  </a:lnTo>
                  <a:lnTo>
                    <a:pt x="14293" y="4813"/>
                  </a:lnTo>
                  <a:lnTo>
                    <a:pt x="14062" y="5094"/>
                  </a:lnTo>
                  <a:lnTo>
                    <a:pt x="13831" y="5374"/>
                  </a:lnTo>
                  <a:lnTo>
                    <a:pt x="13617" y="5654"/>
                  </a:lnTo>
                  <a:lnTo>
                    <a:pt x="13419" y="5951"/>
                  </a:lnTo>
                  <a:lnTo>
                    <a:pt x="13238" y="6264"/>
                  </a:lnTo>
                  <a:lnTo>
                    <a:pt x="13073" y="6561"/>
                  </a:lnTo>
                  <a:lnTo>
                    <a:pt x="12760" y="7138"/>
                  </a:lnTo>
                  <a:lnTo>
                    <a:pt x="12496" y="7682"/>
                  </a:lnTo>
                  <a:lnTo>
                    <a:pt x="12265" y="8143"/>
                  </a:lnTo>
                  <a:lnTo>
                    <a:pt x="12084" y="8489"/>
                  </a:lnTo>
                  <a:lnTo>
                    <a:pt x="12018" y="8621"/>
                  </a:lnTo>
                  <a:lnTo>
                    <a:pt x="11952" y="8720"/>
                  </a:lnTo>
                  <a:lnTo>
                    <a:pt x="11886" y="8786"/>
                  </a:lnTo>
                  <a:lnTo>
                    <a:pt x="11836" y="8786"/>
                  </a:lnTo>
                  <a:lnTo>
                    <a:pt x="11738" y="8753"/>
                  </a:lnTo>
                  <a:lnTo>
                    <a:pt x="11639" y="8704"/>
                  </a:lnTo>
                  <a:lnTo>
                    <a:pt x="11523" y="8638"/>
                  </a:lnTo>
                  <a:lnTo>
                    <a:pt x="11408" y="8555"/>
                  </a:lnTo>
                  <a:lnTo>
                    <a:pt x="11161" y="8341"/>
                  </a:lnTo>
                  <a:lnTo>
                    <a:pt x="10864" y="8077"/>
                  </a:lnTo>
                  <a:lnTo>
                    <a:pt x="10551" y="7747"/>
                  </a:lnTo>
                  <a:lnTo>
                    <a:pt x="10221" y="7352"/>
                  </a:lnTo>
                  <a:lnTo>
                    <a:pt x="9842" y="6907"/>
                  </a:lnTo>
                  <a:lnTo>
                    <a:pt x="9446" y="6412"/>
                  </a:lnTo>
                  <a:lnTo>
                    <a:pt x="8589" y="5291"/>
                  </a:lnTo>
                  <a:lnTo>
                    <a:pt x="7600" y="3989"/>
                  </a:lnTo>
                  <a:lnTo>
                    <a:pt x="5325" y="973"/>
                  </a:lnTo>
                  <a:lnTo>
                    <a:pt x="5177" y="775"/>
                  </a:lnTo>
                  <a:lnTo>
                    <a:pt x="5012" y="593"/>
                  </a:lnTo>
                  <a:lnTo>
                    <a:pt x="4847" y="445"/>
                  </a:lnTo>
                  <a:lnTo>
                    <a:pt x="4699" y="313"/>
                  </a:lnTo>
                  <a:lnTo>
                    <a:pt x="4534" y="214"/>
                  </a:lnTo>
                  <a:lnTo>
                    <a:pt x="4386" y="132"/>
                  </a:lnTo>
                  <a:lnTo>
                    <a:pt x="4221" y="66"/>
                  </a:lnTo>
                  <a:lnTo>
                    <a:pt x="4056" y="17"/>
                  </a:lnTo>
                  <a:lnTo>
                    <a:pt x="39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5"/>
            <p:cNvSpPr/>
            <p:nvPr/>
          </p:nvSpPr>
          <p:spPr>
            <a:xfrm>
              <a:off x="6793975" y="2710875"/>
              <a:ext cx="108425" cy="86150"/>
            </a:xfrm>
            <a:custGeom>
              <a:rect b="b" l="l" r="r" t="t"/>
              <a:pathLst>
                <a:path extrusionOk="0" h="3446" w="4337">
                  <a:moveTo>
                    <a:pt x="1221" y="0"/>
                  </a:moveTo>
                  <a:lnTo>
                    <a:pt x="1039" y="17"/>
                  </a:lnTo>
                  <a:lnTo>
                    <a:pt x="874" y="33"/>
                  </a:lnTo>
                  <a:lnTo>
                    <a:pt x="710" y="83"/>
                  </a:lnTo>
                  <a:lnTo>
                    <a:pt x="561" y="148"/>
                  </a:lnTo>
                  <a:lnTo>
                    <a:pt x="429" y="214"/>
                  </a:lnTo>
                  <a:lnTo>
                    <a:pt x="298" y="313"/>
                  </a:lnTo>
                  <a:lnTo>
                    <a:pt x="199" y="412"/>
                  </a:lnTo>
                  <a:lnTo>
                    <a:pt x="116" y="528"/>
                  </a:lnTo>
                  <a:lnTo>
                    <a:pt x="50" y="676"/>
                  </a:lnTo>
                  <a:lnTo>
                    <a:pt x="17" y="808"/>
                  </a:lnTo>
                  <a:lnTo>
                    <a:pt x="1" y="956"/>
                  </a:lnTo>
                  <a:lnTo>
                    <a:pt x="1" y="1121"/>
                  </a:lnTo>
                  <a:lnTo>
                    <a:pt x="17" y="1269"/>
                  </a:lnTo>
                  <a:lnTo>
                    <a:pt x="67" y="1434"/>
                  </a:lnTo>
                  <a:lnTo>
                    <a:pt x="133" y="1599"/>
                  </a:lnTo>
                  <a:lnTo>
                    <a:pt x="215" y="1764"/>
                  </a:lnTo>
                  <a:lnTo>
                    <a:pt x="314" y="1929"/>
                  </a:lnTo>
                  <a:lnTo>
                    <a:pt x="429" y="2094"/>
                  </a:lnTo>
                  <a:lnTo>
                    <a:pt x="561" y="2258"/>
                  </a:lnTo>
                  <a:lnTo>
                    <a:pt x="710" y="2407"/>
                  </a:lnTo>
                  <a:lnTo>
                    <a:pt x="874" y="2555"/>
                  </a:lnTo>
                  <a:lnTo>
                    <a:pt x="1056" y="2703"/>
                  </a:lnTo>
                  <a:lnTo>
                    <a:pt x="1237" y="2835"/>
                  </a:lnTo>
                  <a:lnTo>
                    <a:pt x="1451" y="2967"/>
                  </a:lnTo>
                  <a:lnTo>
                    <a:pt x="1666" y="3083"/>
                  </a:lnTo>
                  <a:lnTo>
                    <a:pt x="1880" y="3182"/>
                  </a:lnTo>
                  <a:lnTo>
                    <a:pt x="2094" y="3264"/>
                  </a:lnTo>
                  <a:lnTo>
                    <a:pt x="2309" y="3330"/>
                  </a:lnTo>
                  <a:lnTo>
                    <a:pt x="2506" y="3379"/>
                  </a:lnTo>
                  <a:lnTo>
                    <a:pt x="2721" y="3412"/>
                  </a:lnTo>
                  <a:lnTo>
                    <a:pt x="2918" y="3429"/>
                  </a:lnTo>
                  <a:lnTo>
                    <a:pt x="3116" y="3445"/>
                  </a:lnTo>
                  <a:lnTo>
                    <a:pt x="3298" y="3429"/>
                  </a:lnTo>
                  <a:lnTo>
                    <a:pt x="3462" y="3396"/>
                  </a:lnTo>
                  <a:lnTo>
                    <a:pt x="3627" y="3363"/>
                  </a:lnTo>
                  <a:lnTo>
                    <a:pt x="3776" y="3297"/>
                  </a:lnTo>
                  <a:lnTo>
                    <a:pt x="3908" y="3214"/>
                  </a:lnTo>
                  <a:lnTo>
                    <a:pt x="4039" y="3132"/>
                  </a:lnTo>
                  <a:lnTo>
                    <a:pt x="4138" y="3033"/>
                  </a:lnTo>
                  <a:lnTo>
                    <a:pt x="4221" y="2901"/>
                  </a:lnTo>
                  <a:lnTo>
                    <a:pt x="4287" y="2769"/>
                  </a:lnTo>
                  <a:lnTo>
                    <a:pt x="4320" y="2621"/>
                  </a:lnTo>
                  <a:lnTo>
                    <a:pt x="4336" y="2473"/>
                  </a:lnTo>
                  <a:lnTo>
                    <a:pt x="4336" y="2324"/>
                  </a:lnTo>
                  <a:lnTo>
                    <a:pt x="4320" y="2160"/>
                  </a:lnTo>
                  <a:lnTo>
                    <a:pt x="4270" y="2011"/>
                  </a:lnTo>
                  <a:lnTo>
                    <a:pt x="4204" y="1846"/>
                  </a:lnTo>
                  <a:lnTo>
                    <a:pt x="4122" y="1681"/>
                  </a:lnTo>
                  <a:lnTo>
                    <a:pt x="4023" y="1517"/>
                  </a:lnTo>
                  <a:lnTo>
                    <a:pt x="3908" y="1352"/>
                  </a:lnTo>
                  <a:lnTo>
                    <a:pt x="3776" y="1187"/>
                  </a:lnTo>
                  <a:lnTo>
                    <a:pt x="3627" y="1039"/>
                  </a:lnTo>
                  <a:lnTo>
                    <a:pt x="3462" y="874"/>
                  </a:lnTo>
                  <a:lnTo>
                    <a:pt x="3281" y="742"/>
                  </a:lnTo>
                  <a:lnTo>
                    <a:pt x="3100" y="594"/>
                  </a:lnTo>
                  <a:lnTo>
                    <a:pt x="2886" y="478"/>
                  </a:lnTo>
                  <a:lnTo>
                    <a:pt x="2671" y="363"/>
                  </a:lnTo>
                  <a:lnTo>
                    <a:pt x="2457" y="264"/>
                  </a:lnTo>
                  <a:lnTo>
                    <a:pt x="2243" y="181"/>
                  </a:lnTo>
                  <a:lnTo>
                    <a:pt x="2028" y="116"/>
                  </a:lnTo>
                  <a:lnTo>
                    <a:pt x="1831" y="66"/>
                  </a:lnTo>
                  <a:lnTo>
                    <a:pt x="1616" y="17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5"/>
            <p:cNvSpPr/>
            <p:nvPr/>
          </p:nvSpPr>
          <p:spPr>
            <a:xfrm>
              <a:off x="6746600" y="2745900"/>
              <a:ext cx="159900" cy="117050"/>
            </a:xfrm>
            <a:custGeom>
              <a:rect b="b" l="l" r="r" t="t"/>
              <a:pathLst>
                <a:path extrusionOk="0" h="4682" w="6396">
                  <a:moveTo>
                    <a:pt x="132" y="0"/>
                  </a:moveTo>
                  <a:lnTo>
                    <a:pt x="83" y="17"/>
                  </a:lnTo>
                  <a:lnTo>
                    <a:pt x="50" y="33"/>
                  </a:lnTo>
                  <a:lnTo>
                    <a:pt x="17" y="66"/>
                  </a:lnTo>
                  <a:lnTo>
                    <a:pt x="0" y="116"/>
                  </a:lnTo>
                  <a:lnTo>
                    <a:pt x="0" y="412"/>
                  </a:lnTo>
                  <a:lnTo>
                    <a:pt x="33" y="693"/>
                  </a:lnTo>
                  <a:lnTo>
                    <a:pt x="83" y="956"/>
                  </a:lnTo>
                  <a:lnTo>
                    <a:pt x="149" y="1220"/>
                  </a:lnTo>
                  <a:lnTo>
                    <a:pt x="231" y="1467"/>
                  </a:lnTo>
                  <a:lnTo>
                    <a:pt x="330" y="1715"/>
                  </a:lnTo>
                  <a:lnTo>
                    <a:pt x="445" y="1945"/>
                  </a:lnTo>
                  <a:lnTo>
                    <a:pt x="577" y="2160"/>
                  </a:lnTo>
                  <a:lnTo>
                    <a:pt x="725" y="2374"/>
                  </a:lnTo>
                  <a:lnTo>
                    <a:pt x="890" y="2572"/>
                  </a:lnTo>
                  <a:lnTo>
                    <a:pt x="1072" y="2770"/>
                  </a:lnTo>
                  <a:lnTo>
                    <a:pt x="1253" y="2951"/>
                  </a:lnTo>
                  <a:lnTo>
                    <a:pt x="1467" y="3116"/>
                  </a:lnTo>
                  <a:lnTo>
                    <a:pt x="1682" y="3281"/>
                  </a:lnTo>
                  <a:lnTo>
                    <a:pt x="1896" y="3429"/>
                  </a:lnTo>
                  <a:lnTo>
                    <a:pt x="2127" y="3577"/>
                  </a:lnTo>
                  <a:lnTo>
                    <a:pt x="2374" y="3709"/>
                  </a:lnTo>
                  <a:lnTo>
                    <a:pt x="2605" y="3841"/>
                  </a:lnTo>
                  <a:lnTo>
                    <a:pt x="2868" y="3956"/>
                  </a:lnTo>
                  <a:lnTo>
                    <a:pt x="3116" y="4055"/>
                  </a:lnTo>
                  <a:lnTo>
                    <a:pt x="3643" y="4253"/>
                  </a:lnTo>
                  <a:lnTo>
                    <a:pt x="4187" y="4401"/>
                  </a:lnTo>
                  <a:lnTo>
                    <a:pt x="4715" y="4517"/>
                  </a:lnTo>
                  <a:lnTo>
                    <a:pt x="5259" y="4599"/>
                  </a:lnTo>
                  <a:lnTo>
                    <a:pt x="5770" y="4665"/>
                  </a:lnTo>
                  <a:lnTo>
                    <a:pt x="6281" y="4682"/>
                  </a:lnTo>
                  <a:lnTo>
                    <a:pt x="6330" y="4665"/>
                  </a:lnTo>
                  <a:lnTo>
                    <a:pt x="6363" y="4649"/>
                  </a:lnTo>
                  <a:lnTo>
                    <a:pt x="6379" y="4599"/>
                  </a:lnTo>
                  <a:lnTo>
                    <a:pt x="6396" y="4566"/>
                  </a:lnTo>
                  <a:lnTo>
                    <a:pt x="6379" y="4517"/>
                  </a:lnTo>
                  <a:lnTo>
                    <a:pt x="6363" y="4484"/>
                  </a:lnTo>
                  <a:lnTo>
                    <a:pt x="6330" y="4451"/>
                  </a:lnTo>
                  <a:lnTo>
                    <a:pt x="6281" y="4451"/>
                  </a:lnTo>
                  <a:lnTo>
                    <a:pt x="5803" y="4418"/>
                  </a:lnTo>
                  <a:lnTo>
                    <a:pt x="5308" y="4385"/>
                  </a:lnTo>
                  <a:lnTo>
                    <a:pt x="4797" y="4303"/>
                  </a:lnTo>
                  <a:lnTo>
                    <a:pt x="4270" y="4187"/>
                  </a:lnTo>
                  <a:lnTo>
                    <a:pt x="3759" y="4039"/>
                  </a:lnTo>
                  <a:lnTo>
                    <a:pt x="3247" y="3874"/>
                  </a:lnTo>
                  <a:lnTo>
                    <a:pt x="3000" y="3775"/>
                  </a:lnTo>
                  <a:lnTo>
                    <a:pt x="2769" y="3660"/>
                  </a:lnTo>
                  <a:lnTo>
                    <a:pt x="2522" y="3544"/>
                  </a:lnTo>
                  <a:lnTo>
                    <a:pt x="2291" y="3412"/>
                  </a:lnTo>
                  <a:lnTo>
                    <a:pt x="2077" y="3281"/>
                  </a:lnTo>
                  <a:lnTo>
                    <a:pt x="1863" y="3132"/>
                  </a:lnTo>
                  <a:lnTo>
                    <a:pt x="1649" y="2984"/>
                  </a:lnTo>
                  <a:lnTo>
                    <a:pt x="1451" y="2819"/>
                  </a:lnTo>
                  <a:lnTo>
                    <a:pt x="1269" y="2638"/>
                  </a:lnTo>
                  <a:lnTo>
                    <a:pt x="1105" y="2456"/>
                  </a:lnTo>
                  <a:lnTo>
                    <a:pt x="940" y="2275"/>
                  </a:lnTo>
                  <a:lnTo>
                    <a:pt x="791" y="2077"/>
                  </a:lnTo>
                  <a:lnTo>
                    <a:pt x="660" y="1863"/>
                  </a:lnTo>
                  <a:lnTo>
                    <a:pt x="544" y="1649"/>
                  </a:lnTo>
                  <a:lnTo>
                    <a:pt x="445" y="1418"/>
                  </a:lnTo>
                  <a:lnTo>
                    <a:pt x="363" y="1171"/>
                  </a:lnTo>
                  <a:lnTo>
                    <a:pt x="313" y="923"/>
                  </a:lnTo>
                  <a:lnTo>
                    <a:pt x="264" y="660"/>
                  </a:lnTo>
                  <a:lnTo>
                    <a:pt x="247" y="396"/>
                  </a:lnTo>
                  <a:lnTo>
                    <a:pt x="247" y="116"/>
                  </a:lnTo>
                  <a:lnTo>
                    <a:pt x="231" y="66"/>
                  </a:lnTo>
                  <a:lnTo>
                    <a:pt x="198" y="33"/>
                  </a:lnTo>
                  <a:lnTo>
                    <a:pt x="165" y="1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5"/>
            <p:cNvSpPr/>
            <p:nvPr/>
          </p:nvSpPr>
          <p:spPr>
            <a:xfrm>
              <a:off x="6629550" y="3025700"/>
              <a:ext cx="120375" cy="30525"/>
            </a:xfrm>
            <a:custGeom>
              <a:rect b="b" l="l" r="r" t="t"/>
              <a:pathLst>
                <a:path extrusionOk="0" h="1221" w="4815">
                  <a:moveTo>
                    <a:pt x="2638" y="1"/>
                  </a:moveTo>
                  <a:lnTo>
                    <a:pt x="2325" y="34"/>
                  </a:lnTo>
                  <a:lnTo>
                    <a:pt x="1995" y="83"/>
                  </a:lnTo>
                  <a:lnTo>
                    <a:pt x="1682" y="149"/>
                  </a:lnTo>
                  <a:lnTo>
                    <a:pt x="1369" y="248"/>
                  </a:lnTo>
                  <a:lnTo>
                    <a:pt x="1072" y="363"/>
                  </a:lnTo>
                  <a:lnTo>
                    <a:pt x="792" y="495"/>
                  </a:lnTo>
                  <a:lnTo>
                    <a:pt x="528" y="644"/>
                  </a:lnTo>
                  <a:lnTo>
                    <a:pt x="264" y="825"/>
                  </a:lnTo>
                  <a:lnTo>
                    <a:pt x="34" y="1023"/>
                  </a:lnTo>
                  <a:lnTo>
                    <a:pt x="17" y="1072"/>
                  </a:lnTo>
                  <a:lnTo>
                    <a:pt x="1" y="1105"/>
                  </a:lnTo>
                  <a:lnTo>
                    <a:pt x="17" y="1155"/>
                  </a:lnTo>
                  <a:lnTo>
                    <a:pt x="34" y="1188"/>
                  </a:lnTo>
                  <a:lnTo>
                    <a:pt x="67" y="1204"/>
                  </a:lnTo>
                  <a:lnTo>
                    <a:pt x="116" y="1221"/>
                  </a:lnTo>
                  <a:lnTo>
                    <a:pt x="166" y="1221"/>
                  </a:lnTo>
                  <a:lnTo>
                    <a:pt x="199" y="1188"/>
                  </a:lnTo>
                  <a:lnTo>
                    <a:pt x="413" y="1006"/>
                  </a:lnTo>
                  <a:lnTo>
                    <a:pt x="660" y="841"/>
                  </a:lnTo>
                  <a:lnTo>
                    <a:pt x="907" y="693"/>
                  </a:lnTo>
                  <a:lnTo>
                    <a:pt x="1171" y="561"/>
                  </a:lnTo>
                  <a:lnTo>
                    <a:pt x="1451" y="462"/>
                  </a:lnTo>
                  <a:lnTo>
                    <a:pt x="1748" y="380"/>
                  </a:lnTo>
                  <a:lnTo>
                    <a:pt x="2045" y="314"/>
                  </a:lnTo>
                  <a:lnTo>
                    <a:pt x="2341" y="265"/>
                  </a:lnTo>
                  <a:lnTo>
                    <a:pt x="2655" y="232"/>
                  </a:lnTo>
                  <a:lnTo>
                    <a:pt x="2951" y="232"/>
                  </a:lnTo>
                  <a:lnTo>
                    <a:pt x="3265" y="248"/>
                  </a:lnTo>
                  <a:lnTo>
                    <a:pt x="3561" y="297"/>
                  </a:lnTo>
                  <a:lnTo>
                    <a:pt x="3841" y="363"/>
                  </a:lnTo>
                  <a:lnTo>
                    <a:pt x="4122" y="446"/>
                  </a:lnTo>
                  <a:lnTo>
                    <a:pt x="4385" y="545"/>
                  </a:lnTo>
                  <a:lnTo>
                    <a:pt x="4649" y="677"/>
                  </a:lnTo>
                  <a:lnTo>
                    <a:pt x="4699" y="693"/>
                  </a:lnTo>
                  <a:lnTo>
                    <a:pt x="4732" y="693"/>
                  </a:lnTo>
                  <a:lnTo>
                    <a:pt x="4765" y="677"/>
                  </a:lnTo>
                  <a:lnTo>
                    <a:pt x="4798" y="644"/>
                  </a:lnTo>
                  <a:lnTo>
                    <a:pt x="4814" y="594"/>
                  </a:lnTo>
                  <a:lnTo>
                    <a:pt x="4814" y="545"/>
                  </a:lnTo>
                  <a:lnTo>
                    <a:pt x="4798" y="512"/>
                  </a:lnTo>
                  <a:lnTo>
                    <a:pt x="4765" y="479"/>
                  </a:lnTo>
                  <a:lnTo>
                    <a:pt x="4484" y="330"/>
                  </a:lnTo>
                  <a:lnTo>
                    <a:pt x="4204" y="215"/>
                  </a:lnTo>
                  <a:lnTo>
                    <a:pt x="3907" y="133"/>
                  </a:lnTo>
                  <a:lnTo>
                    <a:pt x="3611" y="67"/>
                  </a:lnTo>
                  <a:lnTo>
                    <a:pt x="3281" y="17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5"/>
            <p:cNvSpPr/>
            <p:nvPr/>
          </p:nvSpPr>
          <p:spPr>
            <a:xfrm>
              <a:off x="6645625" y="2832025"/>
              <a:ext cx="54825" cy="89450"/>
            </a:xfrm>
            <a:custGeom>
              <a:rect b="b" l="l" r="r" t="t"/>
              <a:pathLst>
                <a:path extrusionOk="0" h="3578" w="2193">
                  <a:moveTo>
                    <a:pt x="2045" y="0"/>
                  </a:moveTo>
                  <a:lnTo>
                    <a:pt x="2012" y="17"/>
                  </a:lnTo>
                  <a:lnTo>
                    <a:pt x="1979" y="50"/>
                  </a:lnTo>
                  <a:lnTo>
                    <a:pt x="1698" y="445"/>
                  </a:lnTo>
                  <a:lnTo>
                    <a:pt x="1418" y="858"/>
                  </a:lnTo>
                  <a:lnTo>
                    <a:pt x="1154" y="1270"/>
                  </a:lnTo>
                  <a:lnTo>
                    <a:pt x="907" y="1682"/>
                  </a:lnTo>
                  <a:lnTo>
                    <a:pt x="676" y="2110"/>
                  </a:lnTo>
                  <a:lnTo>
                    <a:pt x="446" y="2539"/>
                  </a:lnTo>
                  <a:lnTo>
                    <a:pt x="215" y="2967"/>
                  </a:lnTo>
                  <a:lnTo>
                    <a:pt x="1" y="3413"/>
                  </a:lnTo>
                  <a:lnTo>
                    <a:pt x="1" y="3462"/>
                  </a:lnTo>
                  <a:lnTo>
                    <a:pt x="1" y="3495"/>
                  </a:lnTo>
                  <a:lnTo>
                    <a:pt x="34" y="3544"/>
                  </a:lnTo>
                  <a:lnTo>
                    <a:pt x="67" y="3561"/>
                  </a:lnTo>
                  <a:lnTo>
                    <a:pt x="99" y="3577"/>
                  </a:lnTo>
                  <a:lnTo>
                    <a:pt x="149" y="3577"/>
                  </a:lnTo>
                  <a:lnTo>
                    <a:pt x="182" y="3561"/>
                  </a:lnTo>
                  <a:lnTo>
                    <a:pt x="215" y="3528"/>
                  </a:lnTo>
                  <a:lnTo>
                    <a:pt x="413" y="3083"/>
                  </a:lnTo>
                  <a:lnTo>
                    <a:pt x="643" y="2654"/>
                  </a:lnTo>
                  <a:lnTo>
                    <a:pt x="874" y="2226"/>
                  </a:lnTo>
                  <a:lnTo>
                    <a:pt x="1105" y="1797"/>
                  </a:lnTo>
                  <a:lnTo>
                    <a:pt x="1369" y="1385"/>
                  </a:lnTo>
                  <a:lnTo>
                    <a:pt x="1616" y="973"/>
                  </a:lnTo>
                  <a:lnTo>
                    <a:pt x="1896" y="561"/>
                  </a:lnTo>
                  <a:lnTo>
                    <a:pt x="2176" y="165"/>
                  </a:lnTo>
                  <a:lnTo>
                    <a:pt x="2193" y="116"/>
                  </a:lnTo>
                  <a:lnTo>
                    <a:pt x="2193" y="83"/>
                  </a:lnTo>
                  <a:lnTo>
                    <a:pt x="2176" y="33"/>
                  </a:lnTo>
                  <a:lnTo>
                    <a:pt x="2143" y="17"/>
                  </a:lnTo>
                  <a:lnTo>
                    <a:pt x="2094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5"/>
            <p:cNvSpPr/>
            <p:nvPr/>
          </p:nvSpPr>
          <p:spPr>
            <a:xfrm>
              <a:off x="6626675" y="2860050"/>
              <a:ext cx="54000" cy="33800"/>
            </a:xfrm>
            <a:custGeom>
              <a:rect b="b" l="l" r="r" t="t"/>
              <a:pathLst>
                <a:path extrusionOk="0" h="1352" w="2160">
                  <a:moveTo>
                    <a:pt x="2011" y="0"/>
                  </a:moveTo>
                  <a:lnTo>
                    <a:pt x="1715" y="50"/>
                  </a:lnTo>
                  <a:lnTo>
                    <a:pt x="1434" y="132"/>
                  </a:lnTo>
                  <a:lnTo>
                    <a:pt x="1154" y="248"/>
                  </a:lnTo>
                  <a:lnTo>
                    <a:pt x="907" y="396"/>
                  </a:lnTo>
                  <a:lnTo>
                    <a:pt x="660" y="561"/>
                  </a:lnTo>
                  <a:lnTo>
                    <a:pt x="429" y="742"/>
                  </a:lnTo>
                  <a:lnTo>
                    <a:pt x="215" y="956"/>
                  </a:lnTo>
                  <a:lnTo>
                    <a:pt x="17" y="1187"/>
                  </a:lnTo>
                  <a:lnTo>
                    <a:pt x="0" y="1237"/>
                  </a:lnTo>
                  <a:lnTo>
                    <a:pt x="0" y="1270"/>
                  </a:lnTo>
                  <a:lnTo>
                    <a:pt x="33" y="1303"/>
                  </a:lnTo>
                  <a:lnTo>
                    <a:pt x="66" y="1335"/>
                  </a:lnTo>
                  <a:lnTo>
                    <a:pt x="99" y="1352"/>
                  </a:lnTo>
                  <a:lnTo>
                    <a:pt x="149" y="1352"/>
                  </a:lnTo>
                  <a:lnTo>
                    <a:pt x="182" y="1335"/>
                  </a:lnTo>
                  <a:lnTo>
                    <a:pt x="231" y="1303"/>
                  </a:lnTo>
                  <a:lnTo>
                    <a:pt x="412" y="1088"/>
                  </a:lnTo>
                  <a:lnTo>
                    <a:pt x="594" y="890"/>
                  </a:lnTo>
                  <a:lnTo>
                    <a:pt x="808" y="726"/>
                  </a:lnTo>
                  <a:lnTo>
                    <a:pt x="1039" y="577"/>
                  </a:lnTo>
                  <a:lnTo>
                    <a:pt x="1286" y="445"/>
                  </a:lnTo>
                  <a:lnTo>
                    <a:pt x="1533" y="346"/>
                  </a:lnTo>
                  <a:lnTo>
                    <a:pt x="1797" y="281"/>
                  </a:lnTo>
                  <a:lnTo>
                    <a:pt x="2077" y="215"/>
                  </a:lnTo>
                  <a:lnTo>
                    <a:pt x="2127" y="198"/>
                  </a:lnTo>
                  <a:lnTo>
                    <a:pt x="2143" y="182"/>
                  </a:lnTo>
                  <a:lnTo>
                    <a:pt x="2160" y="132"/>
                  </a:lnTo>
                  <a:lnTo>
                    <a:pt x="2160" y="99"/>
                  </a:lnTo>
                  <a:lnTo>
                    <a:pt x="2143" y="50"/>
                  </a:lnTo>
                  <a:lnTo>
                    <a:pt x="2110" y="17"/>
                  </a:lnTo>
                  <a:lnTo>
                    <a:pt x="2061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"/>
            <p:cNvSpPr/>
            <p:nvPr/>
          </p:nvSpPr>
          <p:spPr>
            <a:xfrm>
              <a:off x="6376950" y="2604125"/>
              <a:ext cx="100575" cy="165275"/>
            </a:xfrm>
            <a:custGeom>
              <a:rect b="b" l="l" r="r" t="t"/>
              <a:pathLst>
                <a:path extrusionOk="0" h="6611" w="4023">
                  <a:moveTo>
                    <a:pt x="3907" y="1"/>
                  </a:moveTo>
                  <a:lnTo>
                    <a:pt x="3857" y="17"/>
                  </a:lnTo>
                  <a:lnTo>
                    <a:pt x="3429" y="265"/>
                  </a:lnTo>
                  <a:lnTo>
                    <a:pt x="3017" y="545"/>
                  </a:lnTo>
                  <a:lnTo>
                    <a:pt x="2621" y="858"/>
                  </a:lnTo>
                  <a:lnTo>
                    <a:pt x="2258" y="1188"/>
                  </a:lnTo>
                  <a:lnTo>
                    <a:pt x="1912" y="1534"/>
                  </a:lnTo>
                  <a:lnTo>
                    <a:pt x="1599" y="1913"/>
                  </a:lnTo>
                  <a:lnTo>
                    <a:pt x="1302" y="2309"/>
                  </a:lnTo>
                  <a:lnTo>
                    <a:pt x="1039" y="2737"/>
                  </a:lnTo>
                  <a:lnTo>
                    <a:pt x="808" y="3166"/>
                  </a:lnTo>
                  <a:lnTo>
                    <a:pt x="593" y="3611"/>
                  </a:lnTo>
                  <a:lnTo>
                    <a:pt x="412" y="4072"/>
                  </a:lnTo>
                  <a:lnTo>
                    <a:pt x="264" y="4550"/>
                  </a:lnTo>
                  <a:lnTo>
                    <a:pt x="148" y="5028"/>
                  </a:lnTo>
                  <a:lnTo>
                    <a:pt x="66" y="5506"/>
                  </a:lnTo>
                  <a:lnTo>
                    <a:pt x="16" y="6001"/>
                  </a:lnTo>
                  <a:lnTo>
                    <a:pt x="0" y="6512"/>
                  </a:lnTo>
                  <a:lnTo>
                    <a:pt x="16" y="6561"/>
                  </a:lnTo>
                  <a:lnTo>
                    <a:pt x="49" y="6594"/>
                  </a:lnTo>
                  <a:lnTo>
                    <a:pt x="82" y="6611"/>
                  </a:lnTo>
                  <a:lnTo>
                    <a:pt x="165" y="6611"/>
                  </a:lnTo>
                  <a:lnTo>
                    <a:pt x="198" y="6594"/>
                  </a:lnTo>
                  <a:lnTo>
                    <a:pt x="231" y="6561"/>
                  </a:lnTo>
                  <a:lnTo>
                    <a:pt x="247" y="6512"/>
                  </a:lnTo>
                  <a:lnTo>
                    <a:pt x="247" y="6017"/>
                  </a:lnTo>
                  <a:lnTo>
                    <a:pt x="297" y="5539"/>
                  </a:lnTo>
                  <a:lnTo>
                    <a:pt x="379" y="5061"/>
                  </a:lnTo>
                  <a:lnTo>
                    <a:pt x="495" y="4600"/>
                  </a:lnTo>
                  <a:lnTo>
                    <a:pt x="643" y="4138"/>
                  </a:lnTo>
                  <a:lnTo>
                    <a:pt x="808" y="3693"/>
                  </a:lnTo>
                  <a:lnTo>
                    <a:pt x="1006" y="3265"/>
                  </a:lnTo>
                  <a:lnTo>
                    <a:pt x="1236" y="2853"/>
                  </a:lnTo>
                  <a:lnTo>
                    <a:pt x="1500" y="2440"/>
                  </a:lnTo>
                  <a:lnTo>
                    <a:pt x="1780" y="2061"/>
                  </a:lnTo>
                  <a:lnTo>
                    <a:pt x="2093" y="1699"/>
                  </a:lnTo>
                  <a:lnTo>
                    <a:pt x="2423" y="1352"/>
                  </a:lnTo>
                  <a:lnTo>
                    <a:pt x="2769" y="1023"/>
                  </a:lnTo>
                  <a:lnTo>
                    <a:pt x="3148" y="726"/>
                  </a:lnTo>
                  <a:lnTo>
                    <a:pt x="3544" y="462"/>
                  </a:lnTo>
                  <a:lnTo>
                    <a:pt x="3973" y="215"/>
                  </a:lnTo>
                  <a:lnTo>
                    <a:pt x="4006" y="182"/>
                  </a:lnTo>
                  <a:lnTo>
                    <a:pt x="4022" y="133"/>
                  </a:lnTo>
                  <a:lnTo>
                    <a:pt x="4022" y="100"/>
                  </a:lnTo>
                  <a:lnTo>
                    <a:pt x="4006" y="50"/>
                  </a:lnTo>
                  <a:lnTo>
                    <a:pt x="3989" y="17"/>
                  </a:lnTo>
                  <a:lnTo>
                    <a:pt x="3940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5"/>
            <p:cNvSpPr/>
            <p:nvPr/>
          </p:nvSpPr>
          <p:spPr>
            <a:xfrm>
              <a:off x="6804275" y="2582300"/>
              <a:ext cx="166525" cy="164450"/>
            </a:xfrm>
            <a:custGeom>
              <a:rect b="b" l="l" r="r" t="t"/>
              <a:pathLst>
                <a:path extrusionOk="0" h="6578" w="6661">
                  <a:moveTo>
                    <a:pt x="380" y="0"/>
                  </a:moveTo>
                  <a:lnTo>
                    <a:pt x="314" y="17"/>
                  </a:lnTo>
                  <a:lnTo>
                    <a:pt x="248" y="50"/>
                  </a:lnTo>
                  <a:lnTo>
                    <a:pt x="199" y="116"/>
                  </a:lnTo>
                  <a:lnTo>
                    <a:pt x="166" y="181"/>
                  </a:lnTo>
                  <a:lnTo>
                    <a:pt x="149" y="297"/>
                  </a:lnTo>
                  <a:lnTo>
                    <a:pt x="149" y="429"/>
                  </a:lnTo>
                  <a:lnTo>
                    <a:pt x="149" y="594"/>
                  </a:lnTo>
                  <a:lnTo>
                    <a:pt x="182" y="973"/>
                  </a:lnTo>
                  <a:lnTo>
                    <a:pt x="215" y="1418"/>
                  </a:lnTo>
                  <a:lnTo>
                    <a:pt x="265" y="1896"/>
                  </a:lnTo>
                  <a:lnTo>
                    <a:pt x="265" y="2127"/>
                  </a:lnTo>
                  <a:lnTo>
                    <a:pt x="265" y="2374"/>
                  </a:lnTo>
                  <a:lnTo>
                    <a:pt x="265" y="2605"/>
                  </a:lnTo>
                  <a:lnTo>
                    <a:pt x="232" y="2835"/>
                  </a:lnTo>
                  <a:lnTo>
                    <a:pt x="182" y="3066"/>
                  </a:lnTo>
                  <a:lnTo>
                    <a:pt x="133" y="3264"/>
                  </a:lnTo>
                  <a:lnTo>
                    <a:pt x="50" y="3544"/>
                  </a:lnTo>
                  <a:lnTo>
                    <a:pt x="1" y="3791"/>
                  </a:lnTo>
                  <a:lnTo>
                    <a:pt x="17" y="4006"/>
                  </a:lnTo>
                  <a:lnTo>
                    <a:pt x="50" y="4204"/>
                  </a:lnTo>
                  <a:lnTo>
                    <a:pt x="116" y="4385"/>
                  </a:lnTo>
                  <a:lnTo>
                    <a:pt x="199" y="4533"/>
                  </a:lnTo>
                  <a:lnTo>
                    <a:pt x="314" y="4665"/>
                  </a:lnTo>
                  <a:lnTo>
                    <a:pt x="429" y="4780"/>
                  </a:lnTo>
                  <a:lnTo>
                    <a:pt x="561" y="4863"/>
                  </a:lnTo>
                  <a:lnTo>
                    <a:pt x="677" y="4945"/>
                  </a:lnTo>
                  <a:lnTo>
                    <a:pt x="924" y="5044"/>
                  </a:lnTo>
                  <a:lnTo>
                    <a:pt x="1089" y="5110"/>
                  </a:lnTo>
                  <a:lnTo>
                    <a:pt x="1171" y="5127"/>
                  </a:lnTo>
                  <a:lnTo>
                    <a:pt x="1188" y="5193"/>
                  </a:lnTo>
                  <a:lnTo>
                    <a:pt x="1287" y="5390"/>
                  </a:lnTo>
                  <a:lnTo>
                    <a:pt x="1353" y="5522"/>
                  </a:lnTo>
                  <a:lnTo>
                    <a:pt x="1452" y="5671"/>
                  </a:lnTo>
                  <a:lnTo>
                    <a:pt x="1583" y="5819"/>
                  </a:lnTo>
                  <a:lnTo>
                    <a:pt x="1715" y="5967"/>
                  </a:lnTo>
                  <a:lnTo>
                    <a:pt x="1897" y="6099"/>
                  </a:lnTo>
                  <a:lnTo>
                    <a:pt x="2078" y="6248"/>
                  </a:lnTo>
                  <a:lnTo>
                    <a:pt x="2309" y="6363"/>
                  </a:lnTo>
                  <a:lnTo>
                    <a:pt x="2572" y="6462"/>
                  </a:lnTo>
                  <a:lnTo>
                    <a:pt x="2853" y="6528"/>
                  </a:lnTo>
                  <a:lnTo>
                    <a:pt x="3017" y="6544"/>
                  </a:lnTo>
                  <a:lnTo>
                    <a:pt x="3182" y="6561"/>
                  </a:lnTo>
                  <a:lnTo>
                    <a:pt x="3364" y="6577"/>
                  </a:lnTo>
                  <a:lnTo>
                    <a:pt x="3545" y="6561"/>
                  </a:lnTo>
                  <a:lnTo>
                    <a:pt x="3726" y="6544"/>
                  </a:lnTo>
                  <a:lnTo>
                    <a:pt x="3941" y="6528"/>
                  </a:lnTo>
                  <a:lnTo>
                    <a:pt x="4336" y="6445"/>
                  </a:lnTo>
                  <a:lnTo>
                    <a:pt x="4682" y="6363"/>
                  </a:lnTo>
                  <a:lnTo>
                    <a:pt x="5012" y="6297"/>
                  </a:lnTo>
                  <a:lnTo>
                    <a:pt x="5292" y="6198"/>
                  </a:lnTo>
                  <a:lnTo>
                    <a:pt x="5556" y="6116"/>
                  </a:lnTo>
                  <a:lnTo>
                    <a:pt x="5770" y="6017"/>
                  </a:lnTo>
                  <a:lnTo>
                    <a:pt x="5968" y="5918"/>
                  </a:lnTo>
                  <a:lnTo>
                    <a:pt x="6133" y="5819"/>
                  </a:lnTo>
                  <a:lnTo>
                    <a:pt x="6265" y="5720"/>
                  </a:lnTo>
                  <a:lnTo>
                    <a:pt x="6380" y="5621"/>
                  </a:lnTo>
                  <a:lnTo>
                    <a:pt x="6479" y="5522"/>
                  </a:lnTo>
                  <a:lnTo>
                    <a:pt x="6545" y="5423"/>
                  </a:lnTo>
                  <a:lnTo>
                    <a:pt x="6595" y="5308"/>
                  </a:lnTo>
                  <a:lnTo>
                    <a:pt x="6627" y="5209"/>
                  </a:lnTo>
                  <a:lnTo>
                    <a:pt x="6644" y="5110"/>
                  </a:lnTo>
                  <a:lnTo>
                    <a:pt x="6660" y="4995"/>
                  </a:lnTo>
                  <a:lnTo>
                    <a:pt x="6644" y="4912"/>
                  </a:lnTo>
                  <a:lnTo>
                    <a:pt x="6627" y="4830"/>
                  </a:lnTo>
                  <a:lnTo>
                    <a:pt x="6595" y="4764"/>
                  </a:lnTo>
                  <a:lnTo>
                    <a:pt x="6545" y="4715"/>
                  </a:lnTo>
                  <a:lnTo>
                    <a:pt x="6496" y="4665"/>
                  </a:lnTo>
                  <a:lnTo>
                    <a:pt x="6446" y="4632"/>
                  </a:lnTo>
                  <a:lnTo>
                    <a:pt x="6314" y="4599"/>
                  </a:lnTo>
                  <a:lnTo>
                    <a:pt x="6199" y="4583"/>
                  </a:lnTo>
                  <a:lnTo>
                    <a:pt x="6100" y="4583"/>
                  </a:lnTo>
                  <a:lnTo>
                    <a:pt x="6001" y="4599"/>
                  </a:lnTo>
                  <a:lnTo>
                    <a:pt x="6001" y="4599"/>
                  </a:lnTo>
                  <a:lnTo>
                    <a:pt x="6116" y="4533"/>
                  </a:lnTo>
                  <a:lnTo>
                    <a:pt x="6232" y="4451"/>
                  </a:lnTo>
                  <a:lnTo>
                    <a:pt x="6347" y="4335"/>
                  </a:lnTo>
                  <a:lnTo>
                    <a:pt x="6463" y="4204"/>
                  </a:lnTo>
                  <a:lnTo>
                    <a:pt x="6562" y="4039"/>
                  </a:lnTo>
                  <a:lnTo>
                    <a:pt x="6595" y="3956"/>
                  </a:lnTo>
                  <a:lnTo>
                    <a:pt x="6611" y="3874"/>
                  </a:lnTo>
                  <a:lnTo>
                    <a:pt x="6627" y="3775"/>
                  </a:lnTo>
                  <a:lnTo>
                    <a:pt x="6611" y="3676"/>
                  </a:lnTo>
                  <a:lnTo>
                    <a:pt x="6595" y="3594"/>
                  </a:lnTo>
                  <a:lnTo>
                    <a:pt x="6562" y="3511"/>
                  </a:lnTo>
                  <a:lnTo>
                    <a:pt x="6512" y="3445"/>
                  </a:lnTo>
                  <a:lnTo>
                    <a:pt x="6463" y="3396"/>
                  </a:lnTo>
                  <a:lnTo>
                    <a:pt x="6364" y="3297"/>
                  </a:lnTo>
                  <a:lnTo>
                    <a:pt x="6248" y="3231"/>
                  </a:lnTo>
                  <a:lnTo>
                    <a:pt x="6133" y="3198"/>
                  </a:lnTo>
                  <a:lnTo>
                    <a:pt x="6034" y="3182"/>
                  </a:lnTo>
                  <a:lnTo>
                    <a:pt x="5935" y="3182"/>
                  </a:lnTo>
                  <a:lnTo>
                    <a:pt x="6018" y="3099"/>
                  </a:lnTo>
                  <a:lnTo>
                    <a:pt x="6084" y="3000"/>
                  </a:lnTo>
                  <a:lnTo>
                    <a:pt x="6166" y="2885"/>
                  </a:lnTo>
                  <a:lnTo>
                    <a:pt x="6232" y="2720"/>
                  </a:lnTo>
                  <a:lnTo>
                    <a:pt x="6265" y="2555"/>
                  </a:lnTo>
                  <a:lnTo>
                    <a:pt x="6265" y="2473"/>
                  </a:lnTo>
                  <a:lnTo>
                    <a:pt x="6265" y="2374"/>
                  </a:lnTo>
                  <a:lnTo>
                    <a:pt x="6248" y="2275"/>
                  </a:lnTo>
                  <a:lnTo>
                    <a:pt x="6215" y="2160"/>
                  </a:lnTo>
                  <a:lnTo>
                    <a:pt x="6182" y="2061"/>
                  </a:lnTo>
                  <a:lnTo>
                    <a:pt x="6116" y="1978"/>
                  </a:lnTo>
                  <a:lnTo>
                    <a:pt x="6051" y="1896"/>
                  </a:lnTo>
                  <a:lnTo>
                    <a:pt x="5968" y="1830"/>
                  </a:lnTo>
                  <a:lnTo>
                    <a:pt x="5803" y="1714"/>
                  </a:lnTo>
                  <a:lnTo>
                    <a:pt x="5638" y="1632"/>
                  </a:lnTo>
                  <a:lnTo>
                    <a:pt x="5474" y="1566"/>
                  </a:lnTo>
                  <a:lnTo>
                    <a:pt x="5325" y="1517"/>
                  </a:lnTo>
                  <a:lnTo>
                    <a:pt x="5210" y="1500"/>
                  </a:lnTo>
                  <a:lnTo>
                    <a:pt x="5243" y="1368"/>
                  </a:lnTo>
                  <a:lnTo>
                    <a:pt x="5276" y="1236"/>
                  </a:lnTo>
                  <a:lnTo>
                    <a:pt x="5276" y="1055"/>
                  </a:lnTo>
                  <a:lnTo>
                    <a:pt x="5276" y="973"/>
                  </a:lnTo>
                  <a:lnTo>
                    <a:pt x="5259" y="874"/>
                  </a:lnTo>
                  <a:lnTo>
                    <a:pt x="5226" y="791"/>
                  </a:lnTo>
                  <a:lnTo>
                    <a:pt x="5177" y="692"/>
                  </a:lnTo>
                  <a:lnTo>
                    <a:pt x="5127" y="610"/>
                  </a:lnTo>
                  <a:lnTo>
                    <a:pt x="5045" y="511"/>
                  </a:lnTo>
                  <a:lnTo>
                    <a:pt x="4946" y="445"/>
                  </a:lnTo>
                  <a:lnTo>
                    <a:pt x="4814" y="379"/>
                  </a:lnTo>
                  <a:lnTo>
                    <a:pt x="4748" y="346"/>
                  </a:lnTo>
                  <a:lnTo>
                    <a:pt x="4666" y="330"/>
                  </a:lnTo>
                  <a:lnTo>
                    <a:pt x="4567" y="330"/>
                  </a:lnTo>
                  <a:lnTo>
                    <a:pt x="4468" y="346"/>
                  </a:lnTo>
                  <a:lnTo>
                    <a:pt x="4237" y="396"/>
                  </a:lnTo>
                  <a:lnTo>
                    <a:pt x="3990" y="495"/>
                  </a:lnTo>
                  <a:lnTo>
                    <a:pt x="3710" y="610"/>
                  </a:lnTo>
                  <a:lnTo>
                    <a:pt x="3430" y="742"/>
                  </a:lnTo>
                  <a:lnTo>
                    <a:pt x="3133" y="907"/>
                  </a:lnTo>
                  <a:lnTo>
                    <a:pt x="2853" y="1072"/>
                  </a:lnTo>
                  <a:lnTo>
                    <a:pt x="2292" y="1418"/>
                  </a:lnTo>
                  <a:lnTo>
                    <a:pt x="1831" y="1714"/>
                  </a:lnTo>
                  <a:lnTo>
                    <a:pt x="1402" y="2028"/>
                  </a:lnTo>
                  <a:lnTo>
                    <a:pt x="1353" y="1682"/>
                  </a:lnTo>
                  <a:lnTo>
                    <a:pt x="1287" y="1385"/>
                  </a:lnTo>
                  <a:lnTo>
                    <a:pt x="1221" y="1105"/>
                  </a:lnTo>
                  <a:lnTo>
                    <a:pt x="1138" y="874"/>
                  </a:lnTo>
                  <a:lnTo>
                    <a:pt x="1056" y="660"/>
                  </a:lnTo>
                  <a:lnTo>
                    <a:pt x="973" y="495"/>
                  </a:lnTo>
                  <a:lnTo>
                    <a:pt x="891" y="346"/>
                  </a:lnTo>
                  <a:lnTo>
                    <a:pt x="792" y="214"/>
                  </a:lnTo>
                  <a:lnTo>
                    <a:pt x="710" y="132"/>
                  </a:lnTo>
                  <a:lnTo>
                    <a:pt x="627" y="66"/>
                  </a:lnTo>
                  <a:lnTo>
                    <a:pt x="528" y="17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EFB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5"/>
            <p:cNvSpPr/>
            <p:nvPr/>
          </p:nvSpPr>
          <p:spPr>
            <a:xfrm>
              <a:off x="6863225" y="2700150"/>
              <a:ext cx="27225" cy="11150"/>
            </a:xfrm>
            <a:custGeom>
              <a:rect b="b" l="l" r="r" t="t"/>
              <a:pathLst>
                <a:path extrusionOk="0" h="446" w="1089">
                  <a:moveTo>
                    <a:pt x="231" y="1"/>
                  </a:moveTo>
                  <a:lnTo>
                    <a:pt x="116" y="17"/>
                  </a:lnTo>
                  <a:lnTo>
                    <a:pt x="66" y="17"/>
                  </a:lnTo>
                  <a:lnTo>
                    <a:pt x="33" y="50"/>
                  </a:lnTo>
                  <a:lnTo>
                    <a:pt x="17" y="99"/>
                  </a:lnTo>
                  <a:lnTo>
                    <a:pt x="0" y="132"/>
                  </a:lnTo>
                  <a:lnTo>
                    <a:pt x="17" y="182"/>
                  </a:lnTo>
                  <a:lnTo>
                    <a:pt x="33" y="215"/>
                  </a:lnTo>
                  <a:lnTo>
                    <a:pt x="66" y="231"/>
                  </a:lnTo>
                  <a:lnTo>
                    <a:pt x="116" y="248"/>
                  </a:lnTo>
                  <a:lnTo>
                    <a:pt x="330" y="231"/>
                  </a:lnTo>
                  <a:lnTo>
                    <a:pt x="528" y="264"/>
                  </a:lnTo>
                  <a:lnTo>
                    <a:pt x="725" y="330"/>
                  </a:lnTo>
                  <a:lnTo>
                    <a:pt x="907" y="429"/>
                  </a:lnTo>
                  <a:lnTo>
                    <a:pt x="956" y="446"/>
                  </a:lnTo>
                  <a:lnTo>
                    <a:pt x="1006" y="446"/>
                  </a:lnTo>
                  <a:lnTo>
                    <a:pt x="1039" y="413"/>
                  </a:lnTo>
                  <a:lnTo>
                    <a:pt x="1072" y="380"/>
                  </a:lnTo>
                  <a:lnTo>
                    <a:pt x="1088" y="347"/>
                  </a:lnTo>
                  <a:lnTo>
                    <a:pt x="1088" y="297"/>
                  </a:lnTo>
                  <a:lnTo>
                    <a:pt x="1072" y="264"/>
                  </a:lnTo>
                  <a:lnTo>
                    <a:pt x="1022" y="231"/>
                  </a:lnTo>
                  <a:lnTo>
                    <a:pt x="824" y="116"/>
                  </a:lnTo>
                  <a:lnTo>
                    <a:pt x="594" y="34"/>
                  </a:lnTo>
                  <a:lnTo>
                    <a:pt x="478" y="17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5"/>
            <p:cNvSpPr/>
            <p:nvPr/>
          </p:nvSpPr>
          <p:spPr>
            <a:xfrm>
              <a:off x="6918850" y="2693975"/>
              <a:ext cx="26400" cy="13625"/>
            </a:xfrm>
            <a:custGeom>
              <a:rect b="b" l="l" r="r" t="t"/>
              <a:pathLst>
                <a:path extrusionOk="0" h="545" w="1056">
                  <a:moveTo>
                    <a:pt x="907" y="0"/>
                  </a:moveTo>
                  <a:lnTo>
                    <a:pt x="83" y="297"/>
                  </a:lnTo>
                  <a:lnTo>
                    <a:pt x="33" y="330"/>
                  </a:lnTo>
                  <a:lnTo>
                    <a:pt x="0" y="363"/>
                  </a:lnTo>
                  <a:lnTo>
                    <a:pt x="0" y="412"/>
                  </a:lnTo>
                  <a:lnTo>
                    <a:pt x="0" y="462"/>
                  </a:lnTo>
                  <a:lnTo>
                    <a:pt x="17" y="495"/>
                  </a:lnTo>
                  <a:lnTo>
                    <a:pt x="50" y="528"/>
                  </a:lnTo>
                  <a:lnTo>
                    <a:pt x="83" y="544"/>
                  </a:lnTo>
                  <a:lnTo>
                    <a:pt x="132" y="528"/>
                  </a:lnTo>
                  <a:lnTo>
                    <a:pt x="973" y="231"/>
                  </a:lnTo>
                  <a:lnTo>
                    <a:pt x="1022" y="215"/>
                  </a:lnTo>
                  <a:lnTo>
                    <a:pt x="1039" y="165"/>
                  </a:lnTo>
                  <a:lnTo>
                    <a:pt x="1055" y="132"/>
                  </a:lnTo>
                  <a:lnTo>
                    <a:pt x="1039" y="83"/>
                  </a:lnTo>
                  <a:lnTo>
                    <a:pt x="1022" y="50"/>
                  </a:lnTo>
                  <a:lnTo>
                    <a:pt x="1006" y="17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5"/>
            <p:cNvSpPr/>
            <p:nvPr/>
          </p:nvSpPr>
          <p:spPr>
            <a:xfrm>
              <a:off x="6798925" y="2669650"/>
              <a:ext cx="104300" cy="127375"/>
            </a:xfrm>
            <a:custGeom>
              <a:rect b="b" l="l" r="r" t="t"/>
              <a:pathLst>
                <a:path extrusionOk="0" h="5095" w="4172">
                  <a:moveTo>
                    <a:pt x="891" y="1"/>
                  </a:moveTo>
                  <a:lnTo>
                    <a:pt x="1" y="3298"/>
                  </a:lnTo>
                  <a:lnTo>
                    <a:pt x="50" y="3446"/>
                  </a:lnTo>
                  <a:lnTo>
                    <a:pt x="116" y="3594"/>
                  </a:lnTo>
                  <a:lnTo>
                    <a:pt x="198" y="3726"/>
                  </a:lnTo>
                  <a:lnTo>
                    <a:pt x="314" y="3874"/>
                  </a:lnTo>
                  <a:lnTo>
                    <a:pt x="429" y="4023"/>
                  </a:lnTo>
                  <a:lnTo>
                    <a:pt x="561" y="4155"/>
                  </a:lnTo>
                  <a:lnTo>
                    <a:pt x="726" y="4303"/>
                  </a:lnTo>
                  <a:lnTo>
                    <a:pt x="891" y="4435"/>
                  </a:lnTo>
                  <a:lnTo>
                    <a:pt x="1089" y="4550"/>
                  </a:lnTo>
                  <a:lnTo>
                    <a:pt x="1303" y="4666"/>
                  </a:lnTo>
                  <a:lnTo>
                    <a:pt x="1534" y="4765"/>
                  </a:lnTo>
                  <a:lnTo>
                    <a:pt x="1764" y="4863"/>
                  </a:lnTo>
                  <a:lnTo>
                    <a:pt x="2028" y="4946"/>
                  </a:lnTo>
                  <a:lnTo>
                    <a:pt x="2308" y="5012"/>
                  </a:lnTo>
                  <a:lnTo>
                    <a:pt x="2605" y="5061"/>
                  </a:lnTo>
                  <a:lnTo>
                    <a:pt x="2935" y="5094"/>
                  </a:lnTo>
                  <a:lnTo>
                    <a:pt x="4171" y="2737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rgbClr val="EFB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5"/>
            <p:cNvSpPr/>
            <p:nvPr/>
          </p:nvSpPr>
          <p:spPr>
            <a:xfrm>
              <a:off x="6861975" y="2614850"/>
              <a:ext cx="74200" cy="123250"/>
            </a:xfrm>
            <a:custGeom>
              <a:rect b="b" l="l" r="r" t="t"/>
              <a:pathLst>
                <a:path extrusionOk="0" h="4930" w="2968">
                  <a:moveTo>
                    <a:pt x="182" y="0"/>
                  </a:moveTo>
                  <a:lnTo>
                    <a:pt x="133" y="17"/>
                  </a:lnTo>
                  <a:lnTo>
                    <a:pt x="100" y="50"/>
                  </a:lnTo>
                  <a:lnTo>
                    <a:pt x="67" y="83"/>
                  </a:lnTo>
                  <a:lnTo>
                    <a:pt x="34" y="215"/>
                  </a:lnTo>
                  <a:lnTo>
                    <a:pt x="17" y="347"/>
                  </a:lnTo>
                  <a:lnTo>
                    <a:pt x="1" y="462"/>
                  </a:lnTo>
                  <a:lnTo>
                    <a:pt x="17" y="577"/>
                  </a:lnTo>
                  <a:lnTo>
                    <a:pt x="50" y="693"/>
                  </a:lnTo>
                  <a:lnTo>
                    <a:pt x="100" y="792"/>
                  </a:lnTo>
                  <a:lnTo>
                    <a:pt x="149" y="891"/>
                  </a:lnTo>
                  <a:lnTo>
                    <a:pt x="215" y="973"/>
                  </a:lnTo>
                  <a:lnTo>
                    <a:pt x="297" y="1039"/>
                  </a:lnTo>
                  <a:lnTo>
                    <a:pt x="396" y="1105"/>
                  </a:lnTo>
                  <a:lnTo>
                    <a:pt x="495" y="1171"/>
                  </a:lnTo>
                  <a:lnTo>
                    <a:pt x="611" y="1204"/>
                  </a:lnTo>
                  <a:lnTo>
                    <a:pt x="726" y="1237"/>
                  </a:lnTo>
                  <a:lnTo>
                    <a:pt x="756" y="1241"/>
                  </a:lnTo>
                  <a:lnTo>
                    <a:pt x="677" y="1352"/>
                  </a:lnTo>
                  <a:lnTo>
                    <a:pt x="611" y="1500"/>
                  </a:lnTo>
                  <a:lnTo>
                    <a:pt x="578" y="1649"/>
                  </a:lnTo>
                  <a:lnTo>
                    <a:pt x="578" y="1814"/>
                  </a:lnTo>
                  <a:lnTo>
                    <a:pt x="611" y="1962"/>
                  </a:lnTo>
                  <a:lnTo>
                    <a:pt x="677" y="2127"/>
                  </a:lnTo>
                  <a:lnTo>
                    <a:pt x="775" y="2275"/>
                  </a:lnTo>
                  <a:lnTo>
                    <a:pt x="891" y="2391"/>
                  </a:lnTo>
                  <a:lnTo>
                    <a:pt x="1039" y="2489"/>
                  </a:lnTo>
                  <a:lnTo>
                    <a:pt x="1188" y="2539"/>
                  </a:lnTo>
                  <a:lnTo>
                    <a:pt x="1352" y="2572"/>
                  </a:lnTo>
                  <a:lnTo>
                    <a:pt x="1517" y="2588"/>
                  </a:lnTo>
                  <a:lnTo>
                    <a:pt x="1541" y="2584"/>
                  </a:lnTo>
                  <a:lnTo>
                    <a:pt x="1501" y="2654"/>
                  </a:lnTo>
                  <a:lnTo>
                    <a:pt x="1468" y="2786"/>
                  </a:lnTo>
                  <a:lnTo>
                    <a:pt x="1451" y="2918"/>
                  </a:lnTo>
                  <a:lnTo>
                    <a:pt x="1451" y="3050"/>
                  </a:lnTo>
                  <a:lnTo>
                    <a:pt x="1468" y="3165"/>
                  </a:lnTo>
                  <a:lnTo>
                    <a:pt x="1501" y="3297"/>
                  </a:lnTo>
                  <a:lnTo>
                    <a:pt x="1567" y="3396"/>
                  </a:lnTo>
                  <a:lnTo>
                    <a:pt x="1633" y="3495"/>
                  </a:lnTo>
                  <a:lnTo>
                    <a:pt x="1715" y="3577"/>
                  </a:lnTo>
                  <a:lnTo>
                    <a:pt x="1814" y="3660"/>
                  </a:lnTo>
                  <a:lnTo>
                    <a:pt x="1946" y="3709"/>
                  </a:lnTo>
                  <a:lnTo>
                    <a:pt x="2078" y="3726"/>
                  </a:lnTo>
                  <a:lnTo>
                    <a:pt x="2119" y="3726"/>
                  </a:lnTo>
                  <a:lnTo>
                    <a:pt x="2094" y="3775"/>
                  </a:lnTo>
                  <a:lnTo>
                    <a:pt x="2045" y="3907"/>
                  </a:lnTo>
                  <a:lnTo>
                    <a:pt x="1995" y="4039"/>
                  </a:lnTo>
                  <a:lnTo>
                    <a:pt x="1979" y="4171"/>
                  </a:lnTo>
                  <a:lnTo>
                    <a:pt x="1995" y="4303"/>
                  </a:lnTo>
                  <a:lnTo>
                    <a:pt x="2012" y="4451"/>
                  </a:lnTo>
                  <a:lnTo>
                    <a:pt x="2078" y="4583"/>
                  </a:lnTo>
                  <a:lnTo>
                    <a:pt x="2144" y="4682"/>
                  </a:lnTo>
                  <a:lnTo>
                    <a:pt x="2226" y="4764"/>
                  </a:lnTo>
                  <a:lnTo>
                    <a:pt x="2325" y="4847"/>
                  </a:lnTo>
                  <a:lnTo>
                    <a:pt x="2424" y="4880"/>
                  </a:lnTo>
                  <a:lnTo>
                    <a:pt x="2539" y="4913"/>
                  </a:lnTo>
                  <a:lnTo>
                    <a:pt x="2655" y="4929"/>
                  </a:lnTo>
                  <a:lnTo>
                    <a:pt x="2770" y="4913"/>
                  </a:lnTo>
                  <a:lnTo>
                    <a:pt x="2885" y="4880"/>
                  </a:lnTo>
                  <a:lnTo>
                    <a:pt x="2935" y="4847"/>
                  </a:lnTo>
                  <a:lnTo>
                    <a:pt x="2951" y="4814"/>
                  </a:lnTo>
                  <a:lnTo>
                    <a:pt x="2968" y="4764"/>
                  </a:lnTo>
                  <a:lnTo>
                    <a:pt x="2968" y="4715"/>
                  </a:lnTo>
                  <a:lnTo>
                    <a:pt x="2951" y="4682"/>
                  </a:lnTo>
                  <a:lnTo>
                    <a:pt x="2918" y="4649"/>
                  </a:lnTo>
                  <a:lnTo>
                    <a:pt x="2836" y="4649"/>
                  </a:lnTo>
                  <a:lnTo>
                    <a:pt x="2704" y="4682"/>
                  </a:lnTo>
                  <a:lnTo>
                    <a:pt x="2605" y="4682"/>
                  </a:lnTo>
                  <a:lnTo>
                    <a:pt x="2506" y="4665"/>
                  </a:lnTo>
                  <a:lnTo>
                    <a:pt x="2407" y="4616"/>
                  </a:lnTo>
                  <a:lnTo>
                    <a:pt x="2341" y="4550"/>
                  </a:lnTo>
                  <a:lnTo>
                    <a:pt x="2275" y="4451"/>
                  </a:lnTo>
                  <a:lnTo>
                    <a:pt x="2226" y="4352"/>
                  </a:lnTo>
                  <a:lnTo>
                    <a:pt x="2210" y="4237"/>
                  </a:lnTo>
                  <a:lnTo>
                    <a:pt x="2210" y="4154"/>
                  </a:lnTo>
                  <a:lnTo>
                    <a:pt x="2226" y="4072"/>
                  </a:lnTo>
                  <a:lnTo>
                    <a:pt x="2275" y="3924"/>
                  </a:lnTo>
                  <a:lnTo>
                    <a:pt x="2341" y="3775"/>
                  </a:lnTo>
                  <a:lnTo>
                    <a:pt x="2440" y="3643"/>
                  </a:lnTo>
                  <a:lnTo>
                    <a:pt x="2457" y="3610"/>
                  </a:lnTo>
                  <a:lnTo>
                    <a:pt x="2457" y="3577"/>
                  </a:lnTo>
                  <a:lnTo>
                    <a:pt x="2457" y="3544"/>
                  </a:lnTo>
                  <a:lnTo>
                    <a:pt x="2440" y="3511"/>
                  </a:lnTo>
                  <a:lnTo>
                    <a:pt x="2374" y="3478"/>
                  </a:lnTo>
                  <a:lnTo>
                    <a:pt x="2308" y="3478"/>
                  </a:lnTo>
                  <a:lnTo>
                    <a:pt x="2193" y="3495"/>
                  </a:lnTo>
                  <a:lnTo>
                    <a:pt x="2078" y="3495"/>
                  </a:lnTo>
                  <a:lnTo>
                    <a:pt x="1995" y="3478"/>
                  </a:lnTo>
                  <a:lnTo>
                    <a:pt x="1913" y="3446"/>
                  </a:lnTo>
                  <a:lnTo>
                    <a:pt x="1847" y="3396"/>
                  </a:lnTo>
                  <a:lnTo>
                    <a:pt x="1781" y="3330"/>
                  </a:lnTo>
                  <a:lnTo>
                    <a:pt x="1748" y="3264"/>
                  </a:lnTo>
                  <a:lnTo>
                    <a:pt x="1715" y="3182"/>
                  </a:lnTo>
                  <a:lnTo>
                    <a:pt x="1682" y="3083"/>
                  </a:lnTo>
                  <a:lnTo>
                    <a:pt x="1682" y="3000"/>
                  </a:lnTo>
                  <a:lnTo>
                    <a:pt x="1699" y="2902"/>
                  </a:lnTo>
                  <a:lnTo>
                    <a:pt x="1715" y="2819"/>
                  </a:lnTo>
                  <a:lnTo>
                    <a:pt x="1748" y="2720"/>
                  </a:lnTo>
                  <a:lnTo>
                    <a:pt x="1781" y="2638"/>
                  </a:lnTo>
                  <a:lnTo>
                    <a:pt x="1847" y="2555"/>
                  </a:lnTo>
                  <a:lnTo>
                    <a:pt x="1913" y="2473"/>
                  </a:lnTo>
                  <a:lnTo>
                    <a:pt x="1946" y="2440"/>
                  </a:lnTo>
                  <a:lnTo>
                    <a:pt x="1946" y="2407"/>
                  </a:lnTo>
                  <a:lnTo>
                    <a:pt x="1946" y="2374"/>
                  </a:lnTo>
                  <a:lnTo>
                    <a:pt x="1929" y="2341"/>
                  </a:lnTo>
                  <a:lnTo>
                    <a:pt x="1913" y="2308"/>
                  </a:lnTo>
                  <a:lnTo>
                    <a:pt x="1880" y="2292"/>
                  </a:lnTo>
                  <a:lnTo>
                    <a:pt x="1847" y="2275"/>
                  </a:lnTo>
                  <a:lnTo>
                    <a:pt x="1797" y="2292"/>
                  </a:lnTo>
                  <a:lnTo>
                    <a:pt x="1699" y="2325"/>
                  </a:lnTo>
                  <a:lnTo>
                    <a:pt x="1583" y="2341"/>
                  </a:lnTo>
                  <a:lnTo>
                    <a:pt x="1484" y="2358"/>
                  </a:lnTo>
                  <a:lnTo>
                    <a:pt x="1369" y="2341"/>
                  </a:lnTo>
                  <a:lnTo>
                    <a:pt x="1270" y="2325"/>
                  </a:lnTo>
                  <a:lnTo>
                    <a:pt x="1171" y="2292"/>
                  </a:lnTo>
                  <a:lnTo>
                    <a:pt x="1072" y="2242"/>
                  </a:lnTo>
                  <a:lnTo>
                    <a:pt x="990" y="2160"/>
                  </a:lnTo>
                  <a:lnTo>
                    <a:pt x="891" y="2044"/>
                  </a:lnTo>
                  <a:lnTo>
                    <a:pt x="841" y="1913"/>
                  </a:lnTo>
                  <a:lnTo>
                    <a:pt x="825" y="1781"/>
                  </a:lnTo>
                  <a:lnTo>
                    <a:pt x="825" y="1649"/>
                  </a:lnTo>
                  <a:lnTo>
                    <a:pt x="858" y="1533"/>
                  </a:lnTo>
                  <a:lnTo>
                    <a:pt x="924" y="1418"/>
                  </a:lnTo>
                  <a:lnTo>
                    <a:pt x="1023" y="1303"/>
                  </a:lnTo>
                  <a:lnTo>
                    <a:pt x="1138" y="1220"/>
                  </a:lnTo>
                  <a:lnTo>
                    <a:pt x="1171" y="1187"/>
                  </a:lnTo>
                  <a:lnTo>
                    <a:pt x="1188" y="1154"/>
                  </a:lnTo>
                  <a:lnTo>
                    <a:pt x="1188" y="1121"/>
                  </a:lnTo>
                  <a:lnTo>
                    <a:pt x="1188" y="1088"/>
                  </a:lnTo>
                  <a:lnTo>
                    <a:pt x="1155" y="1055"/>
                  </a:lnTo>
                  <a:lnTo>
                    <a:pt x="1122" y="1022"/>
                  </a:lnTo>
                  <a:lnTo>
                    <a:pt x="1089" y="1006"/>
                  </a:lnTo>
                  <a:lnTo>
                    <a:pt x="1039" y="1006"/>
                  </a:lnTo>
                  <a:lnTo>
                    <a:pt x="940" y="1022"/>
                  </a:lnTo>
                  <a:lnTo>
                    <a:pt x="841" y="1022"/>
                  </a:lnTo>
                  <a:lnTo>
                    <a:pt x="759" y="1006"/>
                  </a:lnTo>
                  <a:lnTo>
                    <a:pt x="677" y="989"/>
                  </a:lnTo>
                  <a:lnTo>
                    <a:pt x="594" y="956"/>
                  </a:lnTo>
                  <a:lnTo>
                    <a:pt x="512" y="907"/>
                  </a:lnTo>
                  <a:lnTo>
                    <a:pt x="446" y="858"/>
                  </a:lnTo>
                  <a:lnTo>
                    <a:pt x="396" y="808"/>
                  </a:lnTo>
                  <a:lnTo>
                    <a:pt x="347" y="742"/>
                  </a:lnTo>
                  <a:lnTo>
                    <a:pt x="297" y="676"/>
                  </a:lnTo>
                  <a:lnTo>
                    <a:pt x="281" y="594"/>
                  </a:lnTo>
                  <a:lnTo>
                    <a:pt x="248" y="511"/>
                  </a:lnTo>
                  <a:lnTo>
                    <a:pt x="248" y="429"/>
                  </a:lnTo>
                  <a:lnTo>
                    <a:pt x="248" y="330"/>
                  </a:lnTo>
                  <a:lnTo>
                    <a:pt x="264" y="248"/>
                  </a:lnTo>
                  <a:lnTo>
                    <a:pt x="297" y="149"/>
                  </a:lnTo>
                  <a:lnTo>
                    <a:pt x="297" y="99"/>
                  </a:lnTo>
                  <a:lnTo>
                    <a:pt x="297" y="66"/>
                  </a:lnTo>
                  <a:lnTo>
                    <a:pt x="264" y="33"/>
                  </a:lnTo>
                  <a:lnTo>
                    <a:pt x="231" y="17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5"/>
            <p:cNvSpPr/>
            <p:nvPr/>
          </p:nvSpPr>
          <p:spPr>
            <a:xfrm>
              <a:off x="6836425" y="2661000"/>
              <a:ext cx="40000" cy="69675"/>
            </a:xfrm>
            <a:custGeom>
              <a:rect b="b" l="l" r="r" t="t"/>
              <a:pathLst>
                <a:path extrusionOk="0" h="2787" w="1600">
                  <a:moveTo>
                    <a:pt x="1484" y="1"/>
                  </a:moveTo>
                  <a:lnTo>
                    <a:pt x="1435" y="17"/>
                  </a:lnTo>
                  <a:lnTo>
                    <a:pt x="1402" y="34"/>
                  </a:lnTo>
                  <a:lnTo>
                    <a:pt x="1369" y="67"/>
                  </a:lnTo>
                  <a:lnTo>
                    <a:pt x="1369" y="116"/>
                  </a:lnTo>
                  <a:lnTo>
                    <a:pt x="1369" y="297"/>
                  </a:lnTo>
                  <a:lnTo>
                    <a:pt x="1352" y="495"/>
                  </a:lnTo>
                  <a:lnTo>
                    <a:pt x="1319" y="676"/>
                  </a:lnTo>
                  <a:lnTo>
                    <a:pt x="1286" y="841"/>
                  </a:lnTo>
                  <a:lnTo>
                    <a:pt x="1237" y="1023"/>
                  </a:lnTo>
                  <a:lnTo>
                    <a:pt x="1171" y="1187"/>
                  </a:lnTo>
                  <a:lnTo>
                    <a:pt x="1105" y="1352"/>
                  </a:lnTo>
                  <a:lnTo>
                    <a:pt x="1023" y="1517"/>
                  </a:lnTo>
                  <a:lnTo>
                    <a:pt x="940" y="1665"/>
                  </a:lnTo>
                  <a:lnTo>
                    <a:pt x="841" y="1830"/>
                  </a:lnTo>
                  <a:lnTo>
                    <a:pt x="726" y="1962"/>
                  </a:lnTo>
                  <a:lnTo>
                    <a:pt x="611" y="2111"/>
                  </a:lnTo>
                  <a:lnTo>
                    <a:pt x="495" y="2226"/>
                  </a:lnTo>
                  <a:lnTo>
                    <a:pt x="347" y="2358"/>
                  </a:lnTo>
                  <a:lnTo>
                    <a:pt x="215" y="2473"/>
                  </a:lnTo>
                  <a:lnTo>
                    <a:pt x="50" y="2572"/>
                  </a:lnTo>
                  <a:lnTo>
                    <a:pt x="17" y="2605"/>
                  </a:lnTo>
                  <a:lnTo>
                    <a:pt x="1" y="2654"/>
                  </a:lnTo>
                  <a:lnTo>
                    <a:pt x="1" y="2687"/>
                  </a:lnTo>
                  <a:lnTo>
                    <a:pt x="17" y="2737"/>
                  </a:lnTo>
                  <a:lnTo>
                    <a:pt x="50" y="2770"/>
                  </a:lnTo>
                  <a:lnTo>
                    <a:pt x="83" y="2786"/>
                  </a:lnTo>
                  <a:lnTo>
                    <a:pt x="133" y="2786"/>
                  </a:lnTo>
                  <a:lnTo>
                    <a:pt x="166" y="2770"/>
                  </a:lnTo>
                  <a:lnTo>
                    <a:pt x="330" y="2654"/>
                  </a:lnTo>
                  <a:lnTo>
                    <a:pt x="495" y="2539"/>
                  </a:lnTo>
                  <a:lnTo>
                    <a:pt x="644" y="2407"/>
                  </a:lnTo>
                  <a:lnTo>
                    <a:pt x="775" y="2275"/>
                  </a:lnTo>
                  <a:lnTo>
                    <a:pt x="907" y="2127"/>
                  </a:lnTo>
                  <a:lnTo>
                    <a:pt x="1023" y="1962"/>
                  </a:lnTo>
                  <a:lnTo>
                    <a:pt x="1138" y="1797"/>
                  </a:lnTo>
                  <a:lnTo>
                    <a:pt x="1237" y="1632"/>
                  </a:lnTo>
                  <a:lnTo>
                    <a:pt x="1319" y="1468"/>
                  </a:lnTo>
                  <a:lnTo>
                    <a:pt x="1402" y="1286"/>
                  </a:lnTo>
                  <a:lnTo>
                    <a:pt x="1451" y="1089"/>
                  </a:lnTo>
                  <a:lnTo>
                    <a:pt x="1517" y="907"/>
                  </a:lnTo>
                  <a:lnTo>
                    <a:pt x="1550" y="709"/>
                  </a:lnTo>
                  <a:lnTo>
                    <a:pt x="1583" y="512"/>
                  </a:lnTo>
                  <a:lnTo>
                    <a:pt x="1600" y="314"/>
                  </a:lnTo>
                  <a:lnTo>
                    <a:pt x="1600" y="116"/>
                  </a:lnTo>
                  <a:lnTo>
                    <a:pt x="1583" y="67"/>
                  </a:lnTo>
                  <a:lnTo>
                    <a:pt x="1567" y="34"/>
                  </a:lnTo>
                  <a:lnTo>
                    <a:pt x="1517" y="17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5"/>
            <p:cNvSpPr/>
            <p:nvPr/>
          </p:nvSpPr>
          <p:spPr>
            <a:xfrm>
              <a:off x="6882575" y="2625150"/>
              <a:ext cx="35875" cy="23100"/>
            </a:xfrm>
            <a:custGeom>
              <a:rect b="b" l="l" r="r" t="t"/>
              <a:pathLst>
                <a:path extrusionOk="0" h="924" w="1435">
                  <a:moveTo>
                    <a:pt x="1320" y="0"/>
                  </a:moveTo>
                  <a:lnTo>
                    <a:pt x="1270" y="17"/>
                  </a:lnTo>
                  <a:lnTo>
                    <a:pt x="957" y="165"/>
                  </a:lnTo>
                  <a:lnTo>
                    <a:pt x="644" y="347"/>
                  </a:lnTo>
                  <a:lnTo>
                    <a:pt x="347" y="511"/>
                  </a:lnTo>
                  <a:lnTo>
                    <a:pt x="50" y="709"/>
                  </a:lnTo>
                  <a:lnTo>
                    <a:pt x="17" y="742"/>
                  </a:lnTo>
                  <a:lnTo>
                    <a:pt x="1" y="792"/>
                  </a:lnTo>
                  <a:lnTo>
                    <a:pt x="1" y="825"/>
                  </a:lnTo>
                  <a:lnTo>
                    <a:pt x="17" y="874"/>
                  </a:lnTo>
                  <a:lnTo>
                    <a:pt x="50" y="907"/>
                  </a:lnTo>
                  <a:lnTo>
                    <a:pt x="83" y="924"/>
                  </a:lnTo>
                  <a:lnTo>
                    <a:pt x="116" y="924"/>
                  </a:lnTo>
                  <a:lnTo>
                    <a:pt x="166" y="907"/>
                  </a:lnTo>
                  <a:lnTo>
                    <a:pt x="462" y="726"/>
                  </a:lnTo>
                  <a:lnTo>
                    <a:pt x="759" y="544"/>
                  </a:lnTo>
                  <a:lnTo>
                    <a:pt x="1072" y="380"/>
                  </a:lnTo>
                  <a:lnTo>
                    <a:pt x="1386" y="215"/>
                  </a:lnTo>
                  <a:lnTo>
                    <a:pt x="1418" y="182"/>
                  </a:lnTo>
                  <a:lnTo>
                    <a:pt x="1435" y="149"/>
                  </a:lnTo>
                  <a:lnTo>
                    <a:pt x="1435" y="99"/>
                  </a:lnTo>
                  <a:lnTo>
                    <a:pt x="1418" y="66"/>
                  </a:lnTo>
                  <a:lnTo>
                    <a:pt x="1402" y="33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5"/>
            <p:cNvSpPr/>
            <p:nvPr/>
          </p:nvSpPr>
          <p:spPr>
            <a:xfrm>
              <a:off x="6903200" y="2658525"/>
              <a:ext cx="32575" cy="20225"/>
            </a:xfrm>
            <a:custGeom>
              <a:rect b="b" l="l" r="r" t="t"/>
              <a:pathLst>
                <a:path extrusionOk="0" h="809" w="1303">
                  <a:moveTo>
                    <a:pt x="1121" y="1"/>
                  </a:moveTo>
                  <a:lnTo>
                    <a:pt x="66" y="594"/>
                  </a:lnTo>
                  <a:lnTo>
                    <a:pt x="17" y="627"/>
                  </a:lnTo>
                  <a:lnTo>
                    <a:pt x="0" y="660"/>
                  </a:lnTo>
                  <a:lnTo>
                    <a:pt x="0" y="709"/>
                  </a:lnTo>
                  <a:lnTo>
                    <a:pt x="17" y="742"/>
                  </a:lnTo>
                  <a:lnTo>
                    <a:pt x="50" y="775"/>
                  </a:lnTo>
                  <a:lnTo>
                    <a:pt x="82" y="808"/>
                  </a:lnTo>
                  <a:lnTo>
                    <a:pt x="132" y="808"/>
                  </a:lnTo>
                  <a:lnTo>
                    <a:pt x="181" y="792"/>
                  </a:lnTo>
                  <a:lnTo>
                    <a:pt x="1236" y="215"/>
                  </a:lnTo>
                  <a:lnTo>
                    <a:pt x="1286" y="182"/>
                  </a:lnTo>
                  <a:lnTo>
                    <a:pt x="1302" y="133"/>
                  </a:lnTo>
                  <a:lnTo>
                    <a:pt x="1302" y="100"/>
                  </a:lnTo>
                  <a:lnTo>
                    <a:pt x="1286" y="50"/>
                  </a:lnTo>
                  <a:lnTo>
                    <a:pt x="1253" y="17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6" name="Google Shape;956;p5"/>
          <p:cNvGrpSpPr/>
          <p:nvPr/>
        </p:nvGrpSpPr>
        <p:grpSpPr>
          <a:xfrm>
            <a:off x="-61937" y="1474825"/>
            <a:ext cx="1814249" cy="1829397"/>
            <a:chOff x="939425" y="2959400"/>
            <a:chExt cx="1814249" cy="1829397"/>
          </a:xfrm>
        </p:grpSpPr>
        <p:sp>
          <p:nvSpPr>
            <p:cNvPr id="957" name="Google Shape;957;p5"/>
            <p:cNvSpPr/>
            <p:nvPr/>
          </p:nvSpPr>
          <p:spPr>
            <a:xfrm>
              <a:off x="951495" y="4641797"/>
              <a:ext cx="1789200" cy="147000"/>
            </a:xfrm>
            <a:prstGeom prst="ellipse">
              <a:avLst/>
            </a:prstGeom>
            <a:solidFill>
              <a:srgbClr val="0A0A0A">
                <a:alpha val="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58" name="Google Shape;958;p5"/>
            <p:cNvSpPr/>
            <p:nvPr/>
          </p:nvSpPr>
          <p:spPr>
            <a:xfrm>
              <a:off x="939425" y="3743679"/>
              <a:ext cx="1252346" cy="992234"/>
            </a:xfrm>
            <a:custGeom>
              <a:rect b="b" l="l" r="r" t="t"/>
              <a:pathLst>
                <a:path extrusionOk="0" h="37288" w="47063">
                  <a:moveTo>
                    <a:pt x="22567" y="1"/>
                  </a:moveTo>
                  <a:lnTo>
                    <a:pt x="21562" y="34"/>
                  </a:lnTo>
                  <a:lnTo>
                    <a:pt x="20523" y="100"/>
                  </a:lnTo>
                  <a:lnTo>
                    <a:pt x="19501" y="182"/>
                  </a:lnTo>
                  <a:lnTo>
                    <a:pt x="18463" y="298"/>
                  </a:lnTo>
                  <a:lnTo>
                    <a:pt x="17408" y="446"/>
                  </a:lnTo>
                  <a:lnTo>
                    <a:pt x="16369" y="611"/>
                  </a:lnTo>
                  <a:lnTo>
                    <a:pt x="15347" y="825"/>
                  </a:lnTo>
                  <a:lnTo>
                    <a:pt x="14836" y="941"/>
                  </a:lnTo>
                  <a:lnTo>
                    <a:pt x="14325" y="1072"/>
                  </a:lnTo>
                  <a:lnTo>
                    <a:pt x="13831" y="1221"/>
                  </a:lnTo>
                  <a:lnTo>
                    <a:pt x="13320" y="1369"/>
                  </a:lnTo>
                  <a:lnTo>
                    <a:pt x="12825" y="1517"/>
                  </a:lnTo>
                  <a:lnTo>
                    <a:pt x="12347" y="1682"/>
                  </a:lnTo>
                  <a:lnTo>
                    <a:pt x="11852" y="1864"/>
                  </a:lnTo>
                  <a:lnTo>
                    <a:pt x="11374" y="2061"/>
                  </a:lnTo>
                  <a:lnTo>
                    <a:pt x="10913" y="2259"/>
                  </a:lnTo>
                  <a:lnTo>
                    <a:pt x="10451" y="2474"/>
                  </a:lnTo>
                  <a:lnTo>
                    <a:pt x="9990" y="2704"/>
                  </a:lnTo>
                  <a:lnTo>
                    <a:pt x="9545" y="2935"/>
                  </a:lnTo>
                  <a:lnTo>
                    <a:pt x="9116" y="3182"/>
                  </a:lnTo>
                  <a:lnTo>
                    <a:pt x="8688" y="3446"/>
                  </a:lnTo>
                  <a:lnTo>
                    <a:pt x="8259" y="3726"/>
                  </a:lnTo>
                  <a:lnTo>
                    <a:pt x="7847" y="4007"/>
                  </a:lnTo>
                  <a:lnTo>
                    <a:pt x="7451" y="4320"/>
                  </a:lnTo>
                  <a:lnTo>
                    <a:pt x="7072" y="4633"/>
                  </a:lnTo>
                  <a:lnTo>
                    <a:pt x="6660" y="4996"/>
                  </a:lnTo>
                  <a:lnTo>
                    <a:pt x="6264" y="5375"/>
                  </a:lnTo>
                  <a:lnTo>
                    <a:pt x="5869" y="5770"/>
                  </a:lnTo>
                  <a:lnTo>
                    <a:pt x="5506" y="6199"/>
                  </a:lnTo>
                  <a:lnTo>
                    <a:pt x="5143" y="6627"/>
                  </a:lnTo>
                  <a:lnTo>
                    <a:pt x="4797" y="7089"/>
                  </a:lnTo>
                  <a:lnTo>
                    <a:pt x="4451" y="7551"/>
                  </a:lnTo>
                  <a:lnTo>
                    <a:pt x="4121" y="8029"/>
                  </a:lnTo>
                  <a:lnTo>
                    <a:pt x="3808" y="8540"/>
                  </a:lnTo>
                  <a:lnTo>
                    <a:pt x="3512" y="9051"/>
                  </a:lnTo>
                  <a:lnTo>
                    <a:pt x="3215" y="9578"/>
                  </a:lnTo>
                  <a:lnTo>
                    <a:pt x="2935" y="10106"/>
                  </a:lnTo>
                  <a:lnTo>
                    <a:pt x="2671" y="10650"/>
                  </a:lnTo>
                  <a:lnTo>
                    <a:pt x="2424" y="11210"/>
                  </a:lnTo>
                  <a:lnTo>
                    <a:pt x="2176" y="11787"/>
                  </a:lnTo>
                  <a:lnTo>
                    <a:pt x="1946" y="12364"/>
                  </a:lnTo>
                  <a:lnTo>
                    <a:pt x="1731" y="12941"/>
                  </a:lnTo>
                  <a:lnTo>
                    <a:pt x="1517" y="13534"/>
                  </a:lnTo>
                  <a:lnTo>
                    <a:pt x="1336" y="14144"/>
                  </a:lnTo>
                  <a:lnTo>
                    <a:pt x="1154" y="14738"/>
                  </a:lnTo>
                  <a:lnTo>
                    <a:pt x="990" y="15364"/>
                  </a:lnTo>
                  <a:lnTo>
                    <a:pt x="825" y="15974"/>
                  </a:lnTo>
                  <a:lnTo>
                    <a:pt x="693" y="16584"/>
                  </a:lnTo>
                  <a:lnTo>
                    <a:pt x="561" y="17210"/>
                  </a:lnTo>
                  <a:lnTo>
                    <a:pt x="446" y="17837"/>
                  </a:lnTo>
                  <a:lnTo>
                    <a:pt x="347" y="18463"/>
                  </a:lnTo>
                  <a:lnTo>
                    <a:pt x="248" y="19089"/>
                  </a:lnTo>
                  <a:lnTo>
                    <a:pt x="182" y="19716"/>
                  </a:lnTo>
                  <a:lnTo>
                    <a:pt x="116" y="20342"/>
                  </a:lnTo>
                  <a:lnTo>
                    <a:pt x="66" y="20968"/>
                  </a:lnTo>
                  <a:lnTo>
                    <a:pt x="33" y="21595"/>
                  </a:lnTo>
                  <a:lnTo>
                    <a:pt x="0" y="22205"/>
                  </a:lnTo>
                  <a:lnTo>
                    <a:pt x="0" y="22815"/>
                  </a:lnTo>
                  <a:lnTo>
                    <a:pt x="0" y="23425"/>
                  </a:lnTo>
                  <a:lnTo>
                    <a:pt x="17" y="24034"/>
                  </a:lnTo>
                  <a:lnTo>
                    <a:pt x="50" y="24628"/>
                  </a:lnTo>
                  <a:lnTo>
                    <a:pt x="83" y="25221"/>
                  </a:lnTo>
                  <a:lnTo>
                    <a:pt x="149" y="25815"/>
                  </a:lnTo>
                  <a:lnTo>
                    <a:pt x="215" y="26375"/>
                  </a:lnTo>
                  <a:lnTo>
                    <a:pt x="297" y="26952"/>
                  </a:lnTo>
                  <a:lnTo>
                    <a:pt x="396" y="27496"/>
                  </a:lnTo>
                  <a:lnTo>
                    <a:pt x="511" y="28040"/>
                  </a:lnTo>
                  <a:lnTo>
                    <a:pt x="643" y="28584"/>
                  </a:lnTo>
                  <a:lnTo>
                    <a:pt x="775" y="29095"/>
                  </a:lnTo>
                  <a:lnTo>
                    <a:pt x="940" y="29606"/>
                  </a:lnTo>
                  <a:lnTo>
                    <a:pt x="1105" y="30100"/>
                  </a:lnTo>
                  <a:lnTo>
                    <a:pt x="1286" y="30579"/>
                  </a:lnTo>
                  <a:lnTo>
                    <a:pt x="1484" y="31040"/>
                  </a:lnTo>
                  <a:lnTo>
                    <a:pt x="1698" y="31485"/>
                  </a:lnTo>
                  <a:lnTo>
                    <a:pt x="1929" y="31914"/>
                  </a:lnTo>
                  <a:lnTo>
                    <a:pt x="2176" y="32342"/>
                  </a:lnTo>
                  <a:lnTo>
                    <a:pt x="2424" y="32721"/>
                  </a:lnTo>
                  <a:lnTo>
                    <a:pt x="2687" y="33101"/>
                  </a:lnTo>
                  <a:lnTo>
                    <a:pt x="2984" y="33463"/>
                  </a:lnTo>
                  <a:lnTo>
                    <a:pt x="3281" y="33793"/>
                  </a:lnTo>
                  <a:lnTo>
                    <a:pt x="3594" y="34106"/>
                  </a:lnTo>
                  <a:lnTo>
                    <a:pt x="3924" y="34403"/>
                  </a:lnTo>
                  <a:lnTo>
                    <a:pt x="4270" y="34667"/>
                  </a:lnTo>
                  <a:lnTo>
                    <a:pt x="4632" y="34914"/>
                  </a:lnTo>
                  <a:lnTo>
                    <a:pt x="4995" y="35128"/>
                  </a:lnTo>
                  <a:lnTo>
                    <a:pt x="5391" y="35326"/>
                  </a:lnTo>
                  <a:lnTo>
                    <a:pt x="5803" y="35491"/>
                  </a:lnTo>
                  <a:lnTo>
                    <a:pt x="6215" y="35623"/>
                  </a:lnTo>
                  <a:lnTo>
                    <a:pt x="6660" y="35738"/>
                  </a:lnTo>
                  <a:lnTo>
                    <a:pt x="7929" y="36018"/>
                  </a:lnTo>
                  <a:lnTo>
                    <a:pt x="9215" y="36249"/>
                  </a:lnTo>
                  <a:lnTo>
                    <a:pt x="10501" y="36463"/>
                  </a:lnTo>
                  <a:lnTo>
                    <a:pt x="11787" y="36645"/>
                  </a:lnTo>
                  <a:lnTo>
                    <a:pt x="13072" y="36809"/>
                  </a:lnTo>
                  <a:lnTo>
                    <a:pt x="14358" y="36941"/>
                  </a:lnTo>
                  <a:lnTo>
                    <a:pt x="15644" y="37040"/>
                  </a:lnTo>
                  <a:lnTo>
                    <a:pt x="16913" y="37123"/>
                  </a:lnTo>
                  <a:lnTo>
                    <a:pt x="18182" y="37189"/>
                  </a:lnTo>
                  <a:lnTo>
                    <a:pt x="19435" y="37238"/>
                  </a:lnTo>
                  <a:lnTo>
                    <a:pt x="20688" y="37271"/>
                  </a:lnTo>
                  <a:lnTo>
                    <a:pt x="21908" y="37287"/>
                  </a:lnTo>
                  <a:lnTo>
                    <a:pt x="23111" y="37271"/>
                  </a:lnTo>
                  <a:lnTo>
                    <a:pt x="24314" y="37254"/>
                  </a:lnTo>
                  <a:lnTo>
                    <a:pt x="25468" y="37238"/>
                  </a:lnTo>
                  <a:lnTo>
                    <a:pt x="26622" y="37189"/>
                  </a:lnTo>
                  <a:lnTo>
                    <a:pt x="27743" y="37139"/>
                  </a:lnTo>
                  <a:lnTo>
                    <a:pt x="28831" y="37073"/>
                  </a:lnTo>
                  <a:lnTo>
                    <a:pt x="30908" y="36941"/>
                  </a:lnTo>
                  <a:lnTo>
                    <a:pt x="32853" y="36776"/>
                  </a:lnTo>
                  <a:lnTo>
                    <a:pt x="34633" y="36612"/>
                  </a:lnTo>
                  <a:lnTo>
                    <a:pt x="37650" y="36298"/>
                  </a:lnTo>
                  <a:lnTo>
                    <a:pt x="38853" y="36167"/>
                  </a:lnTo>
                  <a:lnTo>
                    <a:pt x="39826" y="36084"/>
                  </a:lnTo>
                  <a:lnTo>
                    <a:pt x="39991" y="36051"/>
                  </a:lnTo>
                  <a:lnTo>
                    <a:pt x="40155" y="36018"/>
                  </a:lnTo>
                  <a:lnTo>
                    <a:pt x="40337" y="35952"/>
                  </a:lnTo>
                  <a:lnTo>
                    <a:pt x="40535" y="35870"/>
                  </a:lnTo>
                  <a:lnTo>
                    <a:pt x="40749" y="35771"/>
                  </a:lnTo>
                  <a:lnTo>
                    <a:pt x="40963" y="35656"/>
                  </a:lnTo>
                  <a:lnTo>
                    <a:pt x="41441" y="35375"/>
                  </a:lnTo>
                  <a:lnTo>
                    <a:pt x="41936" y="35046"/>
                  </a:lnTo>
                  <a:lnTo>
                    <a:pt x="42463" y="34634"/>
                  </a:lnTo>
                  <a:lnTo>
                    <a:pt x="42991" y="34172"/>
                  </a:lnTo>
                  <a:lnTo>
                    <a:pt x="43518" y="33661"/>
                  </a:lnTo>
                  <a:lnTo>
                    <a:pt x="43782" y="33397"/>
                  </a:lnTo>
                  <a:lnTo>
                    <a:pt x="44029" y="33101"/>
                  </a:lnTo>
                  <a:lnTo>
                    <a:pt x="44293" y="32804"/>
                  </a:lnTo>
                  <a:lnTo>
                    <a:pt x="44540" y="32507"/>
                  </a:lnTo>
                  <a:lnTo>
                    <a:pt x="44771" y="32194"/>
                  </a:lnTo>
                  <a:lnTo>
                    <a:pt x="45002" y="31864"/>
                  </a:lnTo>
                  <a:lnTo>
                    <a:pt x="45233" y="31535"/>
                  </a:lnTo>
                  <a:lnTo>
                    <a:pt x="45447" y="31188"/>
                  </a:lnTo>
                  <a:lnTo>
                    <a:pt x="45645" y="30842"/>
                  </a:lnTo>
                  <a:lnTo>
                    <a:pt x="45842" y="30496"/>
                  </a:lnTo>
                  <a:lnTo>
                    <a:pt x="46007" y="30133"/>
                  </a:lnTo>
                  <a:lnTo>
                    <a:pt x="46172" y="29754"/>
                  </a:lnTo>
                  <a:lnTo>
                    <a:pt x="46304" y="29392"/>
                  </a:lnTo>
                  <a:lnTo>
                    <a:pt x="46436" y="29013"/>
                  </a:lnTo>
                  <a:lnTo>
                    <a:pt x="46535" y="28633"/>
                  </a:lnTo>
                  <a:lnTo>
                    <a:pt x="46634" y="28238"/>
                  </a:lnTo>
                  <a:lnTo>
                    <a:pt x="46749" y="27545"/>
                  </a:lnTo>
                  <a:lnTo>
                    <a:pt x="46864" y="26853"/>
                  </a:lnTo>
                  <a:lnTo>
                    <a:pt x="46947" y="26144"/>
                  </a:lnTo>
                  <a:lnTo>
                    <a:pt x="46996" y="25469"/>
                  </a:lnTo>
                  <a:lnTo>
                    <a:pt x="47046" y="24776"/>
                  </a:lnTo>
                  <a:lnTo>
                    <a:pt x="47062" y="24084"/>
                  </a:lnTo>
                  <a:lnTo>
                    <a:pt x="47062" y="23408"/>
                  </a:lnTo>
                  <a:lnTo>
                    <a:pt x="47046" y="22732"/>
                  </a:lnTo>
                  <a:lnTo>
                    <a:pt x="47013" y="22056"/>
                  </a:lnTo>
                  <a:lnTo>
                    <a:pt x="46963" y="21381"/>
                  </a:lnTo>
                  <a:lnTo>
                    <a:pt x="46881" y="20721"/>
                  </a:lnTo>
                  <a:lnTo>
                    <a:pt x="46782" y="20062"/>
                  </a:lnTo>
                  <a:lnTo>
                    <a:pt x="46667" y="19419"/>
                  </a:lnTo>
                  <a:lnTo>
                    <a:pt x="46535" y="18760"/>
                  </a:lnTo>
                  <a:lnTo>
                    <a:pt x="46386" y="18117"/>
                  </a:lnTo>
                  <a:lnTo>
                    <a:pt x="46222" y="17490"/>
                  </a:lnTo>
                  <a:lnTo>
                    <a:pt x="46040" y="16864"/>
                  </a:lnTo>
                  <a:lnTo>
                    <a:pt x="45842" y="16238"/>
                  </a:lnTo>
                  <a:lnTo>
                    <a:pt x="45628" y="15611"/>
                  </a:lnTo>
                  <a:lnTo>
                    <a:pt x="45397" y="15018"/>
                  </a:lnTo>
                  <a:lnTo>
                    <a:pt x="45134" y="14408"/>
                  </a:lnTo>
                  <a:lnTo>
                    <a:pt x="44870" y="13814"/>
                  </a:lnTo>
                  <a:lnTo>
                    <a:pt x="44590" y="13238"/>
                  </a:lnTo>
                  <a:lnTo>
                    <a:pt x="44293" y="12661"/>
                  </a:lnTo>
                  <a:lnTo>
                    <a:pt x="43980" y="12084"/>
                  </a:lnTo>
                  <a:lnTo>
                    <a:pt x="43650" y="11540"/>
                  </a:lnTo>
                  <a:lnTo>
                    <a:pt x="43304" y="10979"/>
                  </a:lnTo>
                  <a:lnTo>
                    <a:pt x="42958" y="10452"/>
                  </a:lnTo>
                  <a:lnTo>
                    <a:pt x="42579" y="9924"/>
                  </a:lnTo>
                  <a:lnTo>
                    <a:pt x="42200" y="9397"/>
                  </a:lnTo>
                  <a:lnTo>
                    <a:pt x="41787" y="8886"/>
                  </a:lnTo>
                  <a:lnTo>
                    <a:pt x="41375" y="8391"/>
                  </a:lnTo>
                  <a:lnTo>
                    <a:pt x="40947" y="7913"/>
                  </a:lnTo>
                  <a:lnTo>
                    <a:pt x="40518" y="7435"/>
                  </a:lnTo>
                  <a:lnTo>
                    <a:pt x="40057" y="6974"/>
                  </a:lnTo>
                  <a:lnTo>
                    <a:pt x="39595" y="6529"/>
                  </a:lnTo>
                  <a:lnTo>
                    <a:pt x="39117" y="6084"/>
                  </a:lnTo>
                  <a:lnTo>
                    <a:pt x="38639" y="5655"/>
                  </a:lnTo>
                  <a:lnTo>
                    <a:pt x="38128" y="5243"/>
                  </a:lnTo>
                  <a:lnTo>
                    <a:pt x="37617" y="4847"/>
                  </a:lnTo>
                  <a:lnTo>
                    <a:pt x="37089" y="4468"/>
                  </a:lnTo>
                  <a:lnTo>
                    <a:pt x="36562" y="4089"/>
                  </a:lnTo>
                  <a:lnTo>
                    <a:pt x="36018" y="3726"/>
                  </a:lnTo>
                  <a:lnTo>
                    <a:pt x="35458" y="3397"/>
                  </a:lnTo>
                  <a:lnTo>
                    <a:pt x="34897" y="3067"/>
                  </a:lnTo>
                  <a:lnTo>
                    <a:pt x="34320" y="2754"/>
                  </a:lnTo>
                  <a:lnTo>
                    <a:pt x="33743" y="2441"/>
                  </a:lnTo>
                  <a:lnTo>
                    <a:pt x="33150" y="2160"/>
                  </a:lnTo>
                  <a:lnTo>
                    <a:pt x="32540" y="1897"/>
                  </a:lnTo>
                  <a:lnTo>
                    <a:pt x="31930" y="1649"/>
                  </a:lnTo>
                  <a:lnTo>
                    <a:pt x="31304" y="1419"/>
                  </a:lnTo>
                  <a:lnTo>
                    <a:pt x="30677" y="1204"/>
                  </a:lnTo>
                  <a:lnTo>
                    <a:pt x="30034" y="990"/>
                  </a:lnTo>
                  <a:lnTo>
                    <a:pt x="29391" y="809"/>
                  </a:lnTo>
                  <a:lnTo>
                    <a:pt x="28749" y="644"/>
                  </a:lnTo>
                  <a:lnTo>
                    <a:pt x="28089" y="495"/>
                  </a:lnTo>
                  <a:lnTo>
                    <a:pt x="27413" y="380"/>
                  </a:lnTo>
                  <a:lnTo>
                    <a:pt x="26738" y="265"/>
                  </a:lnTo>
                  <a:lnTo>
                    <a:pt x="26062" y="166"/>
                  </a:lnTo>
                  <a:lnTo>
                    <a:pt x="25369" y="100"/>
                  </a:lnTo>
                  <a:lnTo>
                    <a:pt x="24677" y="50"/>
                  </a:lnTo>
                  <a:lnTo>
                    <a:pt x="23985" y="17"/>
                  </a:lnTo>
                  <a:lnTo>
                    <a:pt x="232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5"/>
            <p:cNvSpPr/>
            <p:nvPr/>
          </p:nvSpPr>
          <p:spPr>
            <a:xfrm>
              <a:off x="1032427" y="3887560"/>
              <a:ext cx="146089" cy="821158"/>
            </a:xfrm>
            <a:custGeom>
              <a:rect b="b" l="l" r="r" t="t"/>
              <a:pathLst>
                <a:path extrusionOk="0" h="30859" w="5490">
                  <a:moveTo>
                    <a:pt x="3149" y="1"/>
                  </a:moveTo>
                  <a:lnTo>
                    <a:pt x="3099" y="17"/>
                  </a:lnTo>
                  <a:lnTo>
                    <a:pt x="3066" y="50"/>
                  </a:lnTo>
                  <a:lnTo>
                    <a:pt x="2736" y="759"/>
                  </a:lnTo>
                  <a:lnTo>
                    <a:pt x="2423" y="1484"/>
                  </a:lnTo>
                  <a:lnTo>
                    <a:pt x="2110" y="2210"/>
                  </a:lnTo>
                  <a:lnTo>
                    <a:pt x="1830" y="2935"/>
                  </a:lnTo>
                  <a:lnTo>
                    <a:pt x="1583" y="3677"/>
                  </a:lnTo>
                  <a:lnTo>
                    <a:pt x="1335" y="4418"/>
                  </a:lnTo>
                  <a:lnTo>
                    <a:pt x="1121" y="5177"/>
                  </a:lnTo>
                  <a:lnTo>
                    <a:pt x="923" y="5918"/>
                  </a:lnTo>
                  <a:lnTo>
                    <a:pt x="742" y="6693"/>
                  </a:lnTo>
                  <a:lnTo>
                    <a:pt x="577" y="7451"/>
                  </a:lnTo>
                  <a:lnTo>
                    <a:pt x="429" y="8226"/>
                  </a:lnTo>
                  <a:lnTo>
                    <a:pt x="313" y="9001"/>
                  </a:lnTo>
                  <a:lnTo>
                    <a:pt x="214" y="9776"/>
                  </a:lnTo>
                  <a:lnTo>
                    <a:pt x="132" y="10550"/>
                  </a:lnTo>
                  <a:lnTo>
                    <a:pt x="66" y="11342"/>
                  </a:lnTo>
                  <a:lnTo>
                    <a:pt x="17" y="12116"/>
                  </a:lnTo>
                  <a:lnTo>
                    <a:pt x="0" y="12908"/>
                  </a:lnTo>
                  <a:lnTo>
                    <a:pt x="0" y="13699"/>
                  </a:lnTo>
                  <a:lnTo>
                    <a:pt x="17" y="14490"/>
                  </a:lnTo>
                  <a:lnTo>
                    <a:pt x="50" y="15281"/>
                  </a:lnTo>
                  <a:lnTo>
                    <a:pt x="99" y="16056"/>
                  </a:lnTo>
                  <a:lnTo>
                    <a:pt x="181" y="16847"/>
                  </a:lnTo>
                  <a:lnTo>
                    <a:pt x="264" y="17638"/>
                  </a:lnTo>
                  <a:lnTo>
                    <a:pt x="379" y="18413"/>
                  </a:lnTo>
                  <a:lnTo>
                    <a:pt x="511" y="19188"/>
                  </a:lnTo>
                  <a:lnTo>
                    <a:pt x="659" y="19963"/>
                  </a:lnTo>
                  <a:lnTo>
                    <a:pt x="841" y="20737"/>
                  </a:lnTo>
                  <a:lnTo>
                    <a:pt x="1039" y="21512"/>
                  </a:lnTo>
                  <a:lnTo>
                    <a:pt x="1236" y="22270"/>
                  </a:lnTo>
                  <a:lnTo>
                    <a:pt x="1467" y="23029"/>
                  </a:lnTo>
                  <a:lnTo>
                    <a:pt x="1714" y="23770"/>
                  </a:lnTo>
                  <a:lnTo>
                    <a:pt x="1995" y="24512"/>
                  </a:lnTo>
                  <a:lnTo>
                    <a:pt x="2308" y="25336"/>
                  </a:lnTo>
                  <a:lnTo>
                    <a:pt x="2670" y="26161"/>
                  </a:lnTo>
                  <a:lnTo>
                    <a:pt x="3050" y="26968"/>
                  </a:lnTo>
                  <a:lnTo>
                    <a:pt x="3445" y="27759"/>
                  </a:lnTo>
                  <a:lnTo>
                    <a:pt x="3857" y="28551"/>
                  </a:lnTo>
                  <a:lnTo>
                    <a:pt x="4302" y="29325"/>
                  </a:lnTo>
                  <a:lnTo>
                    <a:pt x="4780" y="30067"/>
                  </a:lnTo>
                  <a:lnTo>
                    <a:pt x="5275" y="30809"/>
                  </a:lnTo>
                  <a:lnTo>
                    <a:pt x="5308" y="30858"/>
                  </a:lnTo>
                  <a:lnTo>
                    <a:pt x="5390" y="30858"/>
                  </a:lnTo>
                  <a:lnTo>
                    <a:pt x="5440" y="30842"/>
                  </a:lnTo>
                  <a:lnTo>
                    <a:pt x="5473" y="30825"/>
                  </a:lnTo>
                  <a:lnTo>
                    <a:pt x="5489" y="30793"/>
                  </a:lnTo>
                  <a:lnTo>
                    <a:pt x="5489" y="30743"/>
                  </a:lnTo>
                  <a:lnTo>
                    <a:pt x="5473" y="30694"/>
                  </a:lnTo>
                  <a:lnTo>
                    <a:pt x="5044" y="30051"/>
                  </a:lnTo>
                  <a:lnTo>
                    <a:pt x="4632" y="29391"/>
                  </a:lnTo>
                  <a:lnTo>
                    <a:pt x="4236" y="28716"/>
                  </a:lnTo>
                  <a:lnTo>
                    <a:pt x="3857" y="28040"/>
                  </a:lnTo>
                  <a:lnTo>
                    <a:pt x="3495" y="27347"/>
                  </a:lnTo>
                  <a:lnTo>
                    <a:pt x="3149" y="26655"/>
                  </a:lnTo>
                  <a:lnTo>
                    <a:pt x="2835" y="25946"/>
                  </a:lnTo>
                  <a:lnTo>
                    <a:pt x="2522" y="25237"/>
                  </a:lnTo>
                  <a:lnTo>
                    <a:pt x="2242" y="24512"/>
                  </a:lnTo>
                  <a:lnTo>
                    <a:pt x="1978" y="23787"/>
                  </a:lnTo>
                  <a:lnTo>
                    <a:pt x="1731" y="23045"/>
                  </a:lnTo>
                  <a:lnTo>
                    <a:pt x="1500" y="22303"/>
                  </a:lnTo>
                  <a:lnTo>
                    <a:pt x="1286" y="21545"/>
                  </a:lnTo>
                  <a:lnTo>
                    <a:pt x="1088" y="20803"/>
                  </a:lnTo>
                  <a:lnTo>
                    <a:pt x="923" y="20045"/>
                  </a:lnTo>
                  <a:lnTo>
                    <a:pt x="775" y="19270"/>
                  </a:lnTo>
                  <a:lnTo>
                    <a:pt x="626" y="18512"/>
                  </a:lnTo>
                  <a:lnTo>
                    <a:pt x="511" y="17737"/>
                  </a:lnTo>
                  <a:lnTo>
                    <a:pt x="412" y="16946"/>
                  </a:lnTo>
                  <a:lnTo>
                    <a:pt x="346" y="16171"/>
                  </a:lnTo>
                  <a:lnTo>
                    <a:pt x="280" y="15397"/>
                  </a:lnTo>
                  <a:lnTo>
                    <a:pt x="247" y="14605"/>
                  </a:lnTo>
                  <a:lnTo>
                    <a:pt x="231" y="13831"/>
                  </a:lnTo>
                  <a:lnTo>
                    <a:pt x="231" y="13039"/>
                  </a:lnTo>
                  <a:lnTo>
                    <a:pt x="247" y="12248"/>
                  </a:lnTo>
                  <a:lnTo>
                    <a:pt x="280" y="11473"/>
                  </a:lnTo>
                  <a:lnTo>
                    <a:pt x="346" y="10682"/>
                  </a:lnTo>
                  <a:lnTo>
                    <a:pt x="429" y="9907"/>
                  </a:lnTo>
                  <a:lnTo>
                    <a:pt x="528" y="9133"/>
                  </a:lnTo>
                  <a:lnTo>
                    <a:pt x="643" y="8358"/>
                  </a:lnTo>
                  <a:lnTo>
                    <a:pt x="791" y="7583"/>
                  </a:lnTo>
                  <a:lnTo>
                    <a:pt x="940" y="6825"/>
                  </a:lnTo>
                  <a:lnTo>
                    <a:pt x="1154" y="5968"/>
                  </a:lnTo>
                  <a:lnTo>
                    <a:pt x="1368" y="5111"/>
                  </a:lnTo>
                  <a:lnTo>
                    <a:pt x="1632" y="4270"/>
                  </a:lnTo>
                  <a:lnTo>
                    <a:pt x="1912" y="3429"/>
                  </a:lnTo>
                  <a:lnTo>
                    <a:pt x="2209" y="2605"/>
                  </a:lnTo>
                  <a:lnTo>
                    <a:pt x="2539" y="1781"/>
                  </a:lnTo>
                  <a:lnTo>
                    <a:pt x="2901" y="973"/>
                  </a:lnTo>
                  <a:lnTo>
                    <a:pt x="3280" y="166"/>
                  </a:lnTo>
                  <a:lnTo>
                    <a:pt x="3280" y="116"/>
                  </a:lnTo>
                  <a:lnTo>
                    <a:pt x="3280" y="83"/>
                  </a:lnTo>
                  <a:lnTo>
                    <a:pt x="3264" y="34"/>
                  </a:lnTo>
                  <a:lnTo>
                    <a:pt x="3214" y="17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5"/>
            <p:cNvSpPr/>
            <p:nvPr/>
          </p:nvSpPr>
          <p:spPr>
            <a:xfrm>
              <a:off x="1131976" y="3836255"/>
              <a:ext cx="691780" cy="396090"/>
            </a:xfrm>
            <a:custGeom>
              <a:rect b="b" l="l" r="r" t="t"/>
              <a:pathLst>
                <a:path extrusionOk="0" h="14885" w="25997">
                  <a:moveTo>
                    <a:pt x="6232" y="0"/>
                  </a:moveTo>
                  <a:lnTo>
                    <a:pt x="5902" y="148"/>
                  </a:lnTo>
                  <a:lnTo>
                    <a:pt x="5540" y="330"/>
                  </a:lnTo>
                  <a:lnTo>
                    <a:pt x="5078" y="593"/>
                  </a:lnTo>
                  <a:lnTo>
                    <a:pt x="4534" y="940"/>
                  </a:lnTo>
                  <a:lnTo>
                    <a:pt x="4237" y="1137"/>
                  </a:lnTo>
                  <a:lnTo>
                    <a:pt x="3941" y="1368"/>
                  </a:lnTo>
                  <a:lnTo>
                    <a:pt x="3627" y="1615"/>
                  </a:lnTo>
                  <a:lnTo>
                    <a:pt x="3314" y="1879"/>
                  </a:lnTo>
                  <a:lnTo>
                    <a:pt x="2985" y="2176"/>
                  </a:lnTo>
                  <a:lnTo>
                    <a:pt x="2671" y="2506"/>
                  </a:lnTo>
                  <a:lnTo>
                    <a:pt x="2358" y="2835"/>
                  </a:lnTo>
                  <a:lnTo>
                    <a:pt x="2045" y="3214"/>
                  </a:lnTo>
                  <a:lnTo>
                    <a:pt x="1748" y="3610"/>
                  </a:lnTo>
                  <a:lnTo>
                    <a:pt x="1468" y="4022"/>
                  </a:lnTo>
                  <a:lnTo>
                    <a:pt x="1204" y="4467"/>
                  </a:lnTo>
                  <a:lnTo>
                    <a:pt x="957" y="4929"/>
                  </a:lnTo>
                  <a:lnTo>
                    <a:pt x="726" y="5440"/>
                  </a:lnTo>
                  <a:lnTo>
                    <a:pt x="528" y="5951"/>
                  </a:lnTo>
                  <a:lnTo>
                    <a:pt x="347" y="6511"/>
                  </a:lnTo>
                  <a:lnTo>
                    <a:pt x="215" y="7088"/>
                  </a:lnTo>
                  <a:lnTo>
                    <a:pt x="149" y="7401"/>
                  </a:lnTo>
                  <a:lnTo>
                    <a:pt x="100" y="7698"/>
                  </a:lnTo>
                  <a:lnTo>
                    <a:pt x="67" y="8011"/>
                  </a:lnTo>
                  <a:lnTo>
                    <a:pt x="34" y="8341"/>
                  </a:lnTo>
                  <a:lnTo>
                    <a:pt x="17" y="8671"/>
                  </a:lnTo>
                  <a:lnTo>
                    <a:pt x="1" y="9017"/>
                  </a:lnTo>
                  <a:lnTo>
                    <a:pt x="1" y="9346"/>
                  </a:lnTo>
                  <a:lnTo>
                    <a:pt x="17" y="9709"/>
                  </a:lnTo>
                  <a:lnTo>
                    <a:pt x="34" y="10072"/>
                  </a:lnTo>
                  <a:lnTo>
                    <a:pt x="83" y="10434"/>
                  </a:lnTo>
                  <a:lnTo>
                    <a:pt x="133" y="10813"/>
                  </a:lnTo>
                  <a:lnTo>
                    <a:pt x="182" y="11193"/>
                  </a:lnTo>
                  <a:lnTo>
                    <a:pt x="232" y="11423"/>
                  </a:lnTo>
                  <a:lnTo>
                    <a:pt x="281" y="11638"/>
                  </a:lnTo>
                  <a:lnTo>
                    <a:pt x="347" y="11852"/>
                  </a:lnTo>
                  <a:lnTo>
                    <a:pt x="430" y="12050"/>
                  </a:lnTo>
                  <a:lnTo>
                    <a:pt x="512" y="12248"/>
                  </a:lnTo>
                  <a:lnTo>
                    <a:pt x="611" y="12429"/>
                  </a:lnTo>
                  <a:lnTo>
                    <a:pt x="726" y="12594"/>
                  </a:lnTo>
                  <a:lnTo>
                    <a:pt x="842" y="12775"/>
                  </a:lnTo>
                  <a:lnTo>
                    <a:pt x="957" y="12923"/>
                  </a:lnTo>
                  <a:lnTo>
                    <a:pt x="1089" y="13072"/>
                  </a:lnTo>
                  <a:lnTo>
                    <a:pt x="1237" y="13220"/>
                  </a:lnTo>
                  <a:lnTo>
                    <a:pt x="1386" y="13368"/>
                  </a:lnTo>
                  <a:lnTo>
                    <a:pt x="1550" y="13484"/>
                  </a:lnTo>
                  <a:lnTo>
                    <a:pt x="1715" y="13616"/>
                  </a:lnTo>
                  <a:lnTo>
                    <a:pt x="1897" y="13731"/>
                  </a:lnTo>
                  <a:lnTo>
                    <a:pt x="2078" y="13847"/>
                  </a:lnTo>
                  <a:lnTo>
                    <a:pt x="2474" y="14044"/>
                  </a:lnTo>
                  <a:lnTo>
                    <a:pt x="2902" y="14209"/>
                  </a:lnTo>
                  <a:lnTo>
                    <a:pt x="3347" y="14358"/>
                  </a:lnTo>
                  <a:lnTo>
                    <a:pt x="3825" y="14489"/>
                  </a:lnTo>
                  <a:lnTo>
                    <a:pt x="4320" y="14605"/>
                  </a:lnTo>
                  <a:lnTo>
                    <a:pt x="4847" y="14687"/>
                  </a:lnTo>
                  <a:lnTo>
                    <a:pt x="5391" y="14753"/>
                  </a:lnTo>
                  <a:lnTo>
                    <a:pt x="5952" y="14803"/>
                  </a:lnTo>
                  <a:lnTo>
                    <a:pt x="6529" y="14852"/>
                  </a:lnTo>
                  <a:lnTo>
                    <a:pt x="7122" y="14869"/>
                  </a:lnTo>
                  <a:lnTo>
                    <a:pt x="7748" y="14885"/>
                  </a:lnTo>
                  <a:lnTo>
                    <a:pt x="8358" y="14869"/>
                  </a:lnTo>
                  <a:lnTo>
                    <a:pt x="9644" y="14836"/>
                  </a:lnTo>
                  <a:lnTo>
                    <a:pt x="10963" y="14770"/>
                  </a:lnTo>
                  <a:lnTo>
                    <a:pt x="12314" y="14687"/>
                  </a:lnTo>
                  <a:lnTo>
                    <a:pt x="13650" y="14588"/>
                  </a:lnTo>
                  <a:lnTo>
                    <a:pt x="15001" y="14489"/>
                  </a:lnTo>
                  <a:lnTo>
                    <a:pt x="16320" y="14407"/>
                  </a:lnTo>
                  <a:lnTo>
                    <a:pt x="16963" y="14341"/>
                  </a:lnTo>
                  <a:lnTo>
                    <a:pt x="17606" y="14275"/>
                  </a:lnTo>
                  <a:lnTo>
                    <a:pt x="18216" y="14176"/>
                  </a:lnTo>
                  <a:lnTo>
                    <a:pt x="18826" y="14061"/>
                  </a:lnTo>
                  <a:lnTo>
                    <a:pt x="19403" y="13912"/>
                  </a:lnTo>
                  <a:lnTo>
                    <a:pt x="19963" y="13764"/>
                  </a:lnTo>
                  <a:lnTo>
                    <a:pt x="20507" y="13583"/>
                  </a:lnTo>
                  <a:lnTo>
                    <a:pt x="21035" y="13401"/>
                  </a:lnTo>
                  <a:lnTo>
                    <a:pt x="21529" y="13187"/>
                  </a:lnTo>
                  <a:lnTo>
                    <a:pt x="22007" y="12973"/>
                  </a:lnTo>
                  <a:lnTo>
                    <a:pt x="22469" y="12742"/>
                  </a:lnTo>
                  <a:lnTo>
                    <a:pt x="22897" y="12495"/>
                  </a:lnTo>
                  <a:lnTo>
                    <a:pt x="23309" y="12248"/>
                  </a:lnTo>
                  <a:lnTo>
                    <a:pt x="23688" y="11984"/>
                  </a:lnTo>
                  <a:lnTo>
                    <a:pt x="24051" y="11704"/>
                  </a:lnTo>
                  <a:lnTo>
                    <a:pt x="24381" y="11423"/>
                  </a:lnTo>
                  <a:lnTo>
                    <a:pt x="24677" y="11143"/>
                  </a:lnTo>
                  <a:lnTo>
                    <a:pt x="24958" y="10846"/>
                  </a:lnTo>
                  <a:lnTo>
                    <a:pt x="25205" y="10550"/>
                  </a:lnTo>
                  <a:lnTo>
                    <a:pt x="25419" y="10253"/>
                  </a:lnTo>
                  <a:lnTo>
                    <a:pt x="25601" y="9956"/>
                  </a:lnTo>
                  <a:lnTo>
                    <a:pt x="25749" y="9643"/>
                  </a:lnTo>
                  <a:lnTo>
                    <a:pt x="25864" y="9346"/>
                  </a:lnTo>
                  <a:lnTo>
                    <a:pt x="25947" y="9050"/>
                  </a:lnTo>
                  <a:lnTo>
                    <a:pt x="25980" y="8753"/>
                  </a:lnTo>
                  <a:lnTo>
                    <a:pt x="25996" y="8456"/>
                  </a:lnTo>
                  <a:lnTo>
                    <a:pt x="25980" y="8176"/>
                  </a:lnTo>
                  <a:lnTo>
                    <a:pt x="25914" y="7896"/>
                  </a:lnTo>
                  <a:lnTo>
                    <a:pt x="25815" y="7616"/>
                  </a:lnTo>
                  <a:lnTo>
                    <a:pt x="25667" y="7352"/>
                  </a:lnTo>
                  <a:lnTo>
                    <a:pt x="25485" y="7088"/>
                  </a:lnTo>
                  <a:lnTo>
                    <a:pt x="25271" y="6857"/>
                  </a:lnTo>
                  <a:lnTo>
                    <a:pt x="25139" y="6725"/>
                  </a:lnTo>
                  <a:lnTo>
                    <a:pt x="24991" y="6610"/>
                  </a:lnTo>
                  <a:lnTo>
                    <a:pt x="24628" y="6346"/>
                  </a:lnTo>
                  <a:lnTo>
                    <a:pt x="24216" y="6083"/>
                  </a:lnTo>
                  <a:lnTo>
                    <a:pt x="23721" y="5819"/>
                  </a:lnTo>
                  <a:lnTo>
                    <a:pt x="23161" y="5539"/>
                  </a:lnTo>
                  <a:lnTo>
                    <a:pt x="22568" y="5275"/>
                  </a:lnTo>
                  <a:lnTo>
                    <a:pt x="21908" y="4978"/>
                  </a:lnTo>
                  <a:lnTo>
                    <a:pt x="21216" y="4698"/>
                  </a:lnTo>
                  <a:lnTo>
                    <a:pt x="20474" y="4418"/>
                  </a:lnTo>
                  <a:lnTo>
                    <a:pt x="19716" y="4121"/>
                  </a:lnTo>
                  <a:lnTo>
                    <a:pt x="18117" y="3561"/>
                  </a:lnTo>
                  <a:lnTo>
                    <a:pt x="16452" y="3000"/>
                  </a:lnTo>
                  <a:lnTo>
                    <a:pt x="14787" y="2473"/>
                  </a:lnTo>
                  <a:lnTo>
                    <a:pt x="13139" y="1962"/>
                  </a:lnTo>
                  <a:lnTo>
                    <a:pt x="11573" y="1500"/>
                  </a:lnTo>
                  <a:lnTo>
                    <a:pt x="10122" y="1072"/>
                  </a:lnTo>
                  <a:lnTo>
                    <a:pt x="8836" y="709"/>
                  </a:lnTo>
                  <a:lnTo>
                    <a:pt x="6941" y="198"/>
                  </a:lnTo>
                  <a:lnTo>
                    <a:pt x="6232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5"/>
            <p:cNvSpPr/>
            <p:nvPr/>
          </p:nvSpPr>
          <p:spPr>
            <a:xfrm>
              <a:off x="1171465" y="2980901"/>
              <a:ext cx="447873" cy="713680"/>
            </a:xfrm>
            <a:custGeom>
              <a:rect b="b" l="l" r="r" t="t"/>
              <a:pathLst>
                <a:path extrusionOk="0" h="26820" w="16831">
                  <a:moveTo>
                    <a:pt x="11539" y="1"/>
                  </a:moveTo>
                  <a:lnTo>
                    <a:pt x="11094" y="33"/>
                  </a:lnTo>
                  <a:lnTo>
                    <a:pt x="10863" y="83"/>
                  </a:lnTo>
                  <a:lnTo>
                    <a:pt x="10616" y="116"/>
                  </a:lnTo>
                  <a:lnTo>
                    <a:pt x="10138" y="231"/>
                  </a:lnTo>
                  <a:lnTo>
                    <a:pt x="9660" y="380"/>
                  </a:lnTo>
                  <a:lnTo>
                    <a:pt x="9199" y="561"/>
                  </a:lnTo>
                  <a:lnTo>
                    <a:pt x="8754" y="775"/>
                  </a:lnTo>
                  <a:lnTo>
                    <a:pt x="8341" y="1006"/>
                  </a:lnTo>
                  <a:lnTo>
                    <a:pt x="7962" y="1270"/>
                  </a:lnTo>
                  <a:lnTo>
                    <a:pt x="7600" y="1550"/>
                  </a:lnTo>
                  <a:lnTo>
                    <a:pt x="7435" y="1715"/>
                  </a:lnTo>
                  <a:lnTo>
                    <a:pt x="7270" y="1863"/>
                  </a:lnTo>
                  <a:lnTo>
                    <a:pt x="7122" y="2028"/>
                  </a:lnTo>
                  <a:lnTo>
                    <a:pt x="6990" y="2209"/>
                  </a:lnTo>
                  <a:lnTo>
                    <a:pt x="6858" y="2391"/>
                  </a:lnTo>
                  <a:lnTo>
                    <a:pt x="6742" y="2572"/>
                  </a:lnTo>
                  <a:lnTo>
                    <a:pt x="6627" y="2753"/>
                  </a:lnTo>
                  <a:lnTo>
                    <a:pt x="6528" y="2951"/>
                  </a:lnTo>
                  <a:lnTo>
                    <a:pt x="6446" y="3149"/>
                  </a:lnTo>
                  <a:lnTo>
                    <a:pt x="6363" y="3347"/>
                  </a:lnTo>
                  <a:lnTo>
                    <a:pt x="6297" y="3561"/>
                  </a:lnTo>
                  <a:lnTo>
                    <a:pt x="6248" y="3775"/>
                  </a:lnTo>
                  <a:lnTo>
                    <a:pt x="6215" y="3990"/>
                  </a:lnTo>
                  <a:lnTo>
                    <a:pt x="6182" y="4220"/>
                  </a:lnTo>
                  <a:lnTo>
                    <a:pt x="6166" y="4435"/>
                  </a:lnTo>
                  <a:lnTo>
                    <a:pt x="6166" y="4665"/>
                  </a:lnTo>
                  <a:lnTo>
                    <a:pt x="6182" y="4913"/>
                  </a:lnTo>
                  <a:lnTo>
                    <a:pt x="6215" y="5143"/>
                  </a:lnTo>
                  <a:lnTo>
                    <a:pt x="6363" y="6149"/>
                  </a:lnTo>
                  <a:lnTo>
                    <a:pt x="6413" y="6676"/>
                  </a:lnTo>
                  <a:lnTo>
                    <a:pt x="6462" y="7204"/>
                  </a:lnTo>
                  <a:lnTo>
                    <a:pt x="6512" y="7715"/>
                  </a:lnTo>
                  <a:lnTo>
                    <a:pt x="6512" y="8242"/>
                  </a:lnTo>
                  <a:lnTo>
                    <a:pt x="6512" y="8753"/>
                  </a:lnTo>
                  <a:lnTo>
                    <a:pt x="6479" y="9248"/>
                  </a:lnTo>
                  <a:lnTo>
                    <a:pt x="6396" y="9726"/>
                  </a:lnTo>
                  <a:lnTo>
                    <a:pt x="6347" y="9957"/>
                  </a:lnTo>
                  <a:lnTo>
                    <a:pt x="6297" y="10171"/>
                  </a:lnTo>
                  <a:lnTo>
                    <a:pt x="6231" y="10385"/>
                  </a:lnTo>
                  <a:lnTo>
                    <a:pt x="6149" y="10583"/>
                  </a:lnTo>
                  <a:lnTo>
                    <a:pt x="6067" y="10781"/>
                  </a:lnTo>
                  <a:lnTo>
                    <a:pt x="5951" y="10979"/>
                  </a:lnTo>
                  <a:lnTo>
                    <a:pt x="5836" y="11160"/>
                  </a:lnTo>
                  <a:lnTo>
                    <a:pt x="5720" y="11325"/>
                  </a:lnTo>
                  <a:lnTo>
                    <a:pt x="5572" y="11473"/>
                  </a:lnTo>
                  <a:lnTo>
                    <a:pt x="5424" y="11622"/>
                  </a:lnTo>
                  <a:lnTo>
                    <a:pt x="5259" y="11754"/>
                  </a:lnTo>
                  <a:lnTo>
                    <a:pt x="5078" y="11885"/>
                  </a:lnTo>
                  <a:lnTo>
                    <a:pt x="4880" y="11984"/>
                  </a:lnTo>
                  <a:lnTo>
                    <a:pt x="4665" y="12083"/>
                  </a:lnTo>
                  <a:lnTo>
                    <a:pt x="4220" y="12248"/>
                  </a:lnTo>
                  <a:lnTo>
                    <a:pt x="3792" y="12429"/>
                  </a:lnTo>
                  <a:lnTo>
                    <a:pt x="3380" y="12627"/>
                  </a:lnTo>
                  <a:lnTo>
                    <a:pt x="2984" y="12825"/>
                  </a:lnTo>
                  <a:lnTo>
                    <a:pt x="2605" y="13039"/>
                  </a:lnTo>
                  <a:lnTo>
                    <a:pt x="2259" y="13270"/>
                  </a:lnTo>
                  <a:lnTo>
                    <a:pt x="1913" y="13534"/>
                  </a:lnTo>
                  <a:lnTo>
                    <a:pt x="1616" y="13798"/>
                  </a:lnTo>
                  <a:lnTo>
                    <a:pt x="1336" y="14094"/>
                  </a:lnTo>
                  <a:lnTo>
                    <a:pt x="1204" y="14243"/>
                  </a:lnTo>
                  <a:lnTo>
                    <a:pt x="1072" y="14407"/>
                  </a:lnTo>
                  <a:lnTo>
                    <a:pt x="957" y="14572"/>
                  </a:lnTo>
                  <a:lnTo>
                    <a:pt x="858" y="14754"/>
                  </a:lnTo>
                  <a:lnTo>
                    <a:pt x="759" y="14935"/>
                  </a:lnTo>
                  <a:lnTo>
                    <a:pt x="676" y="15116"/>
                  </a:lnTo>
                  <a:lnTo>
                    <a:pt x="594" y="15314"/>
                  </a:lnTo>
                  <a:lnTo>
                    <a:pt x="512" y="15512"/>
                  </a:lnTo>
                  <a:lnTo>
                    <a:pt x="462" y="15726"/>
                  </a:lnTo>
                  <a:lnTo>
                    <a:pt x="413" y="15940"/>
                  </a:lnTo>
                  <a:lnTo>
                    <a:pt x="363" y="16171"/>
                  </a:lnTo>
                  <a:lnTo>
                    <a:pt x="330" y="16402"/>
                  </a:lnTo>
                  <a:lnTo>
                    <a:pt x="314" y="16649"/>
                  </a:lnTo>
                  <a:lnTo>
                    <a:pt x="314" y="16896"/>
                  </a:lnTo>
                  <a:lnTo>
                    <a:pt x="314" y="17407"/>
                  </a:lnTo>
                  <a:lnTo>
                    <a:pt x="347" y="17886"/>
                  </a:lnTo>
                  <a:lnTo>
                    <a:pt x="413" y="18331"/>
                  </a:lnTo>
                  <a:lnTo>
                    <a:pt x="479" y="18759"/>
                  </a:lnTo>
                  <a:lnTo>
                    <a:pt x="627" y="19567"/>
                  </a:lnTo>
                  <a:lnTo>
                    <a:pt x="775" y="20309"/>
                  </a:lnTo>
                  <a:lnTo>
                    <a:pt x="825" y="20655"/>
                  </a:lnTo>
                  <a:lnTo>
                    <a:pt x="858" y="20984"/>
                  </a:lnTo>
                  <a:lnTo>
                    <a:pt x="858" y="21298"/>
                  </a:lnTo>
                  <a:lnTo>
                    <a:pt x="841" y="21611"/>
                  </a:lnTo>
                  <a:lnTo>
                    <a:pt x="808" y="21776"/>
                  </a:lnTo>
                  <a:lnTo>
                    <a:pt x="775" y="21924"/>
                  </a:lnTo>
                  <a:lnTo>
                    <a:pt x="726" y="22072"/>
                  </a:lnTo>
                  <a:lnTo>
                    <a:pt x="676" y="22221"/>
                  </a:lnTo>
                  <a:lnTo>
                    <a:pt x="594" y="22369"/>
                  </a:lnTo>
                  <a:lnTo>
                    <a:pt x="512" y="22517"/>
                  </a:lnTo>
                  <a:lnTo>
                    <a:pt x="429" y="22666"/>
                  </a:lnTo>
                  <a:lnTo>
                    <a:pt x="314" y="22814"/>
                  </a:lnTo>
                  <a:lnTo>
                    <a:pt x="198" y="22963"/>
                  </a:lnTo>
                  <a:lnTo>
                    <a:pt x="116" y="23111"/>
                  </a:lnTo>
                  <a:lnTo>
                    <a:pt x="50" y="23276"/>
                  </a:lnTo>
                  <a:lnTo>
                    <a:pt x="17" y="23441"/>
                  </a:lnTo>
                  <a:lnTo>
                    <a:pt x="1" y="23622"/>
                  </a:lnTo>
                  <a:lnTo>
                    <a:pt x="1" y="23787"/>
                  </a:lnTo>
                  <a:lnTo>
                    <a:pt x="17" y="23968"/>
                  </a:lnTo>
                  <a:lnTo>
                    <a:pt x="66" y="24133"/>
                  </a:lnTo>
                  <a:lnTo>
                    <a:pt x="116" y="24314"/>
                  </a:lnTo>
                  <a:lnTo>
                    <a:pt x="198" y="24496"/>
                  </a:lnTo>
                  <a:lnTo>
                    <a:pt x="297" y="24677"/>
                  </a:lnTo>
                  <a:lnTo>
                    <a:pt x="396" y="24858"/>
                  </a:lnTo>
                  <a:lnTo>
                    <a:pt x="528" y="25023"/>
                  </a:lnTo>
                  <a:lnTo>
                    <a:pt x="676" y="25188"/>
                  </a:lnTo>
                  <a:lnTo>
                    <a:pt x="825" y="25353"/>
                  </a:lnTo>
                  <a:lnTo>
                    <a:pt x="1006" y="25518"/>
                  </a:lnTo>
                  <a:lnTo>
                    <a:pt x="1187" y="25682"/>
                  </a:lnTo>
                  <a:lnTo>
                    <a:pt x="1385" y="25831"/>
                  </a:lnTo>
                  <a:lnTo>
                    <a:pt x="1599" y="25963"/>
                  </a:lnTo>
                  <a:lnTo>
                    <a:pt x="1814" y="26094"/>
                  </a:lnTo>
                  <a:lnTo>
                    <a:pt x="2045" y="26226"/>
                  </a:lnTo>
                  <a:lnTo>
                    <a:pt x="2292" y="26342"/>
                  </a:lnTo>
                  <a:lnTo>
                    <a:pt x="2556" y="26441"/>
                  </a:lnTo>
                  <a:lnTo>
                    <a:pt x="2819" y="26540"/>
                  </a:lnTo>
                  <a:lnTo>
                    <a:pt x="3083" y="26622"/>
                  </a:lnTo>
                  <a:lnTo>
                    <a:pt x="3363" y="26688"/>
                  </a:lnTo>
                  <a:lnTo>
                    <a:pt x="3660" y="26737"/>
                  </a:lnTo>
                  <a:lnTo>
                    <a:pt x="3940" y="26787"/>
                  </a:lnTo>
                  <a:lnTo>
                    <a:pt x="4253" y="26803"/>
                  </a:lnTo>
                  <a:lnTo>
                    <a:pt x="4550" y="26820"/>
                  </a:lnTo>
                  <a:lnTo>
                    <a:pt x="4863" y="26803"/>
                  </a:lnTo>
                  <a:lnTo>
                    <a:pt x="5176" y="26787"/>
                  </a:lnTo>
                  <a:lnTo>
                    <a:pt x="5341" y="26754"/>
                  </a:lnTo>
                  <a:lnTo>
                    <a:pt x="5490" y="26721"/>
                  </a:lnTo>
                  <a:lnTo>
                    <a:pt x="5638" y="26671"/>
                  </a:lnTo>
                  <a:lnTo>
                    <a:pt x="5786" y="26589"/>
                  </a:lnTo>
                  <a:lnTo>
                    <a:pt x="5935" y="26523"/>
                  </a:lnTo>
                  <a:lnTo>
                    <a:pt x="6067" y="26424"/>
                  </a:lnTo>
                  <a:lnTo>
                    <a:pt x="6198" y="26325"/>
                  </a:lnTo>
                  <a:lnTo>
                    <a:pt x="6330" y="26193"/>
                  </a:lnTo>
                  <a:lnTo>
                    <a:pt x="6594" y="25930"/>
                  </a:lnTo>
                  <a:lnTo>
                    <a:pt x="6841" y="25633"/>
                  </a:lnTo>
                  <a:lnTo>
                    <a:pt x="7072" y="25287"/>
                  </a:lnTo>
                  <a:lnTo>
                    <a:pt x="7286" y="24908"/>
                  </a:lnTo>
                  <a:lnTo>
                    <a:pt x="7517" y="24512"/>
                  </a:lnTo>
                  <a:lnTo>
                    <a:pt x="7715" y="24083"/>
                  </a:lnTo>
                  <a:lnTo>
                    <a:pt x="7929" y="23622"/>
                  </a:lnTo>
                  <a:lnTo>
                    <a:pt x="8127" y="23160"/>
                  </a:lnTo>
                  <a:lnTo>
                    <a:pt x="8523" y="22188"/>
                  </a:lnTo>
                  <a:lnTo>
                    <a:pt x="8902" y="21199"/>
                  </a:lnTo>
                  <a:lnTo>
                    <a:pt x="9281" y="20210"/>
                  </a:lnTo>
                  <a:lnTo>
                    <a:pt x="9677" y="19270"/>
                  </a:lnTo>
                  <a:lnTo>
                    <a:pt x="9891" y="18825"/>
                  </a:lnTo>
                  <a:lnTo>
                    <a:pt x="10089" y="18413"/>
                  </a:lnTo>
                  <a:lnTo>
                    <a:pt x="10303" y="18001"/>
                  </a:lnTo>
                  <a:lnTo>
                    <a:pt x="10534" y="17638"/>
                  </a:lnTo>
                  <a:lnTo>
                    <a:pt x="10765" y="17309"/>
                  </a:lnTo>
                  <a:lnTo>
                    <a:pt x="11012" y="17012"/>
                  </a:lnTo>
                  <a:lnTo>
                    <a:pt x="11259" y="16748"/>
                  </a:lnTo>
                  <a:lnTo>
                    <a:pt x="11391" y="16633"/>
                  </a:lnTo>
                  <a:lnTo>
                    <a:pt x="11523" y="16534"/>
                  </a:lnTo>
                  <a:lnTo>
                    <a:pt x="11671" y="16451"/>
                  </a:lnTo>
                  <a:lnTo>
                    <a:pt x="11803" y="16385"/>
                  </a:lnTo>
                  <a:lnTo>
                    <a:pt x="11951" y="16320"/>
                  </a:lnTo>
                  <a:lnTo>
                    <a:pt x="12100" y="16270"/>
                  </a:lnTo>
                  <a:lnTo>
                    <a:pt x="12248" y="16237"/>
                  </a:lnTo>
                  <a:lnTo>
                    <a:pt x="12396" y="16221"/>
                  </a:lnTo>
                  <a:lnTo>
                    <a:pt x="12726" y="16221"/>
                  </a:lnTo>
                  <a:lnTo>
                    <a:pt x="13056" y="16254"/>
                  </a:lnTo>
                  <a:lnTo>
                    <a:pt x="13353" y="16270"/>
                  </a:lnTo>
                  <a:lnTo>
                    <a:pt x="13897" y="16270"/>
                  </a:lnTo>
                  <a:lnTo>
                    <a:pt x="14144" y="16237"/>
                  </a:lnTo>
                  <a:lnTo>
                    <a:pt x="14391" y="16204"/>
                  </a:lnTo>
                  <a:lnTo>
                    <a:pt x="14605" y="16138"/>
                  </a:lnTo>
                  <a:lnTo>
                    <a:pt x="14803" y="16089"/>
                  </a:lnTo>
                  <a:lnTo>
                    <a:pt x="14984" y="16006"/>
                  </a:lnTo>
                  <a:lnTo>
                    <a:pt x="15149" y="15924"/>
                  </a:lnTo>
                  <a:lnTo>
                    <a:pt x="15298" y="15825"/>
                  </a:lnTo>
                  <a:lnTo>
                    <a:pt x="15446" y="15710"/>
                  </a:lnTo>
                  <a:lnTo>
                    <a:pt x="15561" y="15594"/>
                  </a:lnTo>
                  <a:lnTo>
                    <a:pt x="15677" y="15462"/>
                  </a:lnTo>
                  <a:lnTo>
                    <a:pt x="15776" y="15331"/>
                  </a:lnTo>
                  <a:lnTo>
                    <a:pt x="15858" y="15182"/>
                  </a:lnTo>
                  <a:lnTo>
                    <a:pt x="15941" y="15034"/>
                  </a:lnTo>
                  <a:lnTo>
                    <a:pt x="15990" y="14869"/>
                  </a:lnTo>
                  <a:lnTo>
                    <a:pt x="16039" y="14704"/>
                  </a:lnTo>
                  <a:lnTo>
                    <a:pt x="16072" y="14539"/>
                  </a:lnTo>
                  <a:lnTo>
                    <a:pt x="16105" y="14358"/>
                  </a:lnTo>
                  <a:lnTo>
                    <a:pt x="16122" y="14177"/>
                  </a:lnTo>
                  <a:lnTo>
                    <a:pt x="16122" y="13798"/>
                  </a:lnTo>
                  <a:lnTo>
                    <a:pt x="16089" y="13402"/>
                  </a:lnTo>
                  <a:lnTo>
                    <a:pt x="16006" y="13006"/>
                  </a:lnTo>
                  <a:lnTo>
                    <a:pt x="15908" y="12611"/>
                  </a:lnTo>
                  <a:lnTo>
                    <a:pt x="15776" y="12199"/>
                  </a:lnTo>
                  <a:lnTo>
                    <a:pt x="15710" y="12001"/>
                  </a:lnTo>
                  <a:lnTo>
                    <a:pt x="15660" y="11786"/>
                  </a:lnTo>
                  <a:lnTo>
                    <a:pt x="15627" y="11572"/>
                  </a:lnTo>
                  <a:lnTo>
                    <a:pt x="15611" y="11341"/>
                  </a:lnTo>
                  <a:lnTo>
                    <a:pt x="15594" y="11111"/>
                  </a:lnTo>
                  <a:lnTo>
                    <a:pt x="15594" y="10863"/>
                  </a:lnTo>
                  <a:lnTo>
                    <a:pt x="15611" y="10385"/>
                  </a:lnTo>
                  <a:lnTo>
                    <a:pt x="15677" y="9874"/>
                  </a:lnTo>
                  <a:lnTo>
                    <a:pt x="15759" y="9363"/>
                  </a:lnTo>
                  <a:lnTo>
                    <a:pt x="15858" y="8836"/>
                  </a:lnTo>
                  <a:lnTo>
                    <a:pt x="15974" y="8325"/>
                  </a:lnTo>
                  <a:lnTo>
                    <a:pt x="16221" y="7303"/>
                  </a:lnTo>
                  <a:lnTo>
                    <a:pt x="16320" y="6825"/>
                  </a:lnTo>
                  <a:lnTo>
                    <a:pt x="16419" y="6347"/>
                  </a:lnTo>
                  <a:lnTo>
                    <a:pt x="16501" y="5918"/>
                  </a:lnTo>
                  <a:lnTo>
                    <a:pt x="16550" y="5506"/>
                  </a:lnTo>
                  <a:lnTo>
                    <a:pt x="16567" y="5127"/>
                  </a:lnTo>
                  <a:lnTo>
                    <a:pt x="16567" y="4946"/>
                  </a:lnTo>
                  <a:lnTo>
                    <a:pt x="16550" y="4781"/>
                  </a:lnTo>
                  <a:lnTo>
                    <a:pt x="16600" y="4616"/>
                  </a:lnTo>
                  <a:lnTo>
                    <a:pt x="16666" y="4435"/>
                  </a:lnTo>
                  <a:lnTo>
                    <a:pt x="16715" y="4187"/>
                  </a:lnTo>
                  <a:lnTo>
                    <a:pt x="16781" y="3891"/>
                  </a:lnTo>
                  <a:lnTo>
                    <a:pt x="16814" y="3578"/>
                  </a:lnTo>
                  <a:lnTo>
                    <a:pt x="16831" y="3231"/>
                  </a:lnTo>
                  <a:lnTo>
                    <a:pt x="16831" y="3050"/>
                  </a:lnTo>
                  <a:lnTo>
                    <a:pt x="16814" y="2885"/>
                  </a:lnTo>
                  <a:lnTo>
                    <a:pt x="16798" y="2704"/>
                  </a:lnTo>
                  <a:lnTo>
                    <a:pt x="16748" y="2539"/>
                  </a:lnTo>
                  <a:lnTo>
                    <a:pt x="16699" y="2358"/>
                  </a:lnTo>
                  <a:lnTo>
                    <a:pt x="16633" y="2193"/>
                  </a:lnTo>
                  <a:lnTo>
                    <a:pt x="16550" y="2045"/>
                  </a:lnTo>
                  <a:lnTo>
                    <a:pt x="16452" y="1896"/>
                  </a:lnTo>
                  <a:lnTo>
                    <a:pt x="16336" y="1748"/>
                  </a:lnTo>
                  <a:lnTo>
                    <a:pt x="16188" y="1616"/>
                  </a:lnTo>
                  <a:lnTo>
                    <a:pt x="16023" y="1501"/>
                  </a:lnTo>
                  <a:lnTo>
                    <a:pt x="15842" y="1402"/>
                  </a:lnTo>
                  <a:lnTo>
                    <a:pt x="15627" y="1319"/>
                  </a:lnTo>
                  <a:lnTo>
                    <a:pt x="15397" y="1237"/>
                  </a:lnTo>
                  <a:lnTo>
                    <a:pt x="15133" y="1187"/>
                  </a:lnTo>
                  <a:lnTo>
                    <a:pt x="14853" y="1154"/>
                  </a:lnTo>
                  <a:lnTo>
                    <a:pt x="14523" y="1138"/>
                  </a:lnTo>
                  <a:lnTo>
                    <a:pt x="14177" y="1154"/>
                  </a:lnTo>
                  <a:lnTo>
                    <a:pt x="14127" y="1088"/>
                  </a:lnTo>
                  <a:lnTo>
                    <a:pt x="13995" y="924"/>
                  </a:lnTo>
                  <a:lnTo>
                    <a:pt x="13880" y="808"/>
                  </a:lnTo>
                  <a:lnTo>
                    <a:pt x="13748" y="676"/>
                  </a:lnTo>
                  <a:lnTo>
                    <a:pt x="13583" y="561"/>
                  </a:lnTo>
                  <a:lnTo>
                    <a:pt x="13402" y="429"/>
                  </a:lnTo>
                  <a:lnTo>
                    <a:pt x="13171" y="314"/>
                  </a:lnTo>
                  <a:lnTo>
                    <a:pt x="12907" y="215"/>
                  </a:lnTo>
                  <a:lnTo>
                    <a:pt x="12627" y="116"/>
                  </a:lnTo>
                  <a:lnTo>
                    <a:pt x="12298" y="50"/>
                  </a:lnTo>
                  <a:lnTo>
                    <a:pt x="11935" y="17"/>
                  </a:lnTo>
                  <a:lnTo>
                    <a:pt x="115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5"/>
            <p:cNvSpPr/>
            <p:nvPr/>
          </p:nvSpPr>
          <p:spPr>
            <a:xfrm>
              <a:off x="1301296" y="2959400"/>
              <a:ext cx="135578" cy="127675"/>
            </a:xfrm>
            <a:custGeom>
              <a:rect b="b" l="l" r="r" t="t"/>
              <a:pathLst>
                <a:path extrusionOk="0" h="4798" w="5095">
                  <a:moveTo>
                    <a:pt x="2210" y="1"/>
                  </a:moveTo>
                  <a:lnTo>
                    <a:pt x="1962" y="17"/>
                  </a:lnTo>
                  <a:lnTo>
                    <a:pt x="1699" y="67"/>
                  </a:lnTo>
                  <a:lnTo>
                    <a:pt x="1468" y="133"/>
                  </a:lnTo>
                  <a:lnTo>
                    <a:pt x="1254" y="215"/>
                  </a:lnTo>
                  <a:lnTo>
                    <a:pt x="1056" y="330"/>
                  </a:lnTo>
                  <a:lnTo>
                    <a:pt x="874" y="462"/>
                  </a:lnTo>
                  <a:lnTo>
                    <a:pt x="710" y="611"/>
                  </a:lnTo>
                  <a:lnTo>
                    <a:pt x="561" y="759"/>
                  </a:lnTo>
                  <a:lnTo>
                    <a:pt x="446" y="940"/>
                  </a:lnTo>
                  <a:lnTo>
                    <a:pt x="330" y="1122"/>
                  </a:lnTo>
                  <a:lnTo>
                    <a:pt x="232" y="1320"/>
                  </a:lnTo>
                  <a:lnTo>
                    <a:pt x="149" y="1534"/>
                  </a:lnTo>
                  <a:lnTo>
                    <a:pt x="100" y="1748"/>
                  </a:lnTo>
                  <a:lnTo>
                    <a:pt x="50" y="1962"/>
                  </a:lnTo>
                  <a:lnTo>
                    <a:pt x="17" y="2193"/>
                  </a:lnTo>
                  <a:lnTo>
                    <a:pt x="1" y="2407"/>
                  </a:lnTo>
                  <a:lnTo>
                    <a:pt x="1" y="2638"/>
                  </a:lnTo>
                  <a:lnTo>
                    <a:pt x="34" y="2853"/>
                  </a:lnTo>
                  <a:lnTo>
                    <a:pt x="50" y="3083"/>
                  </a:lnTo>
                  <a:lnTo>
                    <a:pt x="100" y="3281"/>
                  </a:lnTo>
                  <a:lnTo>
                    <a:pt x="166" y="3495"/>
                  </a:lnTo>
                  <a:lnTo>
                    <a:pt x="248" y="3693"/>
                  </a:lnTo>
                  <a:lnTo>
                    <a:pt x="330" y="3875"/>
                  </a:lnTo>
                  <a:lnTo>
                    <a:pt x="429" y="4056"/>
                  </a:lnTo>
                  <a:lnTo>
                    <a:pt x="545" y="4221"/>
                  </a:lnTo>
                  <a:lnTo>
                    <a:pt x="677" y="4353"/>
                  </a:lnTo>
                  <a:lnTo>
                    <a:pt x="825" y="4484"/>
                  </a:lnTo>
                  <a:lnTo>
                    <a:pt x="990" y="4600"/>
                  </a:lnTo>
                  <a:lnTo>
                    <a:pt x="1155" y="4682"/>
                  </a:lnTo>
                  <a:lnTo>
                    <a:pt x="1336" y="4748"/>
                  </a:lnTo>
                  <a:lnTo>
                    <a:pt x="1534" y="4781"/>
                  </a:lnTo>
                  <a:lnTo>
                    <a:pt x="1748" y="4798"/>
                  </a:lnTo>
                  <a:lnTo>
                    <a:pt x="1962" y="4781"/>
                  </a:lnTo>
                  <a:lnTo>
                    <a:pt x="2391" y="4715"/>
                  </a:lnTo>
                  <a:lnTo>
                    <a:pt x="2787" y="4616"/>
                  </a:lnTo>
                  <a:lnTo>
                    <a:pt x="3133" y="4484"/>
                  </a:lnTo>
                  <a:lnTo>
                    <a:pt x="3462" y="4336"/>
                  </a:lnTo>
                  <a:lnTo>
                    <a:pt x="3743" y="4171"/>
                  </a:lnTo>
                  <a:lnTo>
                    <a:pt x="4006" y="3990"/>
                  </a:lnTo>
                  <a:lnTo>
                    <a:pt x="4237" y="3825"/>
                  </a:lnTo>
                  <a:lnTo>
                    <a:pt x="4435" y="3644"/>
                  </a:lnTo>
                  <a:lnTo>
                    <a:pt x="4600" y="3462"/>
                  </a:lnTo>
                  <a:lnTo>
                    <a:pt x="4732" y="3298"/>
                  </a:lnTo>
                  <a:lnTo>
                    <a:pt x="4847" y="3133"/>
                  </a:lnTo>
                  <a:lnTo>
                    <a:pt x="4946" y="3001"/>
                  </a:lnTo>
                  <a:lnTo>
                    <a:pt x="5061" y="2787"/>
                  </a:lnTo>
                  <a:lnTo>
                    <a:pt x="5094" y="2721"/>
                  </a:lnTo>
                  <a:lnTo>
                    <a:pt x="5078" y="2589"/>
                  </a:lnTo>
                  <a:lnTo>
                    <a:pt x="4995" y="2259"/>
                  </a:lnTo>
                  <a:lnTo>
                    <a:pt x="4929" y="2028"/>
                  </a:lnTo>
                  <a:lnTo>
                    <a:pt x="4847" y="1781"/>
                  </a:lnTo>
                  <a:lnTo>
                    <a:pt x="4732" y="1517"/>
                  </a:lnTo>
                  <a:lnTo>
                    <a:pt x="4583" y="1254"/>
                  </a:lnTo>
                  <a:lnTo>
                    <a:pt x="4402" y="990"/>
                  </a:lnTo>
                  <a:lnTo>
                    <a:pt x="4287" y="858"/>
                  </a:lnTo>
                  <a:lnTo>
                    <a:pt x="4188" y="743"/>
                  </a:lnTo>
                  <a:lnTo>
                    <a:pt x="4056" y="627"/>
                  </a:lnTo>
                  <a:lnTo>
                    <a:pt x="3924" y="512"/>
                  </a:lnTo>
                  <a:lnTo>
                    <a:pt x="3792" y="413"/>
                  </a:lnTo>
                  <a:lnTo>
                    <a:pt x="3627" y="314"/>
                  </a:lnTo>
                  <a:lnTo>
                    <a:pt x="3462" y="232"/>
                  </a:lnTo>
                  <a:lnTo>
                    <a:pt x="3281" y="149"/>
                  </a:lnTo>
                  <a:lnTo>
                    <a:pt x="3100" y="100"/>
                  </a:lnTo>
                  <a:lnTo>
                    <a:pt x="2902" y="50"/>
                  </a:lnTo>
                  <a:lnTo>
                    <a:pt x="2688" y="17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5"/>
            <p:cNvSpPr/>
            <p:nvPr/>
          </p:nvSpPr>
          <p:spPr>
            <a:xfrm>
              <a:off x="1232429" y="3315576"/>
              <a:ext cx="470252" cy="719401"/>
            </a:xfrm>
            <a:custGeom>
              <a:rect b="b" l="l" r="r" t="t"/>
              <a:pathLst>
                <a:path extrusionOk="0" h="27035" w="17672">
                  <a:moveTo>
                    <a:pt x="6528" y="1"/>
                  </a:moveTo>
                  <a:lnTo>
                    <a:pt x="6050" y="50"/>
                  </a:lnTo>
                  <a:lnTo>
                    <a:pt x="5292" y="133"/>
                  </a:lnTo>
                  <a:lnTo>
                    <a:pt x="4567" y="231"/>
                  </a:lnTo>
                  <a:lnTo>
                    <a:pt x="3875" y="363"/>
                  </a:lnTo>
                  <a:lnTo>
                    <a:pt x="3545" y="429"/>
                  </a:lnTo>
                  <a:lnTo>
                    <a:pt x="3232" y="512"/>
                  </a:lnTo>
                  <a:lnTo>
                    <a:pt x="2935" y="594"/>
                  </a:lnTo>
                  <a:lnTo>
                    <a:pt x="2655" y="693"/>
                  </a:lnTo>
                  <a:lnTo>
                    <a:pt x="2374" y="808"/>
                  </a:lnTo>
                  <a:lnTo>
                    <a:pt x="2111" y="924"/>
                  </a:lnTo>
                  <a:lnTo>
                    <a:pt x="1863" y="1056"/>
                  </a:lnTo>
                  <a:lnTo>
                    <a:pt x="1633" y="1188"/>
                  </a:lnTo>
                  <a:lnTo>
                    <a:pt x="1418" y="1352"/>
                  </a:lnTo>
                  <a:lnTo>
                    <a:pt x="1221" y="1517"/>
                  </a:lnTo>
                  <a:lnTo>
                    <a:pt x="1039" y="1715"/>
                  </a:lnTo>
                  <a:lnTo>
                    <a:pt x="874" y="1913"/>
                  </a:lnTo>
                  <a:lnTo>
                    <a:pt x="726" y="2144"/>
                  </a:lnTo>
                  <a:lnTo>
                    <a:pt x="594" y="2374"/>
                  </a:lnTo>
                  <a:lnTo>
                    <a:pt x="495" y="2638"/>
                  </a:lnTo>
                  <a:lnTo>
                    <a:pt x="396" y="2918"/>
                  </a:lnTo>
                  <a:lnTo>
                    <a:pt x="330" y="3215"/>
                  </a:lnTo>
                  <a:lnTo>
                    <a:pt x="281" y="3528"/>
                  </a:lnTo>
                  <a:lnTo>
                    <a:pt x="265" y="3874"/>
                  </a:lnTo>
                  <a:lnTo>
                    <a:pt x="265" y="4254"/>
                  </a:lnTo>
                  <a:lnTo>
                    <a:pt x="281" y="4633"/>
                  </a:lnTo>
                  <a:lnTo>
                    <a:pt x="314" y="5061"/>
                  </a:lnTo>
                  <a:lnTo>
                    <a:pt x="380" y="5506"/>
                  </a:lnTo>
                  <a:lnTo>
                    <a:pt x="479" y="5968"/>
                  </a:lnTo>
                  <a:lnTo>
                    <a:pt x="594" y="6462"/>
                  </a:lnTo>
                  <a:lnTo>
                    <a:pt x="743" y="6990"/>
                  </a:lnTo>
                  <a:lnTo>
                    <a:pt x="990" y="7831"/>
                  </a:lnTo>
                  <a:lnTo>
                    <a:pt x="1237" y="8605"/>
                  </a:lnTo>
                  <a:lnTo>
                    <a:pt x="1484" y="9331"/>
                  </a:lnTo>
                  <a:lnTo>
                    <a:pt x="1732" y="10006"/>
                  </a:lnTo>
                  <a:lnTo>
                    <a:pt x="2193" y="11243"/>
                  </a:lnTo>
                  <a:lnTo>
                    <a:pt x="2407" y="11820"/>
                  </a:lnTo>
                  <a:lnTo>
                    <a:pt x="2589" y="12364"/>
                  </a:lnTo>
                  <a:lnTo>
                    <a:pt x="2770" y="12908"/>
                  </a:lnTo>
                  <a:lnTo>
                    <a:pt x="2902" y="13419"/>
                  </a:lnTo>
                  <a:lnTo>
                    <a:pt x="3017" y="13913"/>
                  </a:lnTo>
                  <a:lnTo>
                    <a:pt x="3100" y="14424"/>
                  </a:lnTo>
                  <a:lnTo>
                    <a:pt x="3149" y="14919"/>
                  </a:lnTo>
                  <a:lnTo>
                    <a:pt x="3149" y="15182"/>
                  </a:lnTo>
                  <a:lnTo>
                    <a:pt x="3149" y="15430"/>
                  </a:lnTo>
                  <a:lnTo>
                    <a:pt x="3133" y="15693"/>
                  </a:lnTo>
                  <a:lnTo>
                    <a:pt x="3116" y="15941"/>
                  </a:lnTo>
                  <a:lnTo>
                    <a:pt x="3067" y="16204"/>
                  </a:lnTo>
                  <a:lnTo>
                    <a:pt x="3034" y="16485"/>
                  </a:lnTo>
                  <a:lnTo>
                    <a:pt x="2902" y="17012"/>
                  </a:lnTo>
                  <a:lnTo>
                    <a:pt x="2770" y="17523"/>
                  </a:lnTo>
                  <a:lnTo>
                    <a:pt x="2622" y="18034"/>
                  </a:lnTo>
                  <a:lnTo>
                    <a:pt x="2457" y="18512"/>
                  </a:lnTo>
                  <a:lnTo>
                    <a:pt x="2276" y="18974"/>
                  </a:lnTo>
                  <a:lnTo>
                    <a:pt x="2094" y="19419"/>
                  </a:lnTo>
                  <a:lnTo>
                    <a:pt x="1896" y="19847"/>
                  </a:lnTo>
                  <a:lnTo>
                    <a:pt x="1715" y="20259"/>
                  </a:lnTo>
                  <a:lnTo>
                    <a:pt x="1303" y="21034"/>
                  </a:lnTo>
                  <a:lnTo>
                    <a:pt x="924" y="21743"/>
                  </a:lnTo>
                  <a:lnTo>
                    <a:pt x="215" y="22979"/>
                  </a:lnTo>
                  <a:lnTo>
                    <a:pt x="149" y="23128"/>
                  </a:lnTo>
                  <a:lnTo>
                    <a:pt x="83" y="23259"/>
                  </a:lnTo>
                  <a:lnTo>
                    <a:pt x="50" y="23408"/>
                  </a:lnTo>
                  <a:lnTo>
                    <a:pt x="17" y="23540"/>
                  </a:lnTo>
                  <a:lnTo>
                    <a:pt x="1" y="23672"/>
                  </a:lnTo>
                  <a:lnTo>
                    <a:pt x="1" y="23803"/>
                  </a:lnTo>
                  <a:lnTo>
                    <a:pt x="17" y="23935"/>
                  </a:lnTo>
                  <a:lnTo>
                    <a:pt x="50" y="24067"/>
                  </a:lnTo>
                  <a:lnTo>
                    <a:pt x="100" y="24199"/>
                  </a:lnTo>
                  <a:lnTo>
                    <a:pt x="149" y="24331"/>
                  </a:lnTo>
                  <a:lnTo>
                    <a:pt x="215" y="24463"/>
                  </a:lnTo>
                  <a:lnTo>
                    <a:pt x="298" y="24578"/>
                  </a:lnTo>
                  <a:lnTo>
                    <a:pt x="396" y="24694"/>
                  </a:lnTo>
                  <a:lnTo>
                    <a:pt x="512" y="24825"/>
                  </a:lnTo>
                  <a:lnTo>
                    <a:pt x="627" y="24941"/>
                  </a:lnTo>
                  <a:lnTo>
                    <a:pt x="776" y="25056"/>
                  </a:lnTo>
                  <a:lnTo>
                    <a:pt x="1072" y="25270"/>
                  </a:lnTo>
                  <a:lnTo>
                    <a:pt x="1435" y="25501"/>
                  </a:lnTo>
                  <a:lnTo>
                    <a:pt x="1847" y="25699"/>
                  </a:lnTo>
                  <a:lnTo>
                    <a:pt x="2292" y="25897"/>
                  </a:lnTo>
                  <a:lnTo>
                    <a:pt x="2787" y="26078"/>
                  </a:lnTo>
                  <a:lnTo>
                    <a:pt x="3347" y="26243"/>
                  </a:lnTo>
                  <a:lnTo>
                    <a:pt x="3924" y="26408"/>
                  </a:lnTo>
                  <a:lnTo>
                    <a:pt x="4567" y="26556"/>
                  </a:lnTo>
                  <a:lnTo>
                    <a:pt x="5226" y="26688"/>
                  </a:lnTo>
                  <a:lnTo>
                    <a:pt x="5820" y="26803"/>
                  </a:lnTo>
                  <a:lnTo>
                    <a:pt x="6364" y="26886"/>
                  </a:lnTo>
                  <a:lnTo>
                    <a:pt x="6858" y="26952"/>
                  </a:lnTo>
                  <a:lnTo>
                    <a:pt x="7320" y="26985"/>
                  </a:lnTo>
                  <a:lnTo>
                    <a:pt x="7748" y="27018"/>
                  </a:lnTo>
                  <a:lnTo>
                    <a:pt x="8144" y="27034"/>
                  </a:lnTo>
                  <a:lnTo>
                    <a:pt x="8539" y="27034"/>
                  </a:lnTo>
                  <a:lnTo>
                    <a:pt x="9314" y="27001"/>
                  </a:lnTo>
                  <a:lnTo>
                    <a:pt x="10155" y="26968"/>
                  </a:lnTo>
                  <a:lnTo>
                    <a:pt x="11111" y="26919"/>
                  </a:lnTo>
                  <a:lnTo>
                    <a:pt x="12281" y="26886"/>
                  </a:lnTo>
                  <a:lnTo>
                    <a:pt x="12611" y="26886"/>
                  </a:lnTo>
                  <a:lnTo>
                    <a:pt x="12924" y="26869"/>
                  </a:lnTo>
                  <a:lnTo>
                    <a:pt x="13221" y="26836"/>
                  </a:lnTo>
                  <a:lnTo>
                    <a:pt x="13534" y="26803"/>
                  </a:lnTo>
                  <a:lnTo>
                    <a:pt x="13831" y="26754"/>
                  </a:lnTo>
                  <a:lnTo>
                    <a:pt x="14111" y="26705"/>
                  </a:lnTo>
                  <a:lnTo>
                    <a:pt x="14391" y="26639"/>
                  </a:lnTo>
                  <a:lnTo>
                    <a:pt x="14655" y="26556"/>
                  </a:lnTo>
                  <a:lnTo>
                    <a:pt x="14919" y="26474"/>
                  </a:lnTo>
                  <a:lnTo>
                    <a:pt x="15166" y="26391"/>
                  </a:lnTo>
                  <a:lnTo>
                    <a:pt x="15413" y="26292"/>
                  </a:lnTo>
                  <a:lnTo>
                    <a:pt x="15644" y="26177"/>
                  </a:lnTo>
                  <a:lnTo>
                    <a:pt x="15858" y="26062"/>
                  </a:lnTo>
                  <a:lnTo>
                    <a:pt x="16073" y="25946"/>
                  </a:lnTo>
                  <a:lnTo>
                    <a:pt x="16270" y="25831"/>
                  </a:lnTo>
                  <a:lnTo>
                    <a:pt x="16468" y="25699"/>
                  </a:lnTo>
                  <a:lnTo>
                    <a:pt x="16633" y="25567"/>
                  </a:lnTo>
                  <a:lnTo>
                    <a:pt x="16798" y="25419"/>
                  </a:lnTo>
                  <a:lnTo>
                    <a:pt x="16946" y="25270"/>
                  </a:lnTo>
                  <a:lnTo>
                    <a:pt x="17095" y="25122"/>
                  </a:lnTo>
                  <a:lnTo>
                    <a:pt x="17210" y="24974"/>
                  </a:lnTo>
                  <a:lnTo>
                    <a:pt x="17325" y="24825"/>
                  </a:lnTo>
                  <a:lnTo>
                    <a:pt x="17424" y="24661"/>
                  </a:lnTo>
                  <a:lnTo>
                    <a:pt x="17507" y="24496"/>
                  </a:lnTo>
                  <a:lnTo>
                    <a:pt x="17573" y="24331"/>
                  </a:lnTo>
                  <a:lnTo>
                    <a:pt x="17622" y="24166"/>
                  </a:lnTo>
                  <a:lnTo>
                    <a:pt x="17655" y="24001"/>
                  </a:lnTo>
                  <a:lnTo>
                    <a:pt x="17672" y="23820"/>
                  </a:lnTo>
                  <a:lnTo>
                    <a:pt x="17672" y="23655"/>
                  </a:lnTo>
                  <a:lnTo>
                    <a:pt x="17672" y="23474"/>
                  </a:lnTo>
                  <a:lnTo>
                    <a:pt x="17639" y="23309"/>
                  </a:lnTo>
                  <a:lnTo>
                    <a:pt x="17589" y="23128"/>
                  </a:lnTo>
                  <a:lnTo>
                    <a:pt x="17293" y="22221"/>
                  </a:lnTo>
                  <a:lnTo>
                    <a:pt x="16946" y="21034"/>
                  </a:lnTo>
                  <a:lnTo>
                    <a:pt x="16188" y="18248"/>
                  </a:lnTo>
                  <a:lnTo>
                    <a:pt x="15479" y="15710"/>
                  </a:lnTo>
                  <a:lnTo>
                    <a:pt x="15232" y="14803"/>
                  </a:lnTo>
                  <a:lnTo>
                    <a:pt x="15084" y="14292"/>
                  </a:lnTo>
                  <a:lnTo>
                    <a:pt x="15067" y="14226"/>
                  </a:lnTo>
                  <a:lnTo>
                    <a:pt x="15067" y="14144"/>
                  </a:lnTo>
                  <a:lnTo>
                    <a:pt x="15067" y="14078"/>
                  </a:lnTo>
                  <a:lnTo>
                    <a:pt x="15100" y="13996"/>
                  </a:lnTo>
                  <a:lnTo>
                    <a:pt x="15150" y="13831"/>
                  </a:lnTo>
                  <a:lnTo>
                    <a:pt x="15248" y="13666"/>
                  </a:lnTo>
                  <a:lnTo>
                    <a:pt x="15380" y="13485"/>
                  </a:lnTo>
                  <a:lnTo>
                    <a:pt x="15529" y="13303"/>
                  </a:lnTo>
                  <a:lnTo>
                    <a:pt x="15858" y="12908"/>
                  </a:lnTo>
                  <a:lnTo>
                    <a:pt x="16221" y="12479"/>
                  </a:lnTo>
                  <a:lnTo>
                    <a:pt x="16386" y="12248"/>
                  </a:lnTo>
                  <a:lnTo>
                    <a:pt x="16551" y="12034"/>
                  </a:lnTo>
                  <a:lnTo>
                    <a:pt x="16699" y="11787"/>
                  </a:lnTo>
                  <a:lnTo>
                    <a:pt x="16814" y="11556"/>
                  </a:lnTo>
                  <a:lnTo>
                    <a:pt x="16913" y="11309"/>
                  </a:lnTo>
                  <a:lnTo>
                    <a:pt x="16979" y="11061"/>
                  </a:lnTo>
                  <a:lnTo>
                    <a:pt x="17012" y="10814"/>
                  </a:lnTo>
                  <a:lnTo>
                    <a:pt x="17012" y="10550"/>
                  </a:lnTo>
                  <a:lnTo>
                    <a:pt x="16979" y="10287"/>
                  </a:lnTo>
                  <a:lnTo>
                    <a:pt x="16930" y="10023"/>
                  </a:lnTo>
                  <a:lnTo>
                    <a:pt x="16864" y="9759"/>
                  </a:lnTo>
                  <a:lnTo>
                    <a:pt x="16765" y="9495"/>
                  </a:lnTo>
                  <a:lnTo>
                    <a:pt x="16666" y="9232"/>
                  </a:lnTo>
                  <a:lnTo>
                    <a:pt x="16567" y="8968"/>
                  </a:lnTo>
                  <a:lnTo>
                    <a:pt x="16320" y="8473"/>
                  </a:lnTo>
                  <a:lnTo>
                    <a:pt x="16056" y="8012"/>
                  </a:lnTo>
                  <a:lnTo>
                    <a:pt x="15809" y="7616"/>
                  </a:lnTo>
                  <a:lnTo>
                    <a:pt x="15595" y="7287"/>
                  </a:lnTo>
                  <a:lnTo>
                    <a:pt x="15562" y="7221"/>
                  </a:lnTo>
                  <a:lnTo>
                    <a:pt x="15545" y="7138"/>
                  </a:lnTo>
                  <a:lnTo>
                    <a:pt x="15529" y="7039"/>
                  </a:lnTo>
                  <a:lnTo>
                    <a:pt x="15512" y="6940"/>
                  </a:lnTo>
                  <a:lnTo>
                    <a:pt x="15545" y="6726"/>
                  </a:lnTo>
                  <a:lnTo>
                    <a:pt x="15578" y="6479"/>
                  </a:lnTo>
                  <a:lnTo>
                    <a:pt x="15727" y="5935"/>
                  </a:lnTo>
                  <a:lnTo>
                    <a:pt x="15809" y="5655"/>
                  </a:lnTo>
                  <a:lnTo>
                    <a:pt x="15891" y="5374"/>
                  </a:lnTo>
                  <a:lnTo>
                    <a:pt x="15941" y="5078"/>
                  </a:lnTo>
                  <a:lnTo>
                    <a:pt x="15974" y="4781"/>
                  </a:lnTo>
                  <a:lnTo>
                    <a:pt x="15974" y="4501"/>
                  </a:lnTo>
                  <a:lnTo>
                    <a:pt x="15957" y="4369"/>
                  </a:lnTo>
                  <a:lnTo>
                    <a:pt x="15941" y="4237"/>
                  </a:lnTo>
                  <a:lnTo>
                    <a:pt x="15891" y="4105"/>
                  </a:lnTo>
                  <a:lnTo>
                    <a:pt x="15842" y="3990"/>
                  </a:lnTo>
                  <a:lnTo>
                    <a:pt x="15776" y="3874"/>
                  </a:lnTo>
                  <a:lnTo>
                    <a:pt x="15694" y="3759"/>
                  </a:lnTo>
                  <a:lnTo>
                    <a:pt x="15578" y="3660"/>
                  </a:lnTo>
                  <a:lnTo>
                    <a:pt x="15463" y="3561"/>
                  </a:lnTo>
                  <a:lnTo>
                    <a:pt x="15314" y="3462"/>
                  </a:lnTo>
                  <a:lnTo>
                    <a:pt x="15166" y="3380"/>
                  </a:lnTo>
                  <a:lnTo>
                    <a:pt x="14803" y="3215"/>
                  </a:lnTo>
                  <a:lnTo>
                    <a:pt x="14441" y="3017"/>
                  </a:lnTo>
                  <a:lnTo>
                    <a:pt x="13683" y="2605"/>
                  </a:lnTo>
                  <a:lnTo>
                    <a:pt x="12941" y="2160"/>
                  </a:lnTo>
                  <a:lnTo>
                    <a:pt x="12248" y="1732"/>
                  </a:lnTo>
                  <a:lnTo>
                    <a:pt x="11655" y="1336"/>
                  </a:lnTo>
                  <a:lnTo>
                    <a:pt x="11177" y="1006"/>
                  </a:lnTo>
                  <a:lnTo>
                    <a:pt x="10748" y="726"/>
                  </a:lnTo>
                  <a:lnTo>
                    <a:pt x="10649" y="677"/>
                  </a:lnTo>
                  <a:lnTo>
                    <a:pt x="10386" y="578"/>
                  </a:lnTo>
                  <a:lnTo>
                    <a:pt x="9957" y="429"/>
                  </a:lnTo>
                  <a:lnTo>
                    <a:pt x="9380" y="281"/>
                  </a:lnTo>
                  <a:lnTo>
                    <a:pt x="9034" y="199"/>
                  </a:lnTo>
                  <a:lnTo>
                    <a:pt x="8688" y="133"/>
                  </a:lnTo>
                  <a:lnTo>
                    <a:pt x="8292" y="83"/>
                  </a:lnTo>
                  <a:lnTo>
                    <a:pt x="7880" y="34"/>
                  </a:lnTo>
                  <a:lnTo>
                    <a:pt x="74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5"/>
            <p:cNvSpPr/>
            <p:nvPr/>
          </p:nvSpPr>
          <p:spPr>
            <a:xfrm>
              <a:off x="1633789" y="3419542"/>
              <a:ext cx="94785" cy="198723"/>
            </a:xfrm>
            <a:custGeom>
              <a:rect b="b" l="l" r="r" t="t"/>
              <a:pathLst>
                <a:path extrusionOk="0" h="7468" w="3562">
                  <a:moveTo>
                    <a:pt x="709" y="0"/>
                  </a:moveTo>
                  <a:lnTo>
                    <a:pt x="594" y="182"/>
                  </a:lnTo>
                  <a:lnTo>
                    <a:pt x="479" y="380"/>
                  </a:lnTo>
                  <a:lnTo>
                    <a:pt x="380" y="594"/>
                  </a:lnTo>
                  <a:lnTo>
                    <a:pt x="297" y="825"/>
                  </a:lnTo>
                  <a:lnTo>
                    <a:pt x="231" y="1088"/>
                  </a:lnTo>
                  <a:lnTo>
                    <a:pt x="165" y="1352"/>
                  </a:lnTo>
                  <a:lnTo>
                    <a:pt x="116" y="1632"/>
                  </a:lnTo>
                  <a:lnTo>
                    <a:pt x="67" y="1913"/>
                  </a:lnTo>
                  <a:lnTo>
                    <a:pt x="17" y="2522"/>
                  </a:lnTo>
                  <a:lnTo>
                    <a:pt x="1" y="3149"/>
                  </a:lnTo>
                  <a:lnTo>
                    <a:pt x="1" y="3775"/>
                  </a:lnTo>
                  <a:lnTo>
                    <a:pt x="34" y="4402"/>
                  </a:lnTo>
                  <a:lnTo>
                    <a:pt x="67" y="5011"/>
                  </a:lnTo>
                  <a:lnTo>
                    <a:pt x="116" y="5572"/>
                  </a:lnTo>
                  <a:lnTo>
                    <a:pt x="231" y="6544"/>
                  </a:lnTo>
                  <a:lnTo>
                    <a:pt x="330" y="7220"/>
                  </a:lnTo>
                  <a:lnTo>
                    <a:pt x="380" y="7468"/>
                  </a:lnTo>
                  <a:lnTo>
                    <a:pt x="528" y="7468"/>
                  </a:lnTo>
                  <a:lnTo>
                    <a:pt x="907" y="7418"/>
                  </a:lnTo>
                  <a:lnTo>
                    <a:pt x="1155" y="7385"/>
                  </a:lnTo>
                  <a:lnTo>
                    <a:pt x="1451" y="7336"/>
                  </a:lnTo>
                  <a:lnTo>
                    <a:pt x="1748" y="7270"/>
                  </a:lnTo>
                  <a:lnTo>
                    <a:pt x="2045" y="7187"/>
                  </a:lnTo>
                  <a:lnTo>
                    <a:pt x="2358" y="7088"/>
                  </a:lnTo>
                  <a:lnTo>
                    <a:pt x="2655" y="6957"/>
                  </a:lnTo>
                  <a:lnTo>
                    <a:pt x="2918" y="6808"/>
                  </a:lnTo>
                  <a:lnTo>
                    <a:pt x="3034" y="6726"/>
                  </a:lnTo>
                  <a:lnTo>
                    <a:pt x="3149" y="6643"/>
                  </a:lnTo>
                  <a:lnTo>
                    <a:pt x="3248" y="6544"/>
                  </a:lnTo>
                  <a:lnTo>
                    <a:pt x="3347" y="6429"/>
                  </a:lnTo>
                  <a:lnTo>
                    <a:pt x="3413" y="6314"/>
                  </a:lnTo>
                  <a:lnTo>
                    <a:pt x="3479" y="6198"/>
                  </a:lnTo>
                  <a:lnTo>
                    <a:pt x="3528" y="6066"/>
                  </a:lnTo>
                  <a:lnTo>
                    <a:pt x="3545" y="5935"/>
                  </a:lnTo>
                  <a:lnTo>
                    <a:pt x="3561" y="5786"/>
                  </a:lnTo>
                  <a:lnTo>
                    <a:pt x="3545" y="5621"/>
                  </a:lnTo>
                  <a:lnTo>
                    <a:pt x="3512" y="5457"/>
                  </a:lnTo>
                  <a:lnTo>
                    <a:pt x="3479" y="5275"/>
                  </a:lnTo>
                  <a:lnTo>
                    <a:pt x="3363" y="4896"/>
                  </a:lnTo>
                  <a:lnTo>
                    <a:pt x="3199" y="4468"/>
                  </a:lnTo>
                  <a:lnTo>
                    <a:pt x="3001" y="4022"/>
                  </a:lnTo>
                  <a:lnTo>
                    <a:pt x="2786" y="3561"/>
                  </a:lnTo>
                  <a:lnTo>
                    <a:pt x="2539" y="3099"/>
                  </a:lnTo>
                  <a:lnTo>
                    <a:pt x="2292" y="2621"/>
                  </a:lnTo>
                  <a:lnTo>
                    <a:pt x="2045" y="2176"/>
                  </a:lnTo>
                  <a:lnTo>
                    <a:pt x="1550" y="1336"/>
                  </a:lnTo>
                  <a:lnTo>
                    <a:pt x="1122" y="643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5"/>
            <p:cNvSpPr/>
            <p:nvPr/>
          </p:nvSpPr>
          <p:spPr>
            <a:xfrm>
              <a:off x="1340785" y="3857304"/>
              <a:ext cx="317590" cy="100905"/>
            </a:xfrm>
            <a:custGeom>
              <a:rect b="b" l="l" r="r" t="t"/>
              <a:pathLst>
                <a:path extrusionOk="0" h="3792" w="11935">
                  <a:moveTo>
                    <a:pt x="11803" y="0"/>
                  </a:moveTo>
                  <a:lnTo>
                    <a:pt x="11753" y="17"/>
                  </a:lnTo>
                  <a:lnTo>
                    <a:pt x="11111" y="462"/>
                  </a:lnTo>
                  <a:lnTo>
                    <a:pt x="10451" y="857"/>
                  </a:lnTo>
                  <a:lnTo>
                    <a:pt x="9775" y="1237"/>
                  </a:lnTo>
                  <a:lnTo>
                    <a:pt x="9100" y="1599"/>
                  </a:lnTo>
                  <a:lnTo>
                    <a:pt x="8391" y="1929"/>
                  </a:lnTo>
                  <a:lnTo>
                    <a:pt x="7682" y="2226"/>
                  </a:lnTo>
                  <a:lnTo>
                    <a:pt x="6957" y="2489"/>
                  </a:lnTo>
                  <a:lnTo>
                    <a:pt x="6231" y="2720"/>
                  </a:lnTo>
                  <a:lnTo>
                    <a:pt x="5490" y="2934"/>
                  </a:lnTo>
                  <a:lnTo>
                    <a:pt x="4731" y="3116"/>
                  </a:lnTo>
                  <a:lnTo>
                    <a:pt x="3973" y="3264"/>
                  </a:lnTo>
                  <a:lnTo>
                    <a:pt x="3215" y="3379"/>
                  </a:lnTo>
                  <a:lnTo>
                    <a:pt x="2440" y="3462"/>
                  </a:lnTo>
                  <a:lnTo>
                    <a:pt x="1665" y="3528"/>
                  </a:lnTo>
                  <a:lnTo>
                    <a:pt x="890" y="3561"/>
                  </a:lnTo>
                  <a:lnTo>
                    <a:pt x="116" y="3544"/>
                  </a:lnTo>
                  <a:lnTo>
                    <a:pt x="66" y="3561"/>
                  </a:lnTo>
                  <a:lnTo>
                    <a:pt x="33" y="3577"/>
                  </a:lnTo>
                  <a:lnTo>
                    <a:pt x="17" y="3627"/>
                  </a:lnTo>
                  <a:lnTo>
                    <a:pt x="0" y="3660"/>
                  </a:lnTo>
                  <a:lnTo>
                    <a:pt x="17" y="3709"/>
                  </a:lnTo>
                  <a:lnTo>
                    <a:pt x="33" y="3742"/>
                  </a:lnTo>
                  <a:lnTo>
                    <a:pt x="66" y="3775"/>
                  </a:lnTo>
                  <a:lnTo>
                    <a:pt x="116" y="3792"/>
                  </a:lnTo>
                  <a:lnTo>
                    <a:pt x="907" y="3792"/>
                  </a:lnTo>
                  <a:lnTo>
                    <a:pt x="1682" y="3775"/>
                  </a:lnTo>
                  <a:lnTo>
                    <a:pt x="2473" y="3709"/>
                  </a:lnTo>
                  <a:lnTo>
                    <a:pt x="3248" y="3627"/>
                  </a:lnTo>
                  <a:lnTo>
                    <a:pt x="4006" y="3495"/>
                  </a:lnTo>
                  <a:lnTo>
                    <a:pt x="4781" y="3347"/>
                  </a:lnTo>
                  <a:lnTo>
                    <a:pt x="5539" y="3165"/>
                  </a:lnTo>
                  <a:lnTo>
                    <a:pt x="6281" y="2951"/>
                  </a:lnTo>
                  <a:lnTo>
                    <a:pt x="7023" y="2720"/>
                  </a:lnTo>
                  <a:lnTo>
                    <a:pt x="7764" y="2440"/>
                  </a:lnTo>
                  <a:lnTo>
                    <a:pt x="8490" y="2143"/>
                  </a:lnTo>
                  <a:lnTo>
                    <a:pt x="9182" y="1814"/>
                  </a:lnTo>
                  <a:lnTo>
                    <a:pt x="9891" y="1467"/>
                  </a:lnTo>
                  <a:lnTo>
                    <a:pt x="10567" y="1072"/>
                  </a:lnTo>
                  <a:lnTo>
                    <a:pt x="11226" y="676"/>
                  </a:lnTo>
                  <a:lnTo>
                    <a:pt x="11885" y="231"/>
                  </a:lnTo>
                  <a:lnTo>
                    <a:pt x="11918" y="198"/>
                  </a:lnTo>
                  <a:lnTo>
                    <a:pt x="11935" y="149"/>
                  </a:lnTo>
                  <a:lnTo>
                    <a:pt x="11935" y="99"/>
                  </a:lnTo>
                  <a:lnTo>
                    <a:pt x="11918" y="66"/>
                  </a:lnTo>
                  <a:lnTo>
                    <a:pt x="11885" y="17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rgbClr val="757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5"/>
            <p:cNvSpPr/>
            <p:nvPr/>
          </p:nvSpPr>
          <p:spPr>
            <a:xfrm>
              <a:off x="1345176" y="3480958"/>
              <a:ext cx="279857" cy="39063"/>
            </a:xfrm>
            <a:custGeom>
              <a:rect b="b" l="l" r="r" t="t"/>
              <a:pathLst>
                <a:path extrusionOk="0" h="1468" w="10517">
                  <a:moveTo>
                    <a:pt x="116" y="0"/>
                  </a:moveTo>
                  <a:lnTo>
                    <a:pt x="66" y="17"/>
                  </a:lnTo>
                  <a:lnTo>
                    <a:pt x="33" y="50"/>
                  </a:lnTo>
                  <a:lnTo>
                    <a:pt x="17" y="83"/>
                  </a:lnTo>
                  <a:lnTo>
                    <a:pt x="0" y="132"/>
                  </a:lnTo>
                  <a:lnTo>
                    <a:pt x="0" y="165"/>
                  </a:lnTo>
                  <a:lnTo>
                    <a:pt x="33" y="214"/>
                  </a:lnTo>
                  <a:lnTo>
                    <a:pt x="83" y="231"/>
                  </a:lnTo>
                  <a:lnTo>
                    <a:pt x="824" y="478"/>
                  </a:lnTo>
                  <a:lnTo>
                    <a:pt x="1583" y="692"/>
                  </a:lnTo>
                  <a:lnTo>
                    <a:pt x="2357" y="890"/>
                  </a:lnTo>
                  <a:lnTo>
                    <a:pt x="3116" y="1055"/>
                  </a:lnTo>
                  <a:lnTo>
                    <a:pt x="3890" y="1187"/>
                  </a:lnTo>
                  <a:lnTo>
                    <a:pt x="4682" y="1302"/>
                  </a:lnTo>
                  <a:lnTo>
                    <a:pt x="5456" y="1368"/>
                  </a:lnTo>
                  <a:lnTo>
                    <a:pt x="6248" y="1418"/>
                  </a:lnTo>
                  <a:lnTo>
                    <a:pt x="6792" y="1451"/>
                  </a:lnTo>
                  <a:lnTo>
                    <a:pt x="7369" y="1467"/>
                  </a:lnTo>
                  <a:lnTo>
                    <a:pt x="7978" y="1467"/>
                  </a:lnTo>
                  <a:lnTo>
                    <a:pt x="8292" y="1451"/>
                  </a:lnTo>
                  <a:lnTo>
                    <a:pt x="8605" y="1401"/>
                  </a:lnTo>
                  <a:lnTo>
                    <a:pt x="8902" y="1352"/>
                  </a:lnTo>
                  <a:lnTo>
                    <a:pt x="9182" y="1286"/>
                  </a:lnTo>
                  <a:lnTo>
                    <a:pt x="9462" y="1187"/>
                  </a:lnTo>
                  <a:lnTo>
                    <a:pt x="9709" y="1072"/>
                  </a:lnTo>
                  <a:lnTo>
                    <a:pt x="9940" y="923"/>
                  </a:lnTo>
                  <a:lnTo>
                    <a:pt x="10055" y="841"/>
                  </a:lnTo>
                  <a:lnTo>
                    <a:pt x="10154" y="742"/>
                  </a:lnTo>
                  <a:lnTo>
                    <a:pt x="10253" y="643"/>
                  </a:lnTo>
                  <a:lnTo>
                    <a:pt x="10352" y="528"/>
                  </a:lnTo>
                  <a:lnTo>
                    <a:pt x="10435" y="412"/>
                  </a:lnTo>
                  <a:lnTo>
                    <a:pt x="10500" y="280"/>
                  </a:lnTo>
                  <a:lnTo>
                    <a:pt x="10517" y="231"/>
                  </a:lnTo>
                  <a:lnTo>
                    <a:pt x="10500" y="181"/>
                  </a:lnTo>
                  <a:lnTo>
                    <a:pt x="10484" y="148"/>
                  </a:lnTo>
                  <a:lnTo>
                    <a:pt x="10435" y="132"/>
                  </a:lnTo>
                  <a:lnTo>
                    <a:pt x="10402" y="116"/>
                  </a:lnTo>
                  <a:lnTo>
                    <a:pt x="10352" y="132"/>
                  </a:lnTo>
                  <a:lnTo>
                    <a:pt x="10303" y="148"/>
                  </a:lnTo>
                  <a:lnTo>
                    <a:pt x="10270" y="181"/>
                  </a:lnTo>
                  <a:lnTo>
                    <a:pt x="10204" y="313"/>
                  </a:lnTo>
                  <a:lnTo>
                    <a:pt x="10121" y="429"/>
                  </a:lnTo>
                  <a:lnTo>
                    <a:pt x="10022" y="544"/>
                  </a:lnTo>
                  <a:lnTo>
                    <a:pt x="9924" y="627"/>
                  </a:lnTo>
                  <a:lnTo>
                    <a:pt x="9808" y="725"/>
                  </a:lnTo>
                  <a:lnTo>
                    <a:pt x="9693" y="791"/>
                  </a:lnTo>
                  <a:lnTo>
                    <a:pt x="9561" y="857"/>
                  </a:lnTo>
                  <a:lnTo>
                    <a:pt x="9429" y="923"/>
                  </a:lnTo>
                  <a:lnTo>
                    <a:pt x="9165" y="1022"/>
                  </a:lnTo>
                  <a:lnTo>
                    <a:pt x="8885" y="1088"/>
                  </a:lnTo>
                  <a:lnTo>
                    <a:pt x="8605" y="1138"/>
                  </a:lnTo>
                  <a:lnTo>
                    <a:pt x="8308" y="1170"/>
                  </a:lnTo>
                  <a:lnTo>
                    <a:pt x="7978" y="1187"/>
                  </a:lnTo>
                  <a:lnTo>
                    <a:pt x="7649" y="1203"/>
                  </a:lnTo>
                  <a:lnTo>
                    <a:pt x="6989" y="1203"/>
                  </a:lnTo>
                  <a:lnTo>
                    <a:pt x="6330" y="1187"/>
                  </a:lnTo>
                  <a:lnTo>
                    <a:pt x="5671" y="1154"/>
                  </a:lnTo>
                  <a:lnTo>
                    <a:pt x="4962" y="1088"/>
                  </a:lnTo>
                  <a:lnTo>
                    <a:pt x="4270" y="989"/>
                  </a:lnTo>
                  <a:lnTo>
                    <a:pt x="3577" y="890"/>
                  </a:lnTo>
                  <a:lnTo>
                    <a:pt x="2885" y="758"/>
                  </a:lnTo>
                  <a:lnTo>
                    <a:pt x="2193" y="610"/>
                  </a:lnTo>
                  <a:lnTo>
                    <a:pt x="1517" y="429"/>
                  </a:lnTo>
                  <a:lnTo>
                    <a:pt x="841" y="231"/>
                  </a:lnTo>
                  <a:lnTo>
                    <a:pt x="165" y="17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5"/>
            <p:cNvSpPr/>
            <p:nvPr/>
          </p:nvSpPr>
          <p:spPr>
            <a:xfrm>
              <a:off x="1391211" y="3681837"/>
              <a:ext cx="230762" cy="24162"/>
            </a:xfrm>
            <a:custGeom>
              <a:rect b="b" l="l" r="r" t="t"/>
              <a:pathLst>
                <a:path extrusionOk="0" h="908" w="8672">
                  <a:moveTo>
                    <a:pt x="5902" y="1"/>
                  </a:moveTo>
                  <a:lnTo>
                    <a:pt x="5375" y="17"/>
                  </a:lnTo>
                  <a:lnTo>
                    <a:pt x="4847" y="34"/>
                  </a:lnTo>
                  <a:lnTo>
                    <a:pt x="4320" y="50"/>
                  </a:lnTo>
                  <a:lnTo>
                    <a:pt x="3792" y="100"/>
                  </a:lnTo>
                  <a:lnTo>
                    <a:pt x="3248" y="149"/>
                  </a:lnTo>
                  <a:lnTo>
                    <a:pt x="2721" y="199"/>
                  </a:lnTo>
                  <a:lnTo>
                    <a:pt x="2193" y="281"/>
                  </a:lnTo>
                  <a:lnTo>
                    <a:pt x="1666" y="363"/>
                  </a:lnTo>
                  <a:lnTo>
                    <a:pt x="1155" y="446"/>
                  </a:lnTo>
                  <a:lnTo>
                    <a:pt x="627" y="561"/>
                  </a:lnTo>
                  <a:lnTo>
                    <a:pt x="100" y="677"/>
                  </a:lnTo>
                  <a:lnTo>
                    <a:pt x="50" y="693"/>
                  </a:lnTo>
                  <a:lnTo>
                    <a:pt x="17" y="726"/>
                  </a:lnTo>
                  <a:lnTo>
                    <a:pt x="1" y="775"/>
                  </a:lnTo>
                  <a:lnTo>
                    <a:pt x="1" y="808"/>
                  </a:lnTo>
                  <a:lnTo>
                    <a:pt x="17" y="858"/>
                  </a:lnTo>
                  <a:lnTo>
                    <a:pt x="50" y="891"/>
                  </a:lnTo>
                  <a:lnTo>
                    <a:pt x="83" y="907"/>
                  </a:lnTo>
                  <a:lnTo>
                    <a:pt x="133" y="907"/>
                  </a:lnTo>
                  <a:lnTo>
                    <a:pt x="660" y="792"/>
                  </a:lnTo>
                  <a:lnTo>
                    <a:pt x="1171" y="693"/>
                  </a:lnTo>
                  <a:lnTo>
                    <a:pt x="1699" y="594"/>
                  </a:lnTo>
                  <a:lnTo>
                    <a:pt x="2226" y="528"/>
                  </a:lnTo>
                  <a:lnTo>
                    <a:pt x="2737" y="446"/>
                  </a:lnTo>
                  <a:lnTo>
                    <a:pt x="3265" y="396"/>
                  </a:lnTo>
                  <a:lnTo>
                    <a:pt x="3792" y="347"/>
                  </a:lnTo>
                  <a:lnTo>
                    <a:pt x="4320" y="297"/>
                  </a:lnTo>
                  <a:lnTo>
                    <a:pt x="4847" y="264"/>
                  </a:lnTo>
                  <a:lnTo>
                    <a:pt x="5375" y="248"/>
                  </a:lnTo>
                  <a:lnTo>
                    <a:pt x="6430" y="248"/>
                  </a:lnTo>
                  <a:lnTo>
                    <a:pt x="6957" y="264"/>
                  </a:lnTo>
                  <a:lnTo>
                    <a:pt x="7485" y="281"/>
                  </a:lnTo>
                  <a:lnTo>
                    <a:pt x="8012" y="330"/>
                  </a:lnTo>
                  <a:lnTo>
                    <a:pt x="8540" y="363"/>
                  </a:lnTo>
                  <a:lnTo>
                    <a:pt x="8589" y="363"/>
                  </a:lnTo>
                  <a:lnTo>
                    <a:pt x="8639" y="347"/>
                  </a:lnTo>
                  <a:lnTo>
                    <a:pt x="8655" y="297"/>
                  </a:lnTo>
                  <a:lnTo>
                    <a:pt x="8672" y="264"/>
                  </a:lnTo>
                  <a:lnTo>
                    <a:pt x="8672" y="215"/>
                  </a:lnTo>
                  <a:lnTo>
                    <a:pt x="8655" y="182"/>
                  </a:lnTo>
                  <a:lnTo>
                    <a:pt x="8622" y="149"/>
                  </a:lnTo>
                  <a:lnTo>
                    <a:pt x="8573" y="133"/>
                  </a:lnTo>
                  <a:lnTo>
                    <a:pt x="8045" y="83"/>
                  </a:lnTo>
                  <a:lnTo>
                    <a:pt x="7501" y="50"/>
                  </a:lnTo>
                  <a:lnTo>
                    <a:pt x="6974" y="17"/>
                  </a:lnTo>
                  <a:lnTo>
                    <a:pt x="6446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5"/>
            <p:cNvSpPr/>
            <p:nvPr/>
          </p:nvSpPr>
          <p:spPr>
            <a:xfrm>
              <a:off x="1262711" y="3472176"/>
              <a:ext cx="109686" cy="516740"/>
            </a:xfrm>
            <a:custGeom>
              <a:rect b="b" l="l" r="r" t="t"/>
              <a:pathLst>
                <a:path extrusionOk="0" h="19419" w="4122">
                  <a:moveTo>
                    <a:pt x="874" y="0"/>
                  </a:moveTo>
                  <a:lnTo>
                    <a:pt x="841" y="17"/>
                  </a:lnTo>
                  <a:lnTo>
                    <a:pt x="791" y="50"/>
                  </a:lnTo>
                  <a:lnTo>
                    <a:pt x="775" y="83"/>
                  </a:lnTo>
                  <a:lnTo>
                    <a:pt x="758" y="132"/>
                  </a:lnTo>
                  <a:lnTo>
                    <a:pt x="791" y="413"/>
                  </a:lnTo>
                  <a:lnTo>
                    <a:pt x="824" y="693"/>
                  </a:lnTo>
                  <a:lnTo>
                    <a:pt x="890" y="957"/>
                  </a:lnTo>
                  <a:lnTo>
                    <a:pt x="973" y="1220"/>
                  </a:lnTo>
                  <a:lnTo>
                    <a:pt x="1072" y="1484"/>
                  </a:lnTo>
                  <a:lnTo>
                    <a:pt x="1171" y="1748"/>
                  </a:lnTo>
                  <a:lnTo>
                    <a:pt x="1418" y="2259"/>
                  </a:lnTo>
                  <a:lnTo>
                    <a:pt x="1698" y="2753"/>
                  </a:lnTo>
                  <a:lnTo>
                    <a:pt x="1978" y="3248"/>
                  </a:lnTo>
                  <a:lnTo>
                    <a:pt x="2258" y="3742"/>
                  </a:lnTo>
                  <a:lnTo>
                    <a:pt x="2522" y="4220"/>
                  </a:lnTo>
                  <a:lnTo>
                    <a:pt x="2753" y="4698"/>
                  </a:lnTo>
                  <a:lnTo>
                    <a:pt x="2967" y="5193"/>
                  </a:lnTo>
                  <a:lnTo>
                    <a:pt x="3182" y="5704"/>
                  </a:lnTo>
                  <a:lnTo>
                    <a:pt x="3363" y="6198"/>
                  </a:lnTo>
                  <a:lnTo>
                    <a:pt x="3528" y="6726"/>
                  </a:lnTo>
                  <a:lnTo>
                    <a:pt x="3660" y="7237"/>
                  </a:lnTo>
                  <a:lnTo>
                    <a:pt x="3759" y="7764"/>
                  </a:lnTo>
                  <a:lnTo>
                    <a:pt x="3841" y="8308"/>
                  </a:lnTo>
                  <a:lnTo>
                    <a:pt x="3857" y="8589"/>
                  </a:lnTo>
                  <a:lnTo>
                    <a:pt x="3874" y="8869"/>
                  </a:lnTo>
                  <a:lnTo>
                    <a:pt x="3874" y="9133"/>
                  </a:lnTo>
                  <a:lnTo>
                    <a:pt x="3874" y="9413"/>
                  </a:lnTo>
                  <a:lnTo>
                    <a:pt x="3841" y="9693"/>
                  </a:lnTo>
                  <a:lnTo>
                    <a:pt x="3808" y="9957"/>
                  </a:lnTo>
                  <a:lnTo>
                    <a:pt x="3775" y="10220"/>
                  </a:lnTo>
                  <a:lnTo>
                    <a:pt x="3726" y="10484"/>
                  </a:lnTo>
                  <a:lnTo>
                    <a:pt x="3577" y="11012"/>
                  </a:lnTo>
                  <a:lnTo>
                    <a:pt x="3412" y="11539"/>
                  </a:lnTo>
                  <a:lnTo>
                    <a:pt x="3215" y="12050"/>
                  </a:lnTo>
                  <a:lnTo>
                    <a:pt x="2984" y="12561"/>
                  </a:lnTo>
                  <a:lnTo>
                    <a:pt x="2737" y="13023"/>
                  </a:lnTo>
                  <a:lnTo>
                    <a:pt x="2489" y="13484"/>
                  </a:lnTo>
                  <a:lnTo>
                    <a:pt x="1962" y="14391"/>
                  </a:lnTo>
                  <a:lnTo>
                    <a:pt x="1418" y="15297"/>
                  </a:lnTo>
                  <a:lnTo>
                    <a:pt x="874" y="16188"/>
                  </a:lnTo>
                  <a:lnTo>
                    <a:pt x="660" y="16550"/>
                  </a:lnTo>
                  <a:lnTo>
                    <a:pt x="462" y="16929"/>
                  </a:lnTo>
                  <a:lnTo>
                    <a:pt x="313" y="17309"/>
                  </a:lnTo>
                  <a:lnTo>
                    <a:pt x="182" y="17688"/>
                  </a:lnTo>
                  <a:lnTo>
                    <a:pt x="83" y="18067"/>
                  </a:lnTo>
                  <a:lnTo>
                    <a:pt x="50" y="18265"/>
                  </a:lnTo>
                  <a:lnTo>
                    <a:pt x="17" y="18479"/>
                  </a:lnTo>
                  <a:lnTo>
                    <a:pt x="0" y="18677"/>
                  </a:lnTo>
                  <a:lnTo>
                    <a:pt x="0" y="18891"/>
                  </a:lnTo>
                  <a:lnTo>
                    <a:pt x="0" y="19105"/>
                  </a:lnTo>
                  <a:lnTo>
                    <a:pt x="17" y="19320"/>
                  </a:lnTo>
                  <a:lnTo>
                    <a:pt x="33" y="19369"/>
                  </a:lnTo>
                  <a:lnTo>
                    <a:pt x="66" y="19402"/>
                  </a:lnTo>
                  <a:lnTo>
                    <a:pt x="116" y="19418"/>
                  </a:lnTo>
                  <a:lnTo>
                    <a:pt x="149" y="19418"/>
                  </a:lnTo>
                  <a:lnTo>
                    <a:pt x="198" y="19402"/>
                  </a:lnTo>
                  <a:lnTo>
                    <a:pt x="231" y="19385"/>
                  </a:lnTo>
                  <a:lnTo>
                    <a:pt x="264" y="19336"/>
                  </a:lnTo>
                  <a:lnTo>
                    <a:pt x="264" y="19287"/>
                  </a:lnTo>
                  <a:lnTo>
                    <a:pt x="247" y="19006"/>
                  </a:lnTo>
                  <a:lnTo>
                    <a:pt x="247" y="18710"/>
                  </a:lnTo>
                  <a:lnTo>
                    <a:pt x="264" y="18446"/>
                  </a:lnTo>
                  <a:lnTo>
                    <a:pt x="297" y="18166"/>
                  </a:lnTo>
                  <a:lnTo>
                    <a:pt x="346" y="17902"/>
                  </a:lnTo>
                  <a:lnTo>
                    <a:pt x="429" y="17622"/>
                  </a:lnTo>
                  <a:lnTo>
                    <a:pt x="528" y="17358"/>
                  </a:lnTo>
                  <a:lnTo>
                    <a:pt x="643" y="17094"/>
                  </a:lnTo>
                  <a:lnTo>
                    <a:pt x="775" y="16847"/>
                  </a:lnTo>
                  <a:lnTo>
                    <a:pt x="907" y="16600"/>
                  </a:lnTo>
                  <a:lnTo>
                    <a:pt x="1187" y="16122"/>
                  </a:lnTo>
                  <a:lnTo>
                    <a:pt x="1500" y="15644"/>
                  </a:lnTo>
                  <a:lnTo>
                    <a:pt x="1780" y="15149"/>
                  </a:lnTo>
                  <a:lnTo>
                    <a:pt x="2291" y="14292"/>
                  </a:lnTo>
                  <a:lnTo>
                    <a:pt x="2802" y="13418"/>
                  </a:lnTo>
                  <a:lnTo>
                    <a:pt x="3050" y="12973"/>
                  </a:lnTo>
                  <a:lnTo>
                    <a:pt x="3264" y="12512"/>
                  </a:lnTo>
                  <a:lnTo>
                    <a:pt x="3478" y="12050"/>
                  </a:lnTo>
                  <a:lnTo>
                    <a:pt x="3660" y="11589"/>
                  </a:lnTo>
                  <a:lnTo>
                    <a:pt x="3824" y="11111"/>
                  </a:lnTo>
                  <a:lnTo>
                    <a:pt x="3940" y="10633"/>
                  </a:lnTo>
                  <a:lnTo>
                    <a:pt x="4039" y="10155"/>
                  </a:lnTo>
                  <a:lnTo>
                    <a:pt x="4088" y="9660"/>
                  </a:lnTo>
                  <a:lnTo>
                    <a:pt x="4121" y="9165"/>
                  </a:lnTo>
                  <a:lnTo>
                    <a:pt x="4105" y="8687"/>
                  </a:lnTo>
                  <a:lnTo>
                    <a:pt x="4072" y="8193"/>
                  </a:lnTo>
                  <a:lnTo>
                    <a:pt x="4006" y="7698"/>
                  </a:lnTo>
                  <a:lnTo>
                    <a:pt x="3890" y="7187"/>
                  </a:lnTo>
                  <a:lnTo>
                    <a:pt x="3775" y="6693"/>
                  </a:lnTo>
                  <a:lnTo>
                    <a:pt x="3627" y="6198"/>
                  </a:lnTo>
                  <a:lnTo>
                    <a:pt x="3445" y="5720"/>
                  </a:lnTo>
                  <a:lnTo>
                    <a:pt x="3264" y="5242"/>
                  </a:lnTo>
                  <a:lnTo>
                    <a:pt x="3050" y="4781"/>
                  </a:lnTo>
                  <a:lnTo>
                    <a:pt x="2835" y="4319"/>
                  </a:lnTo>
                  <a:lnTo>
                    <a:pt x="2605" y="3858"/>
                  </a:lnTo>
                  <a:lnTo>
                    <a:pt x="2357" y="3413"/>
                  </a:lnTo>
                  <a:lnTo>
                    <a:pt x="2110" y="2968"/>
                  </a:lnTo>
                  <a:lnTo>
                    <a:pt x="1846" y="2506"/>
                  </a:lnTo>
                  <a:lnTo>
                    <a:pt x="1599" y="2044"/>
                  </a:lnTo>
                  <a:lnTo>
                    <a:pt x="1368" y="1583"/>
                  </a:lnTo>
                  <a:lnTo>
                    <a:pt x="1269" y="1336"/>
                  </a:lnTo>
                  <a:lnTo>
                    <a:pt x="1187" y="1105"/>
                  </a:lnTo>
                  <a:lnTo>
                    <a:pt x="1121" y="858"/>
                  </a:lnTo>
                  <a:lnTo>
                    <a:pt x="1055" y="610"/>
                  </a:lnTo>
                  <a:lnTo>
                    <a:pt x="1022" y="363"/>
                  </a:lnTo>
                  <a:lnTo>
                    <a:pt x="1006" y="99"/>
                  </a:lnTo>
                  <a:lnTo>
                    <a:pt x="989" y="50"/>
                  </a:lnTo>
                  <a:lnTo>
                    <a:pt x="973" y="17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5"/>
            <p:cNvSpPr/>
            <p:nvPr/>
          </p:nvSpPr>
          <p:spPr>
            <a:xfrm>
              <a:off x="1353505" y="3321297"/>
              <a:ext cx="195663" cy="98271"/>
            </a:xfrm>
            <a:custGeom>
              <a:rect b="b" l="l" r="r" t="t"/>
              <a:pathLst>
                <a:path extrusionOk="0" h="3693" w="7353">
                  <a:moveTo>
                    <a:pt x="215" y="0"/>
                  </a:moveTo>
                  <a:lnTo>
                    <a:pt x="0" y="33"/>
                  </a:lnTo>
                  <a:lnTo>
                    <a:pt x="83" y="280"/>
                  </a:lnTo>
                  <a:lnTo>
                    <a:pt x="198" y="527"/>
                  </a:lnTo>
                  <a:lnTo>
                    <a:pt x="330" y="775"/>
                  </a:lnTo>
                  <a:lnTo>
                    <a:pt x="478" y="989"/>
                  </a:lnTo>
                  <a:lnTo>
                    <a:pt x="643" y="1220"/>
                  </a:lnTo>
                  <a:lnTo>
                    <a:pt x="808" y="1418"/>
                  </a:lnTo>
                  <a:lnTo>
                    <a:pt x="1006" y="1615"/>
                  </a:lnTo>
                  <a:lnTo>
                    <a:pt x="1204" y="1813"/>
                  </a:lnTo>
                  <a:lnTo>
                    <a:pt x="1517" y="2077"/>
                  </a:lnTo>
                  <a:lnTo>
                    <a:pt x="1863" y="2324"/>
                  </a:lnTo>
                  <a:lnTo>
                    <a:pt x="2209" y="2555"/>
                  </a:lnTo>
                  <a:lnTo>
                    <a:pt x="2572" y="2769"/>
                  </a:lnTo>
                  <a:lnTo>
                    <a:pt x="2935" y="2984"/>
                  </a:lnTo>
                  <a:lnTo>
                    <a:pt x="3314" y="3165"/>
                  </a:lnTo>
                  <a:lnTo>
                    <a:pt x="3709" y="3330"/>
                  </a:lnTo>
                  <a:lnTo>
                    <a:pt x="4088" y="3478"/>
                  </a:lnTo>
                  <a:lnTo>
                    <a:pt x="4418" y="3593"/>
                  </a:lnTo>
                  <a:lnTo>
                    <a:pt x="4781" y="3659"/>
                  </a:lnTo>
                  <a:lnTo>
                    <a:pt x="4946" y="3676"/>
                  </a:lnTo>
                  <a:lnTo>
                    <a:pt x="5127" y="3692"/>
                  </a:lnTo>
                  <a:lnTo>
                    <a:pt x="5308" y="3692"/>
                  </a:lnTo>
                  <a:lnTo>
                    <a:pt x="5490" y="3676"/>
                  </a:lnTo>
                  <a:lnTo>
                    <a:pt x="5654" y="3643"/>
                  </a:lnTo>
                  <a:lnTo>
                    <a:pt x="5819" y="3610"/>
                  </a:lnTo>
                  <a:lnTo>
                    <a:pt x="6001" y="3561"/>
                  </a:lnTo>
                  <a:lnTo>
                    <a:pt x="6149" y="3495"/>
                  </a:lnTo>
                  <a:lnTo>
                    <a:pt x="6314" y="3412"/>
                  </a:lnTo>
                  <a:lnTo>
                    <a:pt x="6462" y="3313"/>
                  </a:lnTo>
                  <a:lnTo>
                    <a:pt x="6594" y="3198"/>
                  </a:lnTo>
                  <a:lnTo>
                    <a:pt x="6726" y="3066"/>
                  </a:lnTo>
                  <a:lnTo>
                    <a:pt x="6874" y="2868"/>
                  </a:lnTo>
                  <a:lnTo>
                    <a:pt x="7006" y="2654"/>
                  </a:lnTo>
                  <a:lnTo>
                    <a:pt x="7105" y="2440"/>
                  </a:lnTo>
                  <a:lnTo>
                    <a:pt x="7187" y="2225"/>
                  </a:lnTo>
                  <a:lnTo>
                    <a:pt x="7253" y="1995"/>
                  </a:lnTo>
                  <a:lnTo>
                    <a:pt x="7303" y="1764"/>
                  </a:lnTo>
                  <a:lnTo>
                    <a:pt x="7336" y="1517"/>
                  </a:lnTo>
                  <a:lnTo>
                    <a:pt x="7352" y="1286"/>
                  </a:lnTo>
                  <a:lnTo>
                    <a:pt x="7121" y="1137"/>
                  </a:lnTo>
                  <a:lnTo>
                    <a:pt x="7105" y="1368"/>
                  </a:lnTo>
                  <a:lnTo>
                    <a:pt x="7088" y="1615"/>
                  </a:lnTo>
                  <a:lnTo>
                    <a:pt x="7056" y="1846"/>
                  </a:lnTo>
                  <a:lnTo>
                    <a:pt x="7006" y="2077"/>
                  </a:lnTo>
                  <a:lnTo>
                    <a:pt x="6924" y="2291"/>
                  </a:lnTo>
                  <a:lnTo>
                    <a:pt x="6825" y="2506"/>
                  </a:lnTo>
                  <a:lnTo>
                    <a:pt x="6709" y="2703"/>
                  </a:lnTo>
                  <a:lnTo>
                    <a:pt x="6561" y="2901"/>
                  </a:lnTo>
                  <a:lnTo>
                    <a:pt x="6429" y="3033"/>
                  </a:lnTo>
                  <a:lnTo>
                    <a:pt x="6281" y="3148"/>
                  </a:lnTo>
                  <a:lnTo>
                    <a:pt x="6132" y="3247"/>
                  </a:lnTo>
                  <a:lnTo>
                    <a:pt x="5968" y="3330"/>
                  </a:lnTo>
                  <a:lnTo>
                    <a:pt x="5803" y="3379"/>
                  </a:lnTo>
                  <a:lnTo>
                    <a:pt x="5638" y="3429"/>
                  </a:lnTo>
                  <a:lnTo>
                    <a:pt x="5473" y="3445"/>
                  </a:lnTo>
                  <a:lnTo>
                    <a:pt x="5292" y="3462"/>
                  </a:lnTo>
                  <a:lnTo>
                    <a:pt x="5110" y="3462"/>
                  </a:lnTo>
                  <a:lnTo>
                    <a:pt x="4929" y="3445"/>
                  </a:lnTo>
                  <a:lnTo>
                    <a:pt x="4764" y="3412"/>
                  </a:lnTo>
                  <a:lnTo>
                    <a:pt x="4583" y="3379"/>
                  </a:lnTo>
                  <a:lnTo>
                    <a:pt x="4237" y="3280"/>
                  </a:lnTo>
                  <a:lnTo>
                    <a:pt x="3891" y="3165"/>
                  </a:lnTo>
                  <a:lnTo>
                    <a:pt x="3347" y="2918"/>
                  </a:lnTo>
                  <a:lnTo>
                    <a:pt x="2786" y="2621"/>
                  </a:lnTo>
                  <a:lnTo>
                    <a:pt x="2506" y="2473"/>
                  </a:lnTo>
                  <a:lnTo>
                    <a:pt x="2242" y="2308"/>
                  </a:lnTo>
                  <a:lnTo>
                    <a:pt x="1962" y="2126"/>
                  </a:lnTo>
                  <a:lnTo>
                    <a:pt x="1715" y="1929"/>
                  </a:lnTo>
                  <a:lnTo>
                    <a:pt x="1451" y="1731"/>
                  </a:lnTo>
                  <a:lnTo>
                    <a:pt x="1220" y="1517"/>
                  </a:lnTo>
                  <a:lnTo>
                    <a:pt x="1006" y="1302"/>
                  </a:lnTo>
                  <a:lnTo>
                    <a:pt x="808" y="1055"/>
                  </a:lnTo>
                  <a:lnTo>
                    <a:pt x="627" y="808"/>
                  </a:lnTo>
                  <a:lnTo>
                    <a:pt x="462" y="560"/>
                  </a:lnTo>
                  <a:lnTo>
                    <a:pt x="330" y="280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5"/>
            <p:cNvSpPr/>
            <p:nvPr/>
          </p:nvSpPr>
          <p:spPr>
            <a:xfrm>
              <a:off x="2342629" y="4462630"/>
              <a:ext cx="175919" cy="160112"/>
            </a:xfrm>
            <a:custGeom>
              <a:rect b="b" l="l" r="r" t="t"/>
              <a:pathLst>
                <a:path extrusionOk="0" h="6017" w="6611">
                  <a:moveTo>
                    <a:pt x="3858" y="0"/>
                  </a:moveTo>
                  <a:lnTo>
                    <a:pt x="1" y="1302"/>
                  </a:lnTo>
                  <a:lnTo>
                    <a:pt x="4188" y="6017"/>
                  </a:lnTo>
                  <a:lnTo>
                    <a:pt x="4501" y="5951"/>
                  </a:lnTo>
                  <a:lnTo>
                    <a:pt x="4798" y="5852"/>
                  </a:lnTo>
                  <a:lnTo>
                    <a:pt x="5061" y="5736"/>
                  </a:lnTo>
                  <a:lnTo>
                    <a:pt x="5309" y="5588"/>
                  </a:lnTo>
                  <a:lnTo>
                    <a:pt x="5523" y="5423"/>
                  </a:lnTo>
                  <a:lnTo>
                    <a:pt x="5721" y="5258"/>
                  </a:lnTo>
                  <a:lnTo>
                    <a:pt x="5902" y="5077"/>
                  </a:lnTo>
                  <a:lnTo>
                    <a:pt x="6050" y="4912"/>
                  </a:lnTo>
                  <a:lnTo>
                    <a:pt x="6182" y="4731"/>
                  </a:lnTo>
                  <a:lnTo>
                    <a:pt x="6298" y="4566"/>
                  </a:lnTo>
                  <a:lnTo>
                    <a:pt x="6479" y="4269"/>
                  </a:lnTo>
                  <a:lnTo>
                    <a:pt x="6578" y="4072"/>
                  </a:lnTo>
                  <a:lnTo>
                    <a:pt x="6611" y="3989"/>
                  </a:lnTo>
                  <a:lnTo>
                    <a:pt x="3858" y="0"/>
                  </a:lnTo>
                  <a:close/>
                </a:path>
              </a:pathLst>
            </a:custGeom>
            <a:solidFill>
              <a:srgbClr val="E77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5"/>
            <p:cNvSpPr/>
            <p:nvPr/>
          </p:nvSpPr>
          <p:spPr>
            <a:xfrm>
              <a:off x="2427302" y="4528410"/>
              <a:ext cx="326372" cy="207052"/>
            </a:xfrm>
            <a:custGeom>
              <a:rect b="b" l="l" r="r" t="t"/>
              <a:pathLst>
                <a:path extrusionOk="0" h="7781" w="12265">
                  <a:moveTo>
                    <a:pt x="9627" y="1"/>
                  </a:moveTo>
                  <a:lnTo>
                    <a:pt x="9314" y="50"/>
                  </a:lnTo>
                  <a:lnTo>
                    <a:pt x="9017" y="99"/>
                  </a:lnTo>
                  <a:lnTo>
                    <a:pt x="8737" y="182"/>
                  </a:lnTo>
                  <a:lnTo>
                    <a:pt x="8473" y="281"/>
                  </a:lnTo>
                  <a:lnTo>
                    <a:pt x="8275" y="363"/>
                  </a:lnTo>
                  <a:lnTo>
                    <a:pt x="8094" y="462"/>
                  </a:lnTo>
                  <a:lnTo>
                    <a:pt x="7731" y="676"/>
                  </a:lnTo>
                  <a:lnTo>
                    <a:pt x="7088" y="1089"/>
                  </a:lnTo>
                  <a:lnTo>
                    <a:pt x="6792" y="1270"/>
                  </a:lnTo>
                  <a:lnTo>
                    <a:pt x="6627" y="1336"/>
                  </a:lnTo>
                  <a:lnTo>
                    <a:pt x="6462" y="1402"/>
                  </a:lnTo>
                  <a:lnTo>
                    <a:pt x="6314" y="1451"/>
                  </a:lnTo>
                  <a:lnTo>
                    <a:pt x="6132" y="1484"/>
                  </a:lnTo>
                  <a:lnTo>
                    <a:pt x="5967" y="1501"/>
                  </a:lnTo>
                  <a:lnTo>
                    <a:pt x="5786" y="1501"/>
                  </a:lnTo>
                  <a:lnTo>
                    <a:pt x="5555" y="1468"/>
                  </a:lnTo>
                  <a:lnTo>
                    <a:pt x="5374" y="1418"/>
                  </a:lnTo>
                  <a:lnTo>
                    <a:pt x="5209" y="1336"/>
                  </a:lnTo>
                  <a:lnTo>
                    <a:pt x="5061" y="1253"/>
                  </a:lnTo>
                  <a:lnTo>
                    <a:pt x="4945" y="1154"/>
                  </a:lnTo>
                  <a:lnTo>
                    <a:pt x="4846" y="1039"/>
                  </a:lnTo>
                  <a:lnTo>
                    <a:pt x="4682" y="808"/>
                  </a:lnTo>
                  <a:lnTo>
                    <a:pt x="4517" y="578"/>
                  </a:lnTo>
                  <a:lnTo>
                    <a:pt x="4451" y="479"/>
                  </a:lnTo>
                  <a:lnTo>
                    <a:pt x="4352" y="380"/>
                  </a:lnTo>
                  <a:lnTo>
                    <a:pt x="4253" y="314"/>
                  </a:lnTo>
                  <a:lnTo>
                    <a:pt x="4138" y="248"/>
                  </a:lnTo>
                  <a:lnTo>
                    <a:pt x="4006" y="215"/>
                  </a:lnTo>
                  <a:lnTo>
                    <a:pt x="3841" y="215"/>
                  </a:lnTo>
                  <a:lnTo>
                    <a:pt x="3759" y="231"/>
                  </a:lnTo>
                  <a:lnTo>
                    <a:pt x="3693" y="248"/>
                  </a:lnTo>
                  <a:lnTo>
                    <a:pt x="3610" y="281"/>
                  </a:lnTo>
                  <a:lnTo>
                    <a:pt x="3544" y="314"/>
                  </a:lnTo>
                  <a:lnTo>
                    <a:pt x="3412" y="413"/>
                  </a:lnTo>
                  <a:lnTo>
                    <a:pt x="3297" y="545"/>
                  </a:lnTo>
                  <a:lnTo>
                    <a:pt x="3198" y="693"/>
                  </a:lnTo>
                  <a:lnTo>
                    <a:pt x="3116" y="858"/>
                  </a:lnTo>
                  <a:lnTo>
                    <a:pt x="3050" y="1039"/>
                  </a:lnTo>
                  <a:lnTo>
                    <a:pt x="2984" y="1220"/>
                  </a:lnTo>
                  <a:lnTo>
                    <a:pt x="2885" y="1583"/>
                  </a:lnTo>
                  <a:lnTo>
                    <a:pt x="2835" y="1896"/>
                  </a:lnTo>
                  <a:lnTo>
                    <a:pt x="2802" y="2193"/>
                  </a:lnTo>
                  <a:lnTo>
                    <a:pt x="2753" y="2259"/>
                  </a:lnTo>
                  <a:lnTo>
                    <a:pt x="2588" y="2407"/>
                  </a:lnTo>
                  <a:lnTo>
                    <a:pt x="2341" y="2622"/>
                  </a:lnTo>
                  <a:lnTo>
                    <a:pt x="2176" y="2737"/>
                  </a:lnTo>
                  <a:lnTo>
                    <a:pt x="2011" y="2852"/>
                  </a:lnTo>
                  <a:lnTo>
                    <a:pt x="1813" y="2951"/>
                  </a:lnTo>
                  <a:lnTo>
                    <a:pt x="1616" y="3050"/>
                  </a:lnTo>
                  <a:lnTo>
                    <a:pt x="1401" y="3116"/>
                  </a:lnTo>
                  <a:lnTo>
                    <a:pt x="1187" y="3165"/>
                  </a:lnTo>
                  <a:lnTo>
                    <a:pt x="956" y="3182"/>
                  </a:lnTo>
                  <a:lnTo>
                    <a:pt x="725" y="3165"/>
                  </a:lnTo>
                  <a:lnTo>
                    <a:pt x="594" y="3149"/>
                  </a:lnTo>
                  <a:lnTo>
                    <a:pt x="478" y="3116"/>
                  </a:lnTo>
                  <a:lnTo>
                    <a:pt x="363" y="3067"/>
                  </a:lnTo>
                  <a:lnTo>
                    <a:pt x="231" y="3017"/>
                  </a:lnTo>
                  <a:lnTo>
                    <a:pt x="165" y="3017"/>
                  </a:lnTo>
                  <a:lnTo>
                    <a:pt x="99" y="3050"/>
                  </a:lnTo>
                  <a:lnTo>
                    <a:pt x="50" y="3083"/>
                  </a:lnTo>
                  <a:lnTo>
                    <a:pt x="17" y="3133"/>
                  </a:lnTo>
                  <a:lnTo>
                    <a:pt x="0" y="3198"/>
                  </a:lnTo>
                  <a:lnTo>
                    <a:pt x="0" y="3281"/>
                  </a:lnTo>
                  <a:lnTo>
                    <a:pt x="0" y="3363"/>
                  </a:lnTo>
                  <a:lnTo>
                    <a:pt x="33" y="3479"/>
                  </a:lnTo>
                  <a:lnTo>
                    <a:pt x="99" y="3709"/>
                  </a:lnTo>
                  <a:lnTo>
                    <a:pt x="198" y="3973"/>
                  </a:lnTo>
                  <a:lnTo>
                    <a:pt x="330" y="4270"/>
                  </a:lnTo>
                  <a:lnTo>
                    <a:pt x="495" y="4583"/>
                  </a:lnTo>
                  <a:lnTo>
                    <a:pt x="874" y="5242"/>
                  </a:lnTo>
                  <a:lnTo>
                    <a:pt x="1286" y="5935"/>
                  </a:lnTo>
                  <a:lnTo>
                    <a:pt x="1715" y="6578"/>
                  </a:lnTo>
                  <a:lnTo>
                    <a:pt x="2094" y="7138"/>
                  </a:lnTo>
                  <a:lnTo>
                    <a:pt x="2226" y="7336"/>
                  </a:lnTo>
                  <a:lnTo>
                    <a:pt x="2374" y="7567"/>
                  </a:lnTo>
                  <a:lnTo>
                    <a:pt x="2539" y="7781"/>
                  </a:lnTo>
                  <a:lnTo>
                    <a:pt x="12264" y="1319"/>
                  </a:lnTo>
                  <a:lnTo>
                    <a:pt x="12231" y="1270"/>
                  </a:lnTo>
                  <a:lnTo>
                    <a:pt x="12149" y="1138"/>
                  </a:lnTo>
                  <a:lnTo>
                    <a:pt x="11984" y="940"/>
                  </a:lnTo>
                  <a:lnTo>
                    <a:pt x="11770" y="709"/>
                  </a:lnTo>
                  <a:lnTo>
                    <a:pt x="11588" y="561"/>
                  </a:lnTo>
                  <a:lnTo>
                    <a:pt x="11391" y="429"/>
                  </a:lnTo>
                  <a:lnTo>
                    <a:pt x="11176" y="297"/>
                  </a:lnTo>
                  <a:lnTo>
                    <a:pt x="10929" y="182"/>
                  </a:lnTo>
                  <a:lnTo>
                    <a:pt x="10649" y="99"/>
                  </a:lnTo>
                  <a:lnTo>
                    <a:pt x="10336" y="34"/>
                  </a:lnTo>
                  <a:lnTo>
                    <a:pt x="99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5"/>
            <p:cNvSpPr/>
            <p:nvPr/>
          </p:nvSpPr>
          <p:spPr>
            <a:xfrm>
              <a:off x="2442204" y="4646399"/>
              <a:ext cx="111895" cy="35125"/>
            </a:xfrm>
            <a:custGeom>
              <a:rect b="b" l="l" r="r" t="t"/>
              <a:pathLst>
                <a:path extrusionOk="0" h="1320" w="4205">
                  <a:moveTo>
                    <a:pt x="891" y="1"/>
                  </a:moveTo>
                  <a:lnTo>
                    <a:pt x="627" y="17"/>
                  </a:lnTo>
                  <a:lnTo>
                    <a:pt x="347" y="34"/>
                  </a:lnTo>
                  <a:lnTo>
                    <a:pt x="83" y="67"/>
                  </a:lnTo>
                  <a:lnTo>
                    <a:pt x="34" y="83"/>
                  </a:lnTo>
                  <a:lnTo>
                    <a:pt x="1" y="116"/>
                  </a:lnTo>
                  <a:lnTo>
                    <a:pt x="1" y="166"/>
                  </a:lnTo>
                  <a:lnTo>
                    <a:pt x="1" y="199"/>
                  </a:lnTo>
                  <a:lnTo>
                    <a:pt x="17" y="248"/>
                  </a:lnTo>
                  <a:lnTo>
                    <a:pt x="50" y="264"/>
                  </a:lnTo>
                  <a:lnTo>
                    <a:pt x="83" y="297"/>
                  </a:lnTo>
                  <a:lnTo>
                    <a:pt x="133" y="297"/>
                  </a:lnTo>
                  <a:lnTo>
                    <a:pt x="396" y="264"/>
                  </a:lnTo>
                  <a:lnTo>
                    <a:pt x="660" y="232"/>
                  </a:lnTo>
                  <a:lnTo>
                    <a:pt x="1171" y="232"/>
                  </a:lnTo>
                  <a:lnTo>
                    <a:pt x="1435" y="248"/>
                  </a:lnTo>
                  <a:lnTo>
                    <a:pt x="1682" y="281"/>
                  </a:lnTo>
                  <a:lnTo>
                    <a:pt x="1946" y="330"/>
                  </a:lnTo>
                  <a:lnTo>
                    <a:pt x="2193" y="396"/>
                  </a:lnTo>
                  <a:lnTo>
                    <a:pt x="2440" y="462"/>
                  </a:lnTo>
                  <a:lnTo>
                    <a:pt x="2671" y="545"/>
                  </a:lnTo>
                  <a:lnTo>
                    <a:pt x="2918" y="644"/>
                  </a:lnTo>
                  <a:lnTo>
                    <a:pt x="3149" y="743"/>
                  </a:lnTo>
                  <a:lnTo>
                    <a:pt x="3380" y="858"/>
                  </a:lnTo>
                  <a:lnTo>
                    <a:pt x="3611" y="990"/>
                  </a:lnTo>
                  <a:lnTo>
                    <a:pt x="3825" y="1138"/>
                  </a:lnTo>
                  <a:lnTo>
                    <a:pt x="4039" y="1286"/>
                  </a:lnTo>
                  <a:lnTo>
                    <a:pt x="4072" y="1319"/>
                  </a:lnTo>
                  <a:lnTo>
                    <a:pt x="4122" y="1303"/>
                  </a:lnTo>
                  <a:lnTo>
                    <a:pt x="4155" y="1286"/>
                  </a:lnTo>
                  <a:lnTo>
                    <a:pt x="4188" y="1254"/>
                  </a:lnTo>
                  <a:lnTo>
                    <a:pt x="4204" y="1221"/>
                  </a:lnTo>
                  <a:lnTo>
                    <a:pt x="4204" y="1171"/>
                  </a:lnTo>
                  <a:lnTo>
                    <a:pt x="4188" y="1122"/>
                  </a:lnTo>
                  <a:lnTo>
                    <a:pt x="4155" y="1089"/>
                  </a:lnTo>
                  <a:lnTo>
                    <a:pt x="3924" y="924"/>
                  </a:lnTo>
                  <a:lnTo>
                    <a:pt x="3710" y="775"/>
                  </a:lnTo>
                  <a:lnTo>
                    <a:pt x="3462" y="644"/>
                  </a:lnTo>
                  <a:lnTo>
                    <a:pt x="3232" y="528"/>
                  </a:lnTo>
                  <a:lnTo>
                    <a:pt x="2984" y="413"/>
                  </a:lnTo>
                  <a:lnTo>
                    <a:pt x="2737" y="314"/>
                  </a:lnTo>
                  <a:lnTo>
                    <a:pt x="2473" y="232"/>
                  </a:lnTo>
                  <a:lnTo>
                    <a:pt x="2226" y="149"/>
                  </a:lnTo>
                  <a:lnTo>
                    <a:pt x="1962" y="100"/>
                  </a:lnTo>
                  <a:lnTo>
                    <a:pt x="1698" y="50"/>
                  </a:lnTo>
                  <a:lnTo>
                    <a:pt x="1435" y="17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5"/>
            <p:cNvSpPr/>
            <p:nvPr/>
          </p:nvSpPr>
          <p:spPr>
            <a:xfrm>
              <a:off x="2561071" y="4562178"/>
              <a:ext cx="16711" cy="24588"/>
            </a:xfrm>
            <a:custGeom>
              <a:rect b="b" l="l" r="r" t="t"/>
              <a:pathLst>
                <a:path extrusionOk="0" h="924" w="628">
                  <a:moveTo>
                    <a:pt x="479" y="1"/>
                  </a:moveTo>
                  <a:lnTo>
                    <a:pt x="429" y="17"/>
                  </a:lnTo>
                  <a:lnTo>
                    <a:pt x="298" y="182"/>
                  </a:lnTo>
                  <a:lnTo>
                    <a:pt x="166" y="380"/>
                  </a:lnTo>
                  <a:lnTo>
                    <a:pt x="83" y="578"/>
                  </a:lnTo>
                  <a:lnTo>
                    <a:pt x="1" y="792"/>
                  </a:lnTo>
                  <a:lnTo>
                    <a:pt x="1" y="842"/>
                  </a:lnTo>
                  <a:lnTo>
                    <a:pt x="17" y="891"/>
                  </a:lnTo>
                  <a:lnTo>
                    <a:pt x="50" y="907"/>
                  </a:lnTo>
                  <a:lnTo>
                    <a:pt x="83" y="924"/>
                  </a:lnTo>
                  <a:lnTo>
                    <a:pt x="182" y="924"/>
                  </a:lnTo>
                  <a:lnTo>
                    <a:pt x="215" y="891"/>
                  </a:lnTo>
                  <a:lnTo>
                    <a:pt x="232" y="842"/>
                  </a:lnTo>
                  <a:lnTo>
                    <a:pt x="298" y="660"/>
                  </a:lnTo>
                  <a:lnTo>
                    <a:pt x="380" y="479"/>
                  </a:lnTo>
                  <a:lnTo>
                    <a:pt x="479" y="314"/>
                  </a:lnTo>
                  <a:lnTo>
                    <a:pt x="594" y="166"/>
                  </a:lnTo>
                  <a:lnTo>
                    <a:pt x="611" y="133"/>
                  </a:lnTo>
                  <a:lnTo>
                    <a:pt x="627" y="100"/>
                  </a:lnTo>
                  <a:lnTo>
                    <a:pt x="627" y="67"/>
                  </a:lnTo>
                  <a:lnTo>
                    <a:pt x="611" y="34"/>
                  </a:lnTo>
                  <a:lnTo>
                    <a:pt x="578" y="17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5"/>
            <p:cNvSpPr/>
            <p:nvPr/>
          </p:nvSpPr>
          <p:spPr>
            <a:xfrm>
              <a:off x="2573791" y="4560874"/>
              <a:ext cx="16259" cy="25013"/>
            </a:xfrm>
            <a:custGeom>
              <a:rect b="b" l="l" r="r" t="t"/>
              <a:pathLst>
                <a:path extrusionOk="0" h="940" w="611">
                  <a:moveTo>
                    <a:pt x="512" y="0"/>
                  </a:moveTo>
                  <a:lnTo>
                    <a:pt x="479" y="17"/>
                  </a:lnTo>
                  <a:lnTo>
                    <a:pt x="462" y="17"/>
                  </a:lnTo>
                  <a:lnTo>
                    <a:pt x="429" y="33"/>
                  </a:lnTo>
                  <a:lnTo>
                    <a:pt x="281" y="198"/>
                  </a:lnTo>
                  <a:lnTo>
                    <a:pt x="166" y="380"/>
                  </a:lnTo>
                  <a:lnTo>
                    <a:pt x="67" y="594"/>
                  </a:lnTo>
                  <a:lnTo>
                    <a:pt x="1" y="808"/>
                  </a:lnTo>
                  <a:lnTo>
                    <a:pt x="1" y="858"/>
                  </a:lnTo>
                  <a:lnTo>
                    <a:pt x="17" y="891"/>
                  </a:lnTo>
                  <a:lnTo>
                    <a:pt x="34" y="923"/>
                  </a:lnTo>
                  <a:lnTo>
                    <a:pt x="83" y="940"/>
                  </a:lnTo>
                  <a:lnTo>
                    <a:pt x="116" y="940"/>
                  </a:lnTo>
                  <a:lnTo>
                    <a:pt x="166" y="923"/>
                  </a:lnTo>
                  <a:lnTo>
                    <a:pt x="199" y="891"/>
                  </a:lnTo>
                  <a:lnTo>
                    <a:pt x="215" y="858"/>
                  </a:lnTo>
                  <a:lnTo>
                    <a:pt x="281" y="660"/>
                  </a:lnTo>
                  <a:lnTo>
                    <a:pt x="363" y="495"/>
                  </a:lnTo>
                  <a:lnTo>
                    <a:pt x="462" y="330"/>
                  </a:lnTo>
                  <a:lnTo>
                    <a:pt x="578" y="182"/>
                  </a:lnTo>
                  <a:lnTo>
                    <a:pt x="611" y="149"/>
                  </a:lnTo>
                  <a:lnTo>
                    <a:pt x="611" y="116"/>
                  </a:lnTo>
                  <a:lnTo>
                    <a:pt x="611" y="83"/>
                  </a:lnTo>
                  <a:lnTo>
                    <a:pt x="594" y="50"/>
                  </a:lnTo>
                  <a:lnTo>
                    <a:pt x="578" y="17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5"/>
            <p:cNvSpPr/>
            <p:nvPr/>
          </p:nvSpPr>
          <p:spPr>
            <a:xfrm>
              <a:off x="2589145" y="4558240"/>
              <a:ext cx="16711" cy="25040"/>
            </a:xfrm>
            <a:custGeom>
              <a:rect b="b" l="l" r="r" t="t"/>
              <a:pathLst>
                <a:path extrusionOk="0" h="941" w="628">
                  <a:moveTo>
                    <a:pt x="479" y="0"/>
                  </a:moveTo>
                  <a:lnTo>
                    <a:pt x="429" y="17"/>
                  </a:lnTo>
                  <a:lnTo>
                    <a:pt x="281" y="182"/>
                  </a:lnTo>
                  <a:lnTo>
                    <a:pt x="166" y="380"/>
                  </a:lnTo>
                  <a:lnTo>
                    <a:pt x="67" y="577"/>
                  </a:lnTo>
                  <a:lnTo>
                    <a:pt x="1" y="808"/>
                  </a:lnTo>
                  <a:lnTo>
                    <a:pt x="1" y="858"/>
                  </a:lnTo>
                  <a:lnTo>
                    <a:pt x="17" y="891"/>
                  </a:lnTo>
                  <a:lnTo>
                    <a:pt x="50" y="924"/>
                  </a:lnTo>
                  <a:lnTo>
                    <a:pt x="83" y="924"/>
                  </a:lnTo>
                  <a:lnTo>
                    <a:pt x="133" y="940"/>
                  </a:lnTo>
                  <a:lnTo>
                    <a:pt x="166" y="924"/>
                  </a:lnTo>
                  <a:lnTo>
                    <a:pt x="199" y="891"/>
                  </a:lnTo>
                  <a:lnTo>
                    <a:pt x="232" y="841"/>
                  </a:lnTo>
                  <a:lnTo>
                    <a:pt x="281" y="660"/>
                  </a:lnTo>
                  <a:lnTo>
                    <a:pt x="363" y="479"/>
                  </a:lnTo>
                  <a:lnTo>
                    <a:pt x="479" y="314"/>
                  </a:lnTo>
                  <a:lnTo>
                    <a:pt x="594" y="182"/>
                  </a:lnTo>
                  <a:lnTo>
                    <a:pt x="611" y="149"/>
                  </a:lnTo>
                  <a:lnTo>
                    <a:pt x="627" y="116"/>
                  </a:lnTo>
                  <a:lnTo>
                    <a:pt x="611" y="66"/>
                  </a:lnTo>
                  <a:lnTo>
                    <a:pt x="594" y="50"/>
                  </a:lnTo>
                  <a:lnTo>
                    <a:pt x="578" y="17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5"/>
            <p:cNvSpPr/>
            <p:nvPr/>
          </p:nvSpPr>
          <p:spPr>
            <a:xfrm>
              <a:off x="2605377" y="4550789"/>
              <a:ext cx="16259" cy="25013"/>
            </a:xfrm>
            <a:custGeom>
              <a:rect b="b" l="l" r="r" t="t"/>
              <a:pathLst>
                <a:path extrusionOk="0" h="940" w="611">
                  <a:moveTo>
                    <a:pt x="512" y="0"/>
                  </a:moveTo>
                  <a:lnTo>
                    <a:pt x="479" y="17"/>
                  </a:lnTo>
                  <a:lnTo>
                    <a:pt x="462" y="17"/>
                  </a:lnTo>
                  <a:lnTo>
                    <a:pt x="429" y="33"/>
                  </a:lnTo>
                  <a:lnTo>
                    <a:pt x="281" y="198"/>
                  </a:lnTo>
                  <a:lnTo>
                    <a:pt x="166" y="379"/>
                  </a:lnTo>
                  <a:lnTo>
                    <a:pt x="67" y="594"/>
                  </a:lnTo>
                  <a:lnTo>
                    <a:pt x="1" y="808"/>
                  </a:lnTo>
                  <a:lnTo>
                    <a:pt x="1" y="857"/>
                  </a:lnTo>
                  <a:lnTo>
                    <a:pt x="17" y="890"/>
                  </a:lnTo>
                  <a:lnTo>
                    <a:pt x="50" y="923"/>
                  </a:lnTo>
                  <a:lnTo>
                    <a:pt x="83" y="940"/>
                  </a:lnTo>
                  <a:lnTo>
                    <a:pt x="133" y="940"/>
                  </a:lnTo>
                  <a:lnTo>
                    <a:pt x="166" y="923"/>
                  </a:lnTo>
                  <a:lnTo>
                    <a:pt x="198" y="907"/>
                  </a:lnTo>
                  <a:lnTo>
                    <a:pt x="215" y="857"/>
                  </a:lnTo>
                  <a:lnTo>
                    <a:pt x="281" y="660"/>
                  </a:lnTo>
                  <a:lnTo>
                    <a:pt x="363" y="495"/>
                  </a:lnTo>
                  <a:lnTo>
                    <a:pt x="462" y="330"/>
                  </a:lnTo>
                  <a:lnTo>
                    <a:pt x="594" y="182"/>
                  </a:lnTo>
                  <a:lnTo>
                    <a:pt x="611" y="149"/>
                  </a:lnTo>
                  <a:lnTo>
                    <a:pt x="611" y="116"/>
                  </a:lnTo>
                  <a:lnTo>
                    <a:pt x="611" y="83"/>
                  </a:lnTo>
                  <a:lnTo>
                    <a:pt x="594" y="50"/>
                  </a:lnTo>
                  <a:lnTo>
                    <a:pt x="578" y="17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5"/>
            <p:cNvSpPr/>
            <p:nvPr/>
          </p:nvSpPr>
          <p:spPr>
            <a:xfrm>
              <a:off x="2652743" y="4528410"/>
              <a:ext cx="87760" cy="59234"/>
            </a:xfrm>
            <a:custGeom>
              <a:rect b="b" l="l" r="r" t="t"/>
              <a:pathLst>
                <a:path extrusionOk="0" h="2226" w="3298">
                  <a:moveTo>
                    <a:pt x="1155" y="1"/>
                  </a:moveTo>
                  <a:lnTo>
                    <a:pt x="842" y="50"/>
                  </a:lnTo>
                  <a:lnTo>
                    <a:pt x="545" y="99"/>
                  </a:lnTo>
                  <a:lnTo>
                    <a:pt x="265" y="182"/>
                  </a:lnTo>
                  <a:lnTo>
                    <a:pt x="1" y="281"/>
                  </a:lnTo>
                  <a:lnTo>
                    <a:pt x="17" y="512"/>
                  </a:lnTo>
                  <a:lnTo>
                    <a:pt x="34" y="742"/>
                  </a:lnTo>
                  <a:lnTo>
                    <a:pt x="100" y="990"/>
                  </a:lnTo>
                  <a:lnTo>
                    <a:pt x="199" y="1237"/>
                  </a:lnTo>
                  <a:lnTo>
                    <a:pt x="331" y="1501"/>
                  </a:lnTo>
                  <a:lnTo>
                    <a:pt x="397" y="1616"/>
                  </a:lnTo>
                  <a:lnTo>
                    <a:pt x="495" y="1748"/>
                  </a:lnTo>
                  <a:lnTo>
                    <a:pt x="594" y="1863"/>
                  </a:lnTo>
                  <a:lnTo>
                    <a:pt x="726" y="1995"/>
                  </a:lnTo>
                  <a:lnTo>
                    <a:pt x="858" y="2111"/>
                  </a:lnTo>
                  <a:lnTo>
                    <a:pt x="990" y="2226"/>
                  </a:lnTo>
                  <a:lnTo>
                    <a:pt x="3298" y="709"/>
                  </a:lnTo>
                  <a:lnTo>
                    <a:pt x="3116" y="561"/>
                  </a:lnTo>
                  <a:lnTo>
                    <a:pt x="2919" y="429"/>
                  </a:lnTo>
                  <a:lnTo>
                    <a:pt x="2704" y="297"/>
                  </a:lnTo>
                  <a:lnTo>
                    <a:pt x="2457" y="182"/>
                  </a:lnTo>
                  <a:lnTo>
                    <a:pt x="2177" y="99"/>
                  </a:lnTo>
                  <a:lnTo>
                    <a:pt x="1864" y="34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5"/>
            <p:cNvSpPr/>
            <p:nvPr/>
          </p:nvSpPr>
          <p:spPr>
            <a:xfrm>
              <a:off x="2482571" y="4547277"/>
              <a:ext cx="271103" cy="188186"/>
            </a:xfrm>
            <a:custGeom>
              <a:rect b="b" l="l" r="r" t="t"/>
              <a:pathLst>
                <a:path extrusionOk="0" h="7072" w="10188">
                  <a:moveTo>
                    <a:pt x="9693" y="0"/>
                  </a:moveTo>
                  <a:lnTo>
                    <a:pt x="0" y="6429"/>
                  </a:lnTo>
                  <a:lnTo>
                    <a:pt x="149" y="6627"/>
                  </a:lnTo>
                  <a:lnTo>
                    <a:pt x="297" y="6858"/>
                  </a:lnTo>
                  <a:lnTo>
                    <a:pt x="462" y="7072"/>
                  </a:lnTo>
                  <a:lnTo>
                    <a:pt x="10187" y="610"/>
                  </a:lnTo>
                  <a:lnTo>
                    <a:pt x="10154" y="561"/>
                  </a:lnTo>
                  <a:lnTo>
                    <a:pt x="10072" y="429"/>
                  </a:lnTo>
                  <a:lnTo>
                    <a:pt x="9907" y="231"/>
                  </a:lnTo>
                  <a:lnTo>
                    <a:pt x="9693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5"/>
            <p:cNvSpPr/>
            <p:nvPr/>
          </p:nvSpPr>
          <p:spPr>
            <a:xfrm>
              <a:off x="1385969" y="3784472"/>
              <a:ext cx="1098807" cy="779061"/>
            </a:xfrm>
            <a:custGeom>
              <a:rect b="b" l="l" r="r" t="t"/>
              <a:pathLst>
                <a:path extrusionOk="0" h="29277" w="41293">
                  <a:moveTo>
                    <a:pt x="21330" y="1"/>
                  </a:moveTo>
                  <a:lnTo>
                    <a:pt x="21232" y="17"/>
                  </a:lnTo>
                  <a:lnTo>
                    <a:pt x="21133" y="17"/>
                  </a:lnTo>
                  <a:lnTo>
                    <a:pt x="20111" y="199"/>
                  </a:lnTo>
                  <a:lnTo>
                    <a:pt x="19138" y="380"/>
                  </a:lnTo>
                  <a:lnTo>
                    <a:pt x="18182" y="561"/>
                  </a:lnTo>
                  <a:lnTo>
                    <a:pt x="17242" y="776"/>
                  </a:lnTo>
                  <a:lnTo>
                    <a:pt x="16336" y="974"/>
                  </a:lnTo>
                  <a:lnTo>
                    <a:pt x="15462" y="1188"/>
                  </a:lnTo>
                  <a:lnTo>
                    <a:pt x="14621" y="1419"/>
                  </a:lnTo>
                  <a:lnTo>
                    <a:pt x="13797" y="1649"/>
                  </a:lnTo>
                  <a:lnTo>
                    <a:pt x="13006" y="1880"/>
                  </a:lnTo>
                  <a:lnTo>
                    <a:pt x="12248" y="2111"/>
                  </a:lnTo>
                  <a:lnTo>
                    <a:pt x="11523" y="2342"/>
                  </a:lnTo>
                  <a:lnTo>
                    <a:pt x="10814" y="2572"/>
                  </a:lnTo>
                  <a:lnTo>
                    <a:pt x="9511" y="3034"/>
                  </a:lnTo>
                  <a:lnTo>
                    <a:pt x="8325" y="3496"/>
                  </a:lnTo>
                  <a:lnTo>
                    <a:pt x="7253" y="3924"/>
                  </a:lnTo>
                  <a:lnTo>
                    <a:pt x="6330" y="4336"/>
                  </a:lnTo>
                  <a:lnTo>
                    <a:pt x="5539" y="4699"/>
                  </a:lnTo>
                  <a:lnTo>
                    <a:pt x="4879" y="5012"/>
                  </a:lnTo>
                  <a:lnTo>
                    <a:pt x="4368" y="5276"/>
                  </a:lnTo>
                  <a:lnTo>
                    <a:pt x="3989" y="5474"/>
                  </a:lnTo>
                  <a:lnTo>
                    <a:pt x="3693" y="5638"/>
                  </a:lnTo>
                  <a:lnTo>
                    <a:pt x="3561" y="6084"/>
                  </a:lnTo>
                  <a:lnTo>
                    <a:pt x="3379" y="6545"/>
                  </a:lnTo>
                  <a:lnTo>
                    <a:pt x="3165" y="7023"/>
                  </a:lnTo>
                  <a:lnTo>
                    <a:pt x="2918" y="7518"/>
                  </a:lnTo>
                  <a:lnTo>
                    <a:pt x="2654" y="8012"/>
                  </a:lnTo>
                  <a:lnTo>
                    <a:pt x="2357" y="8507"/>
                  </a:lnTo>
                  <a:lnTo>
                    <a:pt x="1780" y="9529"/>
                  </a:lnTo>
                  <a:lnTo>
                    <a:pt x="1187" y="10551"/>
                  </a:lnTo>
                  <a:lnTo>
                    <a:pt x="923" y="11045"/>
                  </a:lnTo>
                  <a:lnTo>
                    <a:pt x="676" y="11540"/>
                  </a:lnTo>
                  <a:lnTo>
                    <a:pt x="462" y="12018"/>
                  </a:lnTo>
                  <a:lnTo>
                    <a:pt x="280" y="12479"/>
                  </a:lnTo>
                  <a:lnTo>
                    <a:pt x="132" y="12941"/>
                  </a:lnTo>
                  <a:lnTo>
                    <a:pt x="83" y="13155"/>
                  </a:lnTo>
                  <a:lnTo>
                    <a:pt x="33" y="13369"/>
                  </a:lnTo>
                  <a:lnTo>
                    <a:pt x="0" y="13567"/>
                  </a:lnTo>
                  <a:lnTo>
                    <a:pt x="0" y="13781"/>
                  </a:lnTo>
                  <a:lnTo>
                    <a:pt x="0" y="13979"/>
                  </a:lnTo>
                  <a:lnTo>
                    <a:pt x="17" y="14161"/>
                  </a:lnTo>
                  <a:lnTo>
                    <a:pt x="50" y="14342"/>
                  </a:lnTo>
                  <a:lnTo>
                    <a:pt x="99" y="14523"/>
                  </a:lnTo>
                  <a:lnTo>
                    <a:pt x="165" y="14688"/>
                  </a:lnTo>
                  <a:lnTo>
                    <a:pt x="247" y="14853"/>
                  </a:lnTo>
                  <a:lnTo>
                    <a:pt x="363" y="15018"/>
                  </a:lnTo>
                  <a:lnTo>
                    <a:pt x="495" y="15150"/>
                  </a:lnTo>
                  <a:lnTo>
                    <a:pt x="643" y="15298"/>
                  </a:lnTo>
                  <a:lnTo>
                    <a:pt x="808" y="15430"/>
                  </a:lnTo>
                  <a:lnTo>
                    <a:pt x="1006" y="15545"/>
                  </a:lnTo>
                  <a:lnTo>
                    <a:pt x="1220" y="15661"/>
                  </a:lnTo>
                  <a:lnTo>
                    <a:pt x="1467" y="15760"/>
                  </a:lnTo>
                  <a:lnTo>
                    <a:pt x="1731" y="15842"/>
                  </a:lnTo>
                  <a:lnTo>
                    <a:pt x="2028" y="15924"/>
                  </a:lnTo>
                  <a:lnTo>
                    <a:pt x="2341" y="15990"/>
                  </a:lnTo>
                  <a:lnTo>
                    <a:pt x="2704" y="16056"/>
                  </a:lnTo>
                  <a:lnTo>
                    <a:pt x="3066" y="16106"/>
                  </a:lnTo>
                  <a:lnTo>
                    <a:pt x="3478" y="16139"/>
                  </a:lnTo>
                  <a:lnTo>
                    <a:pt x="3923" y="16172"/>
                  </a:lnTo>
                  <a:lnTo>
                    <a:pt x="4879" y="16172"/>
                  </a:lnTo>
                  <a:lnTo>
                    <a:pt x="5423" y="16155"/>
                  </a:lnTo>
                  <a:lnTo>
                    <a:pt x="5984" y="16139"/>
                  </a:lnTo>
                  <a:lnTo>
                    <a:pt x="6577" y="16089"/>
                  </a:lnTo>
                  <a:lnTo>
                    <a:pt x="7220" y="16040"/>
                  </a:lnTo>
                  <a:lnTo>
                    <a:pt x="7880" y="15974"/>
                  </a:lnTo>
                  <a:lnTo>
                    <a:pt x="8588" y="15891"/>
                  </a:lnTo>
                  <a:lnTo>
                    <a:pt x="10105" y="15677"/>
                  </a:lnTo>
                  <a:lnTo>
                    <a:pt x="11325" y="15397"/>
                  </a:lnTo>
                  <a:lnTo>
                    <a:pt x="12512" y="15100"/>
                  </a:lnTo>
                  <a:lnTo>
                    <a:pt x="14770" y="14523"/>
                  </a:lnTo>
                  <a:lnTo>
                    <a:pt x="18644" y="13485"/>
                  </a:lnTo>
                  <a:lnTo>
                    <a:pt x="20160" y="13106"/>
                  </a:lnTo>
                  <a:lnTo>
                    <a:pt x="20787" y="12957"/>
                  </a:lnTo>
                  <a:lnTo>
                    <a:pt x="21314" y="12842"/>
                  </a:lnTo>
                  <a:lnTo>
                    <a:pt x="21759" y="12759"/>
                  </a:lnTo>
                  <a:lnTo>
                    <a:pt x="22089" y="12743"/>
                  </a:lnTo>
                  <a:lnTo>
                    <a:pt x="22204" y="12743"/>
                  </a:lnTo>
                  <a:lnTo>
                    <a:pt x="22303" y="12759"/>
                  </a:lnTo>
                  <a:lnTo>
                    <a:pt x="22369" y="12792"/>
                  </a:lnTo>
                  <a:lnTo>
                    <a:pt x="22402" y="12842"/>
                  </a:lnTo>
                  <a:lnTo>
                    <a:pt x="22649" y="13419"/>
                  </a:lnTo>
                  <a:lnTo>
                    <a:pt x="22929" y="13996"/>
                  </a:lnTo>
                  <a:lnTo>
                    <a:pt x="23226" y="14573"/>
                  </a:lnTo>
                  <a:lnTo>
                    <a:pt x="23556" y="15133"/>
                  </a:lnTo>
                  <a:lnTo>
                    <a:pt x="23902" y="15694"/>
                  </a:lnTo>
                  <a:lnTo>
                    <a:pt x="24281" y="16238"/>
                  </a:lnTo>
                  <a:lnTo>
                    <a:pt x="24677" y="16798"/>
                  </a:lnTo>
                  <a:lnTo>
                    <a:pt x="25089" y="17326"/>
                  </a:lnTo>
                  <a:lnTo>
                    <a:pt x="25517" y="17869"/>
                  </a:lnTo>
                  <a:lnTo>
                    <a:pt x="25979" y="18397"/>
                  </a:lnTo>
                  <a:lnTo>
                    <a:pt x="26441" y="18908"/>
                  </a:lnTo>
                  <a:lnTo>
                    <a:pt x="26919" y="19435"/>
                  </a:lnTo>
                  <a:lnTo>
                    <a:pt x="27397" y="19946"/>
                  </a:lnTo>
                  <a:lnTo>
                    <a:pt x="27891" y="20457"/>
                  </a:lnTo>
                  <a:lnTo>
                    <a:pt x="28913" y="21463"/>
                  </a:lnTo>
                  <a:lnTo>
                    <a:pt x="29935" y="22468"/>
                  </a:lnTo>
                  <a:lnTo>
                    <a:pt x="30974" y="23441"/>
                  </a:lnTo>
                  <a:lnTo>
                    <a:pt x="31996" y="24430"/>
                  </a:lnTo>
                  <a:lnTo>
                    <a:pt x="32985" y="25403"/>
                  </a:lnTo>
                  <a:lnTo>
                    <a:pt x="33941" y="26359"/>
                  </a:lnTo>
                  <a:lnTo>
                    <a:pt x="34402" y="26853"/>
                  </a:lnTo>
                  <a:lnTo>
                    <a:pt x="34847" y="27331"/>
                  </a:lnTo>
                  <a:lnTo>
                    <a:pt x="35276" y="27809"/>
                  </a:lnTo>
                  <a:lnTo>
                    <a:pt x="35688" y="28304"/>
                  </a:lnTo>
                  <a:lnTo>
                    <a:pt x="36084" y="28782"/>
                  </a:lnTo>
                  <a:lnTo>
                    <a:pt x="36446" y="29276"/>
                  </a:lnTo>
                  <a:lnTo>
                    <a:pt x="41293" y="25732"/>
                  </a:lnTo>
                  <a:lnTo>
                    <a:pt x="40584" y="24595"/>
                  </a:lnTo>
                  <a:lnTo>
                    <a:pt x="39776" y="23309"/>
                  </a:lnTo>
                  <a:lnTo>
                    <a:pt x="38721" y="21628"/>
                  </a:lnTo>
                  <a:lnTo>
                    <a:pt x="37452" y="19633"/>
                  </a:lnTo>
                  <a:lnTo>
                    <a:pt x="36001" y="17424"/>
                  </a:lnTo>
                  <a:lnTo>
                    <a:pt x="34419" y="15067"/>
                  </a:lnTo>
                  <a:lnTo>
                    <a:pt x="33595" y="13847"/>
                  </a:lnTo>
                  <a:lnTo>
                    <a:pt x="32754" y="12628"/>
                  </a:lnTo>
                  <a:lnTo>
                    <a:pt x="31913" y="11408"/>
                  </a:lnTo>
                  <a:lnTo>
                    <a:pt x="31040" y="10204"/>
                  </a:lnTo>
                  <a:lnTo>
                    <a:pt x="30182" y="9018"/>
                  </a:lnTo>
                  <a:lnTo>
                    <a:pt x="29325" y="7864"/>
                  </a:lnTo>
                  <a:lnTo>
                    <a:pt x="28468" y="6743"/>
                  </a:lnTo>
                  <a:lnTo>
                    <a:pt x="27644" y="5688"/>
                  </a:lnTo>
                  <a:lnTo>
                    <a:pt x="26820" y="4682"/>
                  </a:lnTo>
                  <a:lnTo>
                    <a:pt x="26028" y="3759"/>
                  </a:lnTo>
                  <a:lnTo>
                    <a:pt x="25254" y="2902"/>
                  </a:lnTo>
                  <a:lnTo>
                    <a:pt x="24891" y="2507"/>
                  </a:lnTo>
                  <a:lnTo>
                    <a:pt x="24528" y="2144"/>
                  </a:lnTo>
                  <a:lnTo>
                    <a:pt x="24166" y="1798"/>
                  </a:lnTo>
                  <a:lnTo>
                    <a:pt x="23836" y="1485"/>
                  </a:lnTo>
                  <a:lnTo>
                    <a:pt x="23506" y="1188"/>
                  </a:lnTo>
                  <a:lnTo>
                    <a:pt x="23177" y="941"/>
                  </a:lnTo>
                  <a:lnTo>
                    <a:pt x="22880" y="710"/>
                  </a:lnTo>
                  <a:lnTo>
                    <a:pt x="22583" y="495"/>
                  </a:lnTo>
                  <a:lnTo>
                    <a:pt x="22303" y="331"/>
                  </a:lnTo>
                  <a:lnTo>
                    <a:pt x="22039" y="199"/>
                  </a:lnTo>
                  <a:lnTo>
                    <a:pt x="21792" y="100"/>
                  </a:lnTo>
                  <a:lnTo>
                    <a:pt x="21545" y="34"/>
                  </a:lnTo>
                  <a:lnTo>
                    <a:pt x="21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5"/>
            <p:cNvSpPr/>
            <p:nvPr/>
          </p:nvSpPr>
          <p:spPr>
            <a:xfrm>
              <a:off x="1952259" y="4068721"/>
              <a:ext cx="415834" cy="441726"/>
            </a:xfrm>
            <a:custGeom>
              <a:rect b="b" l="l" r="r" t="t"/>
              <a:pathLst>
                <a:path extrusionOk="0" h="16600" w="15627">
                  <a:moveTo>
                    <a:pt x="2291" y="1"/>
                  </a:moveTo>
                  <a:lnTo>
                    <a:pt x="82" y="314"/>
                  </a:lnTo>
                  <a:lnTo>
                    <a:pt x="33" y="330"/>
                  </a:lnTo>
                  <a:lnTo>
                    <a:pt x="17" y="363"/>
                  </a:lnTo>
                  <a:lnTo>
                    <a:pt x="0" y="396"/>
                  </a:lnTo>
                  <a:lnTo>
                    <a:pt x="0" y="446"/>
                  </a:lnTo>
                  <a:lnTo>
                    <a:pt x="17" y="479"/>
                  </a:lnTo>
                  <a:lnTo>
                    <a:pt x="49" y="512"/>
                  </a:lnTo>
                  <a:lnTo>
                    <a:pt x="99" y="528"/>
                  </a:lnTo>
                  <a:lnTo>
                    <a:pt x="148" y="544"/>
                  </a:lnTo>
                  <a:lnTo>
                    <a:pt x="2233" y="249"/>
                  </a:lnTo>
                  <a:lnTo>
                    <a:pt x="2233" y="249"/>
                  </a:lnTo>
                  <a:lnTo>
                    <a:pt x="2324" y="627"/>
                  </a:lnTo>
                  <a:lnTo>
                    <a:pt x="2456" y="1105"/>
                  </a:lnTo>
                  <a:lnTo>
                    <a:pt x="2604" y="1583"/>
                  </a:lnTo>
                  <a:lnTo>
                    <a:pt x="2769" y="2061"/>
                  </a:lnTo>
                  <a:lnTo>
                    <a:pt x="2934" y="2523"/>
                  </a:lnTo>
                  <a:lnTo>
                    <a:pt x="3115" y="2984"/>
                  </a:lnTo>
                  <a:lnTo>
                    <a:pt x="3313" y="3429"/>
                  </a:lnTo>
                  <a:lnTo>
                    <a:pt x="3528" y="3874"/>
                  </a:lnTo>
                  <a:lnTo>
                    <a:pt x="3742" y="4319"/>
                  </a:lnTo>
                  <a:lnTo>
                    <a:pt x="3989" y="4764"/>
                  </a:lnTo>
                  <a:lnTo>
                    <a:pt x="4236" y="5193"/>
                  </a:lnTo>
                  <a:lnTo>
                    <a:pt x="4484" y="5605"/>
                  </a:lnTo>
                  <a:lnTo>
                    <a:pt x="4764" y="6017"/>
                  </a:lnTo>
                  <a:lnTo>
                    <a:pt x="5044" y="6429"/>
                  </a:lnTo>
                  <a:lnTo>
                    <a:pt x="5341" y="6825"/>
                  </a:lnTo>
                  <a:lnTo>
                    <a:pt x="5638" y="7220"/>
                  </a:lnTo>
                  <a:lnTo>
                    <a:pt x="5967" y="7616"/>
                  </a:lnTo>
                  <a:lnTo>
                    <a:pt x="6313" y="7995"/>
                  </a:lnTo>
                  <a:lnTo>
                    <a:pt x="6660" y="8374"/>
                  </a:lnTo>
                  <a:lnTo>
                    <a:pt x="7022" y="8720"/>
                  </a:lnTo>
                  <a:lnTo>
                    <a:pt x="7385" y="9083"/>
                  </a:lnTo>
                  <a:lnTo>
                    <a:pt x="7764" y="9413"/>
                  </a:lnTo>
                  <a:lnTo>
                    <a:pt x="8539" y="10089"/>
                  </a:lnTo>
                  <a:lnTo>
                    <a:pt x="9445" y="10863"/>
                  </a:lnTo>
                  <a:lnTo>
                    <a:pt x="10319" y="11655"/>
                  </a:lnTo>
                  <a:lnTo>
                    <a:pt x="11209" y="12446"/>
                  </a:lnTo>
                  <a:lnTo>
                    <a:pt x="11654" y="12841"/>
                  </a:lnTo>
                  <a:lnTo>
                    <a:pt x="12116" y="13204"/>
                  </a:lnTo>
                  <a:lnTo>
                    <a:pt x="12577" y="13583"/>
                  </a:lnTo>
                  <a:lnTo>
                    <a:pt x="13006" y="13979"/>
                  </a:lnTo>
                  <a:lnTo>
                    <a:pt x="13434" y="14391"/>
                  </a:lnTo>
                  <a:lnTo>
                    <a:pt x="13847" y="14819"/>
                  </a:lnTo>
                  <a:lnTo>
                    <a:pt x="14638" y="15693"/>
                  </a:lnTo>
                  <a:lnTo>
                    <a:pt x="15429" y="16567"/>
                  </a:lnTo>
                  <a:lnTo>
                    <a:pt x="15478" y="16600"/>
                  </a:lnTo>
                  <a:lnTo>
                    <a:pt x="15561" y="16600"/>
                  </a:lnTo>
                  <a:lnTo>
                    <a:pt x="15594" y="16567"/>
                  </a:lnTo>
                  <a:lnTo>
                    <a:pt x="15610" y="16534"/>
                  </a:lnTo>
                  <a:lnTo>
                    <a:pt x="15627" y="16484"/>
                  </a:lnTo>
                  <a:lnTo>
                    <a:pt x="15627" y="16451"/>
                  </a:lnTo>
                  <a:lnTo>
                    <a:pt x="15594" y="16402"/>
                  </a:lnTo>
                  <a:lnTo>
                    <a:pt x="14918" y="15644"/>
                  </a:lnTo>
                  <a:lnTo>
                    <a:pt x="14226" y="14885"/>
                  </a:lnTo>
                  <a:lnTo>
                    <a:pt x="13880" y="14506"/>
                  </a:lnTo>
                  <a:lnTo>
                    <a:pt x="13517" y="14144"/>
                  </a:lnTo>
                  <a:lnTo>
                    <a:pt x="13154" y="13798"/>
                  </a:lnTo>
                  <a:lnTo>
                    <a:pt x="12775" y="13451"/>
                  </a:lnTo>
                  <a:lnTo>
                    <a:pt x="12347" y="13089"/>
                  </a:lnTo>
                  <a:lnTo>
                    <a:pt x="11918" y="12743"/>
                  </a:lnTo>
                  <a:lnTo>
                    <a:pt x="11489" y="12396"/>
                  </a:lnTo>
                  <a:lnTo>
                    <a:pt x="11077" y="12050"/>
                  </a:lnTo>
                  <a:lnTo>
                    <a:pt x="10220" y="11275"/>
                  </a:lnTo>
                  <a:lnTo>
                    <a:pt x="9363" y="10484"/>
                  </a:lnTo>
                  <a:lnTo>
                    <a:pt x="8572" y="9808"/>
                  </a:lnTo>
                  <a:lnTo>
                    <a:pt x="7797" y="9133"/>
                  </a:lnTo>
                  <a:lnTo>
                    <a:pt x="7418" y="8786"/>
                  </a:lnTo>
                  <a:lnTo>
                    <a:pt x="7039" y="8424"/>
                  </a:lnTo>
                  <a:lnTo>
                    <a:pt x="6676" y="8061"/>
                  </a:lnTo>
                  <a:lnTo>
                    <a:pt x="6330" y="7682"/>
                  </a:lnTo>
                  <a:lnTo>
                    <a:pt x="6000" y="7286"/>
                  </a:lnTo>
                  <a:lnTo>
                    <a:pt x="5671" y="6891"/>
                  </a:lnTo>
                  <a:lnTo>
                    <a:pt x="5374" y="6495"/>
                  </a:lnTo>
                  <a:lnTo>
                    <a:pt x="5077" y="6083"/>
                  </a:lnTo>
                  <a:lnTo>
                    <a:pt x="4797" y="5654"/>
                  </a:lnTo>
                  <a:lnTo>
                    <a:pt x="4517" y="5226"/>
                  </a:lnTo>
                  <a:lnTo>
                    <a:pt x="4269" y="4781"/>
                  </a:lnTo>
                  <a:lnTo>
                    <a:pt x="4022" y="4336"/>
                  </a:lnTo>
                  <a:lnTo>
                    <a:pt x="3758" y="3841"/>
                  </a:lnTo>
                  <a:lnTo>
                    <a:pt x="3511" y="3314"/>
                  </a:lnTo>
                  <a:lnTo>
                    <a:pt x="3297" y="2803"/>
                  </a:lnTo>
                  <a:lnTo>
                    <a:pt x="3083" y="2275"/>
                  </a:lnTo>
                  <a:lnTo>
                    <a:pt x="2901" y="1731"/>
                  </a:lnTo>
                  <a:lnTo>
                    <a:pt x="2720" y="1187"/>
                  </a:lnTo>
                  <a:lnTo>
                    <a:pt x="2572" y="643"/>
                  </a:lnTo>
                  <a:lnTo>
                    <a:pt x="2423" y="83"/>
                  </a:lnTo>
                  <a:lnTo>
                    <a:pt x="2407" y="50"/>
                  </a:lnTo>
                  <a:lnTo>
                    <a:pt x="2374" y="17"/>
                  </a:lnTo>
                  <a:lnTo>
                    <a:pt x="2341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5"/>
            <p:cNvSpPr/>
            <p:nvPr/>
          </p:nvSpPr>
          <p:spPr>
            <a:xfrm>
              <a:off x="1395602" y="3185745"/>
              <a:ext cx="125040" cy="181613"/>
            </a:xfrm>
            <a:custGeom>
              <a:rect b="b" l="l" r="r" t="t"/>
              <a:pathLst>
                <a:path extrusionOk="0" h="6825" w="4699">
                  <a:moveTo>
                    <a:pt x="973" y="0"/>
                  </a:moveTo>
                  <a:lnTo>
                    <a:pt x="1" y="4929"/>
                  </a:lnTo>
                  <a:lnTo>
                    <a:pt x="100" y="5061"/>
                  </a:lnTo>
                  <a:lnTo>
                    <a:pt x="380" y="5391"/>
                  </a:lnTo>
                  <a:lnTo>
                    <a:pt x="594" y="5605"/>
                  </a:lnTo>
                  <a:lnTo>
                    <a:pt x="825" y="5819"/>
                  </a:lnTo>
                  <a:lnTo>
                    <a:pt x="1105" y="6050"/>
                  </a:lnTo>
                  <a:lnTo>
                    <a:pt x="1418" y="6264"/>
                  </a:lnTo>
                  <a:lnTo>
                    <a:pt x="1748" y="6462"/>
                  </a:lnTo>
                  <a:lnTo>
                    <a:pt x="1929" y="6545"/>
                  </a:lnTo>
                  <a:lnTo>
                    <a:pt x="2111" y="6627"/>
                  </a:lnTo>
                  <a:lnTo>
                    <a:pt x="2309" y="6693"/>
                  </a:lnTo>
                  <a:lnTo>
                    <a:pt x="2506" y="6742"/>
                  </a:lnTo>
                  <a:lnTo>
                    <a:pt x="2704" y="6792"/>
                  </a:lnTo>
                  <a:lnTo>
                    <a:pt x="2919" y="6808"/>
                  </a:lnTo>
                  <a:lnTo>
                    <a:pt x="3116" y="6825"/>
                  </a:lnTo>
                  <a:lnTo>
                    <a:pt x="3347" y="6808"/>
                  </a:lnTo>
                  <a:lnTo>
                    <a:pt x="3561" y="6775"/>
                  </a:lnTo>
                  <a:lnTo>
                    <a:pt x="3776" y="6726"/>
                  </a:lnTo>
                  <a:lnTo>
                    <a:pt x="4006" y="6660"/>
                  </a:lnTo>
                  <a:lnTo>
                    <a:pt x="4237" y="6561"/>
                  </a:lnTo>
                  <a:lnTo>
                    <a:pt x="4468" y="6429"/>
                  </a:lnTo>
                  <a:lnTo>
                    <a:pt x="4699" y="6281"/>
                  </a:lnTo>
                  <a:lnTo>
                    <a:pt x="4534" y="4830"/>
                  </a:lnTo>
                  <a:lnTo>
                    <a:pt x="4336" y="3231"/>
                  </a:lnTo>
                  <a:lnTo>
                    <a:pt x="4204" y="212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E77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5"/>
            <p:cNvSpPr/>
            <p:nvPr/>
          </p:nvSpPr>
          <p:spPr>
            <a:xfrm>
              <a:off x="1438151" y="3234868"/>
              <a:ext cx="78100" cy="79431"/>
            </a:xfrm>
            <a:custGeom>
              <a:rect b="b" l="l" r="r" t="t"/>
              <a:pathLst>
                <a:path extrusionOk="0" h="2985" w="2935">
                  <a:moveTo>
                    <a:pt x="1" y="1"/>
                  </a:moveTo>
                  <a:lnTo>
                    <a:pt x="232" y="495"/>
                  </a:lnTo>
                  <a:lnTo>
                    <a:pt x="462" y="940"/>
                  </a:lnTo>
                  <a:lnTo>
                    <a:pt x="693" y="1319"/>
                  </a:lnTo>
                  <a:lnTo>
                    <a:pt x="924" y="1649"/>
                  </a:lnTo>
                  <a:lnTo>
                    <a:pt x="1138" y="1946"/>
                  </a:lnTo>
                  <a:lnTo>
                    <a:pt x="1352" y="2193"/>
                  </a:lnTo>
                  <a:lnTo>
                    <a:pt x="1567" y="2391"/>
                  </a:lnTo>
                  <a:lnTo>
                    <a:pt x="1765" y="2556"/>
                  </a:lnTo>
                  <a:lnTo>
                    <a:pt x="1962" y="2688"/>
                  </a:lnTo>
                  <a:lnTo>
                    <a:pt x="2127" y="2786"/>
                  </a:lnTo>
                  <a:lnTo>
                    <a:pt x="2309" y="2869"/>
                  </a:lnTo>
                  <a:lnTo>
                    <a:pt x="2457" y="2918"/>
                  </a:lnTo>
                  <a:lnTo>
                    <a:pt x="2605" y="2951"/>
                  </a:lnTo>
                  <a:lnTo>
                    <a:pt x="2721" y="2984"/>
                  </a:lnTo>
                  <a:lnTo>
                    <a:pt x="2935" y="2984"/>
                  </a:lnTo>
                  <a:lnTo>
                    <a:pt x="2737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5"/>
            <p:cNvSpPr/>
            <p:nvPr/>
          </p:nvSpPr>
          <p:spPr>
            <a:xfrm>
              <a:off x="1386395" y="3037048"/>
              <a:ext cx="204870" cy="241725"/>
            </a:xfrm>
            <a:custGeom>
              <a:rect b="b" l="l" r="r" t="t"/>
              <a:pathLst>
                <a:path extrusionOk="0" h="9084" w="7699">
                  <a:moveTo>
                    <a:pt x="3528" y="0"/>
                  </a:moveTo>
                  <a:lnTo>
                    <a:pt x="3100" y="17"/>
                  </a:lnTo>
                  <a:lnTo>
                    <a:pt x="2704" y="50"/>
                  </a:lnTo>
                  <a:lnTo>
                    <a:pt x="2341" y="99"/>
                  </a:lnTo>
                  <a:lnTo>
                    <a:pt x="1995" y="182"/>
                  </a:lnTo>
                  <a:lnTo>
                    <a:pt x="1699" y="264"/>
                  </a:lnTo>
                  <a:lnTo>
                    <a:pt x="1435" y="380"/>
                  </a:lnTo>
                  <a:lnTo>
                    <a:pt x="1188" y="495"/>
                  </a:lnTo>
                  <a:lnTo>
                    <a:pt x="973" y="627"/>
                  </a:lnTo>
                  <a:lnTo>
                    <a:pt x="792" y="775"/>
                  </a:lnTo>
                  <a:lnTo>
                    <a:pt x="627" y="924"/>
                  </a:lnTo>
                  <a:lnTo>
                    <a:pt x="479" y="1088"/>
                  </a:lnTo>
                  <a:lnTo>
                    <a:pt x="347" y="1270"/>
                  </a:lnTo>
                  <a:lnTo>
                    <a:pt x="248" y="1451"/>
                  </a:lnTo>
                  <a:lnTo>
                    <a:pt x="166" y="1632"/>
                  </a:lnTo>
                  <a:lnTo>
                    <a:pt x="100" y="1830"/>
                  </a:lnTo>
                  <a:lnTo>
                    <a:pt x="50" y="2028"/>
                  </a:lnTo>
                  <a:lnTo>
                    <a:pt x="17" y="2242"/>
                  </a:lnTo>
                  <a:lnTo>
                    <a:pt x="1" y="2440"/>
                  </a:lnTo>
                  <a:lnTo>
                    <a:pt x="1" y="2654"/>
                  </a:lnTo>
                  <a:lnTo>
                    <a:pt x="1" y="2869"/>
                  </a:lnTo>
                  <a:lnTo>
                    <a:pt x="17" y="3281"/>
                  </a:lnTo>
                  <a:lnTo>
                    <a:pt x="83" y="3693"/>
                  </a:lnTo>
                  <a:lnTo>
                    <a:pt x="149" y="4072"/>
                  </a:lnTo>
                  <a:lnTo>
                    <a:pt x="314" y="4748"/>
                  </a:lnTo>
                  <a:lnTo>
                    <a:pt x="396" y="5143"/>
                  </a:lnTo>
                  <a:lnTo>
                    <a:pt x="512" y="5473"/>
                  </a:lnTo>
                  <a:lnTo>
                    <a:pt x="627" y="5786"/>
                  </a:lnTo>
                  <a:lnTo>
                    <a:pt x="759" y="6067"/>
                  </a:lnTo>
                  <a:lnTo>
                    <a:pt x="924" y="6347"/>
                  </a:lnTo>
                  <a:lnTo>
                    <a:pt x="1105" y="6643"/>
                  </a:lnTo>
                  <a:lnTo>
                    <a:pt x="1583" y="7369"/>
                  </a:lnTo>
                  <a:lnTo>
                    <a:pt x="1715" y="7550"/>
                  </a:lnTo>
                  <a:lnTo>
                    <a:pt x="1863" y="7731"/>
                  </a:lnTo>
                  <a:lnTo>
                    <a:pt x="2012" y="7896"/>
                  </a:lnTo>
                  <a:lnTo>
                    <a:pt x="2177" y="8045"/>
                  </a:lnTo>
                  <a:lnTo>
                    <a:pt x="2341" y="8176"/>
                  </a:lnTo>
                  <a:lnTo>
                    <a:pt x="2506" y="8308"/>
                  </a:lnTo>
                  <a:lnTo>
                    <a:pt x="2852" y="8539"/>
                  </a:lnTo>
                  <a:lnTo>
                    <a:pt x="3199" y="8720"/>
                  </a:lnTo>
                  <a:lnTo>
                    <a:pt x="3528" y="8869"/>
                  </a:lnTo>
                  <a:lnTo>
                    <a:pt x="3825" y="8968"/>
                  </a:lnTo>
                  <a:lnTo>
                    <a:pt x="4089" y="9017"/>
                  </a:lnTo>
                  <a:lnTo>
                    <a:pt x="4517" y="9067"/>
                  </a:lnTo>
                  <a:lnTo>
                    <a:pt x="4896" y="9083"/>
                  </a:lnTo>
                  <a:lnTo>
                    <a:pt x="5259" y="9083"/>
                  </a:lnTo>
                  <a:lnTo>
                    <a:pt x="5589" y="9034"/>
                  </a:lnTo>
                  <a:lnTo>
                    <a:pt x="5754" y="9001"/>
                  </a:lnTo>
                  <a:lnTo>
                    <a:pt x="5902" y="8951"/>
                  </a:lnTo>
                  <a:lnTo>
                    <a:pt x="6050" y="8902"/>
                  </a:lnTo>
                  <a:lnTo>
                    <a:pt x="6182" y="8836"/>
                  </a:lnTo>
                  <a:lnTo>
                    <a:pt x="6314" y="8770"/>
                  </a:lnTo>
                  <a:lnTo>
                    <a:pt x="6429" y="8687"/>
                  </a:lnTo>
                  <a:lnTo>
                    <a:pt x="6545" y="8589"/>
                  </a:lnTo>
                  <a:lnTo>
                    <a:pt x="6660" y="8490"/>
                  </a:lnTo>
                  <a:lnTo>
                    <a:pt x="6759" y="8374"/>
                  </a:lnTo>
                  <a:lnTo>
                    <a:pt x="6858" y="8259"/>
                  </a:lnTo>
                  <a:lnTo>
                    <a:pt x="6940" y="8127"/>
                  </a:lnTo>
                  <a:lnTo>
                    <a:pt x="7023" y="7979"/>
                  </a:lnTo>
                  <a:lnTo>
                    <a:pt x="7089" y="7830"/>
                  </a:lnTo>
                  <a:lnTo>
                    <a:pt x="7155" y="7665"/>
                  </a:lnTo>
                  <a:lnTo>
                    <a:pt x="7221" y="7484"/>
                  </a:lnTo>
                  <a:lnTo>
                    <a:pt x="7270" y="7286"/>
                  </a:lnTo>
                  <a:lnTo>
                    <a:pt x="7353" y="6874"/>
                  </a:lnTo>
                  <a:lnTo>
                    <a:pt x="7402" y="6413"/>
                  </a:lnTo>
                  <a:lnTo>
                    <a:pt x="7435" y="5902"/>
                  </a:lnTo>
                  <a:lnTo>
                    <a:pt x="7435" y="5341"/>
                  </a:lnTo>
                  <a:lnTo>
                    <a:pt x="7435" y="4995"/>
                  </a:lnTo>
                  <a:lnTo>
                    <a:pt x="7435" y="4649"/>
                  </a:lnTo>
                  <a:lnTo>
                    <a:pt x="7468" y="4336"/>
                  </a:lnTo>
                  <a:lnTo>
                    <a:pt x="7484" y="4039"/>
                  </a:lnTo>
                  <a:lnTo>
                    <a:pt x="7567" y="3495"/>
                  </a:lnTo>
                  <a:lnTo>
                    <a:pt x="7633" y="3017"/>
                  </a:lnTo>
                  <a:lnTo>
                    <a:pt x="7682" y="2588"/>
                  </a:lnTo>
                  <a:lnTo>
                    <a:pt x="7699" y="2391"/>
                  </a:lnTo>
                  <a:lnTo>
                    <a:pt x="7699" y="2209"/>
                  </a:lnTo>
                  <a:lnTo>
                    <a:pt x="7682" y="2028"/>
                  </a:lnTo>
                  <a:lnTo>
                    <a:pt x="7666" y="1863"/>
                  </a:lnTo>
                  <a:lnTo>
                    <a:pt x="7616" y="1715"/>
                  </a:lnTo>
                  <a:lnTo>
                    <a:pt x="7534" y="1566"/>
                  </a:lnTo>
                  <a:lnTo>
                    <a:pt x="7451" y="1451"/>
                  </a:lnTo>
                  <a:lnTo>
                    <a:pt x="7303" y="1303"/>
                  </a:lnTo>
                  <a:lnTo>
                    <a:pt x="7155" y="1154"/>
                  </a:lnTo>
                  <a:lnTo>
                    <a:pt x="6990" y="1022"/>
                  </a:lnTo>
                  <a:lnTo>
                    <a:pt x="6825" y="891"/>
                  </a:lnTo>
                  <a:lnTo>
                    <a:pt x="6660" y="775"/>
                  </a:lnTo>
                  <a:lnTo>
                    <a:pt x="6479" y="660"/>
                  </a:lnTo>
                  <a:lnTo>
                    <a:pt x="6298" y="561"/>
                  </a:lnTo>
                  <a:lnTo>
                    <a:pt x="6116" y="462"/>
                  </a:lnTo>
                  <a:lnTo>
                    <a:pt x="5721" y="297"/>
                  </a:lnTo>
                  <a:lnTo>
                    <a:pt x="5325" y="165"/>
                  </a:lnTo>
                  <a:lnTo>
                    <a:pt x="4913" y="83"/>
                  </a:lnTo>
                  <a:lnTo>
                    <a:pt x="4501" y="33"/>
                  </a:lnTo>
                  <a:lnTo>
                    <a:pt x="3990" y="0"/>
                  </a:lnTo>
                  <a:close/>
                </a:path>
              </a:pathLst>
            </a:custGeom>
            <a:solidFill>
              <a:srgbClr val="E77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5"/>
            <p:cNvSpPr/>
            <p:nvPr/>
          </p:nvSpPr>
          <p:spPr>
            <a:xfrm>
              <a:off x="1506593" y="3203281"/>
              <a:ext cx="40367" cy="21527"/>
            </a:xfrm>
            <a:custGeom>
              <a:rect b="b" l="l" r="r" t="t"/>
              <a:pathLst>
                <a:path extrusionOk="0" h="809" w="1517">
                  <a:moveTo>
                    <a:pt x="116" y="1"/>
                  </a:moveTo>
                  <a:lnTo>
                    <a:pt x="83" y="17"/>
                  </a:lnTo>
                  <a:lnTo>
                    <a:pt x="33" y="34"/>
                  </a:lnTo>
                  <a:lnTo>
                    <a:pt x="17" y="67"/>
                  </a:lnTo>
                  <a:lnTo>
                    <a:pt x="0" y="116"/>
                  </a:lnTo>
                  <a:lnTo>
                    <a:pt x="0" y="149"/>
                  </a:lnTo>
                  <a:lnTo>
                    <a:pt x="17" y="199"/>
                  </a:lnTo>
                  <a:lnTo>
                    <a:pt x="149" y="363"/>
                  </a:lnTo>
                  <a:lnTo>
                    <a:pt x="297" y="495"/>
                  </a:lnTo>
                  <a:lnTo>
                    <a:pt x="462" y="611"/>
                  </a:lnTo>
                  <a:lnTo>
                    <a:pt x="643" y="693"/>
                  </a:lnTo>
                  <a:lnTo>
                    <a:pt x="824" y="759"/>
                  </a:lnTo>
                  <a:lnTo>
                    <a:pt x="1022" y="792"/>
                  </a:lnTo>
                  <a:lnTo>
                    <a:pt x="1220" y="809"/>
                  </a:lnTo>
                  <a:lnTo>
                    <a:pt x="1434" y="792"/>
                  </a:lnTo>
                  <a:lnTo>
                    <a:pt x="1484" y="776"/>
                  </a:lnTo>
                  <a:lnTo>
                    <a:pt x="1500" y="743"/>
                  </a:lnTo>
                  <a:lnTo>
                    <a:pt x="1517" y="710"/>
                  </a:lnTo>
                  <a:lnTo>
                    <a:pt x="1517" y="660"/>
                  </a:lnTo>
                  <a:lnTo>
                    <a:pt x="1500" y="627"/>
                  </a:lnTo>
                  <a:lnTo>
                    <a:pt x="1484" y="578"/>
                  </a:lnTo>
                  <a:lnTo>
                    <a:pt x="1434" y="561"/>
                  </a:lnTo>
                  <a:lnTo>
                    <a:pt x="1385" y="561"/>
                  </a:lnTo>
                  <a:lnTo>
                    <a:pt x="1220" y="578"/>
                  </a:lnTo>
                  <a:lnTo>
                    <a:pt x="1039" y="561"/>
                  </a:lnTo>
                  <a:lnTo>
                    <a:pt x="874" y="528"/>
                  </a:lnTo>
                  <a:lnTo>
                    <a:pt x="726" y="479"/>
                  </a:lnTo>
                  <a:lnTo>
                    <a:pt x="577" y="396"/>
                  </a:lnTo>
                  <a:lnTo>
                    <a:pt x="429" y="298"/>
                  </a:lnTo>
                  <a:lnTo>
                    <a:pt x="313" y="182"/>
                  </a:lnTo>
                  <a:lnTo>
                    <a:pt x="198" y="50"/>
                  </a:lnTo>
                  <a:lnTo>
                    <a:pt x="165" y="17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241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5"/>
            <p:cNvSpPr/>
            <p:nvPr/>
          </p:nvSpPr>
          <p:spPr>
            <a:xfrm>
              <a:off x="1553081" y="3161184"/>
              <a:ext cx="11442" cy="14928"/>
            </a:xfrm>
            <a:custGeom>
              <a:rect b="b" l="l" r="r" t="t"/>
              <a:pathLst>
                <a:path extrusionOk="0" h="561" w="430">
                  <a:moveTo>
                    <a:pt x="165" y="0"/>
                  </a:moveTo>
                  <a:lnTo>
                    <a:pt x="116" y="17"/>
                  </a:lnTo>
                  <a:lnTo>
                    <a:pt x="50" y="83"/>
                  </a:lnTo>
                  <a:lnTo>
                    <a:pt x="17" y="165"/>
                  </a:lnTo>
                  <a:lnTo>
                    <a:pt x="1" y="281"/>
                  </a:lnTo>
                  <a:lnTo>
                    <a:pt x="17" y="396"/>
                  </a:lnTo>
                  <a:lnTo>
                    <a:pt x="67" y="478"/>
                  </a:lnTo>
                  <a:lnTo>
                    <a:pt x="132" y="544"/>
                  </a:lnTo>
                  <a:lnTo>
                    <a:pt x="165" y="561"/>
                  </a:lnTo>
                  <a:lnTo>
                    <a:pt x="264" y="561"/>
                  </a:lnTo>
                  <a:lnTo>
                    <a:pt x="297" y="544"/>
                  </a:lnTo>
                  <a:lnTo>
                    <a:pt x="363" y="478"/>
                  </a:lnTo>
                  <a:lnTo>
                    <a:pt x="413" y="380"/>
                  </a:lnTo>
                  <a:lnTo>
                    <a:pt x="429" y="281"/>
                  </a:lnTo>
                  <a:lnTo>
                    <a:pt x="413" y="165"/>
                  </a:lnTo>
                  <a:lnTo>
                    <a:pt x="363" y="66"/>
                  </a:lnTo>
                  <a:lnTo>
                    <a:pt x="281" y="17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241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5"/>
            <p:cNvSpPr/>
            <p:nvPr/>
          </p:nvSpPr>
          <p:spPr>
            <a:xfrm>
              <a:off x="1505262" y="3155915"/>
              <a:ext cx="11442" cy="14955"/>
            </a:xfrm>
            <a:custGeom>
              <a:rect b="b" l="l" r="r" t="t"/>
              <a:pathLst>
                <a:path extrusionOk="0" h="562" w="430">
                  <a:moveTo>
                    <a:pt x="166" y="1"/>
                  </a:moveTo>
                  <a:lnTo>
                    <a:pt x="133" y="17"/>
                  </a:lnTo>
                  <a:lnTo>
                    <a:pt x="67" y="83"/>
                  </a:lnTo>
                  <a:lnTo>
                    <a:pt x="17" y="165"/>
                  </a:lnTo>
                  <a:lnTo>
                    <a:pt x="1" y="281"/>
                  </a:lnTo>
                  <a:lnTo>
                    <a:pt x="17" y="396"/>
                  </a:lnTo>
                  <a:lnTo>
                    <a:pt x="67" y="479"/>
                  </a:lnTo>
                  <a:lnTo>
                    <a:pt x="149" y="545"/>
                  </a:lnTo>
                  <a:lnTo>
                    <a:pt x="182" y="561"/>
                  </a:lnTo>
                  <a:lnTo>
                    <a:pt x="265" y="561"/>
                  </a:lnTo>
                  <a:lnTo>
                    <a:pt x="314" y="545"/>
                  </a:lnTo>
                  <a:lnTo>
                    <a:pt x="380" y="479"/>
                  </a:lnTo>
                  <a:lnTo>
                    <a:pt x="413" y="380"/>
                  </a:lnTo>
                  <a:lnTo>
                    <a:pt x="429" y="281"/>
                  </a:lnTo>
                  <a:lnTo>
                    <a:pt x="413" y="165"/>
                  </a:lnTo>
                  <a:lnTo>
                    <a:pt x="363" y="67"/>
                  </a:lnTo>
                  <a:lnTo>
                    <a:pt x="298" y="17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241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5"/>
            <p:cNvSpPr/>
            <p:nvPr/>
          </p:nvSpPr>
          <p:spPr>
            <a:xfrm>
              <a:off x="1369963" y="3021257"/>
              <a:ext cx="237760" cy="146967"/>
            </a:xfrm>
            <a:custGeom>
              <a:rect b="b" l="l" r="r" t="t"/>
              <a:pathLst>
                <a:path extrusionOk="0" h="5523" w="8935">
                  <a:moveTo>
                    <a:pt x="4188" y="1"/>
                  </a:moveTo>
                  <a:lnTo>
                    <a:pt x="3924" y="34"/>
                  </a:lnTo>
                  <a:lnTo>
                    <a:pt x="3677" y="67"/>
                  </a:lnTo>
                  <a:lnTo>
                    <a:pt x="3429" y="133"/>
                  </a:lnTo>
                  <a:lnTo>
                    <a:pt x="3182" y="182"/>
                  </a:lnTo>
                  <a:lnTo>
                    <a:pt x="2951" y="264"/>
                  </a:lnTo>
                  <a:lnTo>
                    <a:pt x="2720" y="347"/>
                  </a:lnTo>
                  <a:lnTo>
                    <a:pt x="2506" y="429"/>
                  </a:lnTo>
                  <a:lnTo>
                    <a:pt x="2292" y="528"/>
                  </a:lnTo>
                  <a:lnTo>
                    <a:pt x="2094" y="627"/>
                  </a:lnTo>
                  <a:lnTo>
                    <a:pt x="1731" y="858"/>
                  </a:lnTo>
                  <a:lnTo>
                    <a:pt x="1385" y="1105"/>
                  </a:lnTo>
                  <a:lnTo>
                    <a:pt x="1105" y="1352"/>
                  </a:lnTo>
                  <a:lnTo>
                    <a:pt x="858" y="1600"/>
                  </a:lnTo>
                  <a:lnTo>
                    <a:pt x="660" y="1863"/>
                  </a:lnTo>
                  <a:lnTo>
                    <a:pt x="528" y="2094"/>
                  </a:lnTo>
                  <a:lnTo>
                    <a:pt x="413" y="2341"/>
                  </a:lnTo>
                  <a:lnTo>
                    <a:pt x="314" y="2589"/>
                  </a:lnTo>
                  <a:lnTo>
                    <a:pt x="231" y="2869"/>
                  </a:lnTo>
                  <a:lnTo>
                    <a:pt x="149" y="3133"/>
                  </a:lnTo>
                  <a:lnTo>
                    <a:pt x="100" y="3413"/>
                  </a:lnTo>
                  <a:lnTo>
                    <a:pt x="50" y="3693"/>
                  </a:lnTo>
                  <a:lnTo>
                    <a:pt x="17" y="3957"/>
                  </a:lnTo>
                  <a:lnTo>
                    <a:pt x="1" y="4204"/>
                  </a:lnTo>
                  <a:lnTo>
                    <a:pt x="1" y="4435"/>
                  </a:lnTo>
                  <a:lnTo>
                    <a:pt x="17" y="4649"/>
                  </a:lnTo>
                  <a:lnTo>
                    <a:pt x="50" y="4830"/>
                  </a:lnTo>
                  <a:lnTo>
                    <a:pt x="100" y="4979"/>
                  </a:lnTo>
                  <a:lnTo>
                    <a:pt x="182" y="5078"/>
                  </a:lnTo>
                  <a:lnTo>
                    <a:pt x="215" y="5127"/>
                  </a:lnTo>
                  <a:lnTo>
                    <a:pt x="264" y="5160"/>
                  </a:lnTo>
                  <a:lnTo>
                    <a:pt x="314" y="5177"/>
                  </a:lnTo>
                  <a:lnTo>
                    <a:pt x="380" y="5177"/>
                  </a:lnTo>
                  <a:lnTo>
                    <a:pt x="429" y="5160"/>
                  </a:lnTo>
                  <a:lnTo>
                    <a:pt x="512" y="5144"/>
                  </a:lnTo>
                  <a:lnTo>
                    <a:pt x="644" y="5094"/>
                  </a:lnTo>
                  <a:lnTo>
                    <a:pt x="808" y="5094"/>
                  </a:lnTo>
                  <a:lnTo>
                    <a:pt x="973" y="5111"/>
                  </a:lnTo>
                  <a:lnTo>
                    <a:pt x="1138" y="5144"/>
                  </a:lnTo>
                  <a:lnTo>
                    <a:pt x="1319" y="5193"/>
                  </a:lnTo>
                  <a:lnTo>
                    <a:pt x="1501" y="5243"/>
                  </a:lnTo>
                  <a:lnTo>
                    <a:pt x="1880" y="5374"/>
                  </a:lnTo>
                  <a:lnTo>
                    <a:pt x="2061" y="5440"/>
                  </a:lnTo>
                  <a:lnTo>
                    <a:pt x="2226" y="5490"/>
                  </a:lnTo>
                  <a:lnTo>
                    <a:pt x="2407" y="5523"/>
                  </a:lnTo>
                  <a:lnTo>
                    <a:pt x="2720" y="5523"/>
                  </a:lnTo>
                  <a:lnTo>
                    <a:pt x="2869" y="5473"/>
                  </a:lnTo>
                  <a:lnTo>
                    <a:pt x="2935" y="5440"/>
                  </a:lnTo>
                  <a:lnTo>
                    <a:pt x="3001" y="5391"/>
                  </a:lnTo>
                  <a:lnTo>
                    <a:pt x="3067" y="5325"/>
                  </a:lnTo>
                  <a:lnTo>
                    <a:pt x="3116" y="5259"/>
                  </a:lnTo>
                  <a:lnTo>
                    <a:pt x="3166" y="5177"/>
                  </a:lnTo>
                  <a:lnTo>
                    <a:pt x="3199" y="5061"/>
                  </a:lnTo>
                  <a:lnTo>
                    <a:pt x="3231" y="4913"/>
                  </a:lnTo>
                  <a:lnTo>
                    <a:pt x="3231" y="4764"/>
                  </a:lnTo>
                  <a:lnTo>
                    <a:pt x="3215" y="4451"/>
                  </a:lnTo>
                  <a:lnTo>
                    <a:pt x="3149" y="4105"/>
                  </a:lnTo>
                  <a:lnTo>
                    <a:pt x="3083" y="3792"/>
                  </a:lnTo>
                  <a:lnTo>
                    <a:pt x="3017" y="3528"/>
                  </a:lnTo>
                  <a:lnTo>
                    <a:pt x="2951" y="3281"/>
                  </a:lnTo>
                  <a:lnTo>
                    <a:pt x="2951" y="3281"/>
                  </a:lnTo>
                  <a:lnTo>
                    <a:pt x="3067" y="3297"/>
                  </a:lnTo>
                  <a:lnTo>
                    <a:pt x="3347" y="3330"/>
                  </a:lnTo>
                  <a:lnTo>
                    <a:pt x="3759" y="3330"/>
                  </a:lnTo>
                  <a:lnTo>
                    <a:pt x="3990" y="3314"/>
                  </a:lnTo>
                  <a:lnTo>
                    <a:pt x="4221" y="3281"/>
                  </a:lnTo>
                  <a:lnTo>
                    <a:pt x="4451" y="3231"/>
                  </a:lnTo>
                  <a:lnTo>
                    <a:pt x="4666" y="3166"/>
                  </a:lnTo>
                  <a:lnTo>
                    <a:pt x="4863" y="3067"/>
                  </a:lnTo>
                  <a:lnTo>
                    <a:pt x="4946" y="3001"/>
                  </a:lnTo>
                  <a:lnTo>
                    <a:pt x="5028" y="2935"/>
                  </a:lnTo>
                  <a:lnTo>
                    <a:pt x="5111" y="2852"/>
                  </a:lnTo>
                  <a:lnTo>
                    <a:pt x="5160" y="2770"/>
                  </a:lnTo>
                  <a:lnTo>
                    <a:pt x="5226" y="2671"/>
                  </a:lnTo>
                  <a:lnTo>
                    <a:pt x="5259" y="2556"/>
                  </a:lnTo>
                  <a:lnTo>
                    <a:pt x="5292" y="2440"/>
                  </a:lnTo>
                  <a:lnTo>
                    <a:pt x="5292" y="2308"/>
                  </a:lnTo>
                  <a:lnTo>
                    <a:pt x="5292" y="2160"/>
                  </a:lnTo>
                  <a:lnTo>
                    <a:pt x="5276" y="2012"/>
                  </a:lnTo>
                  <a:lnTo>
                    <a:pt x="5341" y="1962"/>
                  </a:lnTo>
                  <a:lnTo>
                    <a:pt x="5506" y="1863"/>
                  </a:lnTo>
                  <a:lnTo>
                    <a:pt x="5754" y="1715"/>
                  </a:lnTo>
                  <a:lnTo>
                    <a:pt x="5902" y="1649"/>
                  </a:lnTo>
                  <a:lnTo>
                    <a:pt x="6067" y="1600"/>
                  </a:lnTo>
                  <a:lnTo>
                    <a:pt x="6248" y="1550"/>
                  </a:lnTo>
                  <a:lnTo>
                    <a:pt x="6413" y="1517"/>
                  </a:lnTo>
                  <a:lnTo>
                    <a:pt x="6594" y="1517"/>
                  </a:lnTo>
                  <a:lnTo>
                    <a:pt x="6776" y="1550"/>
                  </a:lnTo>
                  <a:lnTo>
                    <a:pt x="6957" y="1600"/>
                  </a:lnTo>
                  <a:lnTo>
                    <a:pt x="7039" y="1649"/>
                  </a:lnTo>
                  <a:lnTo>
                    <a:pt x="7122" y="1698"/>
                  </a:lnTo>
                  <a:lnTo>
                    <a:pt x="7204" y="1764"/>
                  </a:lnTo>
                  <a:lnTo>
                    <a:pt x="7287" y="1847"/>
                  </a:lnTo>
                  <a:lnTo>
                    <a:pt x="7352" y="1929"/>
                  </a:lnTo>
                  <a:lnTo>
                    <a:pt x="7435" y="2028"/>
                  </a:lnTo>
                  <a:lnTo>
                    <a:pt x="7550" y="2242"/>
                  </a:lnTo>
                  <a:lnTo>
                    <a:pt x="7666" y="2440"/>
                  </a:lnTo>
                  <a:lnTo>
                    <a:pt x="7765" y="2638"/>
                  </a:lnTo>
                  <a:lnTo>
                    <a:pt x="7847" y="2819"/>
                  </a:lnTo>
                  <a:lnTo>
                    <a:pt x="7962" y="3149"/>
                  </a:lnTo>
                  <a:lnTo>
                    <a:pt x="8028" y="3446"/>
                  </a:lnTo>
                  <a:lnTo>
                    <a:pt x="8061" y="3677"/>
                  </a:lnTo>
                  <a:lnTo>
                    <a:pt x="8078" y="3858"/>
                  </a:lnTo>
                  <a:lnTo>
                    <a:pt x="8078" y="4006"/>
                  </a:lnTo>
                  <a:lnTo>
                    <a:pt x="8160" y="4006"/>
                  </a:lnTo>
                  <a:lnTo>
                    <a:pt x="8226" y="3990"/>
                  </a:lnTo>
                  <a:lnTo>
                    <a:pt x="8309" y="3973"/>
                  </a:lnTo>
                  <a:lnTo>
                    <a:pt x="8391" y="3940"/>
                  </a:lnTo>
                  <a:lnTo>
                    <a:pt x="8539" y="3858"/>
                  </a:lnTo>
                  <a:lnTo>
                    <a:pt x="8671" y="3726"/>
                  </a:lnTo>
                  <a:lnTo>
                    <a:pt x="8770" y="3561"/>
                  </a:lnTo>
                  <a:lnTo>
                    <a:pt x="8853" y="3380"/>
                  </a:lnTo>
                  <a:lnTo>
                    <a:pt x="8918" y="3166"/>
                  </a:lnTo>
                  <a:lnTo>
                    <a:pt x="8935" y="2935"/>
                  </a:lnTo>
                  <a:lnTo>
                    <a:pt x="8935" y="2819"/>
                  </a:lnTo>
                  <a:lnTo>
                    <a:pt x="8918" y="2688"/>
                  </a:lnTo>
                  <a:lnTo>
                    <a:pt x="8902" y="2556"/>
                  </a:lnTo>
                  <a:lnTo>
                    <a:pt x="8853" y="2424"/>
                  </a:lnTo>
                  <a:lnTo>
                    <a:pt x="8820" y="2292"/>
                  </a:lnTo>
                  <a:lnTo>
                    <a:pt x="8754" y="2160"/>
                  </a:lnTo>
                  <a:lnTo>
                    <a:pt x="8688" y="2028"/>
                  </a:lnTo>
                  <a:lnTo>
                    <a:pt x="8605" y="1880"/>
                  </a:lnTo>
                  <a:lnTo>
                    <a:pt x="8506" y="1748"/>
                  </a:lnTo>
                  <a:lnTo>
                    <a:pt x="8391" y="1600"/>
                  </a:lnTo>
                  <a:lnTo>
                    <a:pt x="8259" y="1468"/>
                  </a:lnTo>
                  <a:lnTo>
                    <a:pt x="8111" y="1319"/>
                  </a:lnTo>
                  <a:lnTo>
                    <a:pt x="7962" y="1187"/>
                  </a:lnTo>
                  <a:lnTo>
                    <a:pt x="7781" y="1056"/>
                  </a:lnTo>
                  <a:lnTo>
                    <a:pt x="7583" y="924"/>
                  </a:lnTo>
                  <a:lnTo>
                    <a:pt x="7369" y="792"/>
                  </a:lnTo>
                  <a:lnTo>
                    <a:pt x="7072" y="627"/>
                  </a:lnTo>
                  <a:lnTo>
                    <a:pt x="6759" y="479"/>
                  </a:lnTo>
                  <a:lnTo>
                    <a:pt x="6462" y="347"/>
                  </a:lnTo>
                  <a:lnTo>
                    <a:pt x="6166" y="248"/>
                  </a:lnTo>
                  <a:lnTo>
                    <a:pt x="5869" y="165"/>
                  </a:lnTo>
                  <a:lnTo>
                    <a:pt x="5572" y="100"/>
                  </a:lnTo>
                  <a:lnTo>
                    <a:pt x="5292" y="50"/>
                  </a:lnTo>
                  <a:lnTo>
                    <a:pt x="5012" y="17"/>
                  </a:lnTo>
                  <a:lnTo>
                    <a:pt x="47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5"/>
            <p:cNvSpPr/>
            <p:nvPr/>
          </p:nvSpPr>
          <p:spPr>
            <a:xfrm>
              <a:off x="1517982" y="3237502"/>
              <a:ext cx="19771" cy="8356"/>
            </a:xfrm>
            <a:custGeom>
              <a:rect b="b" l="l" r="r" t="t"/>
              <a:pathLst>
                <a:path extrusionOk="0" h="314" w="743">
                  <a:moveTo>
                    <a:pt x="67" y="1"/>
                  </a:moveTo>
                  <a:lnTo>
                    <a:pt x="34" y="17"/>
                  </a:lnTo>
                  <a:lnTo>
                    <a:pt x="1" y="50"/>
                  </a:lnTo>
                  <a:lnTo>
                    <a:pt x="1" y="83"/>
                  </a:lnTo>
                  <a:lnTo>
                    <a:pt x="1" y="116"/>
                  </a:lnTo>
                  <a:lnTo>
                    <a:pt x="17" y="165"/>
                  </a:lnTo>
                  <a:lnTo>
                    <a:pt x="100" y="215"/>
                  </a:lnTo>
                  <a:lnTo>
                    <a:pt x="166" y="264"/>
                  </a:lnTo>
                  <a:lnTo>
                    <a:pt x="248" y="297"/>
                  </a:lnTo>
                  <a:lnTo>
                    <a:pt x="331" y="314"/>
                  </a:lnTo>
                  <a:lnTo>
                    <a:pt x="495" y="314"/>
                  </a:lnTo>
                  <a:lnTo>
                    <a:pt x="677" y="281"/>
                  </a:lnTo>
                  <a:lnTo>
                    <a:pt x="710" y="264"/>
                  </a:lnTo>
                  <a:lnTo>
                    <a:pt x="743" y="231"/>
                  </a:lnTo>
                  <a:lnTo>
                    <a:pt x="743" y="198"/>
                  </a:lnTo>
                  <a:lnTo>
                    <a:pt x="743" y="149"/>
                  </a:lnTo>
                  <a:lnTo>
                    <a:pt x="726" y="116"/>
                  </a:lnTo>
                  <a:lnTo>
                    <a:pt x="710" y="99"/>
                  </a:lnTo>
                  <a:lnTo>
                    <a:pt x="677" y="83"/>
                  </a:lnTo>
                  <a:lnTo>
                    <a:pt x="627" y="83"/>
                  </a:lnTo>
                  <a:lnTo>
                    <a:pt x="512" y="116"/>
                  </a:lnTo>
                  <a:lnTo>
                    <a:pt x="331" y="116"/>
                  </a:lnTo>
                  <a:lnTo>
                    <a:pt x="265" y="99"/>
                  </a:lnTo>
                  <a:lnTo>
                    <a:pt x="215" y="67"/>
                  </a:lnTo>
                  <a:lnTo>
                    <a:pt x="166" y="1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5"/>
            <p:cNvSpPr/>
            <p:nvPr/>
          </p:nvSpPr>
          <p:spPr>
            <a:xfrm>
              <a:off x="1470616" y="3169087"/>
              <a:ext cx="30735" cy="15806"/>
            </a:xfrm>
            <a:custGeom>
              <a:rect b="b" l="l" r="r" t="t"/>
              <a:pathLst>
                <a:path extrusionOk="0" h="594" w="1155">
                  <a:moveTo>
                    <a:pt x="462" y="0"/>
                  </a:moveTo>
                  <a:lnTo>
                    <a:pt x="363" y="17"/>
                  </a:lnTo>
                  <a:lnTo>
                    <a:pt x="264" y="33"/>
                  </a:lnTo>
                  <a:lnTo>
                    <a:pt x="165" y="66"/>
                  </a:lnTo>
                  <a:lnTo>
                    <a:pt x="100" y="115"/>
                  </a:lnTo>
                  <a:lnTo>
                    <a:pt x="50" y="165"/>
                  </a:lnTo>
                  <a:lnTo>
                    <a:pt x="17" y="214"/>
                  </a:lnTo>
                  <a:lnTo>
                    <a:pt x="1" y="280"/>
                  </a:lnTo>
                  <a:lnTo>
                    <a:pt x="1" y="330"/>
                  </a:lnTo>
                  <a:lnTo>
                    <a:pt x="34" y="396"/>
                  </a:lnTo>
                  <a:lnTo>
                    <a:pt x="83" y="445"/>
                  </a:lnTo>
                  <a:lnTo>
                    <a:pt x="165" y="495"/>
                  </a:lnTo>
                  <a:lnTo>
                    <a:pt x="248" y="528"/>
                  </a:lnTo>
                  <a:lnTo>
                    <a:pt x="347" y="561"/>
                  </a:lnTo>
                  <a:lnTo>
                    <a:pt x="446" y="594"/>
                  </a:lnTo>
                  <a:lnTo>
                    <a:pt x="676" y="594"/>
                  </a:lnTo>
                  <a:lnTo>
                    <a:pt x="792" y="577"/>
                  </a:lnTo>
                  <a:lnTo>
                    <a:pt x="891" y="561"/>
                  </a:lnTo>
                  <a:lnTo>
                    <a:pt x="973" y="528"/>
                  </a:lnTo>
                  <a:lnTo>
                    <a:pt x="1056" y="478"/>
                  </a:lnTo>
                  <a:lnTo>
                    <a:pt x="1105" y="429"/>
                  </a:lnTo>
                  <a:lnTo>
                    <a:pt x="1138" y="379"/>
                  </a:lnTo>
                  <a:lnTo>
                    <a:pt x="1154" y="313"/>
                  </a:lnTo>
                  <a:lnTo>
                    <a:pt x="1154" y="247"/>
                  </a:lnTo>
                  <a:lnTo>
                    <a:pt x="1122" y="198"/>
                  </a:lnTo>
                  <a:lnTo>
                    <a:pt x="1056" y="148"/>
                  </a:lnTo>
                  <a:lnTo>
                    <a:pt x="990" y="99"/>
                  </a:lnTo>
                  <a:lnTo>
                    <a:pt x="907" y="50"/>
                  </a:lnTo>
                  <a:lnTo>
                    <a:pt x="808" y="33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5"/>
            <p:cNvSpPr/>
            <p:nvPr/>
          </p:nvSpPr>
          <p:spPr>
            <a:xfrm>
              <a:off x="1558775" y="3176538"/>
              <a:ext cx="25466" cy="16259"/>
            </a:xfrm>
            <a:custGeom>
              <a:rect b="b" l="l" r="r" t="t"/>
              <a:pathLst>
                <a:path extrusionOk="0" h="611" w="957">
                  <a:moveTo>
                    <a:pt x="462" y="0"/>
                  </a:moveTo>
                  <a:lnTo>
                    <a:pt x="364" y="17"/>
                  </a:lnTo>
                  <a:lnTo>
                    <a:pt x="265" y="50"/>
                  </a:lnTo>
                  <a:lnTo>
                    <a:pt x="166" y="83"/>
                  </a:lnTo>
                  <a:lnTo>
                    <a:pt x="100" y="116"/>
                  </a:lnTo>
                  <a:lnTo>
                    <a:pt x="50" y="165"/>
                  </a:lnTo>
                  <a:lnTo>
                    <a:pt x="17" y="231"/>
                  </a:lnTo>
                  <a:lnTo>
                    <a:pt x="1" y="281"/>
                  </a:lnTo>
                  <a:lnTo>
                    <a:pt x="1" y="346"/>
                  </a:lnTo>
                  <a:lnTo>
                    <a:pt x="34" y="412"/>
                  </a:lnTo>
                  <a:lnTo>
                    <a:pt x="83" y="462"/>
                  </a:lnTo>
                  <a:lnTo>
                    <a:pt x="166" y="511"/>
                  </a:lnTo>
                  <a:lnTo>
                    <a:pt x="248" y="544"/>
                  </a:lnTo>
                  <a:lnTo>
                    <a:pt x="347" y="577"/>
                  </a:lnTo>
                  <a:lnTo>
                    <a:pt x="446" y="594"/>
                  </a:lnTo>
                  <a:lnTo>
                    <a:pt x="561" y="610"/>
                  </a:lnTo>
                  <a:lnTo>
                    <a:pt x="677" y="610"/>
                  </a:lnTo>
                  <a:lnTo>
                    <a:pt x="776" y="594"/>
                  </a:lnTo>
                  <a:lnTo>
                    <a:pt x="875" y="577"/>
                  </a:lnTo>
                  <a:lnTo>
                    <a:pt x="957" y="544"/>
                  </a:lnTo>
                  <a:lnTo>
                    <a:pt x="957" y="99"/>
                  </a:lnTo>
                  <a:lnTo>
                    <a:pt x="957" y="83"/>
                  </a:lnTo>
                  <a:lnTo>
                    <a:pt x="792" y="33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5"/>
            <p:cNvSpPr/>
            <p:nvPr/>
          </p:nvSpPr>
          <p:spPr>
            <a:xfrm>
              <a:off x="1483335" y="3120817"/>
              <a:ext cx="34247" cy="20649"/>
            </a:xfrm>
            <a:custGeom>
              <a:rect b="b" l="l" r="r" t="t"/>
              <a:pathLst>
                <a:path extrusionOk="0" h="776" w="1287">
                  <a:moveTo>
                    <a:pt x="825" y="1"/>
                  </a:moveTo>
                  <a:lnTo>
                    <a:pt x="660" y="17"/>
                  </a:lnTo>
                  <a:lnTo>
                    <a:pt x="495" y="67"/>
                  </a:lnTo>
                  <a:lnTo>
                    <a:pt x="347" y="133"/>
                  </a:lnTo>
                  <a:lnTo>
                    <a:pt x="215" y="248"/>
                  </a:lnTo>
                  <a:lnTo>
                    <a:pt x="100" y="364"/>
                  </a:lnTo>
                  <a:lnTo>
                    <a:pt x="17" y="528"/>
                  </a:lnTo>
                  <a:lnTo>
                    <a:pt x="1" y="611"/>
                  </a:lnTo>
                  <a:lnTo>
                    <a:pt x="17" y="677"/>
                  </a:lnTo>
                  <a:lnTo>
                    <a:pt x="67" y="726"/>
                  </a:lnTo>
                  <a:lnTo>
                    <a:pt x="133" y="759"/>
                  </a:lnTo>
                  <a:lnTo>
                    <a:pt x="215" y="776"/>
                  </a:lnTo>
                  <a:lnTo>
                    <a:pt x="281" y="759"/>
                  </a:lnTo>
                  <a:lnTo>
                    <a:pt x="347" y="710"/>
                  </a:lnTo>
                  <a:lnTo>
                    <a:pt x="396" y="644"/>
                  </a:lnTo>
                  <a:lnTo>
                    <a:pt x="446" y="561"/>
                  </a:lnTo>
                  <a:lnTo>
                    <a:pt x="512" y="495"/>
                  </a:lnTo>
                  <a:lnTo>
                    <a:pt x="594" y="446"/>
                  </a:lnTo>
                  <a:lnTo>
                    <a:pt x="676" y="429"/>
                  </a:lnTo>
                  <a:lnTo>
                    <a:pt x="775" y="413"/>
                  </a:lnTo>
                  <a:lnTo>
                    <a:pt x="858" y="413"/>
                  </a:lnTo>
                  <a:lnTo>
                    <a:pt x="957" y="429"/>
                  </a:lnTo>
                  <a:lnTo>
                    <a:pt x="1039" y="462"/>
                  </a:lnTo>
                  <a:lnTo>
                    <a:pt x="1122" y="479"/>
                  </a:lnTo>
                  <a:lnTo>
                    <a:pt x="1187" y="462"/>
                  </a:lnTo>
                  <a:lnTo>
                    <a:pt x="1237" y="413"/>
                  </a:lnTo>
                  <a:lnTo>
                    <a:pt x="1270" y="347"/>
                  </a:lnTo>
                  <a:lnTo>
                    <a:pt x="1286" y="265"/>
                  </a:lnTo>
                  <a:lnTo>
                    <a:pt x="1270" y="199"/>
                  </a:lnTo>
                  <a:lnTo>
                    <a:pt x="1237" y="133"/>
                  </a:lnTo>
                  <a:lnTo>
                    <a:pt x="1155" y="83"/>
                  </a:lnTo>
                  <a:lnTo>
                    <a:pt x="990" y="34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rgbClr val="241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5"/>
            <p:cNvSpPr/>
            <p:nvPr/>
          </p:nvSpPr>
          <p:spPr>
            <a:xfrm>
              <a:off x="1549142" y="3121269"/>
              <a:ext cx="31613" cy="23710"/>
            </a:xfrm>
            <a:custGeom>
              <a:rect b="b" l="l" r="r" t="t"/>
              <a:pathLst>
                <a:path extrusionOk="0" h="891" w="1188">
                  <a:moveTo>
                    <a:pt x="313" y="0"/>
                  </a:moveTo>
                  <a:lnTo>
                    <a:pt x="149" y="17"/>
                  </a:lnTo>
                  <a:lnTo>
                    <a:pt x="83" y="50"/>
                  </a:lnTo>
                  <a:lnTo>
                    <a:pt x="33" y="99"/>
                  </a:lnTo>
                  <a:lnTo>
                    <a:pt x="0" y="182"/>
                  </a:lnTo>
                  <a:lnTo>
                    <a:pt x="17" y="248"/>
                  </a:lnTo>
                  <a:lnTo>
                    <a:pt x="33" y="314"/>
                  </a:lnTo>
                  <a:lnTo>
                    <a:pt x="83" y="379"/>
                  </a:lnTo>
                  <a:lnTo>
                    <a:pt x="165" y="396"/>
                  </a:lnTo>
                  <a:lnTo>
                    <a:pt x="346" y="396"/>
                  </a:lnTo>
                  <a:lnTo>
                    <a:pt x="445" y="412"/>
                  </a:lnTo>
                  <a:lnTo>
                    <a:pt x="528" y="462"/>
                  </a:lnTo>
                  <a:lnTo>
                    <a:pt x="594" y="511"/>
                  </a:lnTo>
                  <a:lnTo>
                    <a:pt x="676" y="594"/>
                  </a:lnTo>
                  <a:lnTo>
                    <a:pt x="742" y="660"/>
                  </a:lnTo>
                  <a:lnTo>
                    <a:pt x="857" y="825"/>
                  </a:lnTo>
                  <a:lnTo>
                    <a:pt x="923" y="874"/>
                  </a:lnTo>
                  <a:lnTo>
                    <a:pt x="989" y="890"/>
                  </a:lnTo>
                  <a:lnTo>
                    <a:pt x="1055" y="874"/>
                  </a:lnTo>
                  <a:lnTo>
                    <a:pt x="1121" y="841"/>
                  </a:lnTo>
                  <a:lnTo>
                    <a:pt x="1171" y="775"/>
                  </a:lnTo>
                  <a:lnTo>
                    <a:pt x="1187" y="709"/>
                  </a:lnTo>
                  <a:lnTo>
                    <a:pt x="1187" y="627"/>
                  </a:lnTo>
                  <a:lnTo>
                    <a:pt x="1154" y="544"/>
                  </a:lnTo>
                  <a:lnTo>
                    <a:pt x="1055" y="429"/>
                  </a:lnTo>
                  <a:lnTo>
                    <a:pt x="956" y="314"/>
                  </a:lnTo>
                  <a:lnTo>
                    <a:pt x="841" y="215"/>
                  </a:lnTo>
                  <a:lnTo>
                    <a:pt x="726" y="116"/>
                  </a:lnTo>
                  <a:lnTo>
                    <a:pt x="594" y="50"/>
                  </a:lnTo>
                  <a:lnTo>
                    <a:pt x="462" y="17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41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5"/>
            <p:cNvSpPr/>
            <p:nvPr/>
          </p:nvSpPr>
          <p:spPr>
            <a:xfrm>
              <a:off x="1389482" y="3126086"/>
              <a:ext cx="64928" cy="81613"/>
            </a:xfrm>
            <a:custGeom>
              <a:rect b="b" l="l" r="r" t="t"/>
              <a:pathLst>
                <a:path extrusionOk="0" h="3067" w="2440">
                  <a:moveTo>
                    <a:pt x="874" y="1"/>
                  </a:moveTo>
                  <a:lnTo>
                    <a:pt x="725" y="34"/>
                  </a:lnTo>
                  <a:lnTo>
                    <a:pt x="593" y="67"/>
                  </a:lnTo>
                  <a:lnTo>
                    <a:pt x="495" y="116"/>
                  </a:lnTo>
                  <a:lnTo>
                    <a:pt x="396" y="182"/>
                  </a:lnTo>
                  <a:lnTo>
                    <a:pt x="297" y="248"/>
                  </a:lnTo>
                  <a:lnTo>
                    <a:pt x="231" y="330"/>
                  </a:lnTo>
                  <a:lnTo>
                    <a:pt x="165" y="413"/>
                  </a:lnTo>
                  <a:lnTo>
                    <a:pt x="115" y="512"/>
                  </a:lnTo>
                  <a:lnTo>
                    <a:pt x="82" y="627"/>
                  </a:lnTo>
                  <a:lnTo>
                    <a:pt x="50" y="742"/>
                  </a:lnTo>
                  <a:lnTo>
                    <a:pt x="0" y="973"/>
                  </a:lnTo>
                  <a:lnTo>
                    <a:pt x="0" y="1237"/>
                  </a:lnTo>
                  <a:lnTo>
                    <a:pt x="0" y="1501"/>
                  </a:lnTo>
                  <a:lnTo>
                    <a:pt x="33" y="1781"/>
                  </a:lnTo>
                  <a:lnTo>
                    <a:pt x="115" y="2061"/>
                  </a:lnTo>
                  <a:lnTo>
                    <a:pt x="165" y="2210"/>
                  </a:lnTo>
                  <a:lnTo>
                    <a:pt x="231" y="2341"/>
                  </a:lnTo>
                  <a:lnTo>
                    <a:pt x="297" y="2473"/>
                  </a:lnTo>
                  <a:lnTo>
                    <a:pt x="396" y="2589"/>
                  </a:lnTo>
                  <a:lnTo>
                    <a:pt x="478" y="2704"/>
                  </a:lnTo>
                  <a:lnTo>
                    <a:pt x="593" y="2803"/>
                  </a:lnTo>
                  <a:lnTo>
                    <a:pt x="709" y="2902"/>
                  </a:lnTo>
                  <a:lnTo>
                    <a:pt x="841" y="2968"/>
                  </a:lnTo>
                  <a:lnTo>
                    <a:pt x="973" y="3017"/>
                  </a:lnTo>
                  <a:lnTo>
                    <a:pt x="1137" y="3050"/>
                  </a:lnTo>
                  <a:lnTo>
                    <a:pt x="1302" y="3067"/>
                  </a:lnTo>
                  <a:lnTo>
                    <a:pt x="1484" y="3067"/>
                  </a:lnTo>
                  <a:lnTo>
                    <a:pt x="1648" y="3034"/>
                  </a:lnTo>
                  <a:lnTo>
                    <a:pt x="1813" y="2984"/>
                  </a:lnTo>
                  <a:lnTo>
                    <a:pt x="1945" y="2902"/>
                  </a:lnTo>
                  <a:lnTo>
                    <a:pt x="2061" y="2819"/>
                  </a:lnTo>
                  <a:lnTo>
                    <a:pt x="2159" y="2721"/>
                  </a:lnTo>
                  <a:lnTo>
                    <a:pt x="2242" y="2605"/>
                  </a:lnTo>
                  <a:lnTo>
                    <a:pt x="2308" y="2490"/>
                  </a:lnTo>
                  <a:lnTo>
                    <a:pt x="2357" y="2374"/>
                  </a:lnTo>
                  <a:lnTo>
                    <a:pt x="2407" y="2226"/>
                  </a:lnTo>
                  <a:lnTo>
                    <a:pt x="2423" y="2061"/>
                  </a:lnTo>
                  <a:lnTo>
                    <a:pt x="2440" y="1913"/>
                  </a:lnTo>
                  <a:lnTo>
                    <a:pt x="2423" y="1748"/>
                  </a:lnTo>
                  <a:lnTo>
                    <a:pt x="2407" y="1600"/>
                  </a:lnTo>
                  <a:lnTo>
                    <a:pt x="2357" y="1451"/>
                  </a:lnTo>
                  <a:lnTo>
                    <a:pt x="2308" y="1303"/>
                  </a:lnTo>
                  <a:lnTo>
                    <a:pt x="2225" y="1155"/>
                  </a:lnTo>
                  <a:lnTo>
                    <a:pt x="2110" y="973"/>
                  </a:lnTo>
                  <a:lnTo>
                    <a:pt x="1962" y="775"/>
                  </a:lnTo>
                  <a:lnTo>
                    <a:pt x="1813" y="578"/>
                  </a:lnTo>
                  <a:lnTo>
                    <a:pt x="1648" y="380"/>
                  </a:lnTo>
                  <a:lnTo>
                    <a:pt x="1467" y="231"/>
                  </a:lnTo>
                  <a:lnTo>
                    <a:pt x="1368" y="149"/>
                  </a:lnTo>
                  <a:lnTo>
                    <a:pt x="1269" y="100"/>
                  </a:lnTo>
                  <a:lnTo>
                    <a:pt x="1170" y="50"/>
                  </a:lnTo>
                  <a:lnTo>
                    <a:pt x="1072" y="17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rgbClr val="E77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5"/>
            <p:cNvSpPr/>
            <p:nvPr/>
          </p:nvSpPr>
          <p:spPr>
            <a:xfrm>
              <a:off x="1374553" y="3192770"/>
              <a:ext cx="53539" cy="53539"/>
            </a:xfrm>
            <a:custGeom>
              <a:rect b="b" l="l" r="r" t="t"/>
              <a:pathLst>
                <a:path extrusionOk="0" h="2012" w="2012">
                  <a:moveTo>
                    <a:pt x="1039" y="231"/>
                  </a:moveTo>
                  <a:lnTo>
                    <a:pt x="1204" y="247"/>
                  </a:lnTo>
                  <a:lnTo>
                    <a:pt x="1336" y="313"/>
                  </a:lnTo>
                  <a:lnTo>
                    <a:pt x="1468" y="379"/>
                  </a:lnTo>
                  <a:lnTo>
                    <a:pt x="1583" y="478"/>
                  </a:lnTo>
                  <a:lnTo>
                    <a:pt x="1665" y="610"/>
                  </a:lnTo>
                  <a:lnTo>
                    <a:pt x="1731" y="742"/>
                  </a:lnTo>
                  <a:lnTo>
                    <a:pt x="1781" y="890"/>
                  </a:lnTo>
                  <a:lnTo>
                    <a:pt x="1781" y="1039"/>
                  </a:lnTo>
                  <a:lnTo>
                    <a:pt x="1764" y="1204"/>
                  </a:lnTo>
                  <a:lnTo>
                    <a:pt x="1715" y="1352"/>
                  </a:lnTo>
                  <a:lnTo>
                    <a:pt x="1633" y="1484"/>
                  </a:lnTo>
                  <a:lnTo>
                    <a:pt x="1534" y="1583"/>
                  </a:lnTo>
                  <a:lnTo>
                    <a:pt x="1418" y="1682"/>
                  </a:lnTo>
                  <a:lnTo>
                    <a:pt x="1286" y="1748"/>
                  </a:lnTo>
                  <a:lnTo>
                    <a:pt x="1138" y="1780"/>
                  </a:lnTo>
                  <a:lnTo>
                    <a:pt x="973" y="1797"/>
                  </a:lnTo>
                  <a:lnTo>
                    <a:pt x="808" y="1764"/>
                  </a:lnTo>
                  <a:lnTo>
                    <a:pt x="676" y="1715"/>
                  </a:lnTo>
                  <a:lnTo>
                    <a:pt x="545" y="1632"/>
                  </a:lnTo>
                  <a:lnTo>
                    <a:pt x="429" y="1533"/>
                  </a:lnTo>
                  <a:lnTo>
                    <a:pt x="347" y="1418"/>
                  </a:lnTo>
                  <a:lnTo>
                    <a:pt x="281" y="1286"/>
                  </a:lnTo>
                  <a:lnTo>
                    <a:pt x="231" y="1138"/>
                  </a:lnTo>
                  <a:lnTo>
                    <a:pt x="231" y="973"/>
                  </a:lnTo>
                  <a:lnTo>
                    <a:pt x="248" y="824"/>
                  </a:lnTo>
                  <a:lnTo>
                    <a:pt x="297" y="676"/>
                  </a:lnTo>
                  <a:lnTo>
                    <a:pt x="380" y="544"/>
                  </a:lnTo>
                  <a:lnTo>
                    <a:pt x="479" y="429"/>
                  </a:lnTo>
                  <a:lnTo>
                    <a:pt x="594" y="346"/>
                  </a:lnTo>
                  <a:lnTo>
                    <a:pt x="726" y="280"/>
                  </a:lnTo>
                  <a:lnTo>
                    <a:pt x="874" y="247"/>
                  </a:lnTo>
                  <a:lnTo>
                    <a:pt x="1039" y="231"/>
                  </a:lnTo>
                  <a:close/>
                  <a:moveTo>
                    <a:pt x="940" y="0"/>
                  </a:moveTo>
                  <a:lnTo>
                    <a:pt x="841" y="17"/>
                  </a:lnTo>
                  <a:lnTo>
                    <a:pt x="742" y="33"/>
                  </a:lnTo>
                  <a:lnTo>
                    <a:pt x="660" y="66"/>
                  </a:lnTo>
                  <a:lnTo>
                    <a:pt x="479" y="149"/>
                  </a:lnTo>
                  <a:lnTo>
                    <a:pt x="330" y="264"/>
                  </a:lnTo>
                  <a:lnTo>
                    <a:pt x="198" y="412"/>
                  </a:lnTo>
                  <a:lnTo>
                    <a:pt x="100" y="577"/>
                  </a:lnTo>
                  <a:lnTo>
                    <a:pt x="50" y="676"/>
                  </a:lnTo>
                  <a:lnTo>
                    <a:pt x="34" y="758"/>
                  </a:lnTo>
                  <a:lnTo>
                    <a:pt x="17" y="857"/>
                  </a:lnTo>
                  <a:lnTo>
                    <a:pt x="1" y="973"/>
                  </a:lnTo>
                  <a:lnTo>
                    <a:pt x="1" y="1072"/>
                  </a:lnTo>
                  <a:lnTo>
                    <a:pt x="17" y="1171"/>
                  </a:lnTo>
                  <a:lnTo>
                    <a:pt x="34" y="1269"/>
                  </a:lnTo>
                  <a:lnTo>
                    <a:pt x="67" y="1368"/>
                  </a:lnTo>
                  <a:lnTo>
                    <a:pt x="149" y="1533"/>
                  </a:lnTo>
                  <a:lnTo>
                    <a:pt x="264" y="1698"/>
                  </a:lnTo>
                  <a:lnTo>
                    <a:pt x="413" y="1830"/>
                  </a:lnTo>
                  <a:lnTo>
                    <a:pt x="578" y="1929"/>
                  </a:lnTo>
                  <a:lnTo>
                    <a:pt x="660" y="1962"/>
                  </a:lnTo>
                  <a:lnTo>
                    <a:pt x="759" y="1995"/>
                  </a:lnTo>
                  <a:lnTo>
                    <a:pt x="858" y="2011"/>
                  </a:lnTo>
                  <a:lnTo>
                    <a:pt x="1171" y="2011"/>
                  </a:lnTo>
                  <a:lnTo>
                    <a:pt x="1270" y="1978"/>
                  </a:lnTo>
                  <a:lnTo>
                    <a:pt x="1352" y="1962"/>
                  </a:lnTo>
                  <a:lnTo>
                    <a:pt x="1534" y="1863"/>
                  </a:lnTo>
                  <a:lnTo>
                    <a:pt x="1682" y="1748"/>
                  </a:lnTo>
                  <a:lnTo>
                    <a:pt x="1814" y="1616"/>
                  </a:lnTo>
                  <a:lnTo>
                    <a:pt x="1913" y="1451"/>
                  </a:lnTo>
                  <a:lnTo>
                    <a:pt x="1962" y="1352"/>
                  </a:lnTo>
                  <a:lnTo>
                    <a:pt x="1979" y="1253"/>
                  </a:lnTo>
                  <a:lnTo>
                    <a:pt x="1995" y="1154"/>
                  </a:lnTo>
                  <a:lnTo>
                    <a:pt x="2012" y="1055"/>
                  </a:lnTo>
                  <a:lnTo>
                    <a:pt x="2012" y="956"/>
                  </a:lnTo>
                  <a:lnTo>
                    <a:pt x="1995" y="857"/>
                  </a:lnTo>
                  <a:lnTo>
                    <a:pt x="1979" y="758"/>
                  </a:lnTo>
                  <a:lnTo>
                    <a:pt x="1946" y="660"/>
                  </a:lnTo>
                  <a:lnTo>
                    <a:pt x="1863" y="478"/>
                  </a:lnTo>
                  <a:lnTo>
                    <a:pt x="1748" y="330"/>
                  </a:lnTo>
                  <a:lnTo>
                    <a:pt x="1600" y="198"/>
                  </a:lnTo>
                  <a:lnTo>
                    <a:pt x="1435" y="99"/>
                  </a:lnTo>
                  <a:lnTo>
                    <a:pt x="1352" y="66"/>
                  </a:lnTo>
                  <a:lnTo>
                    <a:pt x="1253" y="33"/>
                  </a:lnTo>
                  <a:lnTo>
                    <a:pt x="1154" y="1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5"/>
            <p:cNvSpPr/>
            <p:nvPr/>
          </p:nvSpPr>
          <p:spPr>
            <a:xfrm>
              <a:off x="1403505" y="3141440"/>
              <a:ext cx="27222" cy="46089"/>
            </a:xfrm>
            <a:custGeom>
              <a:rect b="b" l="l" r="r" t="t"/>
              <a:pathLst>
                <a:path extrusionOk="0" h="1732" w="1023">
                  <a:moveTo>
                    <a:pt x="182" y="1"/>
                  </a:moveTo>
                  <a:lnTo>
                    <a:pt x="66" y="17"/>
                  </a:lnTo>
                  <a:lnTo>
                    <a:pt x="34" y="34"/>
                  </a:lnTo>
                  <a:lnTo>
                    <a:pt x="17" y="67"/>
                  </a:lnTo>
                  <a:lnTo>
                    <a:pt x="1" y="100"/>
                  </a:lnTo>
                  <a:lnTo>
                    <a:pt x="17" y="132"/>
                  </a:lnTo>
                  <a:lnTo>
                    <a:pt x="34" y="165"/>
                  </a:lnTo>
                  <a:lnTo>
                    <a:pt x="50" y="182"/>
                  </a:lnTo>
                  <a:lnTo>
                    <a:pt x="83" y="198"/>
                  </a:lnTo>
                  <a:lnTo>
                    <a:pt x="132" y="198"/>
                  </a:lnTo>
                  <a:lnTo>
                    <a:pt x="182" y="182"/>
                  </a:lnTo>
                  <a:lnTo>
                    <a:pt x="248" y="182"/>
                  </a:lnTo>
                  <a:lnTo>
                    <a:pt x="363" y="198"/>
                  </a:lnTo>
                  <a:lnTo>
                    <a:pt x="462" y="264"/>
                  </a:lnTo>
                  <a:lnTo>
                    <a:pt x="545" y="330"/>
                  </a:lnTo>
                  <a:lnTo>
                    <a:pt x="627" y="429"/>
                  </a:lnTo>
                  <a:lnTo>
                    <a:pt x="693" y="528"/>
                  </a:lnTo>
                  <a:lnTo>
                    <a:pt x="759" y="643"/>
                  </a:lnTo>
                  <a:lnTo>
                    <a:pt x="792" y="742"/>
                  </a:lnTo>
                  <a:lnTo>
                    <a:pt x="825" y="858"/>
                  </a:lnTo>
                  <a:lnTo>
                    <a:pt x="841" y="957"/>
                  </a:lnTo>
                  <a:lnTo>
                    <a:pt x="841" y="1187"/>
                  </a:lnTo>
                  <a:lnTo>
                    <a:pt x="825" y="1402"/>
                  </a:lnTo>
                  <a:lnTo>
                    <a:pt x="792" y="1616"/>
                  </a:lnTo>
                  <a:lnTo>
                    <a:pt x="792" y="1665"/>
                  </a:lnTo>
                  <a:lnTo>
                    <a:pt x="808" y="1698"/>
                  </a:lnTo>
                  <a:lnTo>
                    <a:pt x="825" y="1715"/>
                  </a:lnTo>
                  <a:lnTo>
                    <a:pt x="858" y="1715"/>
                  </a:lnTo>
                  <a:lnTo>
                    <a:pt x="891" y="1731"/>
                  </a:lnTo>
                  <a:lnTo>
                    <a:pt x="924" y="1715"/>
                  </a:lnTo>
                  <a:lnTo>
                    <a:pt x="957" y="1682"/>
                  </a:lnTo>
                  <a:lnTo>
                    <a:pt x="973" y="1649"/>
                  </a:lnTo>
                  <a:lnTo>
                    <a:pt x="1006" y="1336"/>
                  </a:lnTo>
                  <a:lnTo>
                    <a:pt x="1023" y="1171"/>
                  </a:lnTo>
                  <a:lnTo>
                    <a:pt x="1023" y="1006"/>
                  </a:lnTo>
                  <a:lnTo>
                    <a:pt x="1006" y="858"/>
                  </a:lnTo>
                  <a:lnTo>
                    <a:pt x="957" y="693"/>
                  </a:lnTo>
                  <a:lnTo>
                    <a:pt x="907" y="545"/>
                  </a:lnTo>
                  <a:lnTo>
                    <a:pt x="825" y="396"/>
                  </a:lnTo>
                  <a:lnTo>
                    <a:pt x="759" y="314"/>
                  </a:lnTo>
                  <a:lnTo>
                    <a:pt x="676" y="215"/>
                  </a:lnTo>
                  <a:lnTo>
                    <a:pt x="594" y="149"/>
                  </a:lnTo>
                  <a:lnTo>
                    <a:pt x="495" y="83"/>
                  </a:lnTo>
                  <a:lnTo>
                    <a:pt x="396" y="34"/>
                  </a:lnTo>
                  <a:lnTo>
                    <a:pt x="297" y="17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5"/>
            <p:cNvSpPr/>
            <p:nvPr/>
          </p:nvSpPr>
          <p:spPr>
            <a:xfrm>
              <a:off x="1475885" y="3131354"/>
              <a:ext cx="55721" cy="64077"/>
            </a:xfrm>
            <a:custGeom>
              <a:rect b="b" l="l" r="r" t="t"/>
              <a:pathLst>
                <a:path extrusionOk="0" h="2408" w="2094">
                  <a:moveTo>
                    <a:pt x="1022" y="182"/>
                  </a:moveTo>
                  <a:lnTo>
                    <a:pt x="1187" y="198"/>
                  </a:lnTo>
                  <a:lnTo>
                    <a:pt x="1352" y="248"/>
                  </a:lnTo>
                  <a:lnTo>
                    <a:pt x="1500" y="347"/>
                  </a:lnTo>
                  <a:lnTo>
                    <a:pt x="1632" y="462"/>
                  </a:lnTo>
                  <a:lnTo>
                    <a:pt x="1748" y="627"/>
                  </a:lnTo>
                  <a:lnTo>
                    <a:pt x="1830" y="792"/>
                  </a:lnTo>
                  <a:lnTo>
                    <a:pt x="1896" y="990"/>
                  </a:lnTo>
                  <a:lnTo>
                    <a:pt x="1913" y="1187"/>
                  </a:lnTo>
                  <a:lnTo>
                    <a:pt x="1896" y="1385"/>
                  </a:lnTo>
                  <a:lnTo>
                    <a:pt x="1847" y="1583"/>
                  </a:lnTo>
                  <a:lnTo>
                    <a:pt x="1781" y="1764"/>
                  </a:lnTo>
                  <a:lnTo>
                    <a:pt x="1665" y="1929"/>
                  </a:lnTo>
                  <a:lnTo>
                    <a:pt x="1533" y="2061"/>
                  </a:lnTo>
                  <a:lnTo>
                    <a:pt x="1402" y="2143"/>
                  </a:lnTo>
                  <a:lnTo>
                    <a:pt x="1237" y="2209"/>
                  </a:lnTo>
                  <a:lnTo>
                    <a:pt x="1072" y="2226"/>
                  </a:lnTo>
                  <a:lnTo>
                    <a:pt x="891" y="2226"/>
                  </a:lnTo>
                  <a:lnTo>
                    <a:pt x="742" y="2160"/>
                  </a:lnTo>
                  <a:lnTo>
                    <a:pt x="594" y="2077"/>
                  </a:lnTo>
                  <a:lnTo>
                    <a:pt x="445" y="1946"/>
                  </a:lnTo>
                  <a:lnTo>
                    <a:pt x="330" y="1797"/>
                  </a:lnTo>
                  <a:lnTo>
                    <a:pt x="248" y="1632"/>
                  </a:lnTo>
                  <a:lnTo>
                    <a:pt x="198" y="1435"/>
                  </a:lnTo>
                  <a:lnTo>
                    <a:pt x="182" y="1237"/>
                  </a:lnTo>
                  <a:lnTo>
                    <a:pt x="182" y="1022"/>
                  </a:lnTo>
                  <a:lnTo>
                    <a:pt x="231" y="825"/>
                  </a:lnTo>
                  <a:lnTo>
                    <a:pt x="314" y="660"/>
                  </a:lnTo>
                  <a:lnTo>
                    <a:pt x="413" y="495"/>
                  </a:lnTo>
                  <a:lnTo>
                    <a:pt x="544" y="380"/>
                  </a:lnTo>
                  <a:lnTo>
                    <a:pt x="676" y="281"/>
                  </a:lnTo>
                  <a:lnTo>
                    <a:pt x="759" y="231"/>
                  </a:lnTo>
                  <a:lnTo>
                    <a:pt x="841" y="215"/>
                  </a:lnTo>
                  <a:lnTo>
                    <a:pt x="924" y="198"/>
                  </a:lnTo>
                  <a:lnTo>
                    <a:pt x="1022" y="182"/>
                  </a:lnTo>
                  <a:close/>
                  <a:moveTo>
                    <a:pt x="1006" y="0"/>
                  </a:moveTo>
                  <a:lnTo>
                    <a:pt x="907" y="17"/>
                  </a:lnTo>
                  <a:lnTo>
                    <a:pt x="808" y="33"/>
                  </a:lnTo>
                  <a:lnTo>
                    <a:pt x="709" y="66"/>
                  </a:lnTo>
                  <a:lnTo>
                    <a:pt x="610" y="116"/>
                  </a:lnTo>
                  <a:lnTo>
                    <a:pt x="511" y="165"/>
                  </a:lnTo>
                  <a:lnTo>
                    <a:pt x="429" y="231"/>
                  </a:lnTo>
                  <a:lnTo>
                    <a:pt x="347" y="297"/>
                  </a:lnTo>
                  <a:lnTo>
                    <a:pt x="281" y="380"/>
                  </a:lnTo>
                  <a:lnTo>
                    <a:pt x="215" y="462"/>
                  </a:lnTo>
                  <a:lnTo>
                    <a:pt x="149" y="561"/>
                  </a:lnTo>
                  <a:lnTo>
                    <a:pt x="99" y="660"/>
                  </a:lnTo>
                  <a:lnTo>
                    <a:pt x="66" y="759"/>
                  </a:lnTo>
                  <a:lnTo>
                    <a:pt x="33" y="874"/>
                  </a:lnTo>
                  <a:lnTo>
                    <a:pt x="17" y="990"/>
                  </a:lnTo>
                  <a:lnTo>
                    <a:pt x="0" y="1105"/>
                  </a:lnTo>
                  <a:lnTo>
                    <a:pt x="0" y="1237"/>
                  </a:lnTo>
                  <a:lnTo>
                    <a:pt x="0" y="1352"/>
                  </a:lnTo>
                  <a:lnTo>
                    <a:pt x="17" y="1468"/>
                  </a:lnTo>
                  <a:lnTo>
                    <a:pt x="50" y="1583"/>
                  </a:lnTo>
                  <a:lnTo>
                    <a:pt x="83" y="1698"/>
                  </a:lnTo>
                  <a:lnTo>
                    <a:pt x="132" y="1797"/>
                  </a:lnTo>
                  <a:lnTo>
                    <a:pt x="182" y="1896"/>
                  </a:lnTo>
                  <a:lnTo>
                    <a:pt x="248" y="1995"/>
                  </a:lnTo>
                  <a:lnTo>
                    <a:pt x="314" y="2077"/>
                  </a:lnTo>
                  <a:lnTo>
                    <a:pt x="396" y="2160"/>
                  </a:lnTo>
                  <a:lnTo>
                    <a:pt x="478" y="2226"/>
                  </a:lnTo>
                  <a:lnTo>
                    <a:pt x="577" y="2275"/>
                  </a:lnTo>
                  <a:lnTo>
                    <a:pt x="660" y="2325"/>
                  </a:lnTo>
                  <a:lnTo>
                    <a:pt x="759" y="2374"/>
                  </a:lnTo>
                  <a:lnTo>
                    <a:pt x="858" y="2391"/>
                  </a:lnTo>
                  <a:lnTo>
                    <a:pt x="973" y="2407"/>
                  </a:lnTo>
                  <a:lnTo>
                    <a:pt x="1154" y="2407"/>
                  </a:lnTo>
                  <a:lnTo>
                    <a:pt x="1336" y="2374"/>
                  </a:lnTo>
                  <a:lnTo>
                    <a:pt x="1517" y="2292"/>
                  </a:lnTo>
                  <a:lnTo>
                    <a:pt x="1665" y="2176"/>
                  </a:lnTo>
                  <a:lnTo>
                    <a:pt x="1814" y="2044"/>
                  </a:lnTo>
                  <a:lnTo>
                    <a:pt x="1880" y="1946"/>
                  </a:lnTo>
                  <a:lnTo>
                    <a:pt x="1929" y="1847"/>
                  </a:lnTo>
                  <a:lnTo>
                    <a:pt x="1978" y="1748"/>
                  </a:lnTo>
                  <a:lnTo>
                    <a:pt x="2028" y="1649"/>
                  </a:lnTo>
                  <a:lnTo>
                    <a:pt x="2061" y="1533"/>
                  </a:lnTo>
                  <a:lnTo>
                    <a:pt x="2077" y="1418"/>
                  </a:lnTo>
                  <a:lnTo>
                    <a:pt x="2094" y="1303"/>
                  </a:lnTo>
                  <a:lnTo>
                    <a:pt x="2094" y="1187"/>
                  </a:lnTo>
                  <a:lnTo>
                    <a:pt x="2077" y="1072"/>
                  </a:lnTo>
                  <a:lnTo>
                    <a:pt x="2061" y="957"/>
                  </a:lnTo>
                  <a:lnTo>
                    <a:pt x="2044" y="841"/>
                  </a:lnTo>
                  <a:lnTo>
                    <a:pt x="1995" y="726"/>
                  </a:lnTo>
                  <a:lnTo>
                    <a:pt x="1962" y="627"/>
                  </a:lnTo>
                  <a:lnTo>
                    <a:pt x="1896" y="528"/>
                  </a:lnTo>
                  <a:lnTo>
                    <a:pt x="1847" y="429"/>
                  </a:lnTo>
                  <a:lnTo>
                    <a:pt x="1764" y="347"/>
                  </a:lnTo>
                  <a:lnTo>
                    <a:pt x="1682" y="264"/>
                  </a:lnTo>
                  <a:lnTo>
                    <a:pt x="1599" y="198"/>
                  </a:lnTo>
                  <a:lnTo>
                    <a:pt x="1517" y="132"/>
                  </a:lnTo>
                  <a:lnTo>
                    <a:pt x="1418" y="83"/>
                  </a:lnTo>
                  <a:lnTo>
                    <a:pt x="1319" y="50"/>
                  </a:lnTo>
                  <a:lnTo>
                    <a:pt x="1220" y="17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5"/>
            <p:cNvSpPr/>
            <p:nvPr/>
          </p:nvSpPr>
          <p:spPr>
            <a:xfrm>
              <a:off x="1539483" y="3138805"/>
              <a:ext cx="56174" cy="64503"/>
            </a:xfrm>
            <a:custGeom>
              <a:rect b="b" l="l" r="r" t="t"/>
              <a:pathLst>
                <a:path extrusionOk="0" h="2424" w="2111">
                  <a:moveTo>
                    <a:pt x="1023" y="182"/>
                  </a:moveTo>
                  <a:lnTo>
                    <a:pt x="1204" y="199"/>
                  </a:lnTo>
                  <a:lnTo>
                    <a:pt x="1369" y="264"/>
                  </a:lnTo>
                  <a:lnTo>
                    <a:pt x="1517" y="347"/>
                  </a:lnTo>
                  <a:lnTo>
                    <a:pt x="1649" y="462"/>
                  </a:lnTo>
                  <a:lnTo>
                    <a:pt x="1764" y="627"/>
                  </a:lnTo>
                  <a:lnTo>
                    <a:pt x="1847" y="792"/>
                  </a:lnTo>
                  <a:lnTo>
                    <a:pt x="1896" y="990"/>
                  </a:lnTo>
                  <a:lnTo>
                    <a:pt x="1929" y="1188"/>
                  </a:lnTo>
                  <a:lnTo>
                    <a:pt x="1913" y="1402"/>
                  </a:lnTo>
                  <a:lnTo>
                    <a:pt x="1863" y="1583"/>
                  </a:lnTo>
                  <a:lnTo>
                    <a:pt x="1797" y="1764"/>
                  </a:lnTo>
                  <a:lnTo>
                    <a:pt x="1682" y="1929"/>
                  </a:lnTo>
                  <a:lnTo>
                    <a:pt x="1550" y="2061"/>
                  </a:lnTo>
                  <a:lnTo>
                    <a:pt x="1402" y="2144"/>
                  </a:lnTo>
                  <a:lnTo>
                    <a:pt x="1253" y="2210"/>
                  </a:lnTo>
                  <a:lnTo>
                    <a:pt x="1089" y="2243"/>
                  </a:lnTo>
                  <a:lnTo>
                    <a:pt x="907" y="2226"/>
                  </a:lnTo>
                  <a:lnTo>
                    <a:pt x="742" y="2160"/>
                  </a:lnTo>
                  <a:lnTo>
                    <a:pt x="594" y="2078"/>
                  </a:lnTo>
                  <a:lnTo>
                    <a:pt x="462" y="1962"/>
                  </a:lnTo>
                  <a:lnTo>
                    <a:pt x="347" y="1797"/>
                  </a:lnTo>
                  <a:lnTo>
                    <a:pt x="264" y="1633"/>
                  </a:lnTo>
                  <a:lnTo>
                    <a:pt x="215" y="1435"/>
                  </a:lnTo>
                  <a:lnTo>
                    <a:pt x="182" y="1237"/>
                  </a:lnTo>
                  <a:lnTo>
                    <a:pt x="198" y="1023"/>
                  </a:lnTo>
                  <a:lnTo>
                    <a:pt x="248" y="841"/>
                  </a:lnTo>
                  <a:lnTo>
                    <a:pt x="314" y="660"/>
                  </a:lnTo>
                  <a:lnTo>
                    <a:pt x="429" y="512"/>
                  </a:lnTo>
                  <a:lnTo>
                    <a:pt x="545" y="380"/>
                  </a:lnTo>
                  <a:lnTo>
                    <a:pt x="693" y="281"/>
                  </a:lnTo>
                  <a:lnTo>
                    <a:pt x="775" y="248"/>
                  </a:lnTo>
                  <a:lnTo>
                    <a:pt x="858" y="215"/>
                  </a:lnTo>
                  <a:lnTo>
                    <a:pt x="940" y="199"/>
                  </a:lnTo>
                  <a:lnTo>
                    <a:pt x="1023" y="182"/>
                  </a:lnTo>
                  <a:close/>
                  <a:moveTo>
                    <a:pt x="1023" y="1"/>
                  </a:moveTo>
                  <a:lnTo>
                    <a:pt x="924" y="17"/>
                  </a:lnTo>
                  <a:lnTo>
                    <a:pt x="808" y="34"/>
                  </a:lnTo>
                  <a:lnTo>
                    <a:pt x="709" y="67"/>
                  </a:lnTo>
                  <a:lnTo>
                    <a:pt x="627" y="116"/>
                  </a:lnTo>
                  <a:lnTo>
                    <a:pt x="528" y="166"/>
                  </a:lnTo>
                  <a:lnTo>
                    <a:pt x="446" y="231"/>
                  </a:lnTo>
                  <a:lnTo>
                    <a:pt x="363" y="297"/>
                  </a:lnTo>
                  <a:lnTo>
                    <a:pt x="297" y="380"/>
                  </a:lnTo>
                  <a:lnTo>
                    <a:pt x="231" y="462"/>
                  </a:lnTo>
                  <a:lnTo>
                    <a:pt x="165" y="561"/>
                  </a:lnTo>
                  <a:lnTo>
                    <a:pt x="116" y="660"/>
                  </a:lnTo>
                  <a:lnTo>
                    <a:pt x="83" y="759"/>
                  </a:lnTo>
                  <a:lnTo>
                    <a:pt x="50" y="874"/>
                  </a:lnTo>
                  <a:lnTo>
                    <a:pt x="17" y="990"/>
                  </a:lnTo>
                  <a:lnTo>
                    <a:pt x="1" y="1122"/>
                  </a:lnTo>
                  <a:lnTo>
                    <a:pt x="1" y="1237"/>
                  </a:lnTo>
                  <a:lnTo>
                    <a:pt x="17" y="1385"/>
                  </a:lnTo>
                  <a:lnTo>
                    <a:pt x="67" y="1385"/>
                  </a:lnTo>
                  <a:lnTo>
                    <a:pt x="99" y="1402"/>
                  </a:lnTo>
                  <a:lnTo>
                    <a:pt x="149" y="1435"/>
                  </a:lnTo>
                  <a:lnTo>
                    <a:pt x="198" y="1484"/>
                  </a:lnTo>
                  <a:lnTo>
                    <a:pt x="215" y="1550"/>
                  </a:lnTo>
                  <a:lnTo>
                    <a:pt x="231" y="1616"/>
                  </a:lnTo>
                  <a:lnTo>
                    <a:pt x="248" y="1666"/>
                  </a:lnTo>
                  <a:lnTo>
                    <a:pt x="231" y="1732"/>
                  </a:lnTo>
                  <a:lnTo>
                    <a:pt x="215" y="1797"/>
                  </a:lnTo>
                  <a:lnTo>
                    <a:pt x="165" y="1847"/>
                  </a:lnTo>
                  <a:lnTo>
                    <a:pt x="248" y="1962"/>
                  </a:lnTo>
                  <a:lnTo>
                    <a:pt x="330" y="2078"/>
                  </a:lnTo>
                  <a:lnTo>
                    <a:pt x="413" y="2160"/>
                  </a:lnTo>
                  <a:lnTo>
                    <a:pt x="495" y="2226"/>
                  </a:lnTo>
                  <a:lnTo>
                    <a:pt x="578" y="2292"/>
                  </a:lnTo>
                  <a:lnTo>
                    <a:pt x="676" y="2341"/>
                  </a:lnTo>
                  <a:lnTo>
                    <a:pt x="775" y="2374"/>
                  </a:lnTo>
                  <a:lnTo>
                    <a:pt x="874" y="2391"/>
                  </a:lnTo>
                  <a:lnTo>
                    <a:pt x="973" y="2407"/>
                  </a:lnTo>
                  <a:lnTo>
                    <a:pt x="1089" y="2424"/>
                  </a:lnTo>
                  <a:lnTo>
                    <a:pt x="1154" y="2407"/>
                  </a:lnTo>
                  <a:lnTo>
                    <a:pt x="1352" y="2374"/>
                  </a:lnTo>
                  <a:lnTo>
                    <a:pt x="1517" y="2292"/>
                  </a:lnTo>
                  <a:lnTo>
                    <a:pt x="1682" y="2177"/>
                  </a:lnTo>
                  <a:lnTo>
                    <a:pt x="1830" y="2045"/>
                  </a:lnTo>
                  <a:lnTo>
                    <a:pt x="1896" y="1946"/>
                  </a:lnTo>
                  <a:lnTo>
                    <a:pt x="1946" y="1847"/>
                  </a:lnTo>
                  <a:lnTo>
                    <a:pt x="1995" y="1748"/>
                  </a:lnTo>
                  <a:lnTo>
                    <a:pt x="2045" y="1649"/>
                  </a:lnTo>
                  <a:lnTo>
                    <a:pt x="2061" y="1534"/>
                  </a:lnTo>
                  <a:lnTo>
                    <a:pt x="2094" y="1418"/>
                  </a:lnTo>
                  <a:lnTo>
                    <a:pt x="2094" y="1303"/>
                  </a:lnTo>
                  <a:lnTo>
                    <a:pt x="2111" y="1188"/>
                  </a:lnTo>
                  <a:lnTo>
                    <a:pt x="2094" y="1072"/>
                  </a:lnTo>
                  <a:lnTo>
                    <a:pt x="2078" y="957"/>
                  </a:lnTo>
                  <a:lnTo>
                    <a:pt x="2045" y="841"/>
                  </a:lnTo>
                  <a:lnTo>
                    <a:pt x="2012" y="726"/>
                  </a:lnTo>
                  <a:lnTo>
                    <a:pt x="1962" y="627"/>
                  </a:lnTo>
                  <a:lnTo>
                    <a:pt x="1913" y="528"/>
                  </a:lnTo>
                  <a:lnTo>
                    <a:pt x="1847" y="429"/>
                  </a:lnTo>
                  <a:lnTo>
                    <a:pt x="1781" y="347"/>
                  </a:lnTo>
                  <a:lnTo>
                    <a:pt x="1698" y="264"/>
                  </a:lnTo>
                  <a:lnTo>
                    <a:pt x="1616" y="199"/>
                  </a:lnTo>
                  <a:lnTo>
                    <a:pt x="1534" y="133"/>
                  </a:lnTo>
                  <a:lnTo>
                    <a:pt x="1435" y="83"/>
                  </a:lnTo>
                  <a:lnTo>
                    <a:pt x="1336" y="50"/>
                  </a:lnTo>
                  <a:lnTo>
                    <a:pt x="1237" y="34"/>
                  </a:lnTo>
                  <a:lnTo>
                    <a:pt x="1138" y="17"/>
                  </a:lnTo>
                  <a:lnTo>
                    <a:pt x="1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5"/>
            <p:cNvSpPr/>
            <p:nvPr/>
          </p:nvSpPr>
          <p:spPr>
            <a:xfrm>
              <a:off x="1531580" y="3161610"/>
              <a:ext cx="16259" cy="31187"/>
            </a:xfrm>
            <a:custGeom>
              <a:rect b="b" l="l" r="r" t="t"/>
              <a:pathLst>
                <a:path extrusionOk="0" h="1172" w="611">
                  <a:moveTo>
                    <a:pt x="50" y="1"/>
                  </a:moveTo>
                  <a:lnTo>
                    <a:pt x="34" y="17"/>
                  </a:lnTo>
                  <a:lnTo>
                    <a:pt x="17" y="34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116" y="479"/>
                  </a:lnTo>
                  <a:lnTo>
                    <a:pt x="149" y="512"/>
                  </a:lnTo>
                  <a:lnTo>
                    <a:pt x="182" y="528"/>
                  </a:lnTo>
                  <a:lnTo>
                    <a:pt x="232" y="545"/>
                  </a:lnTo>
                  <a:lnTo>
                    <a:pt x="331" y="578"/>
                  </a:lnTo>
                  <a:lnTo>
                    <a:pt x="380" y="627"/>
                  </a:lnTo>
                  <a:lnTo>
                    <a:pt x="413" y="660"/>
                  </a:lnTo>
                  <a:lnTo>
                    <a:pt x="446" y="726"/>
                  </a:lnTo>
                  <a:lnTo>
                    <a:pt x="446" y="792"/>
                  </a:lnTo>
                  <a:lnTo>
                    <a:pt x="429" y="858"/>
                  </a:lnTo>
                  <a:lnTo>
                    <a:pt x="413" y="907"/>
                  </a:lnTo>
                  <a:lnTo>
                    <a:pt x="364" y="940"/>
                  </a:lnTo>
                  <a:lnTo>
                    <a:pt x="314" y="973"/>
                  </a:lnTo>
                  <a:lnTo>
                    <a:pt x="232" y="1006"/>
                  </a:lnTo>
                  <a:lnTo>
                    <a:pt x="182" y="1006"/>
                  </a:lnTo>
                  <a:lnTo>
                    <a:pt x="149" y="1023"/>
                  </a:lnTo>
                  <a:lnTo>
                    <a:pt x="133" y="1039"/>
                  </a:lnTo>
                  <a:lnTo>
                    <a:pt x="116" y="1056"/>
                  </a:lnTo>
                  <a:lnTo>
                    <a:pt x="100" y="1089"/>
                  </a:lnTo>
                  <a:lnTo>
                    <a:pt x="116" y="1122"/>
                  </a:lnTo>
                  <a:lnTo>
                    <a:pt x="133" y="1138"/>
                  </a:lnTo>
                  <a:lnTo>
                    <a:pt x="149" y="1155"/>
                  </a:lnTo>
                  <a:lnTo>
                    <a:pt x="182" y="1171"/>
                  </a:lnTo>
                  <a:lnTo>
                    <a:pt x="314" y="1138"/>
                  </a:lnTo>
                  <a:lnTo>
                    <a:pt x="380" y="1122"/>
                  </a:lnTo>
                  <a:lnTo>
                    <a:pt x="446" y="1089"/>
                  </a:lnTo>
                  <a:lnTo>
                    <a:pt x="512" y="1039"/>
                  </a:lnTo>
                  <a:lnTo>
                    <a:pt x="561" y="973"/>
                  </a:lnTo>
                  <a:lnTo>
                    <a:pt x="594" y="891"/>
                  </a:lnTo>
                  <a:lnTo>
                    <a:pt x="611" y="809"/>
                  </a:lnTo>
                  <a:lnTo>
                    <a:pt x="611" y="710"/>
                  </a:lnTo>
                  <a:lnTo>
                    <a:pt x="578" y="644"/>
                  </a:lnTo>
                  <a:lnTo>
                    <a:pt x="545" y="578"/>
                  </a:lnTo>
                  <a:lnTo>
                    <a:pt x="495" y="512"/>
                  </a:lnTo>
                  <a:lnTo>
                    <a:pt x="446" y="479"/>
                  </a:lnTo>
                  <a:lnTo>
                    <a:pt x="380" y="429"/>
                  </a:lnTo>
                  <a:lnTo>
                    <a:pt x="265" y="396"/>
                  </a:lnTo>
                  <a:lnTo>
                    <a:pt x="149" y="50"/>
                  </a:lnTo>
                  <a:lnTo>
                    <a:pt x="133" y="17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241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5"/>
            <p:cNvSpPr/>
            <p:nvPr/>
          </p:nvSpPr>
          <p:spPr>
            <a:xfrm>
              <a:off x="1528519" y="3158124"/>
              <a:ext cx="14928" cy="6599"/>
            </a:xfrm>
            <a:custGeom>
              <a:rect b="b" l="l" r="r" t="t"/>
              <a:pathLst>
                <a:path extrusionOk="0" h="248" w="561">
                  <a:moveTo>
                    <a:pt x="116" y="0"/>
                  </a:moveTo>
                  <a:lnTo>
                    <a:pt x="50" y="16"/>
                  </a:lnTo>
                  <a:lnTo>
                    <a:pt x="17" y="33"/>
                  </a:lnTo>
                  <a:lnTo>
                    <a:pt x="0" y="66"/>
                  </a:lnTo>
                  <a:lnTo>
                    <a:pt x="17" y="115"/>
                  </a:lnTo>
                  <a:lnTo>
                    <a:pt x="50" y="148"/>
                  </a:lnTo>
                  <a:lnTo>
                    <a:pt x="99" y="148"/>
                  </a:lnTo>
                  <a:lnTo>
                    <a:pt x="182" y="132"/>
                  </a:lnTo>
                  <a:lnTo>
                    <a:pt x="281" y="132"/>
                  </a:lnTo>
                  <a:lnTo>
                    <a:pt x="363" y="165"/>
                  </a:lnTo>
                  <a:lnTo>
                    <a:pt x="429" y="231"/>
                  </a:lnTo>
                  <a:lnTo>
                    <a:pt x="462" y="247"/>
                  </a:lnTo>
                  <a:lnTo>
                    <a:pt x="479" y="247"/>
                  </a:lnTo>
                  <a:lnTo>
                    <a:pt x="528" y="231"/>
                  </a:lnTo>
                  <a:lnTo>
                    <a:pt x="561" y="198"/>
                  </a:lnTo>
                  <a:lnTo>
                    <a:pt x="561" y="165"/>
                  </a:lnTo>
                  <a:lnTo>
                    <a:pt x="544" y="148"/>
                  </a:lnTo>
                  <a:lnTo>
                    <a:pt x="429" y="66"/>
                  </a:lnTo>
                  <a:lnTo>
                    <a:pt x="314" y="16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5"/>
            <p:cNvSpPr/>
            <p:nvPr/>
          </p:nvSpPr>
          <p:spPr>
            <a:xfrm>
              <a:off x="1437273" y="3130929"/>
              <a:ext cx="43028" cy="23710"/>
            </a:xfrm>
            <a:custGeom>
              <a:rect b="b" l="l" r="r" t="t"/>
              <a:pathLst>
                <a:path extrusionOk="0" h="891" w="1617">
                  <a:moveTo>
                    <a:pt x="50" y="0"/>
                  </a:moveTo>
                  <a:lnTo>
                    <a:pt x="34" y="16"/>
                  </a:lnTo>
                  <a:lnTo>
                    <a:pt x="1" y="66"/>
                  </a:lnTo>
                  <a:lnTo>
                    <a:pt x="17" y="115"/>
                  </a:lnTo>
                  <a:lnTo>
                    <a:pt x="34" y="132"/>
                  </a:lnTo>
                  <a:lnTo>
                    <a:pt x="67" y="132"/>
                  </a:lnTo>
                  <a:lnTo>
                    <a:pt x="265" y="165"/>
                  </a:lnTo>
                  <a:lnTo>
                    <a:pt x="462" y="214"/>
                  </a:lnTo>
                  <a:lnTo>
                    <a:pt x="660" y="280"/>
                  </a:lnTo>
                  <a:lnTo>
                    <a:pt x="841" y="363"/>
                  </a:lnTo>
                  <a:lnTo>
                    <a:pt x="1023" y="462"/>
                  </a:lnTo>
                  <a:lnTo>
                    <a:pt x="1188" y="577"/>
                  </a:lnTo>
                  <a:lnTo>
                    <a:pt x="1336" y="709"/>
                  </a:lnTo>
                  <a:lnTo>
                    <a:pt x="1484" y="857"/>
                  </a:lnTo>
                  <a:lnTo>
                    <a:pt x="1517" y="890"/>
                  </a:lnTo>
                  <a:lnTo>
                    <a:pt x="1534" y="890"/>
                  </a:lnTo>
                  <a:lnTo>
                    <a:pt x="1583" y="874"/>
                  </a:lnTo>
                  <a:lnTo>
                    <a:pt x="1616" y="841"/>
                  </a:lnTo>
                  <a:lnTo>
                    <a:pt x="1616" y="808"/>
                  </a:lnTo>
                  <a:lnTo>
                    <a:pt x="1600" y="791"/>
                  </a:lnTo>
                  <a:lnTo>
                    <a:pt x="1451" y="626"/>
                  </a:lnTo>
                  <a:lnTo>
                    <a:pt x="1287" y="478"/>
                  </a:lnTo>
                  <a:lnTo>
                    <a:pt x="1105" y="363"/>
                  </a:lnTo>
                  <a:lnTo>
                    <a:pt x="924" y="247"/>
                  </a:lnTo>
                  <a:lnTo>
                    <a:pt x="726" y="165"/>
                  </a:lnTo>
                  <a:lnTo>
                    <a:pt x="512" y="82"/>
                  </a:lnTo>
                  <a:lnTo>
                    <a:pt x="298" y="3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5"/>
            <p:cNvSpPr/>
            <p:nvPr/>
          </p:nvSpPr>
          <p:spPr>
            <a:xfrm>
              <a:off x="1730304" y="4449458"/>
              <a:ext cx="102209" cy="181187"/>
            </a:xfrm>
            <a:custGeom>
              <a:rect b="b" l="l" r="r" t="t"/>
              <a:pathLst>
                <a:path extrusionOk="0" h="6809" w="3841">
                  <a:moveTo>
                    <a:pt x="132" y="0"/>
                  </a:moveTo>
                  <a:lnTo>
                    <a:pt x="0" y="6314"/>
                  </a:lnTo>
                  <a:lnTo>
                    <a:pt x="264" y="6479"/>
                  </a:lnTo>
                  <a:lnTo>
                    <a:pt x="544" y="6611"/>
                  </a:lnTo>
                  <a:lnTo>
                    <a:pt x="824" y="6693"/>
                  </a:lnTo>
                  <a:lnTo>
                    <a:pt x="1088" y="6759"/>
                  </a:lnTo>
                  <a:lnTo>
                    <a:pt x="1368" y="6792"/>
                  </a:lnTo>
                  <a:lnTo>
                    <a:pt x="1632" y="6808"/>
                  </a:lnTo>
                  <a:lnTo>
                    <a:pt x="1879" y="6792"/>
                  </a:lnTo>
                  <a:lnTo>
                    <a:pt x="2110" y="6775"/>
                  </a:lnTo>
                  <a:lnTo>
                    <a:pt x="2324" y="6742"/>
                  </a:lnTo>
                  <a:lnTo>
                    <a:pt x="2522" y="6693"/>
                  </a:lnTo>
                  <a:lnTo>
                    <a:pt x="2852" y="6594"/>
                  </a:lnTo>
                  <a:lnTo>
                    <a:pt x="3066" y="6512"/>
                  </a:lnTo>
                  <a:lnTo>
                    <a:pt x="3149" y="6479"/>
                  </a:lnTo>
                  <a:lnTo>
                    <a:pt x="3841" y="168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77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5"/>
            <p:cNvSpPr/>
            <p:nvPr/>
          </p:nvSpPr>
          <p:spPr>
            <a:xfrm>
              <a:off x="1693449" y="4587618"/>
              <a:ext cx="311470" cy="150932"/>
            </a:xfrm>
            <a:custGeom>
              <a:rect b="b" l="l" r="r" t="t"/>
              <a:pathLst>
                <a:path extrusionOk="0" h="5672" w="11705">
                  <a:moveTo>
                    <a:pt x="4995" y="1"/>
                  </a:moveTo>
                  <a:lnTo>
                    <a:pt x="4830" y="17"/>
                  </a:lnTo>
                  <a:lnTo>
                    <a:pt x="4665" y="67"/>
                  </a:lnTo>
                  <a:lnTo>
                    <a:pt x="4501" y="133"/>
                  </a:lnTo>
                  <a:lnTo>
                    <a:pt x="4336" y="232"/>
                  </a:lnTo>
                  <a:lnTo>
                    <a:pt x="4171" y="331"/>
                  </a:lnTo>
                  <a:lnTo>
                    <a:pt x="4023" y="446"/>
                  </a:lnTo>
                  <a:lnTo>
                    <a:pt x="3759" y="693"/>
                  </a:lnTo>
                  <a:lnTo>
                    <a:pt x="3545" y="924"/>
                  </a:lnTo>
                  <a:lnTo>
                    <a:pt x="3347" y="1155"/>
                  </a:lnTo>
                  <a:lnTo>
                    <a:pt x="3264" y="1188"/>
                  </a:lnTo>
                  <a:lnTo>
                    <a:pt x="3034" y="1221"/>
                  </a:lnTo>
                  <a:lnTo>
                    <a:pt x="2704" y="1254"/>
                  </a:lnTo>
                  <a:lnTo>
                    <a:pt x="2523" y="1270"/>
                  </a:lnTo>
                  <a:lnTo>
                    <a:pt x="2308" y="1270"/>
                  </a:lnTo>
                  <a:lnTo>
                    <a:pt x="2094" y="1254"/>
                  </a:lnTo>
                  <a:lnTo>
                    <a:pt x="1880" y="1221"/>
                  </a:lnTo>
                  <a:lnTo>
                    <a:pt x="1665" y="1155"/>
                  </a:lnTo>
                  <a:lnTo>
                    <a:pt x="1451" y="1072"/>
                  </a:lnTo>
                  <a:lnTo>
                    <a:pt x="1253" y="957"/>
                  </a:lnTo>
                  <a:lnTo>
                    <a:pt x="1055" y="825"/>
                  </a:lnTo>
                  <a:lnTo>
                    <a:pt x="973" y="743"/>
                  </a:lnTo>
                  <a:lnTo>
                    <a:pt x="891" y="644"/>
                  </a:lnTo>
                  <a:lnTo>
                    <a:pt x="825" y="545"/>
                  </a:lnTo>
                  <a:lnTo>
                    <a:pt x="742" y="429"/>
                  </a:lnTo>
                  <a:lnTo>
                    <a:pt x="676" y="380"/>
                  </a:lnTo>
                  <a:lnTo>
                    <a:pt x="561" y="380"/>
                  </a:lnTo>
                  <a:lnTo>
                    <a:pt x="511" y="413"/>
                  </a:lnTo>
                  <a:lnTo>
                    <a:pt x="446" y="446"/>
                  </a:lnTo>
                  <a:lnTo>
                    <a:pt x="413" y="512"/>
                  </a:lnTo>
                  <a:lnTo>
                    <a:pt x="363" y="594"/>
                  </a:lnTo>
                  <a:lnTo>
                    <a:pt x="314" y="693"/>
                  </a:lnTo>
                  <a:lnTo>
                    <a:pt x="248" y="908"/>
                  </a:lnTo>
                  <a:lnTo>
                    <a:pt x="182" y="1188"/>
                  </a:lnTo>
                  <a:lnTo>
                    <a:pt x="132" y="1517"/>
                  </a:lnTo>
                  <a:lnTo>
                    <a:pt x="99" y="1864"/>
                  </a:lnTo>
                  <a:lnTo>
                    <a:pt x="33" y="2638"/>
                  </a:lnTo>
                  <a:lnTo>
                    <a:pt x="17" y="3430"/>
                  </a:lnTo>
                  <a:lnTo>
                    <a:pt x="0" y="4204"/>
                  </a:lnTo>
                  <a:lnTo>
                    <a:pt x="17" y="4880"/>
                  </a:lnTo>
                  <a:lnTo>
                    <a:pt x="0" y="5127"/>
                  </a:lnTo>
                  <a:lnTo>
                    <a:pt x="17" y="5391"/>
                  </a:lnTo>
                  <a:lnTo>
                    <a:pt x="33" y="5671"/>
                  </a:lnTo>
                  <a:lnTo>
                    <a:pt x="11704" y="5671"/>
                  </a:lnTo>
                  <a:lnTo>
                    <a:pt x="11704" y="5605"/>
                  </a:lnTo>
                  <a:lnTo>
                    <a:pt x="11704" y="5441"/>
                  </a:lnTo>
                  <a:lnTo>
                    <a:pt x="11688" y="5193"/>
                  </a:lnTo>
                  <a:lnTo>
                    <a:pt x="11622" y="4880"/>
                  </a:lnTo>
                  <a:lnTo>
                    <a:pt x="11556" y="4666"/>
                  </a:lnTo>
                  <a:lnTo>
                    <a:pt x="11473" y="4435"/>
                  </a:lnTo>
                  <a:lnTo>
                    <a:pt x="11358" y="4221"/>
                  </a:lnTo>
                  <a:lnTo>
                    <a:pt x="11210" y="3974"/>
                  </a:lnTo>
                  <a:lnTo>
                    <a:pt x="11028" y="3743"/>
                  </a:lnTo>
                  <a:lnTo>
                    <a:pt x="10814" y="3528"/>
                  </a:lnTo>
                  <a:lnTo>
                    <a:pt x="10550" y="3314"/>
                  </a:lnTo>
                  <a:lnTo>
                    <a:pt x="10402" y="3215"/>
                  </a:lnTo>
                  <a:lnTo>
                    <a:pt x="10237" y="3116"/>
                  </a:lnTo>
                  <a:lnTo>
                    <a:pt x="9940" y="2968"/>
                  </a:lnTo>
                  <a:lnTo>
                    <a:pt x="9660" y="2853"/>
                  </a:lnTo>
                  <a:lnTo>
                    <a:pt x="9396" y="2770"/>
                  </a:lnTo>
                  <a:lnTo>
                    <a:pt x="9133" y="2704"/>
                  </a:lnTo>
                  <a:lnTo>
                    <a:pt x="8918" y="2671"/>
                  </a:lnTo>
                  <a:lnTo>
                    <a:pt x="8704" y="2655"/>
                  </a:lnTo>
                  <a:lnTo>
                    <a:pt x="8292" y="2622"/>
                  </a:lnTo>
                  <a:lnTo>
                    <a:pt x="7534" y="2605"/>
                  </a:lnTo>
                  <a:lnTo>
                    <a:pt x="7171" y="2589"/>
                  </a:lnTo>
                  <a:lnTo>
                    <a:pt x="7006" y="2556"/>
                  </a:lnTo>
                  <a:lnTo>
                    <a:pt x="6825" y="2523"/>
                  </a:lnTo>
                  <a:lnTo>
                    <a:pt x="6676" y="2473"/>
                  </a:lnTo>
                  <a:lnTo>
                    <a:pt x="6512" y="2408"/>
                  </a:lnTo>
                  <a:lnTo>
                    <a:pt x="6363" y="2325"/>
                  </a:lnTo>
                  <a:lnTo>
                    <a:pt x="6215" y="2226"/>
                  </a:lnTo>
                  <a:lnTo>
                    <a:pt x="6034" y="2078"/>
                  </a:lnTo>
                  <a:lnTo>
                    <a:pt x="5918" y="1930"/>
                  </a:lnTo>
                  <a:lnTo>
                    <a:pt x="5819" y="1781"/>
                  </a:lnTo>
                  <a:lnTo>
                    <a:pt x="5753" y="1633"/>
                  </a:lnTo>
                  <a:lnTo>
                    <a:pt x="5704" y="1484"/>
                  </a:lnTo>
                  <a:lnTo>
                    <a:pt x="5687" y="1320"/>
                  </a:lnTo>
                  <a:lnTo>
                    <a:pt x="5671" y="1039"/>
                  </a:lnTo>
                  <a:lnTo>
                    <a:pt x="5671" y="759"/>
                  </a:lnTo>
                  <a:lnTo>
                    <a:pt x="5654" y="627"/>
                  </a:lnTo>
                  <a:lnTo>
                    <a:pt x="5638" y="512"/>
                  </a:lnTo>
                  <a:lnTo>
                    <a:pt x="5589" y="397"/>
                  </a:lnTo>
                  <a:lnTo>
                    <a:pt x="5523" y="281"/>
                  </a:lnTo>
                  <a:lnTo>
                    <a:pt x="5440" y="182"/>
                  </a:lnTo>
                  <a:lnTo>
                    <a:pt x="5308" y="83"/>
                  </a:lnTo>
                  <a:lnTo>
                    <a:pt x="5226" y="50"/>
                  </a:lnTo>
                  <a:lnTo>
                    <a:pt x="5143" y="34"/>
                  </a:lnTo>
                  <a:lnTo>
                    <a:pt x="5078" y="17"/>
                  </a:lnTo>
                  <a:lnTo>
                    <a:pt x="4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5"/>
            <p:cNvSpPr/>
            <p:nvPr/>
          </p:nvSpPr>
          <p:spPr>
            <a:xfrm>
              <a:off x="1696083" y="4637645"/>
              <a:ext cx="79857" cy="86855"/>
            </a:xfrm>
            <a:custGeom>
              <a:rect b="b" l="l" r="r" t="t"/>
              <a:pathLst>
                <a:path extrusionOk="0" h="3264" w="3001">
                  <a:moveTo>
                    <a:pt x="132" y="0"/>
                  </a:moveTo>
                  <a:lnTo>
                    <a:pt x="83" y="17"/>
                  </a:lnTo>
                  <a:lnTo>
                    <a:pt x="50" y="33"/>
                  </a:lnTo>
                  <a:lnTo>
                    <a:pt x="17" y="66"/>
                  </a:lnTo>
                  <a:lnTo>
                    <a:pt x="0" y="115"/>
                  </a:lnTo>
                  <a:lnTo>
                    <a:pt x="0" y="148"/>
                  </a:lnTo>
                  <a:lnTo>
                    <a:pt x="17" y="181"/>
                  </a:lnTo>
                  <a:lnTo>
                    <a:pt x="66" y="214"/>
                  </a:lnTo>
                  <a:lnTo>
                    <a:pt x="297" y="330"/>
                  </a:lnTo>
                  <a:lnTo>
                    <a:pt x="528" y="462"/>
                  </a:lnTo>
                  <a:lnTo>
                    <a:pt x="742" y="593"/>
                  </a:lnTo>
                  <a:lnTo>
                    <a:pt x="956" y="742"/>
                  </a:lnTo>
                  <a:lnTo>
                    <a:pt x="1171" y="890"/>
                  </a:lnTo>
                  <a:lnTo>
                    <a:pt x="1369" y="1055"/>
                  </a:lnTo>
                  <a:lnTo>
                    <a:pt x="1550" y="1236"/>
                  </a:lnTo>
                  <a:lnTo>
                    <a:pt x="1731" y="1418"/>
                  </a:lnTo>
                  <a:lnTo>
                    <a:pt x="1896" y="1615"/>
                  </a:lnTo>
                  <a:lnTo>
                    <a:pt x="2044" y="1813"/>
                  </a:lnTo>
                  <a:lnTo>
                    <a:pt x="2193" y="2028"/>
                  </a:lnTo>
                  <a:lnTo>
                    <a:pt x="2341" y="2242"/>
                  </a:lnTo>
                  <a:lnTo>
                    <a:pt x="2456" y="2473"/>
                  </a:lnTo>
                  <a:lnTo>
                    <a:pt x="2572" y="2703"/>
                  </a:lnTo>
                  <a:lnTo>
                    <a:pt x="2687" y="2951"/>
                  </a:lnTo>
                  <a:lnTo>
                    <a:pt x="2770" y="3198"/>
                  </a:lnTo>
                  <a:lnTo>
                    <a:pt x="2803" y="3231"/>
                  </a:lnTo>
                  <a:lnTo>
                    <a:pt x="2836" y="3264"/>
                  </a:lnTo>
                  <a:lnTo>
                    <a:pt x="2918" y="3264"/>
                  </a:lnTo>
                  <a:lnTo>
                    <a:pt x="2951" y="3247"/>
                  </a:lnTo>
                  <a:lnTo>
                    <a:pt x="2984" y="3214"/>
                  </a:lnTo>
                  <a:lnTo>
                    <a:pt x="3000" y="3181"/>
                  </a:lnTo>
                  <a:lnTo>
                    <a:pt x="3000" y="3132"/>
                  </a:lnTo>
                  <a:lnTo>
                    <a:pt x="2902" y="2868"/>
                  </a:lnTo>
                  <a:lnTo>
                    <a:pt x="2803" y="2621"/>
                  </a:lnTo>
                  <a:lnTo>
                    <a:pt x="2671" y="2374"/>
                  </a:lnTo>
                  <a:lnTo>
                    <a:pt x="2539" y="2143"/>
                  </a:lnTo>
                  <a:lnTo>
                    <a:pt x="2407" y="1912"/>
                  </a:lnTo>
                  <a:lnTo>
                    <a:pt x="2242" y="1698"/>
                  </a:lnTo>
                  <a:lnTo>
                    <a:pt x="2077" y="1484"/>
                  </a:lnTo>
                  <a:lnTo>
                    <a:pt x="1913" y="1286"/>
                  </a:lnTo>
                  <a:lnTo>
                    <a:pt x="1731" y="1088"/>
                  </a:lnTo>
                  <a:lnTo>
                    <a:pt x="1533" y="907"/>
                  </a:lnTo>
                  <a:lnTo>
                    <a:pt x="1336" y="725"/>
                  </a:lnTo>
                  <a:lnTo>
                    <a:pt x="1121" y="561"/>
                  </a:lnTo>
                  <a:lnTo>
                    <a:pt x="891" y="412"/>
                  </a:lnTo>
                  <a:lnTo>
                    <a:pt x="660" y="264"/>
                  </a:lnTo>
                  <a:lnTo>
                    <a:pt x="429" y="132"/>
                  </a:lnTo>
                  <a:lnTo>
                    <a:pt x="182" y="1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5"/>
            <p:cNvSpPr/>
            <p:nvPr/>
          </p:nvSpPr>
          <p:spPr>
            <a:xfrm>
              <a:off x="1832487" y="4637645"/>
              <a:ext cx="25466" cy="15806"/>
            </a:xfrm>
            <a:custGeom>
              <a:rect b="b" l="l" r="r" t="t"/>
              <a:pathLst>
                <a:path extrusionOk="0" h="594" w="957">
                  <a:moveTo>
                    <a:pt x="825" y="0"/>
                  </a:moveTo>
                  <a:lnTo>
                    <a:pt x="611" y="50"/>
                  </a:lnTo>
                  <a:lnTo>
                    <a:pt x="413" y="148"/>
                  </a:lnTo>
                  <a:lnTo>
                    <a:pt x="232" y="264"/>
                  </a:lnTo>
                  <a:lnTo>
                    <a:pt x="34" y="412"/>
                  </a:lnTo>
                  <a:lnTo>
                    <a:pt x="17" y="445"/>
                  </a:lnTo>
                  <a:lnTo>
                    <a:pt x="1" y="495"/>
                  </a:lnTo>
                  <a:lnTo>
                    <a:pt x="17" y="528"/>
                  </a:lnTo>
                  <a:lnTo>
                    <a:pt x="34" y="561"/>
                  </a:lnTo>
                  <a:lnTo>
                    <a:pt x="83" y="593"/>
                  </a:lnTo>
                  <a:lnTo>
                    <a:pt x="166" y="593"/>
                  </a:lnTo>
                  <a:lnTo>
                    <a:pt x="199" y="577"/>
                  </a:lnTo>
                  <a:lnTo>
                    <a:pt x="364" y="445"/>
                  </a:lnTo>
                  <a:lnTo>
                    <a:pt x="528" y="346"/>
                  </a:lnTo>
                  <a:lnTo>
                    <a:pt x="693" y="264"/>
                  </a:lnTo>
                  <a:lnTo>
                    <a:pt x="875" y="214"/>
                  </a:lnTo>
                  <a:lnTo>
                    <a:pt x="908" y="198"/>
                  </a:lnTo>
                  <a:lnTo>
                    <a:pt x="940" y="165"/>
                  </a:lnTo>
                  <a:lnTo>
                    <a:pt x="957" y="148"/>
                  </a:lnTo>
                  <a:lnTo>
                    <a:pt x="957" y="99"/>
                  </a:lnTo>
                  <a:lnTo>
                    <a:pt x="957" y="66"/>
                  </a:lnTo>
                  <a:lnTo>
                    <a:pt x="940" y="50"/>
                  </a:lnTo>
                  <a:lnTo>
                    <a:pt x="908" y="17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5"/>
            <p:cNvSpPr/>
            <p:nvPr/>
          </p:nvSpPr>
          <p:spPr>
            <a:xfrm>
              <a:off x="1843450" y="4643339"/>
              <a:ext cx="25492" cy="16259"/>
            </a:xfrm>
            <a:custGeom>
              <a:rect b="b" l="l" r="r" t="t"/>
              <a:pathLst>
                <a:path extrusionOk="0" h="611" w="958">
                  <a:moveTo>
                    <a:pt x="825" y="0"/>
                  </a:moveTo>
                  <a:lnTo>
                    <a:pt x="627" y="66"/>
                  </a:lnTo>
                  <a:lnTo>
                    <a:pt x="413" y="165"/>
                  </a:lnTo>
                  <a:lnTo>
                    <a:pt x="232" y="281"/>
                  </a:lnTo>
                  <a:lnTo>
                    <a:pt x="50" y="412"/>
                  </a:lnTo>
                  <a:lnTo>
                    <a:pt x="17" y="462"/>
                  </a:lnTo>
                  <a:lnTo>
                    <a:pt x="1" y="495"/>
                  </a:lnTo>
                  <a:lnTo>
                    <a:pt x="17" y="544"/>
                  </a:lnTo>
                  <a:lnTo>
                    <a:pt x="34" y="577"/>
                  </a:lnTo>
                  <a:lnTo>
                    <a:pt x="83" y="594"/>
                  </a:lnTo>
                  <a:lnTo>
                    <a:pt x="116" y="610"/>
                  </a:lnTo>
                  <a:lnTo>
                    <a:pt x="166" y="610"/>
                  </a:lnTo>
                  <a:lnTo>
                    <a:pt x="199" y="577"/>
                  </a:lnTo>
                  <a:lnTo>
                    <a:pt x="364" y="462"/>
                  </a:lnTo>
                  <a:lnTo>
                    <a:pt x="528" y="363"/>
                  </a:lnTo>
                  <a:lnTo>
                    <a:pt x="693" y="281"/>
                  </a:lnTo>
                  <a:lnTo>
                    <a:pt x="875" y="231"/>
                  </a:lnTo>
                  <a:lnTo>
                    <a:pt x="908" y="215"/>
                  </a:lnTo>
                  <a:lnTo>
                    <a:pt x="941" y="182"/>
                  </a:lnTo>
                  <a:lnTo>
                    <a:pt x="957" y="149"/>
                  </a:lnTo>
                  <a:lnTo>
                    <a:pt x="957" y="116"/>
                  </a:lnTo>
                  <a:lnTo>
                    <a:pt x="957" y="83"/>
                  </a:lnTo>
                  <a:lnTo>
                    <a:pt x="941" y="50"/>
                  </a:lnTo>
                  <a:lnTo>
                    <a:pt x="908" y="33"/>
                  </a:lnTo>
                  <a:lnTo>
                    <a:pt x="875" y="17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5"/>
            <p:cNvSpPr/>
            <p:nvPr/>
          </p:nvSpPr>
          <p:spPr>
            <a:xfrm>
              <a:off x="1857926" y="4649912"/>
              <a:ext cx="25492" cy="15833"/>
            </a:xfrm>
            <a:custGeom>
              <a:rect b="b" l="l" r="r" t="t"/>
              <a:pathLst>
                <a:path extrusionOk="0" h="595" w="958">
                  <a:moveTo>
                    <a:pt x="825" y="1"/>
                  </a:moveTo>
                  <a:lnTo>
                    <a:pt x="611" y="50"/>
                  </a:lnTo>
                  <a:lnTo>
                    <a:pt x="413" y="149"/>
                  </a:lnTo>
                  <a:lnTo>
                    <a:pt x="232" y="264"/>
                  </a:lnTo>
                  <a:lnTo>
                    <a:pt x="34" y="413"/>
                  </a:lnTo>
                  <a:lnTo>
                    <a:pt x="17" y="446"/>
                  </a:lnTo>
                  <a:lnTo>
                    <a:pt x="1" y="495"/>
                  </a:lnTo>
                  <a:lnTo>
                    <a:pt x="17" y="528"/>
                  </a:lnTo>
                  <a:lnTo>
                    <a:pt x="34" y="561"/>
                  </a:lnTo>
                  <a:lnTo>
                    <a:pt x="83" y="594"/>
                  </a:lnTo>
                  <a:lnTo>
                    <a:pt x="166" y="594"/>
                  </a:lnTo>
                  <a:lnTo>
                    <a:pt x="199" y="578"/>
                  </a:lnTo>
                  <a:lnTo>
                    <a:pt x="364" y="446"/>
                  </a:lnTo>
                  <a:lnTo>
                    <a:pt x="528" y="347"/>
                  </a:lnTo>
                  <a:lnTo>
                    <a:pt x="693" y="264"/>
                  </a:lnTo>
                  <a:lnTo>
                    <a:pt x="875" y="215"/>
                  </a:lnTo>
                  <a:lnTo>
                    <a:pt x="908" y="198"/>
                  </a:lnTo>
                  <a:lnTo>
                    <a:pt x="941" y="165"/>
                  </a:lnTo>
                  <a:lnTo>
                    <a:pt x="957" y="149"/>
                  </a:lnTo>
                  <a:lnTo>
                    <a:pt x="957" y="100"/>
                  </a:lnTo>
                  <a:lnTo>
                    <a:pt x="957" y="67"/>
                  </a:lnTo>
                  <a:lnTo>
                    <a:pt x="941" y="50"/>
                  </a:lnTo>
                  <a:lnTo>
                    <a:pt x="908" y="17"/>
                  </a:lnTo>
                  <a:lnTo>
                    <a:pt x="8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5"/>
            <p:cNvSpPr/>
            <p:nvPr/>
          </p:nvSpPr>
          <p:spPr>
            <a:xfrm>
              <a:off x="1875488" y="4652546"/>
              <a:ext cx="25466" cy="16259"/>
            </a:xfrm>
            <a:custGeom>
              <a:rect b="b" l="l" r="r" t="t"/>
              <a:pathLst>
                <a:path extrusionOk="0" h="611" w="957">
                  <a:moveTo>
                    <a:pt x="825" y="1"/>
                  </a:moveTo>
                  <a:lnTo>
                    <a:pt x="610" y="66"/>
                  </a:lnTo>
                  <a:lnTo>
                    <a:pt x="412" y="149"/>
                  </a:lnTo>
                  <a:lnTo>
                    <a:pt x="215" y="264"/>
                  </a:lnTo>
                  <a:lnTo>
                    <a:pt x="33" y="413"/>
                  </a:lnTo>
                  <a:lnTo>
                    <a:pt x="17" y="462"/>
                  </a:lnTo>
                  <a:lnTo>
                    <a:pt x="0" y="495"/>
                  </a:lnTo>
                  <a:lnTo>
                    <a:pt x="17" y="544"/>
                  </a:lnTo>
                  <a:lnTo>
                    <a:pt x="33" y="577"/>
                  </a:lnTo>
                  <a:lnTo>
                    <a:pt x="66" y="594"/>
                  </a:lnTo>
                  <a:lnTo>
                    <a:pt x="116" y="610"/>
                  </a:lnTo>
                  <a:lnTo>
                    <a:pt x="165" y="610"/>
                  </a:lnTo>
                  <a:lnTo>
                    <a:pt x="198" y="577"/>
                  </a:lnTo>
                  <a:lnTo>
                    <a:pt x="363" y="462"/>
                  </a:lnTo>
                  <a:lnTo>
                    <a:pt x="528" y="347"/>
                  </a:lnTo>
                  <a:lnTo>
                    <a:pt x="693" y="281"/>
                  </a:lnTo>
                  <a:lnTo>
                    <a:pt x="874" y="215"/>
                  </a:lnTo>
                  <a:lnTo>
                    <a:pt x="907" y="198"/>
                  </a:lnTo>
                  <a:lnTo>
                    <a:pt x="940" y="182"/>
                  </a:lnTo>
                  <a:lnTo>
                    <a:pt x="956" y="149"/>
                  </a:lnTo>
                  <a:lnTo>
                    <a:pt x="956" y="116"/>
                  </a:lnTo>
                  <a:lnTo>
                    <a:pt x="956" y="83"/>
                  </a:lnTo>
                  <a:lnTo>
                    <a:pt x="940" y="50"/>
                  </a:lnTo>
                  <a:lnTo>
                    <a:pt x="907" y="33"/>
                  </a:lnTo>
                  <a:lnTo>
                    <a:pt x="874" y="17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5"/>
            <p:cNvSpPr/>
            <p:nvPr/>
          </p:nvSpPr>
          <p:spPr>
            <a:xfrm>
              <a:off x="1925489" y="4659571"/>
              <a:ext cx="77222" cy="57930"/>
            </a:xfrm>
            <a:custGeom>
              <a:rect b="b" l="l" r="r" t="t"/>
              <a:pathLst>
                <a:path extrusionOk="0" h="2177" w="2902">
                  <a:moveTo>
                    <a:pt x="413" y="0"/>
                  </a:moveTo>
                  <a:lnTo>
                    <a:pt x="281" y="198"/>
                  </a:lnTo>
                  <a:lnTo>
                    <a:pt x="182" y="412"/>
                  </a:lnTo>
                  <a:lnTo>
                    <a:pt x="83" y="643"/>
                  </a:lnTo>
                  <a:lnTo>
                    <a:pt x="33" y="907"/>
                  </a:lnTo>
                  <a:lnTo>
                    <a:pt x="0" y="1187"/>
                  </a:lnTo>
                  <a:lnTo>
                    <a:pt x="0" y="1335"/>
                  </a:lnTo>
                  <a:lnTo>
                    <a:pt x="0" y="1500"/>
                  </a:lnTo>
                  <a:lnTo>
                    <a:pt x="17" y="1649"/>
                  </a:lnTo>
                  <a:lnTo>
                    <a:pt x="50" y="1813"/>
                  </a:lnTo>
                  <a:lnTo>
                    <a:pt x="99" y="1995"/>
                  </a:lnTo>
                  <a:lnTo>
                    <a:pt x="149" y="2176"/>
                  </a:lnTo>
                  <a:lnTo>
                    <a:pt x="2902" y="2176"/>
                  </a:lnTo>
                  <a:lnTo>
                    <a:pt x="2836" y="1962"/>
                  </a:lnTo>
                  <a:lnTo>
                    <a:pt x="2753" y="1731"/>
                  </a:lnTo>
                  <a:lnTo>
                    <a:pt x="2638" y="1517"/>
                  </a:lnTo>
                  <a:lnTo>
                    <a:pt x="2490" y="1270"/>
                  </a:lnTo>
                  <a:lnTo>
                    <a:pt x="2308" y="1039"/>
                  </a:lnTo>
                  <a:lnTo>
                    <a:pt x="2094" y="824"/>
                  </a:lnTo>
                  <a:lnTo>
                    <a:pt x="1830" y="610"/>
                  </a:lnTo>
                  <a:lnTo>
                    <a:pt x="1682" y="511"/>
                  </a:lnTo>
                  <a:lnTo>
                    <a:pt x="1517" y="412"/>
                  </a:lnTo>
                  <a:lnTo>
                    <a:pt x="1220" y="264"/>
                  </a:lnTo>
                  <a:lnTo>
                    <a:pt x="940" y="149"/>
                  </a:lnTo>
                  <a:lnTo>
                    <a:pt x="676" y="66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5"/>
            <p:cNvSpPr/>
            <p:nvPr/>
          </p:nvSpPr>
          <p:spPr>
            <a:xfrm>
              <a:off x="1693449" y="4717475"/>
              <a:ext cx="311470" cy="21075"/>
            </a:xfrm>
            <a:custGeom>
              <a:rect b="b" l="l" r="r" t="t"/>
              <a:pathLst>
                <a:path extrusionOk="0" h="792" w="11705">
                  <a:moveTo>
                    <a:pt x="0" y="0"/>
                  </a:moveTo>
                  <a:lnTo>
                    <a:pt x="0" y="247"/>
                  </a:lnTo>
                  <a:lnTo>
                    <a:pt x="17" y="511"/>
                  </a:lnTo>
                  <a:lnTo>
                    <a:pt x="33" y="791"/>
                  </a:lnTo>
                  <a:lnTo>
                    <a:pt x="11704" y="791"/>
                  </a:lnTo>
                  <a:lnTo>
                    <a:pt x="11704" y="725"/>
                  </a:lnTo>
                  <a:lnTo>
                    <a:pt x="11704" y="561"/>
                  </a:lnTo>
                  <a:lnTo>
                    <a:pt x="11688" y="313"/>
                  </a:lnTo>
                  <a:lnTo>
                    <a:pt x="11622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5"/>
            <p:cNvSpPr/>
            <p:nvPr/>
          </p:nvSpPr>
          <p:spPr>
            <a:xfrm>
              <a:off x="1179794" y="3784472"/>
              <a:ext cx="765011" cy="728183"/>
            </a:xfrm>
            <a:custGeom>
              <a:rect b="b" l="l" r="r" t="t"/>
              <a:pathLst>
                <a:path extrusionOk="0" h="27365" w="28749">
                  <a:moveTo>
                    <a:pt x="24199" y="1"/>
                  </a:moveTo>
                  <a:lnTo>
                    <a:pt x="23968" y="17"/>
                  </a:lnTo>
                  <a:lnTo>
                    <a:pt x="23738" y="17"/>
                  </a:lnTo>
                  <a:lnTo>
                    <a:pt x="23490" y="50"/>
                  </a:lnTo>
                  <a:lnTo>
                    <a:pt x="23243" y="83"/>
                  </a:lnTo>
                  <a:lnTo>
                    <a:pt x="22221" y="248"/>
                  </a:lnTo>
                  <a:lnTo>
                    <a:pt x="21199" y="446"/>
                  </a:lnTo>
                  <a:lnTo>
                    <a:pt x="20194" y="627"/>
                  </a:lnTo>
                  <a:lnTo>
                    <a:pt x="19188" y="842"/>
                  </a:lnTo>
                  <a:lnTo>
                    <a:pt x="18199" y="1056"/>
                  </a:lnTo>
                  <a:lnTo>
                    <a:pt x="17226" y="1287"/>
                  </a:lnTo>
                  <a:lnTo>
                    <a:pt x="15314" y="1748"/>
                  </a:lnTo>
                  <a:lnTo>
                    <a:pt x="13468" y="2226"/>
                  </a:lnTo>
                  <a:lnTo>
                    <a:pt x="11721" y="2721"/>
                  </a:lnTo>
                  <a:lnTo>
                    <a:pt x="10056" y="3215"/>
                  </a:lnTo>
                  <a:lnTo>
                    <a:pt x="8523" y="3693"/>
                  </a:lnTo>
                  <a:lnTo>
                    <a:pt x="7105" y="4155"/>
                  </a:lnTo>
                  <a:lnTo>
                    <a:pt x="5836" y="4583"/>
                  </a:lnTo>
                  <a:lnTo>
                    <a:pt x="4715" y="4979"/>
                  </a:lnTo>
                  <a:lnTo>
                    <a:pt x="3776" y="5309"/>
                  </a:lnTo>
                  <a:lnTo>
                    <a:pt x="2457" y="5803"/>
                  </a:lnTo>
                  <a:lnTo>
                    <a:pt x="1995" y="5985"/>
                  </a:lnTo>
                  <a:lnTo>
                    <a:pt x="1633" y="6595"/>
                  </a:lnTo>
                  <a:lnTo>
                    <a:pt x="1270" y="7303"/>
                  </a:lnTo>
                  <a:lnTo>
                    <a:pt x="1089" y="7682"/>
                  </a:lnTo>
                  <a:lnTo>
                    <a:pt x="907" y="8095"/>
                  </a:lnTo>
                  <a:lnTo>
                    <a:pt x="726" y="8507"/>
                  </a:lnTo>
                  <a:lnTo>
                    <a:pt x="578" y="8935"/>
                  </a:lnTo>
                  <a:lnTo>
                    <a:pt x="429" y="9364"/>
                  </a:lnTo>
                  <a:lnTo>
                    <a:pt x="297" y="9809"/>
                  </a:lnTo>
                  <a:lnTo>
                    <a:pt x="182" y="10270"/>
                  </a:lnTo>
                  <a:lnTo>
                    <a:pt x="100" y="10715"/>
                  </a:lnTo>
                  <a:lnTo>
                    <a:pt x="34" y="11177"/>
                  </a:lnTo>
                  <a:lnTo>
                    <a:pt x="1" y="11622"/>
                  </a:lnTo>
                  <a:lnTo>
                    <a:pt x="1" y="12067"/>
                  </a:lnTo>
                  <a:lnTo>
                    <a:pt x="34" y="12496"/>
                  </a:lnTo>
                  <a:lnTo>
                    <a:pt x="67" y="12727"/>
                  </a:lnTo>
                  <a:lnTo>
                    <a:pt x="116" y="12924"/>
                  </a:lnTo>
                  <a:lnTo>
                    <a:pt x="166" y="13139"/>
                  </a:lnTo>
                  <a:lnTo>
                    <a:pt x="231" y="13353"/>
                  </a:lnTo>
                  <a:lnTo>
                    <a:pt x="297" y="13551"/>
                  </a:lnTo>
                  <a:lnTo>
                    <a:pt x="380" y="13749"/>
                  </a:lnTo>
                  <a:lnTo>
                    <a:pt x="479" y="13946"/>
                  </a:lnTo>
                  <a:lnTo>
                    <a:pt x="594" y="14128"/>
                  </a:lnTo>
                  <a:lnTo>
                    <a:pt x="726" y="14325"/>
                  </a:lnTo>
                  <a:lnTo>
                    <a:pt x="858" y="14507"/>
                  </a:lnTo>
                  <a:lnTo>
                    <a:pt x="1006" y="14672"/>
                  </a:lnTo>
                  <a:lnTo>
                    <a:pt x="1171" y="14853"/>
                  </a:lnTo>
                  <a:lnTo>
                    <a:pt x="1352" y="15018"/>
                  </a:lnTo>
                  <a:lnTo>
                    <a:pt x="1534" y="15166"/>
                  </a:lnTo>
                  <a:lnTo>
                    <a:pt x="1748" y="15314"/>
                  </a:lnTo>
                  <a:lnTo>
                    <a:pt x="1962" y="15463"/>
                  </a:lnTo>
                  <a:lnTo>
                    <a:pt x="2210" y="15595"/>
                  </a:lnTo>
                  <a:lnTo>
                    <a:pt x="2457" y="15727"/>
                  </a:lnTo>
                  <a:lnTo>
                    <a:pt x="2737" y="15842"/>
                  </a:lnTo>
                  <a:lnTo>
                    <a:pt x="3017" y="15957"/>
                  </a:lnTo>
                  <a:lnTo>
                    <a:pt x="3330" y="16073"/>
                  </a:lnTo>
                  <a:lnTo>
                    <a:pt x="3660" y="16155"/>
                  </a:lnTo>
                  <a:lnTo>
                    <a:pt x="3990" y="16254"/>
                  </a:lnTo>
                  <a:lnTo>
                    <a:pt x="4352" y="16320"/>
                  </a:lnTo>
                  <a:lnTo>
                    <a:pt x="4732" y="16386"/>
                  </a:lnTo>
                  <a:lnTo>
                    <a:pt x="5127" y="16452"/>
                  </a:lnTo>
                  <a:lnTo>
                    <a:pt x="5556" y="16501"/>
                  </a:lnTo>
                  <a:lnTo>
                    <a:pt x="5984" y="16534"/>
                  </a:lnTo>
                  <a:lnTo>
                    <a:pt x="6446" y="16567"/>
                  </a:lnTo>
                  <a:lnTo>
                    <a:pt x="6924" y="16584"/>
                  </a:lnTo>
                  <a:lnTo>
                    <a:pt x="7435" y="16584"/>
                  </a:lnTo>
                  <a:lnTo>
                    <a:pt x="7946" y="16567"/>
                  </a:lnTo>
                  <a:lnTo>
                    <a:pt x="8754" y="16534"/>
                  </a:lnTo>
                  <a:lnTo>
                    <a:pt x="9512" y="16468"/>
                  </a:lnTo>
                  <a:lnTo>
                    <a:pt x="10237" y="16369"/>
                  </a:lnTo>
                  <a:lnTo>
                    <a:pt x="10946" y="16254"/>
                  </a:lnTo>
                  <a:lnTo>
                    <a:pt x="11622" y="16106"/>
                  </a:lnTo>
                  <a:lnTo>
                    <a:pt x="12265" y="15941"/>
                  </a:lnTo>
                  <a:lnTo>
                    <a:pt x="12875" y="15760"/>
                  </a:lnTo>
                  <a:lnTo>
                    <a:pt x="13452" y="15562"/>
                  </a:lnTo>
                  <a:lnTo>
                    <a:pt x="13996" y="15347"/>
                  </a:lnTo>
                  <a:lnTo>
                    <a:pt x="14523" y="15117"/>
                  </a:lnTo>
                  <a:lnTo>
                    <a:pt x="15034" y="14886"/>
                  </a:lnTo>
                  <a:lnTo>
                    <a:pt x="15496" y="14639"/>
                  </a:lnTo>
                  <a:lnTo>
                    <a:pt x="15941" y="14375"/>
                  </a:lnTo>
                  <a:lnTo>
                    <a:pt x="16353" y="14128"/>
                  </a:lnTo>
                  <a:lnTo>
                    <a:pt x="16748" y="13864"/>
                  </a:lnTo>
                  <a:lnTo>
                    <a:pt x="17111" y="13600"/>
                  </a:lnTo>
                  <a:lnTo>
                    <a:pt x="17457" y="13353"/>
                  </a:lnTo>
                  <a:lnTo>
                    <a:pt x="17770" y="13089"/>
                  </a:lnTo>
                  <a:lnTo>
                    <a:pt x="18347" y="12611"/>
                  </a:lnTo>
                  <a:lnTo>
                    <a:pt x="18809" y="12166"/>
                  </a:lnTo>
                  <a:lnTo>
                    <a:pt x="19205" y="11787"/>
                  </a:lnTo>
                  <a:lnTo>
                    <a:pt x="19518" y="11474"/>
                  </a:lnTo>
                  <a:lnTo>
                    <a:pt x="19732" y="11276"/>
                  </a:lnTo>
                  <a:lnTo>
                    <a:pt x="19831" y="11210"/>
                  </a:lnTo>
                  <a:lnTo>
                    <a:pt x="19897" y="11161"/>
                  </a:lnTo>
                  <a:lnTo>
                    <a:pt x="19946" y="11161"/>
                  </a:lnTo>
                  <a:lnTo>
                    <a:pt x="19979" y="11194"/>
                  </a:lnTo>
                  <a:lnTo>
                    <a:pt x="19996" y="11292"/>
                  </a:lnTo>
                  <a:lnTo>
                    <a:pt x="20029" y="11474"/>
                  </a:lnTo>
                  <a:lnTo>
                    <a:pt x="20045" y="12051"/>
                  </a:lnTo>
                  <a:lnTo>
                    <a:pt x="20062" y="12858"/>
                  </a:lnTo>
                  <a:lnTo>
                    <a:pt x="20045" y="13864"/>
                  </a:lnTo>
                  <a:lnTo>
                    <a:pt x="19979" y="16336"/>
                  </a:lnTo>
                  <a:lnTo>
                    <a:pt x="19880" y="19106"/>
                  </a:lnTo>
                  <a:lnTo>
                    <a:pt x="19749" y="21859"/>
                  </a:lnTo>
                  <a:lnTo>
                    <a:pt x="19650" y="24232"/>
                  </a:lnTo>
                  <a:lnTo>
                    <a:pt x="19518" y="26523"/>
                  </a:lnTo>
                  <a:lnTo>
                    <a:pt x="25485" y="27364"/>
                  </a:lnTo>
                  <a:lnTo>
                    <a:pt x="25584" y="27034"/>
                  </a:lnTo>
                  <a:lnTo>
                    <a:pt x="25848" y="26111"/>
                  </a:lnTo>
                  <a:lnTo>
                    <a:pt x="26210" y="24694"/>
                  </a:lnTo>
                  <a:lnTo>
                    <a:pt x="26672" y="22848"/>
                  </a:lnTo>
                  <a:lnTo>
                    <a:pt x="26919" y="21809"/>
                  </a:lnTo>
                  <a:lnTo>
                    <a:pt x="27166" y="20688"/>
                  </a:lnTo>
                  <a:lnTo>
                    <a:pt x="27414" y="19501"/>
                  </a:lnTo>
                  <a:lnTo>
                    <a:pt x="27661" y="18265"/>
                  </a:lnTo>
                  <a:lnTo>
                    <a:pt x="27892" y="16996"/>
                  </a:lnTo>
                  <a:lnTo>
                    <a:pt x="28106" y="15694"/>
                  </a:lnTo>
                  <a:lnTo>
                    <a:pt x="28287" y="14391"/>
                  </a:lnTo>
                  <a:lnTo>
                    <a:pt x="28452" y="13073"/>
                  </a:lnTo>
                  <a:lnTo>
                    <a:pt x="28584" y="11754"/>
                  </a:lnTo>
                  <a:lnTo>
                    <a:pt x="28683" y="10452"/>
                  </a:lnTo>
                  <a:lnTo>
                    <a:pt x="28716" y="9809"/>
                  </a:lnTo>
                  <a:lnTo>
                    <a:pt x="28732" y="9182"/>
                  </a:lnTo>
                  <a:lnTo>
                    <a:pt x="28749" y="8556"/>
                  </a:lnTo>
                  <a:lnTo>
                    <a:pt x="28749" y="7946"/>
                  </a:lnTo>
                  <a:lnTo>
                    <a:pt x="28732" y="7353"/>
                  </a:lnTo>
                  <a:lnTo>
                    <a:pt x="28699" y="6759"/>
                  </a:lnTo>
                  <a:lnTo>
                    <a:pt x="28650" y="6182"/>
                  </a:lnTo>
                  <a:lnTo>
                    <a:pt x="28600" y="5638"/>
                  </a:lnTo>
                  <a:lnTo>
                    <a:pt x="28518" y="5094"/>
                  </a:lnTo>
                  <a:lnTo>
                    <a:pt x="28436" y="4583"/>
                  </a:lnTo>
                  <a:lnTo>
                    <a:pt x="28320" y="4089"/>
                  </a:lnTo>
                  <a:lnTo>
                    <a:pt x="28188" y="3611"/>
                  </a:lnTo>
                  <a:lnTo>
                    <a:pt x="28056" y="3149"/>
                  </a:lnTo>
                  <a:lnTo>
                    <a:pt x="27892" y="2721"/>
                  </a:lnTo>
                  <a:lnTo>
                    <a:pt x="27710" y="2325"/>
                  </a:lnTo>
                  <a:lnTo>
                    <a:pt x="27496" y="1946"/>
                  </a:lnTo>
                  <a:lnTo>
                    <a:pt x="27282" y="1600"/>
                  </a:lnTo>
                  <a:lnTo>
                    <a:pt x="27034" y="1287"/>
                  </a:lnTo>
                  <a:lnTo>
                    <a:pt x="26754" y="1006"/>
                  </a:lnTo>
                  <a:lnTo>
                    <a:pt x="26622" y="875"/>
                  </a:lnTo>
                  <a:lnTo>
                    <a:pt x="26474" y="759"/>
                  </a:lnTo>
                  <a:lnTo>
                    <a:pt x="26309" y="644"/>
                  </a:lnTo>
                  <a:lnTo>
                    <a:pt x="26161" y="528"/>
                  </a:lnTo>
                  <a:lnTo>
                    <a:pt x="25979" y="446"/>
                  </a:lnTo>
                  <a:lnTo>
                    <a:pt x="25815" y="347"/>
                  </a:lnTo>
                  <a:lnTo>
                    <a:pt x="25633" y="281"/>
                  </a:lnTo>
                  <a:lnTo>
                    <a:pt x="25452" y="215"/>
                  </a:lnTo>
                  <a:lnTo>
                    <a:pt x="25254" y="149"/>
                  </a:lnTo>
                  <a:lnTo>
                    <a:pt x="25056" y="100"/>
                  </a:lnTo>
                  <a:lnTo>
                    <a:pt x="24859" y="67"/>
                  </a:lnTo>
                  <a:lnTo>
                    <a:pt x="24644" y="34"/>
                  </a:lnTo>
                  <a:lnTo>
                    <a:pt x="24430" y="17"/>
                  </a:lnTo>
                  <a:lnTo>
                    <a:pt x="24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5"/>
            <p:cNvSpPr/>
            <p:nvPr/>
          </p:nvSpPr>
          <p:spPr>
            <a:xfrm>
              <a:off x="1187245" y="4021781"/>
              <a:ext cx="577277" cy="423764"/>
            </a:xfrm>
            <a:custGeom>
              <a:rect b="b" l="l" r="r" t="t"/>
              <a:pathLst>
                <a:path extrusionOk="0" h="15925" w="21694">
                  <a:moveTo>
                    <a:pt x="20260" y="1"/>
                  </a:moveTo>
                  <a:lnTo>
                    <a:pt x="20078" y="17"/>
                  </a:lnTo>
                  <a:lnTo>
                    <a:pt x="19897" y="50"/>
                  </a:lnTo>
                  <a:lnTo>
                    <a:pt x="19716" y="116"/>
                  </a:lnTo>
                  <a:lnTo>
                    <a:pt x="19534" y="199"/>
                  </a:lnTo>
                  <a:lnTo>
                    <a:pt x="19370" y="281"/>
                  </a:lnTo>
                  <a:lnTo>
                    <a:pt x="19205" y="396"/>
                  </a:lnTo>
                  <a:lnTo>
                    <a:pt x="19040" y="512"/>
                  </a:lnTo>
                  <a:lnTo>
                    <a:pt x="18743" y="759"/>
                  </a:lnTo>
                  <a:lnTo>
                    <a:pt x="18447" y="1023"/>
                  </a:lnTo>
                  <a:lnTo>
                    <a:pt x="18183" y="1286"/>
                  </a:lnTo>
                  <a:lnTo>
                    <a:pt x="17820" y="1600"/>
                  </a:lnTo>
                  <a:lnTo>
                    <a:pt x="17457" y="1896"/>
                  </a:lnTo>
                  <a:lnTo>
                    <a:pt x="17062" y="2193"/>
                  </a:lnTo>
                  <a:lnTo>
                    <a:pt x="16666" y="2457"/>
                  </a:lnTo>
                  <a:lnTo>
                    <a:pt x="16271" y="2704"/>
                  </a:lnTo>
                  <a:lnTo>
                    <a:pt x="15842" y="2935"/>
                  </a:lnTo>
                  <a:lnTo>
                    <a:pt x="15430" y="3166"/>
                  </a:lnTo>
                  <a:lnTo>
                    <a:pt x="14985" y="3363"/>
                  </a:lnTo>
                  <a:lnTo>
                    <a:pt x="14540" y="3545"/>
                  </a:lnTo>
                  <a:lnTo>
                    <a:pt x="14095" y="3726"/>
                  </a:lnTo>
                  <a:lnTo>
                    <a:pt x="13633" y="3891"/>
                  </a:lnTo>
                  <a:lnTo>
                    <a:pt x="13172" y="4039"/>
                  </a:lnTo>
                  <a:lnTo>
                    <a:pt x="12710" y="4188"/>
                  </a:lnTo>
                  <a:lnTo>
                    <a:pt x="12232" y="4320"/>
                  </a:lnTo>
                  <a:lnTo>
                    <a:pt x="11771" y="4435"/>
                  </a:lnTo>
                  <a:lnTo>
                    <a:pt x="11292" y="4534"/>
                  </a:lnTo>
                  <a:lnTo>
                    <a:pt x="10814" y="4633"/>
                  </a:lnTo>
                  <a:lnTo>
                    <a:pt x="10320" y="4715"/>
                  </a:lnTo>
                  <a:lnTo>
                    <a:pt x="9364" y="4863"/>
                  </a:lnTo>
                  <a:lnTo>
                    <a:pt x="8391" y="4962"/>
                  </a:lnTo>
                  <a:lnTo>
                    <a:pt x="7435" y="5045"/>
                  </a:lnTo>
                  <a:lnTo>
                    <a:pt x="6842" y="5078"/>
                  </a:lnTo>
                  <a:lnTo>
                    <a:pt x="6248" y="5078"/>
                  </a:lnTo>
                  <a:lnTo>
                    <a:pt x="5655" y="5061"/>
                  </a:lnTo>
                  <a:lnTo>
                    <a:pt x="5078" y="4995"/>
                  </a:lnTo>
                  <a:lnTo>
                    <a:pt x="4781" y="4962"/>
                  </a:lnTo>
                  <a:lnTo>
                    <a:pt x="4485" y="4913"/>
                  </a:lnTo>
                  <a:lnTo>
                    <a:pt x="4204" y="4847"/>
                  </a:lnTo>
                  <a:lnTo>
                    <a:pt x="3924" y="4781"/>
                  </a:lnTo>
                  <a:lnTo>
                    <a:pt x="3627" y="4699"/>
                  </a:lnTo>
                  <a:lnTo>
                    <a:pt x="3364" y="4600"/>
                  </a:lnTo>
                  <a:lnTo>
                    <a:pt x="3083" y="4484"/>
                  </a:lnTo>
                  <a:lnTo>
                    <a:pt x="2820" y="4352"/>
                  </a:lnTo>
                  <a:lnTo>
                    <a:pt x="2589" y="4237"/>
                  </a:lnTo>
                  <a:lnTo>
                    <a:pt x="2375" y="4105"/>
                  </a:lnTo>
                  <a:lnTo>
                    <a:pt x="2160" y="3973"/>
                  </a:lnTo>
                  <a:lnTo>
                    <a:pt x="1946" y="3825"/>
                  </a:lnTo>
                  <a:lnTo>
                    <a:pt x="1748" y="3677"/>
                  </a:lnTo>
                  <a:lnTo>
                    <a:pt x="1567" y="3512"/>
                  </a:lnTo>
                  <a:lnTo>
                    <a:pt x="1386" y="3347"/>
                  </a:lnTo>
                  <a:lnTo>
                    <a:pt x="1204" y="3166"/>
                  </a:lnTo>
                  <a:lnTo>
                    <a:pt x="1039" y="2968"/>
                  </a:lnTo>
                  <a:lnTo>
                    <a:pt x="891" y="2770"/>
                  </a:lnTo>
                  <a:lnTo>
                    <a:pt x="743" y="2572"/>
                  </a:lnTo>
                  <a:lnTo>
                    <a:pt x="611" y="2358"/>
                  </a:lnTo>
                  <a:lnTo>
                    <a:pt x="495" y="2144"/>
                  </a:lnTo>
                  <a:lnTo>
                    <a:pt x="397" y="1913"/>
                  </a:lnTo>
                  <a:lnTo>
                    <a:pt x="298" y="1666"/>
                  </a:lnTo>
                  <a:lnTo>
                    <a:pt x="232" y="1435"/>
                  </a:lnTo>
                  <a:lnTo>
                    <a:pt x="199" y="1385"/>
                  </a:lnTo>
                  <a:lnTo>
                    <a:pt x="166" y="1352"/>
                  </a:lnTo>
                  <a:lnTo>
                    <a:pt x="83" y="1352"/>
                  </a:lnTo>
                  <a:lnTo>
                    <a:pt x="50" y="1369"/>
                  </a:lnTo>
                  <a:lnTo>
                    <a:pt x="17" y="1402"/>
                  </a:lnTo>
                  <a:lnTo>
                    <a:pt x="1" y="1435"/>
                  </a:lnTo>
                  <a:lnTo>
                    <a:pt x="1" y="1484"/>
                  </a:lnTo>
                  <a:lnTo>
                    <a:pt x="67" y="1699"/>
                  </a:lnTo>
                  <a:lnTo>
                    <a:pt x="133" y="1896"/>
                  </a:lnTo>
                  <a:lnTo>
                    <a:pt x="215" y="2094"/>
                  </a:lnTo>
                  <a:lnTo>
                    <a:pt x="314" y="2276"/>
                  </a:lnTo>
                  <a:lnTo>
                    <a:pt x="512" y="2638"/>
                  </a:lnTo>
                  <a:lnTo>
                    <a:pt x="743" y="2968"/>
                  </a:lnTo>
                  <a:lnTo>
                    <a:pt x="1006" y="3281"/>
                  </a:lnTo>
                  <a:lnTo>
                    <a:pt x="1287" y="3578"/>
                  </a:lnTo>
                  <a:lnTo>
                    <a:pt x="1600" y="3841"/>
                  </a:lnTo>
                  <a:lnTo>
                    <a:pt x="1913" y="4089"/>
                  </a:lnTo>
                  <a:lnTo>
                    <a:pt x="2259" y="4303"/>
                  </a:lnTo>
                  <a:lnTo>
                    <a:pt x="2622" y="4501"/>
                  </a:lnTo>
                  <a:lnTo>
                    <a:pt x="3001" y="4682"/>
                  </a:lnTo>
                  <a:lnTo>
                    <a:pt x="3397" y="4831"/>
                  </a:lnTo>
                  <a:lnTo>
                    <a:pt x="3792" y="4962"/>
                  </a:lnTo>
                  <a:lnTo>
                    <a:pt x="4188" y="5078"/>
                  </a:lnTo>
                  <a:lnTo>
                    <a:pt x="4600" y="5160"/>
                  </a:lnTo>
                  <a:lnTo>
                    <a:pt x="4996" y="5226"/>
                  </a:lnTo>
                  <a:lnTo>
                    <a:pt x="5507" y="5276"/>
                  </a:lnTo>
                  <a:lnTo>
                    <a:pt x="6001" y="5309"/>
                  </a:lnTo>
                  <a:lnTo>
                    <a:pt x="7007" y="5309"/>
                  </a:lnTo>
                  <a:lnTo>
                    <a:pt x="7518" y="5276"/>
                  </a:lnTo>
                  <a:lnTo>
                    <a:pt x="8012" y="5243"/>
                  </a:lnTo>
                  <a:lnTo>
                    <a:pt x="9018" y="5127"/>
                  </a:lnTo>
                  <a:lnTo>
                    <a:pt x="9924" y="4995"/>
                  </a:lnTo>
                  <a:lnTo>
                    <a:pt x="10814" y="4847"/>
                  </a:lnTo>
                  <a:lnTo>
                    <a:pt x="11705" y="4666"/>
                  </a:lnTo>
                  <a:lnTo>
                    <a:pt x="12150" y="4567"/>
                  </a:lnTo>
                  <a:lnTo>
                    <a:pt x="12595" y="4451"/>
                  </a:lnTo>
                  <a:lnTo>
                    <a:pt x="13023" y="4336"/>
                  </a:lnTo>
                  <a:lnTo>
                    <a:pt x="13435" y="4204"/>
                  </a:lnTo>
                  <a:lnTo>
                    <a:pt x="13864" y="4056"/>
                  </a:lnTo>
                  <a:lnTo>
                    <a:pt x="14276" y="3907"/>
                  </a:lnTo>
                  <a:lnTo>
                    <a:pt x="14688" y="3743"/>
                  </a:lnTo>
                  <a:lnTo>
                    <a:pt x="15100" y="3561"/>
                  </a:lnTo>
                  <a:lnTo>
                    <a:pt x="15496" y="3380"/>
                  </a:lnTo>
                  <a:lnTo>
                    <a:pt x="15892" y="3182"/>
                  </a:lnTo>
                  <a:lnTo>
                    <a:pt x="16287" y="2968"/>
                  </a:lnTo>
                  <a:lnTo>
                    <a:pt x="16666" y="2721"/>
                  </a:lnTo>
                  <a:lnTo>
                    <a:pt x="17029" y="2473"/>
                  </a:lnTo>
                  <a:lnTo>
                    <a:pt x="17392" y="2210"/>
                  </a:lnTo>
                  <a:lnTo>
                    <a:pt x="17738" y="1946"/>
                  </a:lnTo>
                  <a:lnTo>
                    <a:pt x="18084" y="1649"/>
                  </a:lnTo>
                  <a:lnTo>
                    <a:pt x="18430" y="1352"/>
                  </a:lnTo>
                  <a:lnTo>
                    <a:pt x="18760" y="1056"/>
                  </a:lnTo>
                  <a:lnTo>
                    <a:pt x="18941" y="874"/>
                  </a:lnTo>
                  <a:lnTo>
                    <a:pt x="19155" y="710"/>
                  </a:lnTo>
                  <a:lnTo>
                    <a:pt x="19370" y="561"/>
                  </a:lnTo>
                  <a:lnTo>
                    <a:pt x="19600" y="429"/>
                  </a:lnTo>
                  <a:lnTo>
                    <a:pt x="19831" y="314"/>
                  </a:lnTo>
                  <a:lnTo>
                    <a:pt x="19963" y="281"/>
                  </a:lnTo>
                  <a:lnTo>
                    <a:pt x="20095" y="248"/>
                  </a:lnTo>
                  <a:lnTo>
                    <a:pt x="20210" y="232"/>
                  </a:lnTo>
                  <a:lnTo>
                    <a:pt x="20342" y="232"/>
                  </a:lnTo>
                  <a:lnTo>
                    <a:pt x="20474" y="248"/>
                  </a:lnTo>
                  <a:lnTo>
                    <a:pt x="20606" y="264"/>
                  </a:lnTo>
                  <a:lnTo>
                    <a:pt x="20738" y="314"/>
                  </a:lnTo>
                  <a:lnTo>
                    <a:pt x="20853" y="363"/>
                  </a:lnTo>
                  <a:lnTo>
                    <a:pt x="20969" y="429"/>
                  </a:lnTo>
                  <a:lnTo>
                    <a:pt x="21051" y="512"/>
                  </a:lnTo>
                  <a:lnTo>
                    <a:pt x="21133" y="594"/>
                  </a:lnTo>
                  <a:lnTo>
                    <a:pt x="21199" y="693"/>
                  </a:lnTo>
                  <a:lnTo>
                    <a:pt x="21265" y="792"/>
                  </a:lnTo>
                  <a:lnTo>
                    <a:pt x="21315" y="907"/>
                  </a:lnTo>
                  <a:lnTo>
                    <a:pt x="21381" y="1138"/>
                  </a:lnTo>
                  <a:lnTo>
                    <a:pt x="21430" y="1402"/>
                  </a:lnTo>
                  <a:lnTo>
                    <a:pt x="21447" y="1649"/>
                  </a:lnTo>
                  <a:lnTo>
                    <a:pt x="21447" y="1896"/>
                  </a:lnTo>
                  <a:lnTo>
                    <a:pt x="21430" y="2951"/>
                  </a:lnTo>
                  <a:lnTo>
                    <a:pt x="21381" y="3990"/>
                  </a:lnTo>
                  <a:lnTo>
                    <a:pt x="21265" y="6100"/>
                  </a:lnTo>
                  <a:lnTo>
                    <a:pt x="21100" y="8539"/>
                  </a:lnTo>
                  <a:lnTo>
                    <a:pt x="20919" y="10963"/>
                  </a:lnTo>
                  <a:lnTo>
                    <a:pt x="20705" y="13386"/>
                  </a:lnTo>
                  <a:lnTo>
                    <a:pt x="20441" y="15809"/>
                  </a:lnTo>
                  <a:lnTo>
                    <a:pt x="20458" y="15858"/>
                  </a:lnTo>
                  <a:lnTo>
                    <a:pt x="20474" y="15908"/>
                  </a:lnTo>
                  <a:lnTo>
                    <a:pt x="20507" y="15924"/>
                  </a:lnTo>
                  <a:lnTo>
                    <a:pt x="20589" y="15924"/>
                  </a:lnTo>
                  <a:lnTo>
                    <a:pt x="20639" y="15908"/>
                  </a:lnTo>
                  <a:lnTo>
                    <a:pt x="20672" y="15858"/>
                  </a:lnTo>
                  <a:lnTo>
                    <a:pt x="20672" y="15809"/>
                  </a:lnTo>
                  <a:lnTo>
                    <a:pt x="20903" y="13649"/>
                  </a:lnTo>
                  <a:lnTo>
                    <a:pt x="21117" y="11474"/>
                  </a:lnTo>
                  <a:lnTo>
                    <a:pt x="21282" y="9298"/>
                  </a:lnTo>
                  <a:lnTo>
                    <a:pt x="21430" y="7122"/>
                  </a:lnTo>
                  <a:lnTo>
                    <a:pt x="21562" y="4979"/>
                  </a:lnTo>
                  <a:lnTo>
                    <a:pt x="21644" y="2836"/>
                  </a:lnTo>
                  <a:lnTo>
                    <a:pt x="21694" y="2094"/>
                  </a:lnTo>
                  <a:lnTo>
                    <a:pt x="21694" y="1682"/>
                  </a:lnTo>
                  <a:lnTo>
                    <a:pt x="21677" y="1484"/>
                  </a:lnTo>
                  <a:lnTo>
                    <a:pt x="21661" y="1286"/>
                  </a:lnTo>
                  <a:lnTo>
                    <a:pt x="21611" y="1089"/>
                  </a:lnTo>
                  <a:lnTo>
                    <a:pt x="21562" y="907"/>
                  </a:lnTo>
                  <a:lnTo>
                    <a:pt x="21496" y="743"/>
                  </a:lnTo>
                  <a:lnTo>
                    <a:pt x="21414" y="578"/>
                  </a:lnTo>
                  <a:lnTo>
                    <a:pt x="21315" y="429"/>
                  </a:lnTo>
                  <a:lnTo>
                    <a:pt x="21183" y="297"/>
                  </a:lnTo>
                  <a:lnTo>
                    <a:pt x="21018" y="182"/>
                  </a:lnTo>
                  <a:lnTo>
                    <a:pt x="20837" y="100"/>
                  </a:lnTo>
                  <a:lnTo>
                    <a:pt x="20639" y="34"/>
                  </a:lnTo>
                  <a:lnTo>
                    <a:pt x="20458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5"/>
            <p:cNvSpPr/>
            <p:nvPr/>
          </p:nvSpPr>
          <p:spPr>
            <a:xfrm>
              <a:off x="1214015" y="3888890"/>
              <a:ext cx="167137" cy="146967"/>
            </a:xfrm>
            <a:custGeom>
              <a:rect b="b" l="l" r="r" t="t"/>
              <a:pathLst>
                <a:path extrusionOk="0" h="5523" w="6281">
                  <a:moveTo>
                    <a:pt x="6133" y="0"/>
                  </a:moveTo>
                  <a:lnTo>
                    <a:pt x="6100" y="17"/>
                  </a:lnTo>
                  <a:lnTo>
                    <a:pt x="6067" y="50"/>
                  </a:lnTo>
                  <a:lnTo>
                    <a:pt x="5852" y="511"/>
                  </a:lnTo>
                  <a:lnTo>
                    <a:pt x="5605" y="973"/>
                  </a:lnTo>
                  <a:lnTo>
                    <a:pt x="5341" y="1418"/>
                  </a:lnTo>
                  <a:lnTo>
                    <a:pt x="5078" y="1846"/>
                  </a:lnTo>
                  <a:lnTo>
                    <a:pt x="4781" y="2275"/>
                  </a:lnTo>
                  <a:lnTo>
                    <a:pt x="4468" y="2671"/>
                  </a:lnTo>
                  <a:lnTo>
                    <a:pt x="4121" y="3066"/>
                  </a:lnTo>
                  <a:lnTo>
                    <a:pt x="3775" y="3445"/>
                  </a:lnTo>
                  <a:lnTo>
                    <a:pt x="3396" y="3824"/>
                  </a:lnTo>
                  <a:lnTo>
                    <a:pt x="3017" y="4171"/>
                  </a:lnTo>
                  <a:lnTo>
                    <a:pt x="2605" y="4517"/>
                  </a:lnTo>
                  <a:lnTo>
                    <a:pt x="2176" y="4830"/>
                  </a:lnTo>
                  <a:lnTo>
                    <a:pt x="1946" y="4978"/>
                  </a:lnTo>
                  <a:lnTo>
                    <a:pt x="1698" y="5110"/>
                  </a:lnTo>
                  <a:lnTo>
                    <a:pt x="1418" y="5209"/>
                  </a:lnTo>
                  <a:lnTo>
                    <a:pt x="1286" y="5258"/>
                  </a:lnTo>
                  <a:lnTo>
                    <a:pt x="1138" y="5275"/>
                  </a:lnTo>
                  <a:lnTo>
                    <a:pt x="1006" y="5291"/>
                  </a:lnTo>
                  <a:lnTo>
                    <a:pt x="874" y="5291"/>
                  </a:lnTo>
                  <a:lnTo>
                    <a:pt x="742" y="5258"/>
                  </a:lnTo>
                  <a:lnTo>
                    <a:pt x="610" y="5226"/>
                  </a:lnTo>
                  <a:lnTo>
                    <a:pt x="495" y="5160"/>
                  </a:lnTo>
                  <a:lnTo>
                    <a:pt x="396" y="5077"/>
                  </a:lnTo>
                  <a:lnTo>
                    <a:pt x="297" y="4962"/>
                  </a:lnTo>
                  <a:lnTo>
                    <a:pt x="215" y="4830"/>
                  </a:lnTo>
                  <a:lnTo>
                    <a:pt x="182" y="4780"/>
                  </a:lnTo>
                  <a:lnTo>
                    <a:pt x="149" y="4764"/>
                  </a:lnTo>
                  <a:lnTo>
                    <a:pt x="99" y="4764"/>
                  </a:lnTo>
                  <a:lnTo>
                    <a:pt x="66" y="4780"/>
                  </a:lnTo>
                  <a:lnTo>
                    <a:pt x="33" y="4813"/>
                  </a:lnTo>
                  <a:lnTo>
                    <a:pt x="0" y="4846"/>
                  </a:lnTo>
                  <a:lnTo>
                    <a:pt x="0" y="4896"/>
                  </a:lnTo>
                  <a:lnTo>
                    <a:pt x="17" y="4945"/>
                  </a:lnTo>
                  <a:lnTo>
                    <a:pt x="66" y="5044"/>
                  </a:lnTo>
                  <a:lnTo>
                    <a:pt x="132" y="5127"/>
                  </a:lnTo>
                  <a:lnTo>
                    <a:pt x="198" y="5209"/>
                  </a:lnTo>
                  <a:lnTo>
                    <a:pt x="281" y="5275"/>
                  </a:lnTo>
                  <a:lnTo>
                    <a:pt x="363" y="5341"/>
                  </a:lnTo>
                  <a:lnTo>
                    <a:pt x="446" y="5390"/>
                  </a:lnTo>
                  <a:lnTo>
                    <a:pt x="643" y="5456"/>
                  </a:lnTo>
                  <a:lnTo>
                    <a:pt x="841" y="5506"/>
                  </a:lnTo>
                  <a:lnTo>
                    <a:pt x="1055" y="5522"/>
                  </a:lnTo>
                  <a:lnTo>
                    <a:pt x="1270" y="5506"/>
                  </a:lnTo>
                  <a:lnTo>
                    <a:pt x="1468" y="5456"/>
                  </a:lnTo>
                  <a:lnTo>
                    <a:pt x="1748" y="5357"/>
                  </a:lnTo>
                  <a:lnTo>
                    <a:pt x="2012" y="5242"/>
                  </a:lnTo>
                  <a:lnTo>
                    <a:pt x="2259" y="5077"/>
                  </a:lnTo>
                  <a:lnTo>
                    <a:pt x="2506" y="4912"/>
                  </a:lnTo>
                  <a:lnTo>
                    <a:pt x="2737" y="4715"/>
                  </a:lnTo>
                  <a:lnTo>
                    <a:pt x="2968" y="4533"/>
                  </a:lnTo>
                  <a:lnTo>
                    <a:pt x="3396" y="4138"/>
                  </a:lnTo>
                  <a:lnTo>
                    <a:pt x="3841" y="3709"/>
                  </a:lnTo>
                  <a:lnTo>
                    <a:pt x="4270" y="3264"/>
                  </a:lnTo>
                  <a:lnTo>
                    <a:pt x="4665" y="2786"/>
                  </a:lnTo>
                  <a:lnTo>
                    <a:pt x="5045" y="2308"/>
                  </a:lnTo>
                  <a:lnTo>
                    <a:pt x="5391" y="1797"/>
                  </a:lnTo>
                  <a:lnTo>
                    <a:pt x="5704" y="1269"/>
                  </a:lnTo>
                  <a:lnTo>
                    <a:pt x="6001" y="725"/>
                  </a:lnTo>
                  <a:lnTo>
                    <a:pt x="6281" y="165"/>
                  </a:lnTo>
                  <a:lnTo>
                    <a:pt x="6281" y="116"/>
                  </a:lnTo>
                  <a:lnTo>
                    <a:pt x="6281" y="83"/>
                  </a:lnTo>
                  <a:lnTo>
                    <a:pt x="6248" y="33"/>
                  </a:lnTo>
                  <a:lnTo>
                    <a:pt x="6215" y="17"/>
                  </a:lnTo>
                  <a:lnTo>
                    <a:pt x="6182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5"/>
            <p:cNvSpPr/>
            <p:nvPr/>
          </p:nvSpPr>
          <p:spPr>
            <a:xfrm>
              <a:off x="1914073" y="3806425"/>
              <a:ext cx="48723" cy="311443"/>
            </a:xfrm>
            <a:custGeom>
              <a:rect b="b" l="l" r="r" t="t"/>
              <a:pathLst>
                <a:path extrusionOk="0" h="11704" w="1831">
                  <a:moveTo>
                    <a:pt x="50" y="0"/>
                  </a:moveTo>
                  <a:lnTo>
                    <a:pt x="34" y="33"/>
                  </a:lnTo>
                  <a:lnTo>
                    <a:pt x="1" y="66"/>
                  </a:lnTo>
                  <a:lnTo>
                    <a:pt x="1" y="116"/>
                  </a:lnTo>
                  <a:lnTo>
                    <a:pt x="17" y="165"/>
                  </a:lnTo>
                  <a:lnTo>
                    <a:pt x="34" y="198"/>
                  </a:lnTo>
                  <a:lnTo>
                    <a:pt x="83" y="231"/>
                  </a:lnTo>
                  <a:lnTo>
                    <a:pt x="265" y="313"/>
                  </a:lnTo>
                  <a:lnTo>
                    <a:pt x="429" y="396"/>
                  </a:lnTo>
                  <a:lnTo>
                    <a:pt x="594" y="495"/>
                  </a:lnTo>
                  <a:lnTo>
                    <a:pt x="726" y="610"/>
                  </a:lnTo>
                  <a:lnTo>
                    <a:pt x="858" y="725"/>
                  </a:lnTo>
                  <a:lnTo>
                    <a:pt x="973" y="857"/>
                  </a:lnTo>
                  <a:lnTo>
                    <a:pt x="1072" y="989"/>
                  </a:lnTo>
                  <a:lnTo>
                    <a:pt x="1171" y="1138"/>
                  </a:lnTo>
                  <a:lnTo>
                    <a:pt x="1254" y="1286"/>
                  </a:lnTo>
                  <a:lnTo>
                    <a:pt x="1320" y="1451"/>
                  </a:lnTo>
                  <a:lnTo>
                    <a:pt x="1386" y="1599"/>
                  </a:lnTo>
                  <a:lnTo>
                    <a:pt x="1452" y="1780"/>
                  </a:lnTo>
                  <a:lnTo>
                    <a:pt x="1534" y="2127"/>
                  </a:lnTo>
                  <a:lnTo>
                    <a:pt x="1583" y="2489"/>
                  </a:lnTo>
                  <a:lnTo>
                    <a:pt x="1616" y="2868"/>
                  </a:lnTo>
                  <a:lnTo>
                    <a:pt x="1616" y="3247"/>
                  </a:lnTo>
                  <a:lnTo>
                    <a:pt x="1600" y="3627"/>
                  </a:lnTo>
                  <a:lnTo>
                    <a:pt x="1583" y="4006"/>
                  </a:lnTo>
                  <a:lnTo>
                    <a:pt x="1517" y="4748"/>
                  </a:lnTo>
                  <a:lnTo>
                    <a:pt x="1452" y="5407"/>
                  </a:lnTo>
                  <a:lnTo>
                    <a:pt x="842" y="11588"/>
                  </a:lnTo>
                  <a:lnTo>
                    <a:pt x="842" y="11638"/>
                  </a:lnTo>
                  <a:lnTo>
                    <a:pt x="875" y="11687"/>
                  </a:lnTo>
                  <a:lnTo>
                    <a:pt x="908" y="11704"/>
                  </a:lnTo>
                  <a:lnTo>
                    <a:pt x="990" y="11704"/>
                  </a:lnTo>
                  <a:lnTo>
                    <a:pt x="1039" y="11687"/>
                  </a:lnTo>
                  <a:lnTo>
                    <a:pt x="1056" y="11638"/>
                  </a:lnTo>
                  <a:lnTo>
                    <a:pt x="1072" y="11588"/>
                  </a:lnTo>
                  <a:lnTo>
                    <a:pt x="1748" y="4649"/>
                  </a:lnTo>
                  <a:lnTo>
                    <a:pt x="1798" y="4006"/>
                  </a:lnTo>
                  <a:lnTo>
                    <a:pt x="1831" y="3660"/>
                  </a:lnTo>
                  <a:lnTo>
                    <a:pt x="1831" y="3330"/>
                  </a:lnTo>
                  <a:lnTo>
                    <a:pt x="1831" y="2984"/>
                  </a:lnTo>
                  <a:lnTo>
                    <a:pt x="1814" y="2638"/>
                  </a:lnTo>
                  <a:lnTo>
                    <a:pt x="1765" y="2308"/>
                  </a:lnTo>
                  <a:lnTo>
                    <a:pt x="1715" y="1978"/>
                  </a:lnTo>
                  <a:lnTo>
                    <a:pt x="1633" y="1665"/>
                  </a:lnTo>
                  <a:lnTo>
                    <a:pt x="1517" y="1352"/>
                  </a:lnTo>
                  <a:lnTo>
                    <a:pt x="1386" y="1072"/>
                  </a:lnTo>
                  <a:lnTo>
                    <a:pt x="1303" y="940"/>
                  </a:lnTo>
                  <a:lnTo>
                    <a:pt x="1204" y="808"/>
                  </a:lnTo>
                  <a:lnTo>
                    <a:pt x="1105" y="676"/>
                  </a:lnTo>
                  <a:lnTo>
                    <a:pt x="1006" y="561"/>
                  </a:lnTo>
                  <a:lnTo>
                    <a:pt x="891" y="445"/>
                  </a:lnTo>
                  <a:lnTo>
                    <a:pt x="759" y="346"/>
                  </a:lnTo>
                  <a:lnTo>
                    <a:pt x="627" y="247"/>
                  </a:lnTo>
                  <a:lnTo>
                    <a:pt x="479" y="149"/>
                  </a:lnTo>
                  <a:lnTo>
                    <a:pt x="314" y="83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5"/>
            <p:cNvSpPr/>
            <p:nvPr/>
          </p:nvSpPr>
          <p:spPr>
            <a:xfrm>
              <a:off x="2334300" y="4437617"/>
              <a:ext cx="130735" cy="93880"/>
            </a:xfrm>
            <a:custGeom>
              <a:rect b="b" l="l" r="r" t="t"/>
              <a:pathLst>
                <a:path extrusionOk="0" h="3528" w="4913">
                  <a:moveTo>
                    <a:pt x="4764" y="0"/>
                  </a:moveTo>
                  <a:lnTo>
                    <a:pt x="4715" y="17"/>
                  </a:lnTo>
                  <a:lnTo>
                    <a:pt x="3578" y="891"/>
                  </a:lnTo>
                  <a:lnTo>
                    <a:pt x="2424" y="1731"/>
                  </a:lnTo>
                  <a:lnTo>
                    <a:pt x="1253" y="2539"/>
                  </a:lnTo>
                  <a:lnTo>
                    <a:pt x="50" y="3314"/>
                  </a:lnTo>
                  <a:lnTo>
                    <a:pt x="17" y="3347"/>
                  </a:lnTo>
                  <a:lnTo>
                    <a:pt x="1" y="3380"/>
                  </a:lnTo>
                  <a:lnTo>
                    <a:pt x="1" y="3429"/>
                  </a:lnTo>
                  <a:lnTo>
                    <a:pt x="17" y="3462"/>
                  </a:lnTo>
                  <a:lnTo>
                    <a:pt x="50" y="3511"/>
                  </a:lnTo>
                  <a:lnTo>
                    <a:pt x="83" y="3528"/>
                  </a:lnTo>
                  <a:lnTo>
                    <a:pt x="116" y="3528"/>
                  </a:lnTo>
                  <a:lnTo>
                    <a:pt x="165" y="3511"/>
                  </a:lnTo>
                  <a:lnTo>
                    <a:pt x="1385" y="2720"/>
                  </a:lnTo>
                  <a:lnTo>
                    <a:pt x="2572" y="1913"/>
                  </a:lnTo>
                  <a:lnTo>
                    <a:pt x="3742" y="1072"/>
                  </a:lnTo>
                  <a:lnTo>
                    <a:pt x="4880" y="182"/>
                  </a:lnTo>
                  <a:lnTo>
                    <a:pt x="4913" y="149"/>
                  </a:lnTo>
                  <a:lnTo>
                    <a:pt x="4913" y="116"/>
                  </a:lnTo>
                  <a:lnTo>
                    <a:pt x="4913" y="66"/>
                  </a:lnTo>
                  <a:lnTo>
                    <a:pt x="4880" y="33"/>
                  </a:lnTo>
                  <a:lnTo>
                    <a:pt x="4847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5"/>
            <p:cNvSpPr/>
            <p:nvPr/>
          </p:nvSpPr>
          <p:spPr>
            <a:xfrm>
              <a:off x="1705743" y="4439373"/>
              <a:ext cx="163625" cy="20649"/>
            </a:xfrm>
            <a:custGeom>
              <a:rect b="b" l="l" r="r" t="t"/>
              <a:pathLst>
                <a:path extrusionOk="0" h="776" w="6149">
                  <a:moveTo>
                    <a:pt x="115" y="0"/>
                  </a:moveTo>
                  <a:lnTo>
                    <a:pt x="66" y="17"/>
                  </a:lnTo>
                  <a:lnTo>
                    <a:pt x="33" y="33"/>
                  </a:lnTo>
                  <a:lnTo>
                    <a:pt x="17" y="66"/>
                  </a:lnTo>
                  <a:lnTo>
                    <a:pt x="0" y="116"/>
                  </a:lnTo>
                  <a:lnTo>
                    <a:pt x="17" y="149"/>
                  </a:lnTo>
                  <a:lnTo>
                    <a:pt x="33" y="198"/>
                  </a:lnTo>
                  <a:lnTo>
                    <a:pt x="66" y="231"/>
                  </a:lnTo>
                  <a:lnTo>
                    <a:pt x="115" y="248"/>
                  </a:lnTo>
                  <a:lnTo>
                    <a:pt x="6050" y="775"/>
                  </a:lnTo>
                  <a:lnTo>
                    <a:pt x="6099" y="775"/>
                  </a:lnTo>
                  <a:lnTo>
                    <a:pt x="6132" y="742"/>
                  </a:lnTo>
                  <a:lnTo>
                    <a:pt x="6149" y="709"/>
                  </a:lnTo>
                  <a:lnTo>
                    <a:pt x="6149" y="660"/>
                  </a:lnTo>
                  <a:lnTo>
                    <a:pt x="6149" y="627"/>
                  </a:lnTo>
                  <a:lnTo>
                    <a:pt x="6132" y="577"/>
                  </a:lnTo>
                  <a:lnTo>
                    <a:pt x="6099" y="561"/>
                  </a:lnTo>
                  <a:lnTo>
                    <a:pt x="6050" y="54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5"/>
            <p:cNvSpPr/>
            <p:nvPr/>
          </p:nvSpPr>
          <p:spPr>
            <a:xfrm>
              <a:off x="1216649" y="3484470"/>
              <a:ext cx="423738" cy="363200"/>
            </a:xfrm>
            <a:custGeom>
              <a:rect b="b" l="l" r="r" t="t"/>
              <a:pathLst>
                <a:path extrusionOk="0" h="13649" w="15924">
                  <a:moveTo>
                    <a:pt x="0" y="0"/>
                  </a:moveTo>
                  <a:lnTo>
                    <a:pt x="17" y="478"/>
                  </a:lnTo>
                  <a:lnTo>
                    <a:pt x="66" y="1747"/>
                  </a:lnTo>
                  <a:lnTo>
                    <a:pt x="99" y="2604"/>
                  </a:lnTo>
                  <a:lnTo>
                    <a:pt x="165" y="3577"/>
                  </a:lnTo>
                  <a:lnTo>
                    <a:pt x="264" y="4632"/>
                  </a:lnTo>
                  <a:lnTo>
                    <a:pt x="379" y="5720"/>
                  </a:lnTo>
                  <a:lnTo>
                    <a:pt x="528" y="6841"/>
                  </a:lnTo>
                  <a:lnTo>
                    <a:pt x="610" y="7401"/>
                  </a:lnTo>
                  <a:lnTo>
                    <a:pt x="709" y="7962"/>
                  </a:lnTo>
                  <a:lnTo>
                    <a:pt x="808" y="8506"/>
                  </a:lnTo>
                  <a:lnTo>
                    <a:pt x="923" y="9033"/>
                  </a:lnTo>
                  <a:lnTo>
                    <a:pt x="1039" y="9544"/>
                  </a:lnTo>
                  <a:lnTo>
                    <a:pt x="1171" y="10022"/>
                  </a:lnTo>
                  <a:lnTo>
                    <a:pt x="1319" y="10500"/>
                  </a:lnTo>
                  <a:lnTo>
                    <a:pt x="1484" y="10929"/>
                  </a:lnTo>
                  <a:lnTo>
                    <a:pt x="1649" y="11341"/>
                  </a:lnTo>
                  <a:lnTo>
                    <a:pt x="1830" y="11704"/>
                  </a:lnTo>
                  <a:lnTo>
                    <a:pt x="2028" y="12033"/>
                  </a:lnTo>
                  <a:lnTo>
                    <a:pt x="2226" y="12330"/>
                  </a:lnTo>
                  <a:lnTo>
                    <a:pt x="2341" y="12445"/>
                  </a:lnTo>
                  <a:lnTo>
                    <a:pt x="2440" y="12561"/>
                  </a:lnTo>
                  <a:lnTo>
                    <a:pt x="2555" y="12660"/>
                  </a:lnTo>
                  <a:lnTo>
                    <a:pt x="2687" y="12759"/>
                  </a:lnTo>
                  <a:lnTo>
                    <a:pt x="2852" y="12874"/>
                  </a:lnTo>
                  <a:lnTo>
                    <a:pt x="3033" y="12973"/>
                  </a:lnTo>
                  <a:lnTo>
                    <a:pt x="3231" y="13072"/>
                  </a:lnTo>
                  <a:lnTo>
                    <a:pt x="3429" y="13154"/>
                  </a:lnTo>
                  <a:lnTo>
                    <a:pt x="3841" y="13302"/>
                  </a:lnTo>
                  <a:lnTo>
                    <a:pt x="4286" y="13418"/>
                  </a:lnTo>
                  <a:lnTo>
                    <a:pt x="4764" y="13517"/>
                  </a:lnTo>
                  <a:lnTo>
                    <a:pt x="5242" y="13583"/>
                  </a:lnTo>
                  <a:lnTo>
                    <a:pt x="5753" y="13632"/>
                  </a:lnTo>
                  <a:lnTo>
                    <a:pt x="6281" y="13649"/>
                  </a:lnTo>
                  <a:lnTo>
                    <a:pt x="6808" y="13649"/>
                  </a:lnTo>
                  <a:lnTo>
                    <a:pt x="7352" y="13632"/>
                  </a:lnTo>
                  <a:lnTo>
                    <a:pt x="7913" y="13599"/>
                  </a:lnTo>
                  <a:lnTo>
                    <a:pt x="8457" y="13550"/>
                  </a:lnTo>
                  <a:lnTo>
                    <a:pt x="9017" y="13484"/>
                  </a:lnTo>
                  <a:lnTo>
                    <a:pt x="9578" y="13401"/>
                  </a:lnTo>
                  <a:lnTo>
                    <a:pt x="10122" y="13319"/>
                  </a:lnTo>
                  <a:lnTo>
                    <a:pt x="10666" y="13220"/>
                  </a:lnTo>
                  <a:lnTo>
                    <a:pt x="11704" y="13006"/>
                  </a:lnTo>
                  <a:lnTo>
                    <a:pt x="12677" y="12775"/>
                  </a:lnTo>
                  <a:lnTo>
                    <a:pt x="13583" y="12544"/>
                  </a:lnTo>
                  <a:lnTo>
                    <a:pt x="14358" y="12313"/>
                  </a:lnTo>
                  <a:lnTo>
                    <a:pt x="15001" y="12132"/>
                  </a:lnTo>
                  <a:lnTo>
                    <a:pt x="15495" y="11967"/>
                  </a:lnTo>
                  <a:lnTo>
                    <a:pt x="15924" y="11835"/>
                  </a:lnTo>
                  <a:lnTo>
                    <a:pt x="15528" y="10451"/>
                  </a:lnTo>
                  <a:lnTo>
                    <a:pt x="14078" y="10368"/>
                  </a:lnTo>
                  <a:lnTo>
                    <a:pt x="12594" y="10269"/>
                  </a:lnTo>
                  <a:lnTo>
                    <a:pt x="11737" y="10204"/>
                  </a:lnTo>
                  <a:lnTo>
                    <a:pt x="10863" y="10121"/>
                  </a:lnTo>
                  <a:lnTo>
                    <a:pt x="9973" y="10022"/>
                  </a:lnTo>
                  <a:lnTo>
                    <a:pt x="9116" y="9923"/>
                  </a:lnTo>
                  <a:lnTo>
                    <a:pt x="8292" y="9791"/>
                  </a:lnTo>
                  <a:lnTo>
                    <a:pt x="7550" y="9660"/>
                  </a:lnTo>
                  <a:lnTo>
                    <a:pt x="6907" y="9528"/>
                  </a:lnTo>
                  <a:lnTo>
                    <a:pt x="6627" y="9445"/>
                  </a:lnTo>
                  <a:lnTo>
                    <a:pt x="6380" y="9363"/>
                  </a:lnTo>
                  <a:lnTo>
                    <a:pt x="6165" y="9280"/>
                  </a:lnTo>
                  <a:lnTo>
                    <a:pt x="6017" y="9182"/>
                  </a:lnTo>
                  <a:lnTo>
                    <a:pt x="5885" y="9099"/>
                  </a:lnTo>
                  <a:lnTo>
                    <a:pt x="5852" y="9050"/>
                  </a:lnTo>
                  <a:lnTo>
                    <a:pt x="5819" y="9000"/>
                  </a:lnTo>
                  <a:lnTo>
                    <a:pt x="5770" y="8885"/>
                  </a:lnTo>
                  <a:lnTo>
                    <a:pt x="5737" y="8736"/>
                  </a:lnTo>
                  <a:lnTo>
                    <a:pt x="5654" y="8341"/>
                  </a:lnTo>
                  <a:lnTo>
                    <a:pt x="5588" y="7863"/>
                  </a:lnTo>
                  <a:lnTo>
                    <a:pt x="5539" y="7286"/>
                  </a:lnTo>
                  <a:lnTo>
                    <a:pt x="5490" y="6643"/>
                  </a:lnTo>
                  <a:lnTo>
                    <a:pt x="5457" y="5951"/>
                  </a:lnTo>
                  <a:lnTo>
                    <a:pt x="5407" y="4533"/>
                  </a:lnTo>
                  <a:lnTo>
                    <a:pt x="5374" y="3148"/>
                  </a:lnTo>
                  <a:lnTo>
                    <a:pt x="5358" y="1962"/>
                  </a:lnTo>
                  <a:lnTo>
                    <a:pt x="5358" y="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7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5"/>
            <p:cNvSpPr/>
            <p:nvPr/>
          </p:nvSpPr>
          <p:spPr>
            <a:xfrm>
              <a:off x="1327187" y="3723508"/>
              <a:ext cx="46089" cy="20197"/>
            </a:xfrm>
            <a:custGeom>
              <a:rect b="b" l="l" r="r" t="t"/>
              <a:pathLst>
                <a:path extrusionOk="0" h="759" w="1732">
                  <a:moveTo>
                    <a:pt x="1632" y="1"/>
                  </a:moveTo>
                  <a:lnTo>
                    <a:pt x="1583" y="17"/>
                  </a:lnTo>
                  <a:lnTo>
                    <a:pt x="1187" y="100"/>
                  </a:lnTo>
                  <a:lnTo>
                    <a:pt x="808" y="231"/>
                  </a:lnTo>
                  <a:lnTo>
                    <a:pt x="429" y="380"/>
                  </a:lnTo>
                  <a:lnTo>
                    <a:pt x="50" y="545"/>
                  </a:lnTo>
                  <a:lnTo>
                    <a:pt x="17" y="578"/>
                  </a:lnTo>
                  <a:lnTo>
                    <a:pt x="0" y="611"/>
                  </a:lnTo>
                  <a:lnTo>
                    <a:pt x="0" y="644"/>
                  </a:lnTo>
                  <a:lnTo>
                    <a:pt x="17" y="693"/>
                  </a:lnTo>
                  <a:lnTo>
                    <a:pt x="33" y="726"/>
                  </a:lnTo>
                  <a:lnTo>
                    <a:pt x="83" y="742"/>
                  </a:lnTo>
                  <a:lnTo>
                    <a:pt x="116" y="759"/>
                  </a:lnTo>
                  <a:lnTo>
                    <a:pt x="165" y="742"/>
                  </a:lnTo>
                  <a:lnTo>
                    <a:pt x="528" y="578"/>
                  </a:lnTo>
                  <a:lnTo>
                    <a:pt x="890" y="446"/>
                  </a:lnTo>
                  <a:lnTo>
                    <a:pt x="1270" y="330"/>
                  </a:lnTo>
                  <a:lnTo>
                    <a:pt x="1649" y="231"/>
                  </a:lnTo>
                  <a:lnTo>
                    <a:pt x="1682" y="215"/>
                  </a:lnTo>
                  <a:lnTo>
                    <a:pt x="1715" y="182"/>
                  </a:lnTo>
                  <a:lnTo>
                    <a:pt x="1731" y="133"/>
                  </a:lnTo>
                  <a:lnTo>
                    <a:pt x="1715" y="100"/>
                  </a:lnTo>
                  <a:lnTo>
                    <a:pt x="1698" y="50"/>
                  </a:lnTo>
                  <a:lnTo>
                    <a:pt x="1665" y="34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5"/>
            <p:cNvSpPr/>
            <p:nvPr/>
          </p:nvSpPr>
          <p:spPr>
            <a:xfrm>
              <a:off x="1314468" y="3716058"/>
              <a:ext cx="43880" cy="16684"/>
            </a:xfrm>
            <a:custGeom>
              <a:rect b="b" l="l" r="r" t="t"/>
              <a:pathLst>
                <a:path extrusionOk="0" h="627" w="1649">
                  <a:moveTo>
                    <a:pt x="66" y="0"/>
                  </a:moveTo>
                  <a:lnTo>
                    <a:pt x="33" y="33"/>
                  </a:lnTo>
                  <a:lnTo>
                    <a:pt x="0" y="66"/>
                  </a:lnTo>
                  <a:lnTo>
                    <a:pt x="0" y="99"/>
                  </a:lnTo>
                  <a:lnTo>
                    <a:pt x="0" y="149"/>
                  </a:lnTo>
                  <a:lnTo>
                    <a:pt x="33" y="182"/>
                  </a:lnTo>
                  <a:lnTo>
                    <a:pt x="66" y="215"/>
                  </a:lnTo>
                  <a:lnTo>
                    <a:pt x="116" y="231"/>
                  </a:lnTo>
                  <a:lnTo>
                    <a:pt x="462" y="297"/>
                  </a:lnTo>
                  <a:lnTo>
                    <a:pt x="808" y="380"/>
                  </a:lnTo>
                  <a:lnTo>
                    <a:pt x="1138" y="479"/>
                  </a:lnTo>
                  <a:lnTo>
                    <a:pt x="1467" y="610"/>
                  </a:lnTo>
                  <a:lnTo>
                    <a:pt x="1517" y="627"/>
                  </a:lnTo>
                  <a:lnTo>
                    <a:pt x="1566" y="610"/>
                  </a:lnTo>
                  <a:lnTo>
                    <a:pt x="1599" y="594"/>
                  </a:lnTo>
                  <a:lnTo>
                    <a:pt x="1632" y="561"/>
                  </a:lnTo>
                  <a:lnTo>
                    <a:pt x="1649" y="511"/>
                  </a:lnTo>
                  <a:lnTo>
                    <a:pt x="1649" y="479"/>
                  </a:lnTo>
                  <a:lnTo>
                    <a:pt x="1632" y="446"/>
                  </a:lnTo>
                  <a:lnTo>
                    <a:pt x="1599" y="413"/>
                  </a:lnTo>
                  <a:lnTo>
                    <a:pt x="1237" y="264"/>
                  </a:lnTo>
                  <a:lnTo>
                    <a:pt x="874" y="149"/>
                  </a:lnTo>
                  <a:lnTo>
                    <a:pt x="495" y="6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5"/>
            <p:cNvSpPr/>
            <p:nvPr/>
          </p:nvSpPr>
          <p:spPr>
            <a:xfrm>
              <a:off x="1204808" y="3337955"/>
              <a:ext cx="188638" cy="234248"/>
            </a:xfrm>
            <a:custGeom>
              <a:rect b="b" l="l" r="r" t="t"/>
              <a:pathLst>
                <a:path extrusionOk="0" h="8803" w="7089">
                  <a:moveTo>
                    <a:pt x="4072" y="0"/>
                  </a:moveTo>
                  <a:lnTo>
                    <a:pt x="3808" y="17"/>
                  </a:lnTo>
                  <a:lnTo>
                    <a:pt x="3561" y="66"/>
                  </a:lnTo>
                  <a:lnTo>
                    <a:pt x="3330" y="132"/>
                  </a:lnTo>
                  <a:lnTo>
                    <a:pt x="3099" y="215"/>
                  </a:lnTo>
                  <a:lnTo>
                    <a:pt x="2869" y="330"/>
                  </a:lnTo>
                  <a:lnTo>
                    <a:pt x="2654" y="462"/>
                  </a:lnTo>
                  <a:lnTo>
                    <a:pt x="2456" y="627"/>
                  </a:lnTo>
                  <a:lnTo>
                    <a:pt x="2259" y="792"/>
                  </a:lnTo>
                  <a:lnTo>
                    <a:pt x="2061" y="989"/>
                  </a:lnTo>
                  <a:lnTo>
                    <a:pt x="1896" y="1204"/>
                  </a:lnTo>
                  <a:lnTo>
                    <a:pt x="1731" y="1434"/>
                  </a:lnTo>
                  <a:lnTo>
                    <a:pt x="1566" y="1682"/>
                  </a:lnTo>
                  <a:lnTo>
                    <a:pt x="1401" y="2011"/>
                  </a:lnTo>
                  <a:lnTo>
                    <a:pt x="1220" y="2341"/>
                  </a:lnTo>
                  <a:lnTo>
                    <a:pt x="1055" y="2704"/>
                  </a:lnTo>
                  <a:lnTo>
                    <a:pt x="907" y="3083"/>
                  </a:lnTo>
                  <a:lnTo>
                    <a:pt x="742" y="3478"/>
                  </a:lnTo>
                  <a:lnTo>
                    <a:pt x="610" y="3907"/>
                  </a:lnTo>
                  <a:lnTo>
                    <a:pt x="478" y="4336"/>
                  </a:lnTo>
                  <a:lnTo>
                    <a:pt x="363" y="4797"/>
                  </a:lnTo>
                  <a:lnTo>
                    <a:pt x="248" y="5259"/>
                  </a:lnTo>
                  <a:lnTo>
                    <a:pt x="165" y="5737"/>
                  </a:lnTo>
                  <a:lnTo>
                    <a:pt x="99" y="6215"/>
                  </a:lnTo>
                  <a:lnTo>
                    <a:pt x="50" y="6726"/>
                  </a:lnTo>
                  <a:lnTo>
                    <a:pt x="17" y="7237"/>
                  </a:lnTo>
                  <a:lnTo>
                    <a:pt x="0" y="7748"/>
                  </a:lnTo>
                  <a:lnTo>
                    <a:pt x="17" y="8275"/>
                  </a:lnTo>
                  <a:lnTo>
                    <a:pt x="50" y="8803"/>
                  </a:lnTo>
                  <a:lnTo>
                    <a:pt x="6528" y="8588"/>
                  </a:lnTo>
                  <a:lnTo>
                    <a:pt x="6643" y="8077"/>
                  </a:lnTo>
                  <a:lnTo>
                    <a:pt x="6759" y="7501"/>
                  </a:lnTo>
                  <a:lnTo>
                    <a:pt x="6874" y="6759"/>
                  </a:lnTo>
                  <a:lnTo>
                    <a:pt x="6990" y="5885"/>
                  </a:lnTo>
                  <a:lnTo>
                    <a:pt x="7039" y="5424"/>
                  </a:lnTo>
                  <a:lnTo>
                    <a:pt x="7072" y="4946"/>
                  </a:lnTo>
                  <a:lnTo>
                    <a:pt x="7088" y="4451"/>
                  </a:lnTo>
                  <a:lnTo>
                    <a:pt x="7088" y="3957"/>
                  </a:lnTo>
                  <a:lnTo>
                    <a:pt x="7072" y="3462"/>
                  </a:lnTo>
                  <a:lnTo>
                    <a:pt x="7039" y="2967"/>
                  </a:lnTo>
                  <a:lnTo>
                    <a:pt x="6990" y="2671"/>
                  </a:lnTo>
                  <a:lnTo>
                    <a:pt x="6940" y="2391"/>
                  </a:lnTo>
                  <a:lnTo>
                    <a:pt x="6874" y="2127"/>
                  </a:lnTo>
                  <a:lnTo>
                    <a:pt x="6792" y="1880"/>
                  </a:lnTo>
                  <a:lnTo>
                    <a:pt x="6709" y="1665"/>
                  </a:lnTo>
                  <a:lnTo>
                    <a:pt x="6610" y="1451"/>
                  </a:lnTo>
                  <a:lnTo>
                    <a:pt x="6495" y="1270"/>
                  </a:lnTo>
                  <a:lnTo>
                    <a:pt x="6363" y="1088"/>
                  </a:lnTo>
                  <a:lnTo>
                    <a:pt x="6231" y="923"/>
                  </a:lnTo>
                  <a:lnTo>
                    <a:pt x="6099" y="792"/>
                  </a:lnTo>
                  <a:lnTo>
                    <a:pt x="5951" y="660"/>
                  </a:lnTo>
                  <a:lnTo>
                    <a:pt x="5803" y="544"/>
                  </a:lnTo>
                  <a:lnTo>
                    <a:pt x="5638" y="429"/>
                  </a:lnTo>
                  <a:lnTo>
                    <a:pt x="5473" y="347"/>
                  </a:lnTo>
                  <a:lnTo>
                    <a:pt x="5308" y="264"/>
                  </a:lnTo>
                  <a:lnTo>
                    <a:pt x="5143" y="198"/>
                  </a:lnTo>
                  <a:lnTo>
                    <a:pt x="4863" y="99"/>
                  </a:lnTo>
                  <a:lnTo>
                    <a:pt x="4599" y="33"/>
                  </a:lnTo>
                  <a:lnTo>
                    <a:pt x="43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5"/>
            <p:cNvSpPr/>
            <p:nvPr/>
          </p:nvSpPr>
          <p:spPr>
            <a:xfrm>
              <a:off x="1364468" y="3406822"/>
              <a:ext cx="19771" cy="158383"/>
            </a:xfrm>
            <a:custGeom>
              <a:rect b="b" l="l" r="r" t="t"/>
              <a:pathLst>
                <a:path extrusionOk="0" h="5952" w="743">
                  <a:moveTo>
                    <a:pt x="462" y="0"/>
                  </a:moveTo>
                  <a:lnTo>
                    <a:pt x="429" y="17"/>
                  </a:lnTo>
                  <a:lnTo>
                    <a:pt x="396" y="50"/>
                  </a:lnTo>
                  <a:lnTo>
                    <a:pt x="363" y="99"/>
                  </a:lnTo>
                  <a:lnTo>
                    <a:pt x="363" y="149"/>
                  </a:lnTo>
                  <a:lnTo>
                    <a:pt x="446" y="858"/>
                  </a:lnTo>
                  <a:lnTo>
                    <a:pt x="495" y="1566"/>
                  </a:lnTo>
                  <a:lnTo>
                    <a:pt x="511" y="2275"/>
                  </a:lnTo>
                  <a:lnTo>
                    <a:pt x="479" y="3000"/>
                  </a:lnTo>
                  <a:lnTo>
                    <a:pt x="429" y="3709"/>
                  </a:lnTo>
                  <a:lnTo>
                    <a:pt x="314" y="4402"/>
                  </a:lnTo>
                  <a:lnTo>
                    <a:pt x="182" y="5110"/>
                  </a:lnTo>
                  <a:lnTo>
                    <a:pt x="0" y="5803"/>
                  </a:lnTo>
                  <a:lnTo>
                    <a:pt x="0" y="5852"/>
                  </a:lnTo>
                  <a:lnTo>
                    <a:pt x="17" y="5885"/>
                  </a:lnTo>
                  <a:lnTo>
                    <a:pt x="50" y="5918"/>
                  </a:lnTo>
                  <a:lnTo>
                    <a:pt x="83" y="5935"/>
                  </a:lnTo>
                  <a:lnTo>
                    <a:pt x="132" y="5951"/>
                  </a:lnTo>
                  <a:lnTo>
                    <a:pt x="182" y="5935"/>
                  </a:lnTo>
                  <a:lnTo>
                    <a:pt x="215" y="5902"/>
                  </a:lnTo>
                  <a:lnTo>
                    <a:pt x="231" y="5869"/>
                  </a:lnTo>
                  <a:lnTo>
                    <a:pt x="413" y="5160"/>
                  </a:lnTo>
                  <a:lnTo>
                    <a:pt x="544" y="4435"/>
                  </a:lnTo>
                  <a:lnTo>
                    <a:pt x="660" y="3709"/>
                  </a:lnTo>
                  <a:lnTo>
                    <a:pt x="726" y="3000"/>
                  </a:lnTo>
                  <a:lnTo>
                    <a:pt x="742" y="2259"/>
                  </a:lnTo>
                  <a:lnTo>
                    <a:pt x="726" y="1533"/>
                  </a:lnTo>
                  <a:lnTo>
                    <a:pt x="676" y="808"/>
                  </a:lnTo>
                  <a:lnTo>
                    <a:pt x="594" y="83"/>
                  </a:lnTo>
                  <a:lnTo>
                    <a:pt x="577" y="33"/>
                  </a:lnTo>
                  <a:lnTo>
                    <a:pt x="544" y="17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5"/>
            <p:cNvSpPr/>
            <p:nvPr/>
          </p:nvSpPr>
          <p:spPr>
            <a:xfrm>
              <a:off x="1428066" y="3752460"/>
              <a:ext cx="625521" cy="114955"/>
            </a:xfrm>
            <a:custGeom>
              <a:rect b="b" l="l" r="r" t="t"/>
              <a:pathLst>
                <a:path extrusionOk="0" h="4320" w="23507">
                  <a:moveTo>
                    <a:pt x="23507" y="1"/>
                  </a:moveTo>
                  <a:lnTo>
                    <a:pt x="462" y="1847"/>
                  </a:lnTo>
                  <a:lnTo>
                    <a:pt x="1" y="4319"/>
                  </a:lnTo>
                  <a:lnTo>
                    <a:pt x="23029" y="2457"/>
                  </a:lnTo>
                  <a:lnTo>
                    <a:pt x="235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5"/>
            <p:cNvSpPr/>
            <p:nvPr/>
          </p:nvSpPr>
          <p:spPr>
            <a:xfrm>
              <a:off x="1619313" y="3442346"/>
              <a:ext cx="450507" cy="373312"/>
            </a:xfrm>
            <a:custGeom>
              <a:rect b="b" l="l" r="r" t="t"/>
              <a:pathLst>
                <a:path extrusionOk="0" h="14029" w="16930">
                  <a:moveTo>
                    <a:pt x="15842" y="1"/>
                  </a:moveTo>
                  <a:lnTo>
                    <a:pt x="2803" y="1039"/>
                  </a:lnTo>
                  <a:lnTo>
                    <a:pt x="2688" y="1056"/>
                  </a:lnTo>
                  <a:lnTo>
                    <a:pt x="2589" y="1088"/>
                  </a:lnTo>
                  <a:lnTo>
                    <a:pt x="2374" y="1154"/>
                  </a:lnTo>
                  <a:lnTo>
                    <a:pt x="2193" y="1270"/>
                  </a:lnTo>
                  <a:lnTo>
                    <a:pt x="2028" y="1402"/>
                  </a:lnTo>
                  <a:lnTo>
                    <a:pt x="1880" y="1567"/>
                  </a:lnTo>
                  <a:lnTo>
                    <a:pt x="1764" y="1764"/>
                  </a:lnTo>
                  <a:lnTo>
                    <a:pt x="1682" y="1979"/>
                  </a:lnTo>
                  <a:lnTo>
                    <a:pt x="1633" y="2193"/>
                  </a:lnTo>
                  <a:lnTo>
                    <a:pt x="17" y="12347"/>
                  </a:lnTo>
                  <a:lnTo>
                    <a:pt x="1" y="12512"/>
                  </a:lnTo>
                  <a:lnTo>
                    <a:pt x="1" y="12677"/>
                  </a:lnTo>
                  <a:lnTo>
                    <a:pt x="17" y="12841"/>
                  </a:lnTo>
                  <a:lnTo>
                    <a:pt x="50" y="13006"/>
                  </a:lnTo>
                  <a:lnTo>
                    <a:pt x="100" y="13155"/>
                  </a:lnTo>
                  <a:lnTo>
                    <a:pt x="166" y="13303"/>
                  </a:lnTo>
                  <a:lnTo>
                    <a:pt x="248" y="13435"/>
                  </a:lnTo>
                  <a:lnTo>
                    <a:pt x="347" y="13550"/>
                  </a:lnTo>
                  <a:lnTo>
                    <a:pt x="446" y="13666"/>
                  </a:lnTo>
                  <a:lnTo>
                    <a:pt x="561" y="13765"/>
                  </a:lnTo>
                  <a:lnTo>
                    <a:pt x="677" y="13847"/>
                  </a:lnTo>
                  <a:lnTo>
                    <a:pt x="808" y="13929"/>
                  </a:lnTo>
                  <a:lnTo>
                    <a:pt x="957" y="13979"/>
                  </a:lnTo>
                  <a:lnTo>
                    <a:pt x="1105" y="14012"/>
                  </a:lnTo>
                  <a:lnTo>
                    <a:pt x="1253" y="14028"/>
                  </a:lnTo>
                  <a:lnTo>
                    <a:pt x="1418" y="14028"/>
                  </a:lnTo>
                  <a:lnTo>
                    <a:pt x="14292" y="12990"/>
                  </a:lnTo>
                  <a:lnTo>
                    <a:pt x="14457" y="12957"/>
                  </a:lnTo>
                  <a:lnTo>
                    <a:pt x="14605" y="12907"/>
                  </a:lnTo>
                  <a:lnTo>
                    <a:pt x="14754" y="12825"/>
                  </a:lnTo>
                  <a:lnTo>
                    <a:pt x="14886" y="12710"/>
                  </a:lnTo>
                  <a:lnTo>
                    <a:pt x="14985" y="12594"/>
                  </a:lnTo>
                  <a:lnTo>
                    <a:pt x="15084" y="12446"/>
                  </a:lnTo>
                  <a:lnTo>
                    <a:pt x="15149" y="12281"/>
                  </a:lnTo>
                  <a:lnTo>
                    <a:pt x="15199" y="12100"/>
                  </a:lnTo>
                  <a:lnTo>
                    <a:pt x="16913" y="1286"/>
                  </a:lnTo>
                  <a:lnTo>
                    <a:pt x="16930" y="1154"/>
                  </a:lnTo>
                  <a:lnTo>
                    <a:pt x="16930" y="1023"/>
                  </a:lnTo>
                  <a:lnTo>
                    <a:pt x="16913" y="907"/>
                  </a:lnTo>
                  <a:lnTo>
                    <a:pt x="16880" y="775"/>
                  </a:lnTo>
                  <a:lnTo>
                    <a:pt x="16847" y="660"/>
                  </a:lnTo>
                  <a:lnTo>
                    <a:pt x="16798" y="561"/>
                  </a:lnTo>
                  <a:lnTo>
                    <a:pt x="16732" y="446"/>
                  </a:lnTo>
                  <a:lnTo>
                    <a:pt x="16666" y="363"/>
                  </a:lnTo>
                  <a:lnTo>
                    <a:pt x="16584" y="264"/>
                  </a:lnTo>
                  <a:lnTo>
                    <a:pt x="16501" y="198"/>
                  </a:lnTo>
                  <a:lnTo>
                    <a:pt x="16402" y="132"/>
                  </a:lnTo>
                  <a:lnTo>
                    <a:pt x="16303" y="83"/>
                  </a:lnTo>
                  <a:lnTo>
                    <a:pt x="16188" y="34"/>
                  </a:lnTo>
                  <a:lnTo>
                    <a:pt x="16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5"/>
            <p:cNvSpPr/>
            <p:nvPr/>
          </p:nvSpPr>
          <p:spPr>
            <a:xfrm>
              <a:off x="1647387" y="3439712"/>
              <a:ext cx="450507" cy="373737"/>
            </a:xfrm>
            <a:custGeom>
              <a:rect b="b" l="l" r="r" t="t"/>
              <a:pathLst>
                <a:path extrusionOk="0" h="14045" w="16930">
                  <a:moveTo>
                    <a:pt x="15957" y="1"/>
                  </a:moveTo>
                  <a:lnTo>
                    <a:pt x="15842" y="17"/>
                  </a:lnTo>
                  <a:lnTo>
                    <a:pt x="2803" y="1056"/>
                  </a:lnTo>
                  <a:lnTo>
                    <a:pt x="2688" y="1072"/>
                  </a:lnTo>
                  <a:lnTo>
                    <a:pt x="2589" y="1089"/>
                  </a:lnTo>
                  <a:lnTo>
                    <a:pt x="2391" y="1171"/>
                  </a:lnTo>
                  <a:lnTo>
                    <a:pt x="2193" y="1270"/>
                  </a:lnTo>
                  <a:lnTo>
                    <a:pt x="2028" y="1418"/>
                  </a:lnTo>
                  <a:lnTo>
                    <a:pt x="1896" y="1583"/>
                  </a:lnTo>
                  <a:lnTo>
                    <a:pt x="1781" y="1781"/>
                  </a:lnTo>
                  <a:lnTo>
                    <a:pt x="1682" y="1979"/>
                  </a:lnTo>
                  <a:lnTo>
                    <a:pt x="1633" y="2209"/>
                  </a:lnTo>
                  <a:lnTo>
                    <a:pt x="17" y="12364"/>
                  </a:lnTo>
                  <a:lnTo>
                    <a:pt x="1" y="12528"/>
                  </a:lnTo>
                  <a:lnTo>
                    <a:pt x="1" y="12693"/>
                  </a:lnTo>
                  <a:lnTo>
                    <a:pt x="17" y="12858"/>
                  </a:lnTo>
                  <a:lnTo>
                    <a:pt x="50" y="13023"/>
                  </a:lnTo>
                  <a:lnTo>
                    <a:pt x="100" y="13171"/>
                  </a:lnTo>
                  <a:lnTo>
                    <a:pt x="165" y="13320"/>
                  </a:lnTo>
                  <a:lnTo>
                    <a:pt x="248" y="13451"/>
                  </a:lnTo>
                  <a:lnTo>
                    <a:pt x="347" y="13567"/>
                  </a:lnTo>
                  <a:lnTo>
                    <a:pt x="446" y="13682"/>
                  </a:lnTo>
                  <a:lnTo>
                    <a:pt x="561" y="13781"/>
                  </a:lnTo>
                  <a:lnTo>
                    <a:pt x="693" y="13864"/>
                  </a:lnTo>
                  <a:lnTo>
                    <a:pt x="825" y="13930"/>
                  </a:lnTo>
                  <a:lnTo>
                    <a:pt x="957" y="13995"/>
                  </a:lnTo>
                  <a:lnTo>
                    <a:pt x="1105" y="14028"/>
                  </a:lnTo>
                  <a:lnTo>
                    <a:pt x="1253" y="14045"/>
                  </a:lnTo>
                  <a:lnTo>
                    <a:pt x="1418" y="14045"/>
                  </a:lnTo>
                  <a:lnTo>
                    <a:pt x="14292" y="13006"/>
                  </a:lnTo>
                  <a:lnTo>
                    <a:pt x="14457" y="12973"/>
                  </a:lnTo>
                  <a:lnTo>
                    <a:pt x="14622" y="12924"/>
                  </a:lnTo>
                  <a:lnTo>
                    <a:pt x="14754" y="12842"/>
                  </a:lnTo>
                  <a:lnTo>
                    <a:pt x="14886" y="12726"/>
                  </a:lnTo>
                  <a:lnTo>
                    <a:pt x="15001" y="12611"/>
                  </a:lnTo>
                  <a:lnTo>
                    <a:pt x="15084" y="12462"/>
                  </a:lnTo>
                  <a:lnTo>
                    <a:pt x="15149" y="12298"/>
                  </a:lnTo>
                  <a:lnTo>
                    <a:pt x="15199" y="12116"/>
                  </a:lnTo>
                  <a:lnTo>
                    <a:pt x="16913" y="1303"/>
                  </a:lnTo>
                  <a:lnTo>
                    <a:pt x="16930" y="1171"/>
                  </a:lnTo>
                  <a:lnTo>
                    <a:pt x="16930" y="1039"/>
                  </a:lnTo>
                  <a:lnTo>
                    <a:pt x="16913" y="907"/>
                  </a:lnTo>
                  <a:lnTo>
                    <a:pt x="16880" y="792"/>
                  </a:lnTo>
                  <a:lnTo>
                    <a:pt x="16847" y="676"/>
                  </a:lnTo>
                  <a:lnTo>
                    <a:pt x="16798" y="561"/>
                  </a:lnTo>
                  <a:lnTo>
                    <a:pt x="16732" y="462"/>
                  </a:lnTo>
                  <a:lnTo>
                    <a:pt x="16666" y="363"/>
                  </a:lnTo>
                  <a:lnTo>
                    <a:pt x="16584" y="281"/>
                  </a:lnTo>
                  <a:lnTo>
                    <a:pt x="16501" y="215"/>
                  </a:lnTo>
                  <a:lnTo>
                    <a:pt x="16402" y="149"/>
                  </a:lnTo>
                  <a:lnTo>
                    <a:pt x="16303" y="83"/>
                  </a:lnTo>
                  <a:lnTo>
                    <a:pt x="16188" y="50"/>
                  </a:lnTo>
                  <a:lnTo>
                    <a:pt x="16073" y="17"/>
                  </a:lnTo>
                  <a:lnTo>
                    <a:pt x="159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5"/>
            <p:cNvSpPr/>
            <p:nvPr/>
          </p:nvSpPr>
          <p:spPr>
            <a:xfrm>
              <a:off x="1837755" y="3605519"/>
              <a:ext cx="73736" cy="84673"/>
            </a:xfrm>
            <a:custGeom>
              <a:rect b="b" l="l" r="r" t="t"/>
              <a:pathLst>
                <a:path extrusionOk="0" h="3182" w="2771">
                  <a:moveTo>
                    <a:pt x="1649" y="1"/>
                  </a:moveTo>
                  <a:lnTo>
                    <a:pt x="1501" y="17"/>
                  </a:lnTo>
                  <a:lnTo>
                    <a:pt x="1369" y="34"/>
                  </a:lnTo>
                  <a:lnTo>
                    <a:pt x="1221" y="66"/>
                  </a:lnTo>
                  <a:lnTo>
                    <a:pt x="1089" y="116"/>
                  </a:lnTo>
                  <a:lnTo>
                    <a:pt x="957" y="182"/>
                  </a:lnTo>
                  <a:lnTo>
                    <a:pt x="825" y="248"/>
                  </a:lnTo>
                  <a:lnTo>
                    <a:pt x="710" y="347"/>
                  </a:lnTo>
                  <a:lnTo>
                    <a:pt x="594" y="446"/>
                  </a:lnTo>
                  <a:lnTo>
                    <a:pt x="495" y="545"/>
                  </a:lnTo>
                  <a:lnTo>
                    <a:pt x="396" y="676"/>
                  </a:lnTo>
                  <a:lnTo>
                    <a:pt x="314" y="792"/>
                  </a:lnTo>
                  <a:lnTo>
                    <a:pt x="231" y="940"/>
                  </a:lnTo>
                  <a:lnTo>
                    <a:pt x="166" y="1072"/>
                  </a:lnTo>
                  <a:lnTo>
                    <a:pt x="100" y="1220"/>
                  </a:lnTo>
                  <a:lnTo>
                    <a:pt x="50" y="1385"/>
                  </a:lnTo>
                  <a:lnTo>
                    <a:pt x="17" y="1534"/>
                  </a:lnTo>
                  <a:lnTo>
                    <a:pt x="1" y="1698"/>
                  </a:lnTo>
                  <a:lnTo>
                    <a:pt x="1" y="1863"/>
                  </a:lnTo>
                  <a:lnTo>
                    <a:pt x="1" y="2012"/>
                  </a:lnTo>
                  <a:lnTo>
                    <a:pt x="34" y="2160"/>
                  </a:lnTo>
                  <a:lnTo>
                    <a:pt x="67" y="2308"/>
                  </a:lnTo>
                  <a:lnTo>
                    <a:pt x="116" y="2440"/>
                  </a:lnTo>
                  <a:lnTo>
                    <a:pt x="166" y="2572"/>
                  </a:lnTo>
                  <a:lnTo>
                    <a:pt x="248" y="2687"/>
                  </a:lnTo>
                  <a:lnTo>
                    <a:pt x="314" y="2786"/>
                  </a:lnTo>
                  <a:lnTo>
                    <a:pt x="413" y="2885"/>
                  </a:lnTo>
                  <a:lnTo>
                    <a:pt x="512" y="2968"/>
                  </a:lnTo>
                  <a:lnTo>
                    <a:pt x="611" y="3034"/>
                  </a:lnTo>
                  <a:lnTo>
                    <a:pt x="726" y="3100"/>
                  </a:lnTo>
                  <a:lnTo>
                    <a:pt x="858" y="3132"/>
                  </a:lnTo>
                  <a:lnTo>
                    <a:pt x="990" y="3165"/>
                  </a:lnTo>
                  <a:lnTo>
                    <a:pt x="1122" y="3182"/>
                  </a:lnTo>
                  <a:lnTo>
                    <a:pt x="1253" y="3165"/>
                  </a:lnTo>
                  <a:lnTo>
                    <a:pt x="1402" y="3149"/>
                  </a:lnTo>
                  <a:lnTo>
                    <a:pt x="1534" y="3116"/>
                  </a:lnTo>
                  <a:lnTo>
                    <a:pt x="1682" y="3067"/>
                  </a:lnTo>
                  <a:lnTo>
                    <a:pt x="1814" y="3001"/>
                  </a:lnTo>
                  <a:lnTo>
                    <a:pt x="1929" y="2935"/>
                  </a:lnTo>
                  <a:lnTo>
                    <a:pt x="2045" y="2836"/>
                  </a:lnTo>
                  <a:lnTo>
                    <a:pt x="2160" y="2737"/>
                  </a:lnTo>
                  <a:lnTo>
                    <a:pt x="2275" y="2638"/>
                  </a:lnTo>
                  <a:lnTo>
                    <a:pt x="2374" y="2506"/>
                  </a:lnTo>
                  <a:lnTo>
                    <a:pt x="2457" y="2391"/>
                  </a:lnTo>
                  <a:lnTo>
                    <a:pt x="2539" y="2242"/>
                  </a:lnTo>
                  <a:lnTo>
                    <a:pt x="2605" y="2110"/>
                  </a:lnTo>
                  <a:lnTo>
                    <a:pt x="2655" y="1962"/>
                  </a:lnTo>
                  <a:lnTo>
                    <a:pt x="2704" y="1797"/>
                  </a:lnTo>
                  <a:lnTo>
                    <a:pt x="2737" y="1649"/>
                  </a:lnTo>
                  <a:lnTo>
                    <a:pt x="2754" y="1484"/>
                  </a:lnTo>
                  <a:lnTo>
                    <a:pt x="2770" y="1319"/>
                  </a:lnTo>
                  <a:lnTo>
                    <a:pt x="2754" y="1171"/>
                  </a:lnTo>
                  <a:lnTo>
                    <a:pt x="2737" y="1023"/>
                  </a:lnTo>
                  <a:lnTo>
                    <a:pt x="2704" y="874"/>
                  </a:lnTo>
                  <a:lnTo>
                    <a:pt x="2655" y="742"/>
                  </a:lnTo>
                  <a:lnTo>
                    <a:pt x="2589" y="610"/>
                  </a:lnTo>
                  <a:lnTo>
                    <a:pt x="2523" y="495"/>
                  </a:lnTo>
                  <a:lnTo>
                    <a:pt x="2440" y="396"/>
                  </a:lnTo>
                  <a:lnTo>
                    <a:pt x="2358" y="297"/>
                  </a:lnTo>
                  <a:lnTo>
                    <a:pt x="2259" y="215"/>
                  </a:lnTo>
                  <a:lnTo>
                    <a:pt x="2144" y="149"/>
                  </a:lnTo>
                  <a:lnTo>
                    <a:pt x="2028" y="83"/>
                  </a:lnTo>
                  <a:lnTo>
                    <a:pt x="1913" y="50"/>
                  </a:lnTo>
                  <a:lnTo>
                    <a:pt x="1781" y="17"/>
                  </a:lnTo>
                  <a:lnTo>
                    <a:pt x="1649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5"/>
            <p:cNvSpPr/>
            <p:nvPr/>
          </p:nvSpPr>
          <p:spPr>
            <a:xfrm>
              <a:off x="1643874" y="3493677"/>
              <a:ext cx="50479" cy="294786"/>
            </a:xfrm>
            <a:custGeom>
              <a:rect b="b" l="l" r="r" t="t"/>
              <a:pathLst>
                <a:path extrusionOk="0" h="11078" w="1897">
                  <a:moveTo>
                    <a:pt x="1732" y="0"/>
                  </a:moveTo>
                  <a:lnTo>
                    <a:pt x="1699" y="33"/>
                  </a:lnTo>
                  <a:lnTo>
                    <a:pt x="1682" y="83"/>
                  </a:lnTo>
                  <a:lnTo>
                    <a:pt x="1" y="10929"/>
                  </a:lnTo>
                  <a:lnTo>
                    <a:pt x="1" y="10995"/>
                  </a:lnTo>
                  <a:lnTo>
                    <a:pt x="17" y="11028"/>
                  </a:lnTo>
                  <a:lnTo>
                    <a:pt x="50" y="11061"/>
                  </a:lnTo>
                  <a:lnTo>
                    <a:pt x="100" y="11077"/>
                  </a:lnTo>
                  <a:lnTo>
                    <a:pt x="166" y="11077"/>
                  </a:lnTo>
                  <a:lnTo>
                    <a:pt x="199" y="11044"/>
                  </a:lnTo>
                  <a:lnTo>
                    <a:pt x="215" y="10995"/>
                  </a:lnTo>
                  <a:lnTo>
                    <a:pt x="1896" y="149"/>
                  </a:lnTo>
                  <a:lnTo>
                    <a:pt x="1896" y="99"/>
                  </a:lnTo>
                  <a:lnTo>
                    <a:pt x="1880" y="50"/>
                  </a:lnTo>
                  <a:lnTo>
                    <a:pt x="1847" y="17"/>
                  </a:lnTo>
                  <a:lnTo>
                    <a:pt x="1814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7"/>
          <p:cNvSpPr/>
          <p:nvPr/>
        </p:nvSpPr>
        <p:spPr>
          <a:xfrm>
            <a:off x="5770340" y="1263482"/>
            <a:ext cx="758962" cy="758956"/>
          </a:xfrm>
          <a:custGeom>
            <a:rect b="b" l="l" r="r" t="t"/>
            <a:pathLst>
              <a:path extrusionOk="0" h="6397" w="9660">
                <a:moveTo>
                  <a:pt x="5997" y="0"/>
                </a:moveTo>
                <a:lnTo>
                  <a:pt x="5413" y="18"/>
                </a:lnTo>
                <a:lnTo>
                  <a:pt x="4794" y="73"/>
                </a:lnTo>
                <a:lnTo>
                  <a:pt x="4575" y="109"/>
                </a:lnTo>
                <a:lnTo>
                  <a:pt x="4010" y="237"/>
                </a:lnTo>
                <a:lnTo>
                  <a:pt x="3627" y="346"/>
                </a:lnTo>
                <a:lnTo>
                  <a:pt x="3190" y="474"/>
                </a:lnTo>
                <a:lnTo>
                  <a:pt x="2753" y="638"/>
                </a:lnTo>
                <a:lnTo>
                  <a:pt x="2279" y="820"/>
                </a:lnTo>
                <a:lnTo>
                  <a:pt x="1823" y="1057"/>
                </a:lnTo>
                <a:lnTo>
                  <a:pt x="1604" y="1185"/>
                </a:lnTo>
                <a:lnTo>
                  <a:pt x="1386" y="1312"/>
                </a:lnTo>
                <a:lnTo>
                  <a:pt x="1185" y="1476"/>
                </a:lnTo>
                <a:lnTo>
                  <a:pt x="985" y="1622"/>
                </a:lnTo>
                <a:lnTo>
                  <a:pt x="803" y="1786"/>
                </a:lnTo>
                <a:lnTo>
                  <a:pt x="620" y="1968"/>
                </a:lnTo>
                <a:lnTo>
                  <a:pt x="475" y="2169"/>
                </a:lnTo>
                <a:lnTo>
                  <a:pt x="329" y="2369"/>
                </a:lnTo>
                <a:lnTo>
                  <a:pt x="219" y="2570"/>
                </a:lnTo>
                <a:lnTo>
                  <a:pt x="128" y="2788"/>
                </a:lnTo>
                <a:lnTo>
                  <a:pt x="55" y="3025"/>
                </a:lnTo>
                <a:lnTo>
                  <a:pt x="19" y="3281"/>
                </a:lnTo>
                <a:lnTo>
                  <a:pt x="1" y="3536"/>
                </a:lnTo>
                <a:lnTo>
                  <a:pt x="19" y="3809"/>
                </a:lnTo>
                <a:lnTo>
                  <a:pt x="74" y="4155"/>
                </a:lnTo>
                <a:lnTo>
                  <a:pt x="165" y="4465"/>
                </a:lnTo>
                <a:lnTo>
                  <a:pt x="274" y="4757"/>
                </a:lnTo>
                <a:lnTo>
                  <a:pt x="402" y="5012"/>
                </a:lnTo>
                <a:lnTo>
                  <a:pt x="566" y="5249"/>
                </a:lnTo>
                <a:lnTo>
                  <a:pt x="766" y="5468"/>
                </a:lnTo>
                <a:lnTo>
                  <a:pt x="967" y="5650"/>
                </a:lnTo>
                <a:lnTo>
                  <a:pt x="1203" y="5814"/>
                </a:lnTo>
                <a:lnTo>
                  <a:pt x="1440" y="5960"/>
                </a:lnTo>
                <a:lnTo>
                  <a:pt x="1714" y="6069"/>
                </a:lnTo>
                <a:lnTo>
                  <a:pt x="1987" y="6178"/>
                </a:lnTo>
                <a:lnTo>
                  <a:pt x="2279" y="6251"/>
                </a:lnTo>
                <a:lnTo>
                  <a:pt x="2589" y="6324"/>
                </a:lnTo>
                <a:lnTo>
                  <a:pt x="2898" y="6361"/>
                </a:lnTo>
                <a:lnTo>
                  <a:pt x="3208" y="6379"/>
                </a:lnTo>
                <a:lnTo>
                  <a:pt x="3536" y="6397"/>
                </a:lnTo>
                <a:lnTo>
                  <a:pt x="3883" y="6379"/>
                </a:lnTo>
                <a:lnTo>
                  <a:pt x="4211" y="6361"/>
                </a:lnTo>
                <a:lnTo>
                  <a:pt x="4539" y="6324"/>
                </a:lnTo>
                <a:lnTo>
                  <a:pt x="4885" y="6269"/>
                </a:lnTo>
                <a:lnTo>
                  <a:pt x="5213" y="6215"/>
                </a:lnTo>
                <a:lnTo>
                  <a:pt x="5541" y="6142"/>
                </a:lnTo>
                <a:lnTo>
                  <a:pt x="5869" y="6051"/>
                </a:lnTo>
                <a:lnTo>
                  <a:pt x="6179" y="5941"/>
                </a:lnTo>
                <a:lnTo>
                  <a:pt x="6489" y="5850"/>
                </a:lnTo>
                <a:lnTo>
                  <a:pt x="6780" y="5723"/>
                </a:lnTo>
                <a:lnTo>
                  <a:pt x="7054" y="5613"/>
                </a:lnTo>
                <a:lnTo>
                  <a:pt x="7327" y="5468"/>
                </a:lnTo>
                <a:lnTo>
                  <a:pt x="7582" y="5340"/>
                </a:lnTo>
                <a:lnTo>
                  <a:pt x="7801" y="5194"/>
                </a:lnTo>
                <a:lnTo>
                  <a:pt x="8020" y="5048"/>
                </a:lnTo>
                <a:lnTo>
                  <a:pt x="8202" y="4903"/>
                </a:lnTo>
                <a:lnTo>
                  <a:pt x="8439" y="4702"/>
                </a:lnTo>
                <a:lnTo>
                  <a:pt x="8657" y="4502"/>
                </a:lnTo>
                <a:lnTo>
                  <a:pt x="8840" y="4283"/>
                </a:lnTo>
                <a:lnTo>
                  <a:pt x="9004" y="4082"/>
                </a:lnTo>
                <a:lnTo>
                  <a:pt x="9150" y="3864"/>
                </a:lnTo>
                <a:lnTo>
                  <a:pt x="9295" y="3663"/>
                </a:lnTo>
                <a:lnTo>
                  <a:pt x="9405" y="3445"/>
                </a:lnTo>
                <a:lnTo>
                  <a:pt x="9496" y="3226"/>
                </a:lnTo>
                <a:lnTo>
                  <a:pt x="9569" y="3025"/>
                </a:lnTo>
                <a:lnTo>
                  <a:pt x="9605" y="2825"/>
                </a:lnTo>
                <a:lnTo>
                  <a:pt x="9642" y="2606"/>
                </a:lnTo>
                <a:lnTo>
                  <a:pt x="9660" y="2406"/>
                </a:lnTo>
                <a:lnTo>
                  <a:pt x="9660" y="2205"/>
                </a:lnTo>
                <a:lnTo>
                  <a:pt x="9623" y="2023"/>
                </a:lnTo>
                <a:lnTo>
                  <a:pt x="9587" y="1823"/>
                </a:lnTo>
                <a:lnTo>
                  <a:pt x="9532" y="1640"/>
                </a:lnTo>
                <a:lnTo>
                  <a:pt x="9441" y="1476"/>
                </a:lnTo>
                <a:lnTo>
                  <a:pt x="9350" y="1294"/>
                </a:lnTo>
                <a:lnTo>
                  <a:pt x="9222" y="1130"/>
                </a:lnTo>
                <a:lnTo>
                  <a:pt x="9095" y="984"/>
                </a:lnTo>
                <a:lnTo>
                  <a:pt x="8931" y="838"/>
                </a:lnTo>
                <a:lnTo>
                  <a:pt x="8749" y="693"/>
                </a:lnTo>
                <a:lnTo>
                  <a:pt x="8566" y="565"/>
                </a:lnTo>
                <a:lnTo>
                  <a:pt x="8348" y="456"/>
                </a:lnTo>
                <a:lnTo>
                  <a:pt x="8129" y="346"/>
                </a:lnTo>
                <a:lnTo>
                  <a:pt x="7874" y="255"/>
                </a:lnTo>
                <a:lnTo>
                  <a:pt x="7600" y="182"/>
                </a:lnTo>
                <a:lnTo>
                  <a:pt x="7327" y="109"/>
                </a:lnTo>
                <a:lnTo>
                  <a:pt x="7017" y="55"/>
                </a:lnTo>
                <a:lnTo>
                  <a:pt x="6689" y="18"/>
                </a:lnTo>
                <a:lnTo>
                  <a:pt x="63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7"/>
          <p:cNvSpPr txBox="1"/>
          <p:nvPr>
            <p:ph type="title"/>
          </p:nvPr>
        </p:nvSpPr>
        <p:spPr>
          <a:xfrm>
            <a:off x="720000" y="2887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Objetivos y proyección</a:t>
            </a:r>
            <a:endParaRPr/>
          </a:p>
        </p:txBody>
      </p:sp>
      <p:sp>
        <p:nvSpPr>
          <p:cNvPr id="1032" name="Google Shape;1032;p7"/>
          <p:cNvSpPr txBox="1"/>
          <p:nvPr>
            <p:ph idx="1" type="subTitle"/>
          </p:nvPr>
        </p:nvSpPr>
        <p:spPr>
          <a:xfrm>
            <a:off x="4771164" y="2424485"/>
            <a:ext cx="2757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Crear una solución que no solo satisfaga las necesidades actuales del condominio Calerias, sino que también pueda adaptarse y escalar para otros condominios en el futuro.</a:t>
            </a:r>
            <a:endParaRPr/>
          </a:p>
        </p:txBody>
      </p:sp>
      <p:sp>
        <p:nvSpPr>
          <p:cNvPr id="1033" name="Google Shape;1033;p7"/>
          <p:cNvSpPr txBox="1"/>
          <p:nvPr>
            <p:ph idx="2" type="subTitle"/>
          </p:nvPr>
        </p:nvSpPr>
        <p:spPr>
          <a:xfrm>
            <a:off x="1615536" y="2424485"/>
            <a:ext cx="2757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Desarrollar un sistema de gestión integral para la administración eficiente de condominios, optimizando la gestión de recursos, pagos, y la comunicación con los residentes.</a:t>
            </a:r>
            <a:endParaRPr/>
          </a:p>
        </p:txBody>
      </p:sp>
      <p:sp>
        <p:nvSpPr>
          <p:cNvPr id="1034" name="Google Shape;1034;p7"/>
          <p:cNvSpPr txBox="1"/>
          <p:nvPr>
            <p:ph idx="3" type="subTitle"/>
          </p:nvPr>
        </p:nvSpPr>
        <p:spPr>
          <a:xfrm>
            <a:off x="4771164" y="2182085"/>
            <a:ext cx="2757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Visión del Proyecto</a:t>
            </a:r>
            <a:endParaRPr/>
          </a:p>
        </p:txBody>
      </p:sp>
      <p:sp>
        <p:nvSpPr>
          <p:cNvPr id="1035" name="Google Shape;1035;p7"/>
          <p:cNvSpPr txBox="1"/>
          <p:nvPr>
            <p:ph idx="4" type="subTitle"/>
          </p:nvPr>
        </p:nvSpPr>
        <p:spPr>
          <a:xfrm>
            <a:off x="1615536" y="2182085"/>
            <a:ext cx="2757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Objetivo General</a:t>
            </a:r>
            <a:endParaRPr/>
          </a:p>
        </p:txBody>
      </p:sp>
      <p:grpSp>
        <p:nvGrpSpPr>
          <p:cNvPr id="1036" name="Google Shape;1036;p7"/>
          <p:cNvGrpSpPr/>
          <p:nvPr/>
        </p:nvGrpSpPr>
        <p:grpSpPr>
          <a:xfrm>
            <a:off x="6012611" y="1506009"/>
            <a:ext cx="274432" cy="273880"/>
            <a:chOff x="5470500" y="398950"/>
            <a:chExt cx="933125" cy="933150"/>
          </a:xfrm>
        </p:grpSpPr>
        <p:sp>
          <p:nvSpPr>
            <p:cNvPr id="1037" name="Google Shape;1037;p7"/>
            <p:cNvSpPr/>
            <p:nvPr/>
          </p:nvSpPr>
          <p:spPr>
            <a:xfrm>
              <a:off x="5470500" y="398950"/>
              <a:ext cx="933125" cy="96150"/>
            </a:xfrm>
            <a:custGeom>
              <a:rect b="b" l="l" r="r" t="t"/>
              <a:pathLst>
                <a:path extrusionOk="0" h="3846" w="37325">
                  <a:moveTo>
                    <a:pt x="1" y="0"/>
                  </a:moveTo>
                  <a:lnTo>
                    <a:pt x="1" y="3846"/>
                  </a:lnTo>
                  <a:lnTo>
                    <a:pt x="37325" y="3846"/>
                  </a:lnTo>
                  <a:lnTo>
                    <a:pt x="373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5910175" y="826775"/>
              <a:ext cx="54250" cy="54250"/>
            </a:xfrm>
            <a:custGeom>
              <a:rect b="b" l="l" r="r" t="t"/>
              <a:pathLst>
                <a:path extrusionOk="0" h="2170" w="2170">
                  <a:moveTo>
                    <a:pt x="966" y="1"/>
                  </a:moveTo>
                  <a:lnTo>
                    <a:pt x="857" y="19"/>
                  </a:lnTo>
                  <a:lnTo>
                    <a:pt x="657" y="92"/>
                  </a:lnTo>
                  <a:lnTo>
                    <a:pt x="474" y="183"/>
                  </a:lnTo>
                  <a:lnTo>
                    <a:pt x="310" y="310"/>
                  </a:lnTo>
                  <a:lnTo>
                    <a:pt x="183" y="474"/>
                  </a:lnTo>
                  <a:lnTo>
                    <a:pt x="73" y="657"/>
                  </a:lnTo>
                  <a:lnTo>
                    <a:pt x="19" y="857"/>
                  </a:lnTo>
                  <a:lnTo>
                    <a:pt x="0" y="967"/>
                  </a:lnTo>
                  <a:lnTo>
                    <a:pt x="0" y="1076"/>
                  </a:lnTo>
                  <a:lnTo>
                    <a:pt x="0" y="1185"/>
                  </a:lnTo>
                  <a:lnTo>
                    <a:pt x="19" y="1295"/>
                  </a:lnTo>
                  <a:lnTo>
                    <a:pt x="73" y="1513"/>
                  </a:lnTo>
                  <a:lnTo>
                    <a:pt x="183" y="1696"/>
                  </a:lnTo>
                  <a:lnTo>
                    <a:pt x="310" y="1841"/>
                  </a:lnTo>
                  <a:lnTo>
                    <a:pt x="474" y="1987"/>
                  </a:lnTo>
                  <a:lnTo>
                    <a:pt x="657" y="2078"/>
                  </a:lnTo>
                  <a:lnTo>
                    <a:pt x="857" y="2151"/>
                  </a:lnTo>
                  <a:lnTo>
                    <a:pt x="966" y="2169"/>
                  </a:lnTo>
                  <a:lnTo>
                    <a:pt x="1185" y="2169"/>
                  </a:lnTo>
                  <a:lnTo>
                    <a:pt x="1294" y="2151"/>
                  </a:lnTo>
                  <a:lnTo>
                    <a:pt x="1495" y="2078"/>
                  </a:lnTo>
                  <a:lnTo>
                    <a:pt x="1677" y="1987"/>
                  </a:lnTo>
                  <a:lnTo>
                    <a:pt x="1841" y="1841"/>
                  </a:lnTo>
                  <a:lnTo>
                    <a:pt x="1987" y="1696"/>
                  </a:lnTo>
                  <a:lnTo>
                    <a:pt x="2078" y="1513"/>
                  </a:lnTo>
                  <a:lnTo>
                    <a:pt x="2151" y="1295"/>
                  </a:lnTo>
                  <a:lnTo>
                    <a:pt x="2151" y="1185"/>
                  </a:lnTo>
                  <a:lnTo>
                    <a:pt x="2169" y="1076"/>
                  </a:lnTo>
                  <a:lnTo>
                    <a:pt x="2151" y="967"/>
                  </a:lnTo>
                  <a:lnTo>
                    <a:pt x="2151" y="857"/>
                  </a:lnTo>
                  <a:lnTo>
                    <a:pt x="2078" y="657"/>
                  </a:lnTo>
                  <a:lnTo>
                    <a:pt x="1987" y="474"/>
                  </a:lnTo>
                  <a:lnTo>
                    <a:pt x="1841" y="310"/>
                  </a:lnTo>
                  <a:lnTo>
                    <a:pt x="1677" y="183"/>
                  </a:lnTo>
                  <a:lnTo>
                    <a:pt x="1495" y="92"/>
                  </a:lnTo>
                  <a:lnTo>
                    <a:pt x="1294" y="19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5808575" y="725175"/>
              <a:ext cx="257450" cy="257450"/>
            </a:xfrm>
            <a:custGeom>
              <a:rect b="b" l="l" r="r" t="t"/>
              <a:pathLst>
                <a:path extrusionOk="0" h="10298" w="10298">
                  <a:moveTo>
                    <a:pt x="5140" y="0"/>
                  </a:moveTo>
                  <a:lnTo>
                    <a:pt x="4885" y="19"/>
                  </a:lnTo>
                  <a:lnTo>
                    <a:pt x="4611" y="37"/>
                  </a:lnTo>
                  <a:lnTo>
                    <a:pt x="4356" y="55"/>
                  </a:lnTo>
                  <a:lnTo>
                    <a:pt x="4101" y="110"/>
                  </a:lnTo>
                  <a:lnTo>
                    <a:pt x="3864" y="164"/>
                  </a:lnTo>
                  <a:lnTo>
                    <a:pt x="3609" y="237"/>
                  </a:lnTo>
                  <a:lnTo>
                    <a:pt x="3372" y="310"/>
                  </a:lnTo>
                  <a:lnTo>
                    <a:pt x="3153" y="401"/>
                  </a:lnTo>
                  <a:lnTo>
                    <a:pt x="2916" y="511"/>
                  </a:lnTo>
                  <a:lnTo>
                    <a:pt x="2698" y="620"/>
                  </a:lnTo>
                  <a:lnTo>
                    <a:pt x="2479" y="748"/>
                  </a:lnTo>
                  <a:lnTo>
                    <a:pt x="2278" y="875"/>
                  </a:lnTo>
                  <a:lnTo>
                    <a:pt x="2060" y="1021"/>
                  </a:lnTo>
                  <a:lnTo>
                    <a:pt x="1878" y="1185"/>
                  </a:lnTo>
                  <a:lnTo>
                    <a:pt x="1695" y="1349"/>
                  </a:lnTo>
                  <a:lnTo>
                    <a:pt x="1513" y="1513"/>
                  </a:lnTo>
                  <a:lnTo>
                    <a:pt x="1331" y="1695"/>
                  </a:lnTo>
                  <a:lnTo>
                    <a:pt x="1185" y="1878"/>
                  </a:lnTo>
                  <a:lnTo>
                    <a:pt x="1021" y="2078"/>
                  </a:lnTo>
                  <a:lnTo>
                    <a:pt x="875" y="2279"/>
                  </a:lnTo>
                  <a:lnTo>
                    <a:pt x="748" y="2479"/>
                  </a:lnTo>
                  <a:lnTo>
                    <a:pt x="620" y="2698"/>
                  </a:lnTo>
                  <a:lnTo>
                    <a:pt x="511" y="2916"/>
                  </a:lnTo>
                  <a:lnTo>
                    <a:pt x="401" y="3153"/>
                  </a:lnTo>
                  <a:lnTo>
                    <a:pt x="310" y="3372"/>
                  </a:lnTo>
                  <a:lnTo>
                    <a:pt x="237" y="3627"/>
                  </a:lnTo>
                  <a:lnTo>
                    <a:pt x="164" y="3864"/>
                  </a:lnTo>
                  <a:lnTo>
                    <a:pt x="110" y="4119"/>
                  </a:lnTo>
                  <a:lnTo>
                    <a:pt x="55" y="4356"/>
                  </a:lnTo>
                  <a:lnTo>
                    <a:pt x="19" y="4630"/>
                  </a:lnTo>
                  <a:lnTo>
                    <a:pt x="0" y="4885"/>
                  </a:lnTo>
                  <a:lnTo>
                    <a:pt x="0" y="5140"/>
                  </a:lnTo>
                  <a:lnTo>
                    <a:pt x="0" y="5413"/>
                  </a:lnTo>
                  <a:lnTo>
                    <a:pt x="19" y="5668"/>
                  </a:lnTo>
                  <a:lnTo>
                    <a:pt x="55" y="5924"/>
                  </a:lnTo>
                  <a:lnTo>
                    <a:pt x="110" y="6179"/>
                  </a:lnTo>
                  <a:lnTo>
                    <a:pt x="164" y="6434"/>
                  </a:lnTo>
                  <a:lnTo>
                    <a:pt x="237" y="6671"/>
                  </a:lnTo>
                  <a:lnTo>
                    <a:pt x="310" y="6908"/>
                  </a:lnTo>
                  <a:lnTo>
                    <a:pt x="401" y="7145"/>
                  </a:lnTo>
                  <a:lnTo>
                    <a:pt x="511" y="7382"/>
                  </a:lnTo>
                  <a:lnTo>
                    <a:pt x="620" y="7600"/>
                  </a:lnTo>
                  <a:lnTo>
                    <a:pt x="748" y="7819"/>
                  </a:lnTo>
                  <a:lnTo>
                    <a:pt x="875" y="8019"/>
                  </a:lnTo>
                  <a:lnTo>
                    <a:pt x="1021" y="8220"/>
                  </a:lnTo>
                  <a:lnTo>
                    <a:pt x="1185" y="8420"/>
                  </a:lnTo>
                  <a:lnTo>
                    <a:pt x="1331" y="8603"/>
                  </a:lnTo>
                  <a:lnTo>
                    <a:pt x="1513" y="8785"/>
                  </a:lnTo>
                  <a:lnTo>
                    <a:pt x="1695" y="8949"/>
                  </a:lnTo>
                  <a:lnTo>
                    <a:pt x="1878" y="9113"/>
                  </a:lnTo>
                  <a:lnTo>
                    <a:pt x="2060" y="9277"/>
                  </a:lnTo>
                  <a:lnTo>
                    <a:pt x="2278" y="9404"/>
                  </a:lnTo>
                  <a:lnTo>
                    <a:pt x="2479" y="9550"/>
                  </a:lnTo>
                  <a:lnTo>
                    <a:pt x="2698" y="9678"/>
                  </a:lnTo>
                  <a:lnTo>
                    <a:pt x="2916" y="9787"/>
                  </a:lnTo>
                  <a:lnTo>
                    <a:pt x="3153" y="9878"/>
                  </a:lnTo>
                  <a:lnTo>
                    <a:pt x="3372" y="9988"/>
                  </a:lnTo>
                  <a:lnTo>
                    <a:pt x="3609" y="10061"/>
                  </a:lnTo>
                  <a:lnTo>
                    <a:pt x="3864" y="10133"/>
                  </a:lnTo>
                  <a:lnTo>
                    <a:pt x="4101" y="10188"/>
                  </a:lnTo>
                  <a:lnTo>
                    <a:pt x="4356" y="10225"/>
                  </a:lnTo>
                  <a:lnTo>
                    <a:pt x="4611" y="10261"/>
                  </a:lnTo>
                  <a:lnTo>
                    <a:pt x="4885" y="10279"/>
                  </a:lnTo>
                  <a:lnTo>
                    <a:pt x="5140" y="10298"/>
                  </a:lnTo>
                  <a:lnTo>
                    <a:pt x="5413" y="10279"/>
                  </a:lnTo>
                  <a:lnTo>
                    <a:pt x="5668" y="10261"/>
                  </a:lnTo>
                  <a:lnTo>
                    <a:pt x="5923" y="10225"/>
                  </a:lnTo>
                  <a:lnTo>
                    <a:pt x="6179" y="10188"/>
                  </a:lnTo>
                  <a:lnTo>
                    <a:pt x="6434" y="10133"/>
                  </a:lnTo>
                  <a:lnTo>
                    <a:pt x="6671" y="10061"/>
                  </a:lnTo>
                  <a:lnTo>
                    <a:pt x="6908" y="9988"/>
                  </a:lnTo>
                  <a:lnTo>
                    <a:pt x="7144" y="9878"/>
                  </a:lnTo>
                  <a:lnTo>
                    <a:pt x="7381" y="9787"/>
                  </a:lnTo>
                  <a:lnTo>
                    <a:pt x="7600" y="9678"/>
                  </a:lnTo>
                  <a:lnTo>
                    <a:pt x="7819" y="9550"/>
                  </a:lnTo>
                  <a:lnTo>
                    <a:pt x="8019" y="9404"/>
                  </a:lnTo>
                  <a:lnTo>
                    <a:pt x="8220" y="9277"/>
                  </a:lnTo>
                  <a:lnTo>
                    <a:pt x="8420" y="9113"/>
                  </a:lnTo>
                  <a:lnTo>
                    <a:pt x="8602" y="8949"/>
                  </a:lnTo>
                  <a:lnTo>
                    <a:pt x="8785" y="8785"/>
                  </a:lnTo>
                  <a:lnTo>
                    <a:pt x="8949" y="8603"/>
                  </a:lnTo>
                  <a:lnTo>
                    <a:pt x="9113" y="8420"/>
                  </a:lnTo>
                  <a:lnTo>
                    <a:pt x="9259" y="8220"/>
                  </a:lnTo>
                  <a:lnTo>
                    <a:pt x="9404" y="8019"/>
                  </a:lnTo>
                  <a:lnTo>
                    <a:pt x="9550" y="7819"/>
                  </a:lnTo>
                  <a:lnTo>
                    <a:pt x="9660" y="7600"/>
                  </a:lnTo>
                  <a:lnTo>
                    <a:pt x="9787" y="7382"/>
                  </a:lnTo>
                  <a:lnTo>
                    <a:pt x="9878" y="7145"/>
                  </a:lnTo>
                  <a:lnTo>
                    <a:pt x="9969" y="6908"/>
                  </a:lnTo>
                  <a:lnTo>
                    <a:pt x="10060" y="6671"/>
                  </a:lnTo>
                  <a:lnTo>
                    <a:pt x="10133" y="6434"/>
                  </a:lnTo>
                  <a:lnTo>
                    <a:pt x="10188" y="6179"/>
                  </a:lnTo>
                  <a:lnTo>
                    <a:pt x="10224" y="5924"/>
                  </a:lnTo>
                  <a:lnTo>
                    <a:pt x="10261" y="5668"/>
                  </a:lnTo>
                  <a:lnTo>
                    <a:pt x="10279" y="5413"/>
                  </a:lnTo>
                  <a:lnTo>
                    <a:pt x="10297" y="5140"/>
                  </a:lnTo>
                  <a:lnTo>
                    <a:pt x="10279" y="4775"/>
                  </a:lnTo>
                  <a:lnTo>
                    <a:pt x="10243" y="4429"/>
                  </a:lnTo>
                  <a:lnTo>
                    <a:pt x="10170" y="4065"/>
                  </a:lnTo>
                  <a:lnTo>
                    <a:pt x="10097" y="3718"/>
                  </a:lnTo>
                  <a:lnTo>
                    <a:pt x="9988" y="3390"/>
                  </a:lnTo>
                  <a:lnTo>
                    <a:pt x="9842" y="3062"/>
                  </a:lnTo>
                  <a:lnTo>
                    <a:pt x="9696" y="2752"/>
                  </a:lnTo>
                  <a:lnTo>
                    <a:pt x="9532" y="2461"/>
                  </a:lnTo>
                  <a:lnTo>
                    <a:pt x="8147" y="3846"/>
                  </a:lnTo>
                  <a:lnTo>
                    <a:pt x="8256" y="4156"/>
                  </a:lnTo>
                  <a:lnTo>
                    <a:pt x="8347" y="4484"/>
                  </a:lnTo>
                  <a:lnTo>
                    <a:pt x="8402" y="4812"/>
                  </a:lnTo>
                  <a:lnTo>
                    <a:pt x="8420" y="5140"/>
                  </a:lnTo>
                  <a:lnTo>
                    <a:pt x="8402" y="5486"/>
                  </a:lnTo>
                  <a:lnTo>
                    <a:pt x="8347" y="5814"/>
                  </a:lnTo>
                  <a:lnTo>
                    <a:pt x="8274" y="6124"/>
                  </a:lnTo>
                  <a:lnTo>
                    <a:pt x="8165" y="6416"/>
                  </a:lnTo>
                  <a:lnTo>
                    <a:pt x="8019" y="6707"/>
                  </a:lnTo>
                  <a:lnTo>
                    <a:pt x="7855" y="6981"/>
                  </a:lnTo>
                  <a:lnTo>
                    <a:pt x="7673" y="7236"/>
                  </a:lnTo>
                  <a:lnTo>
                    <a:pt x="7454" y="7454"/>
                  </a:lnTo>
                  <a:lnTo>
                    <a:pt x="7217" y="7673"/>
                  </a:lnTo>
                  <a:lnTo>
                    <a:pt x="6980" y="7855"/>
                  </a:lnTo>
                  <a:lnTo>
                    <a:pt x="6707" y="8019"/>
                  </a:lnTo>
                  <a:lnTo>
                    <a:pt x="6415" y="8165"/>
                  </a:lnTo>
                  <a:lnTo>
                    <a:pt x="6124" y="8275"/>
                  </a:lnTo>
                  <a:lnTo>
                    <a:pt x="5796" y="8347"/>
                  </a:lnTo>
                  <a:lnTo>
                    <a:pt x="5486" y="8402"/>
                  </a:lnTo>
                  <a:lnTo>
                    <a:pt x="5140" y="8420"/>
                  </a:lnTo>
                  <a:lnTo>
                    <a:pt x="4812" y="8402"/>
                  </a:lnTo>
                  <a:lnTo>
                    <a:pt x="4484" y="8347"/>
                  </a:lnTo>
                  <a:lnTo>
                    <a:pt x="4174" y="8275"/>
                  </a:lnTo>
                  <a:lnTo>
                    <a:pt x="3864" y="8165"/>
                  </a:lnTo>
                  <a:lnTo>
                    <a:pt x="3591" y="8019"/>
                  </a:lnTo>
                  <a:lnTo>
                    <a:pt x="3317" y="7855"/>
                  </a:lnTo>
                  <a:lnTo>
                    <a:pt x="3062" y="7673"/>
                  </a:lnTo>
                  <a:lnTo>
                    <a:pt x="2825" y="7454"/>
                  </a:lnTo>
                  <a:lnTo>
                    <a:pt x="2625" y="7236"/>
                  </a:lnTo>
                  <a:lnTo>
                    <a:pt x="2424" y="6981"/>
                  </a:lnTo>
                  <a:lnTo>
                    <a:pt x="2260" y="6707"/>
                  </a:lnTo>
                  <a:lnTo>
                    <a:pt x="2133" y="6416"/>
                  </a:lnTo>
                  <a:lnTo>
                    <a:pt x="2023" y="6124"/>
                  </a:lnTo>
                  <a:lnTo>
                    <a:pt x="1932" y="5814"/>
                  </a:lnTo>
                  <a:lnTo>
                    <a:pt x="1896" y="5486"/>
                  </a:lnTo>
                  <a:lnTo>
                    <a:pt x="1878" y="5140"/>
                  </a:lnTo>
                  <a:lnTo>
                    <a:pt x="1896" y="4812"/>
                  </a:lnTo>
                  <a:lnTo>
                    <a:pt x="1932" y="4484"/>
                  </a:lnTo>
                  <a:lnTo>
                    <a:pt x="2023" y="4174"/>
                  </a:lnTo>
                  <a:lnTo>
                    <a:pt x="2133" y="3882"/>
                  </a:lnTo>
                  <a:lnTo>
                    <a:pt x="2260" y="3591"/>
                  </a:lnTo>
                  <a:lnTo>
                    <a:pt x="2424" y="3317"/>
                  </a:lnTo>
                  <a:lnTo>
                    <a:pt x="2625" y="3062"/>
                  </a:lnTo>
                  <a:lnTo>
                    <a:pt x="2825" y="2844"/>
                  </a:lnTo>
                  <a:lnTo>
                    <a:pt x="3062" y="2625"/>
                  </a:lnTo>
                  <a:lnTo>
                    <a:pt x="3317" y="2443"/>
                  </a:lnTo>
                  <a:lnTo>
                    <a:pt x="3591" y="2279"/>
                  </a:lnTo>
                  <a:lnTo>
                    <a:pt x="3864" y="2133"/>
                  </a:lnTo>
                  <a:lnTo>
                    <a:pt x="4174" y="2023"/>
                  </a:lnTo>
                  <a:lnTo>
                    <a:pt x="4484" y="1950"/>
                  </a:lnTo>
                  <a:lnTo>
                    <a:pt x="4812" y="1896"/>
                  </a:lnTo>
                  <a:lnTo>
                    <a:pt x="5140" y="1878"/>
                  </a:lnTo>
                  <a:lnTo>
                    <a:pt x="5340" y="1878"/>
                  </a:lnTo>
                  <a:lnTo>
                    <a:pt x="5541" y="1896"/>
                  </a:lnTo>
                  <a:lnTo>
                    <a:pt x="5741" y="1932"/>
                  </a:lnTo>
                  <a:lnTo>
                    <a:pt x="5942" y="1969"/>
                  </a:lnTo>
                  <a:lnTo>
                    <a:pt x="6124" y="2023"/>
                  </a:lnTo>
                  <a:lnTo>
                    <a:pt x="6306" y="2096"/>
                  </a:lnTo>
                  <a:lnTo>
                    <a:pt x="6488" y="2169"/>
                  </a:lnTo>
                  <a:lnTo>
                    <a:pt x="6652" y="2242"/>
                  </a:lnTo>
                  <a:lnTo>
                    <a:pt x="8019" y="875"/>
                  </a:lnTo>
                  <a:lnTo>
                    <a:pt x="7691" y="675"/>
                  </a:lnTo>
                  <a:lnTo>
                    <a:pt x="7363" y="511"/>
                  </a:lnTo>
                  <a:lnTo>
                    <a:pt x="7017" y="365"/>
                  </a:lnTo>
                  <a:lnTo>
                    <a:pt x="6671" y="237"/>
                  </a:lnTo>
                  <a:lnTo>
                    <a:pt x="6306" y="128"/>
                  </a:lnTo>
                  <a:lnTo>
                    <a:pt x="5923" y="55"/>
                  </a:lnTo>
                  <a:lnTo>
                    <a:pt x="5541" y="19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5516975" y="549750"/>
              <a:ext cx="840200" cy="634250"/>
            </a:xfrm>
            <a:custGeom>
              <a:rect b="b" l="l" r="r" t="t"/>
              <a:pathLst>
                <a:path extrusionOk="0" h="25370" w="33608">
                  <a:moveTo>
                    <a:pt x="24258" y="2971"/>
                  </a:moveTo>
                  <a:lnTo>
                    <a:pt x="24258" y="4776"/>
                  </a:lnTo>
                  <a:lnTo>
                    <a:pt x="26062" y="4776"/>
                  </a:lnTo>
                  <a:lnTo>
                    <a:pt x="26062" y="6963"/>
                  </a:lnTo>
                  <a:lnTo>
                    <a:pt x="23675" y="6963"/>
                  </a:lnTo>
                  <a:lnTo>
                    <a:pt x="22763" y="7892"/>
                  </a:lnTo>
                  <a:lnTo>
                    <a:pt x="23073" y="8348"/>
                  </a:lnTo>
                  <a:lnTo>
                    <a:pt x="23346" y="8840"/>
                  </a:lnTo>
                  <a:lnTo>
                    <a:pt x="23583" y="9350"/>
                  </a:lnTo>
                  <a:lnTo>
                    <a:pt x="23675" y="9605"/>
                  </a:lnTo>
                  <a:lnTo>
                    <a:pt x="23784" y="9879"/>
                  </a:lnTo>
                  <a:lnTo>
                    <a:pt x="23857" y="10152"/>
                  </a:lnTo>
                  <a:lnTo>
                    <a:pt x="23930" y="10425"/>
                  </a:lnTo>
                  <a:lnTo>
                    <a:pt x="24003" y="10717"/>
                  </a:lnTo>
                  <a:lnTo>
                    <a:pt x="24039" y="10990"/>
                  </a:lnTo>
                  <a:lnTo>
                    <a:pt x="24094" y="11282"/>
                  </a:lnTo>
                  <a:lnTo>
                    <a:pt x="24112" y="11574"/>
                  </a:lnTo>
                  <a:lnTo>
                    <a:pt x="24130" y="11865"/>
                  </a:lnTo>
                  <a:lnTo>
                    <a:pt x="24148" y="12157"/>
                  </a:lnTo>
                  <a:lnTo>
                    <a:pt x="24130" y="12540"/>
                  </a:lnTo>
                  <a:lnTo>
                    <a:pt x="24094" y="12904"/>
                  </a:lnTo>
                  <a:lnTo>
                    <a:pt x="24057" y="13287"/>
                  </a:lnTo>
                  <a:lnTo>
                    <a:pt x="23984" y="13633"/>
                  </a:lnTo>
                  <a:lnTo>
                    <a:pt x="23911" y="13998"/>
                  </a:lnTo>
                  <a:lnTo>
                    <a:pt x="23802" y="14344"/>
                  </a:lnTo>
                  <a:lnTo>
                    <a:pt x="23693" y="14690"/>
                  </a:lnTo>
                  <a:lnTo>
                    <a:pt x="23565" y="15018"/>
                  </a:lnTo>
                  <a:lnTo>
                    <a:pt x="23419" y="15346"/>
                  </a:lnTo>
                  <a:lnTo>
                    <a:pt x="23255" y="15656"/>
                  </a:lnTo>
                  <a:lnTo>
                    <a:pt x="23073" y="15966"/>
                  </a:lnTo>
                  <a:lnTo>
                    <a:pt x="22891" y="16257"/>
                  </a:lnTo>
                  <a:lnTo>
                    <a:pt x="22690" y="16549"/>
                  </a:lnTo>
                  <a:lnTo>
                    <a:pt x="22472" y="16822"/>
                  </a:lnTo>
                  <a:lnTo>
                    <a:pt x="22235" y="17096"/>
                  </a:lnTo>
                  <a:lnTo>
                    <a:pt x="21998" y="17351"/>
                  </a:lnTo>
                  <a:lnTo>
                    <a:pt x="21743" y="17588"/>
                  </a:lnTo>
                  <a:lnTo>
                    <a:pt x="21469" y="17825"/>
                  </a:lnTo>
                  <a:lnTo>
                    <a:pt x="21196" y="18043"/>
                  </a:lnTo>
                  <a:lnTo>
                    <a:pt x="20904" y="18244"/>
                  </a:lnTo>
                  <a:lnTo>
                    <a:pt x="20613" y="18426"/>
                  </a:lnTo>
                  <a:lnTo>
                    <a:pt x="20303" y="18608"/>
                  </a:lnTo>
                  <a:lnTo>
                    <a:pt x="19993" y="18772"/>
                  </a:lnTo>
                  <a:lnTo>
                    <a:pt x="19665" y="18918"/>
                  </a:lnTo>
                  <a:lnTo>
                    <a:pt x="19319" y="19046"/>
                  </a:lnTo>
                  <a:lnTo>
                    <a:pt x="18991" y="19173"/>
                  </a:lnTo>
                  <a:lnTo>
                    <a:pt x="18644" y="19265"/>
                  </a:lnTo>
                  <a:lnTo>
                    <a:pt x="18280" y="19337"/>
                  </a:lnTo>
                  <a:lnTo>
                    <a:pt x="17915" y="19410"/>
                  </a:lnTo>
                  <a:lnTo>
                    <a:pt x="17551" y="19465"/>
                  </a:lnTo>
                  <a:lnTo>
                    <a:pt x="17186" y="19483"/>
                  </a:lnTo>
                  <a:lnTo>
                    <a:pt x="16804" y="19501"/>
                  </a:lnTo>
                  <a:lnTo>
                    <a:pt x="16439" y="19483"/>
                  </a:lnTo>
                  <a:lnTo>
                    <a:pt x="16057" y="19465"/>
                  </a:lnTo>
                  <a:lnTo>
                    <a:pt x="15692" y="19410"/>
                  </a:lnTo>
                  <a:lnTo>
                    <a:pt x="15328" y="19337"/>
                  </a:lnTo>
                  <a:lnTo>
                    <a:pt x="14981" y="19265"/>
                  </a:lnTo>
                  <a:lnTo>
                    <a:pt x="14635" y="19173"/>
                  </a:lnTo>
                  <a:lnTo>
                    <a:pt x="14289" y="19046"/>
                  </a:lnTo>
                  <a:lnTo>
                    <a:pt x="13961" y="18918"/>
                  </a:lnTo>
                  <a:lnTo>
                    <a:pt x="13633" y="18772"/>
                  </a:lnTo>
                  <a:lnTo>
                    <a:pt x="13323" y="18608"/>
                  </a:lnTo>
                  <a:lnTo>
                    <a:pt x="13013" y="18426"/>
                  </a:lnTo>
                  <a:lnTo>
                    <a:pt x="12721" y="18244"/>
                  </a:lnTo>
                  <a:lnTo>
                    <a:pt x="12430" y="18043"/>
                  </a:lnTo>
                  <a:lnTo>
                    <a:pt x="12156" y="17825"/>
                  </a:lnTo>
                  <a:lnTo>
                    <a:pt x="11883" y="17588"/>
                  </a:lnTo>
                  <a:lnTo>
                    <a:pt x="11628" y="17351"/>
                  </a:lnTo>
                  <a:lnTo>
                    <a:pt x="11391" y="17096"/>
                  </a:lnTo>
                  <a:lnTo>
                    <a:pt x="11154" y="16822"/>
                  </a:lnTo>
                  <a:lnTo>
                    <a:pt x="10935" y="16549"/>
                  </a:lnTo>
                  <a:lnTo>
                    <a:pt x="10735" y="16257"/>
                  </a:lnTo>
                  <a:lnTo>
                    <a:pt x="10534" y="15966"/>
                  </a:lnTo>
                  <a:lnTo>
                    <a:pt x="10370" y="15656"/>
                  </a:lnTo>
                  <a:lnTo>
                    <a:pt x="10206" y="15346"/>
                  </a:lnTo>
                  <a:lnTo>
                    <a:pt x="10061" y="15018"/>
                  </a:lnTo>
                  <a:lnTo>
                    <a:pt x="9915" y="14690"/>
                  </a:lnTo>
                  <a:lnTo>
                    <a:pt x="9805" y="14344"/>
                  </a:lnTo>
                  <a:lnTo>
                    <a:pt x="9714" y="13998"/>
                  </a:lnTo>
                  <a:lnTo>
                    <a:pt x="9623" y="13633"/>
                  </a:lnTo>
                  <a:lnTo>
                    <a:pt x="9568" y="13287"/>
                  </a:lnTo>
                  <a:lnTo>
                    <a:pt x="9514" y="12904"/>
                  </a:lnTo>
                  <a:lnTo>
                    <a:pt x="9496" y="12540"/>
                  </a:lnTo>
                  <a:lnTo>
                    <a:pt x="9477" y="12157"/>
                  </a:lnTo>
                  <a:lnTo>
                    <a:pt x="9496" y="11792"/>
                  </a:lnTo>
                  <a:lnTo>
                    <a:pt x="9514" y="11410"/>
                  </a:lnTo>
                  <a:lnTo>
                    <a:pt x="9568" y="11045"/>
                  </a:lnTo>
                  <a:lnTo>
                    <a:pt x="9623" y="10681"/>
                  </a:lnTo>
                  <a:lnTo>
                    <a:pt x="9714" y="10334"/>
                  </a:lnTo>
                  <a:lnTo>
                    <a:pt x="9805" y="9988"/>
                  </a:lnTo>
                  <a:lnTo>
                    <a:pt x="9915" y="9642"/>
                  </a:lnTo>
                  <a:lnTo>
                    <a:pt x="10061" y="9314"/>
                  </a:lnTo>
                  <a:lnTo>
                    <a:pt x="10206" y="8986"/>
                  </a:lnTo>
                  <a:lnTo>
                    <a:pt x="10370" y="8676"/>
                  </a:lnTo>
                  <a:lnTo>
                    <a:pt x="10534" y="8366"/>
                  </a:lnTo>
                  <a:lnTo>
                    <a:pt x="10735" y="8074"/>
                  </a:lnTo>
                  <a:lnTo>
                    <a:pt x="10935" y="7783"/>
                  </a:lnTo>
                  <a:lnTo>
                    <a:pt x="11154" y="7510"/>
                  </a:lnTo>
                  <a:lnTo>
                    <a:pt x="11391" y="7236"/>
                  </a:lnTo>
                  <a:lnTo>
                    <a:pt x="11628" y="6981"/>
                  </a:lnTo>
                  <a:lnTo>
                    <a:pt x="11883" y="6744"/>
                  </a:lnTo>
                  <a:lnTo>
                    <a:pt x="12156" y="6507"/>
                  </a:lnTo>
                  <a:lnTo>
                    <a:pt x="12430" y="6288"/>
                  </a:lnTo>
                  <a:lnTo>
                    <a:pt x="12721" y="6088"/>
                  </a:lnTo>
                  <a:lnTo>
                    <a:pt x="13013" y="5887"/>
                  </a:lnTo>
                  <a:lnTo>
                    <a:pt x="13323" y="5723"/>
                  </a:lnTo>
                  <a:lnTo>
                    <a:pt x="13633" y="5559"/>
                  </a:lnTo>
                  <a:lnTo>
                    <a:pt x="13961" y="5414"/>
                  </a:lnTo>
                  <a:lnTo>
                    <a:pt x="14289" y="5286"/>
                  </a:lnTo>
                  <a:lnTo>
                    <a:pt x="14635" y="5158"/>
                  </a:lnTo>
                  <a:lnTo>
                    <a:pt x="14981" y="5067"/>
                  </a:lnTo>
                  <a:lnTo>
                    <a:pt x="15328" y="4976"/>
                  </a:lnTo>
                  <a:lnTo>
                    <a:pt x="15692" y="4922"/>
                  </a:lnTo>
                  <a:lnTo>
                    <a:pt x="16057" y="4867"/>
                  </a:lnTo>
                  <a:lnTo>
                    <a:pt x="16439" y="4849"/>
                  </a:lnTo>
                  <a:lnTo>
                    <a:pt x="16804" y="4830"/>
                  </a:lnTo>
                  <a:lnTo>
                    <a:pt x="17114" y="4849"/>
                  </a:lnTo>
                  <a:lnTo>
                    <a:pt x="17423" y="4867"/>
                  </a:lnTo>
                  <a:lnTo>
                    <a:pt x="17733" y="4885"/>
                  </a:lnTo>
                  <a:lnTo>
                    <a:pt x="18025" y="4940"/>
                  </a:lnTo>
                  <a:lnTo>
                    <a:pt x="18316" y="4994"/>
                  </a:lnTo>
                  <a:lnTo>
                    <a:pt x="18608" y="5049"/>
                  </a:lnTo>
                  <a:lnTo>
                    <a:pt x="18900" y="5140"/>
                  </a:lnTo>
                  <a:lnTo>
                    <a:pt x="19173" y="5231"/>
                  </a:lnTo>
                  <a:lnTo>
                    <a:pt x="19465" y="5323"/>
                  </a:lnTo>
                  <a:lnTo>
                    <a:pt x="19738" y="5432"/>
                  </a:lnTo>
                  <a:lnTo>
                    <a:pt x="19993" y="5559"/>
                  </a:lnTo>
                  <a:lnTo>
                    <a:pt x="20248" y="5687"/>
                  </a:lnTo>
                  <a:lnTo>
                    <a:pt x="20503" y="5833"/>
                  </a:lnTo>
                  <a:lnTo>
                    <a:pt x="20759" y="5997"/>
                  </a:lnTo>
                  <a:lnTo>
                    <a:pt x="20995" y="6161"/>
                  </a:lnTo>
                  <a:lnTo>
                    <a:pt x="21232" y="6325"/>
                  </a:lnTo>
                  <a:lnTo>
                    <a:pt x="22071" y="5468"/>
                  </a:lnTo>
                  <a:lnTo>
                    <a:pt x="22071" y="2971"/>
                  </a:lnTo>
                  <a:close/>
                  <a:moveTo>
                    <a:pt x="0" y="1"/>
                  </a:moveTo>
                  <a:lnTo>
                    <a:pt x="0" y="22746"/>
                  </a:lnTo>
                  <a:lnTo>
                    <a:pt x="15710" y="22746"/>
                  </a:lnTo>
                  <a:lnTo>
                    <a:pt x="15710" y="25370"/>
                  </a:lnTo>
                  <a:lnTo>
                    <a:pt x="15984" y="25315"/>
                  </a:lnTo>
                  <a:lnTo>
                    <a:pt x="16257" y="25261"/>
                  </a:lnTo>
                  <a:lnTo>
                    <a:pt x="16530" y="25242"/>
                  </a:lnTo>
                  <a:lnTo>
                    <a:pt x="16804" y="25224"/>
                  </a:lnTo>
                  <a:lnTo>
                    <a:pt x="17095" y="25242"/>
                  </a:lnTo>
                  <a:lnTo>
                    <a:pt x="17369" y="25261"/>
                  </a:lnTo>
                  <a:lnTo>
                    <a:pt x="17642" y="25315"/>
                  </a:lnTo>
                  <a:lnTo>
                    <a:pt x="17897" y="25370"/>
                  </a:lnTo>
                  <a:lnTo>
                    <a:pt x="17897" y="22746"/>
                  </a:lnTo>
                  <a:lnTo>
                    <a:pt x="33607" y="22746"/>
                  </a:lnTo>
                  <a:lnTo>
                    <a:pt x="336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5887850" y="1233200"/>
              <a:ext cx="98900" cy="98900"/>
            </a:xfrm>
            <a:custGeom>
              <a:rect b="b" l="l" r="r" t="t"/>
              <a:pathLst>
                <a:path extrusionOk="0" h="3956" w="3956">
                  <a:moveTo>
                    <a:pt x="1969" y="0"/>
                  </a:moveTo>
                  <a:lnTo>
                    <a:pt x="1768" y="18"/>
                  </a:lnTo>
                  <a:lnTo>
                    <a:pt x="1568" y="37"/>
                  </a:lnTo>
                  <a:lnTo>
                    <a:pt x="1386" y="91"/>
                  </a:lnTo>
                  <a:lnTo>
                    <a:pt x="1203" y="164"/>
                  </a:lnTo>
                  <a:lnTo>
                    <a:pt x="1039" y="237"/>
                  </a:lnTo>
                  <a:lnTo>
                    <a:pt x="875" y="346"/>
                  </a:lnTo>
                  <a:lnTo>
                    <a:pt x="711" y="456"/>
                  </a:lnTo>
                  <a:lnTo>
                    <a:pt x="584" y="583"/>
                  </a:lnTo>
                  <a:lnTo>
                    <a:pt x="456" y="729"/>
                  </a:lnTo>
                  <a:lnTo>
                    <a:pt x="329" y="875"/>
                  </a:lnTo>
                  <a:lnTo>
                    <a:pt x="237" y="1039"/>
                  </a:lnTo>
                  <a:lnTo>
                    <a:pt x="146" y="1203"/>
                  </a:lnTo>
                  <a:lnTo>
                    <a:pt x="92" y="1385"/>
                  </a:lnTo>
                  <a:lnTo>
                    <a:pt x="37" y="1586"/>
                  </a:lnTo>
                  <a:lnTo>
                    <a:pt x="0" y="1768"/>
                  </a:lnTo>
                  <a:lnTo>
                    <a:pt x="0" y="1968"/>
                  </a:lnTo>
                  <a:lnTo>
                    <a:pt x="0" y="2187"/>
                  </a:lnTo>
                  <a:lnTo>
                    <a:pt x="37" y="2369"/>
                  </a:lnTo>
                  <a:lnTo>
                    <a:pt x="92" y="2570"/>
                  </a:lnTo>
                  <a:lnTo>
                    <a:pt x="146" y="2752"/>
                  </a:lnTo>
                  <a:lnTo>
                    <a:pt x="237" y="2916"/>
                  </a:lnTo>
                  <a:lnTo>
                    <a:pt x="329" y="3080"/>
                  </a:lnTo>
                  <a:lnTo>
                    <a:pt x="456" y="3226"/>
                  </a:lnTo>
                  <a:lnTo>
                    <a:pt x="584" y="3372"/>
                  </a:lnTo>
                  <a:lnTo>
                    <a:pt x="711" y="3499"/>
                  </a:lnTo>
                  <a:lnTo>
                    <a:pt x="875" y="3609"/>
                  </a:lnTo>
                  <a:lnTo>
                    <a:pt x="1039" y="3718"/>
                  </a:lnTo>
                  <a:lnTo>
                    <a:pt x="1203" y="3791"/>
                  </a:lnTo>
                  <a:lnTo>
                    <a:pt x="1386" y="3864"/>
                  </a:lnTo>
                  <a:lnTo>
                    <a:pt x="1568" y="3919"/>
                  </a:lnTo>
                  <a:lnTo>
                    <a:pt x="1768" y="3937"/>
                  </a:lnTo>
                  <a:lnTo>
                    <a:pt x="1969" y="3955"/>
                  </a:lnTo>
                  <a:lnTo>
                    <a:pt x="2169" y="3937"/>
                  </a:lnTo>
                  <a:lnTo>
                    <a:pt x="2370" y="3919"/>
                  </a:lnTo>
                  <a:lnTo>
                    <a:pt x="2552" y="3864"/>
                  </a:lnTo>
                  <a:lnTo>
                    <a:pt x="2734" y="3791"/>
                  </a:lnTo>
                  <a:lnTo>
                    <a:pt x="2916" y="3718"/>
                  </a:lnTo>
                  <a:lnTo>
                    <a:pt x="3080" y="3609"/>
                  </a:lnTo>
                  <a:lnTo>
                    <a:pt x="3226" y="3499"/>
                  </a:lnTo>
                  <a:lnTo>
                    <a:pt x="3372" y="3372"/>
                  </a:lnTo>
                  <a:lnTo>
                    <a:pt x="3500" y="3226"/>
                  </a:lnTo>
                  <a:lnTo>
                    <a:pt x="3609" y="3080"/>
                  </a:lnTo>
                  <a:lnTo>
                    <a:pt x="3718" y="2916"/>
                  </a:lnTo>
                  <a:lnTo>
                    <a:pt x="3791" y="2752"/>
                  </a:lnTo>
                  <a:lnTo>
                    <a:pt x="3864" y="2570"/>
                  </a:lnTo>
                  <a:lnTo>
                    <a:pt x="3901" y="2369"/>
                  </a:lnTo>
                  <a:lnTo>
                    <a:pt x="3937" y="2187"/>
                  </a:lnTo>
                  <a:lnTo>
                    <a:pt x="3955" y="1968"/>
                  </a:lnTo>
                  <a:lnTo>
                    <a:pt x="3937" y="1768"/>
                  </a:lnTo>
                  <a:lnTo>
                    <a:pt x="3901" y="1586"/>
                  </a:lnTo>
                  <a:lnTo>
                    <a:pt x="3864" y="1385"/>
                  </a:lnTo>
                  <a:lnTo>
                    <a:pt x="3791" y="1203"/>
                  </a:lnTo>
                  <a:lnTo>
                    <a:pt x="3718" y="1039"/>
                  </a:lnTo>
                  <a:lnTo>
                    <a:pt x="3609" y="875"/>
                  </a:lnTo>
                  <a:lnTo>
                    <a:pt x="3500" y="729"/>
                  </a:lnTo>
                  <a:lnTo>
                    <a:pt x="3372" y="583"/>
                  </a:lnTo>
                  <a:lnTo>
                    <a:pt x="3226" y="456"/>
                  </a:lnTo>
                  <a:lnTo>
                    <a:pt x="3080" y="346"/>
                  </a:lnTo>
                  <a:lnTo>
                    <a:pt x="2916" y="237"/>
                  </a:lnTo>
                  <a:lnTo>
                    <a:pt x="2734" y="164"/>
                  </a:lnTo>
                  <a:lnTo>
                    <a:pt x="2552" y="91"/>
                  </a:lnTo>
                  <a:lnTo>
                    <a:pt x="2370" y="37"/>
                  </a:lnTo>
                  <a:lnTo>
                    <a:pt x="2169" y="18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2" name="Google Shape;1042;p7"/>
          <p:cNvSpPr/>
          <p:nvPr/>
        </p:nvSpPr>
        <p:spPr>
          <a:xfrm>
            <a:off x="2614690" y="1263482"/>
            <a:ext cx="758962" cy="758956"/>
          </a:xfrm>
          <a:custGeom>
            <a:rect b="b" l="l" r="r" t="t"/>
            <a:pathLst>
              <a:path extrusionOk="0" h="6397" w="9660">
                <a:moveTo>
                  <a:pt x="5997" y="0"/>
                </a:moveTo>
                <a:lnTo>
                  <a:pt x="5413" y="18"/>
                </a:lnTo>
                <a:lnTo>
                  <a:pt x="4794" y="73"/>
                </a:lnTo>
                <a:lnTo>
                  <a:pt x="4575" y="109"/>
                </a:lnTo>
                <a:lnTo>
                  <a:pt x="4010" y="237"/>
                </a:lnTo>
                <a:lnTo>
                  <a:pt x="3627" y="346"/>
                </a:lnTo>
                <a:lnTo>
                  <a:pt x="3190" y="474"/>
                </a:lnTo>
                <a:lnTo>
                  <a:pt x="2753" y="638"/>
                </a:lnTo>
                <a:lnTo>
                  <a:pt x="2279" y="820"/>
                </a:lnTo>
                <a:lnTo>
                  <a:pt x="1823" y="1057"/>
                </a:lnTo>
                <a:lnTo>
                  <a:pt x="1604" y="1185"/>
                </a:lnTo>
                <a:lnTo>
                  <a:pt x="1386" y="1312"/>
                </a:lnTo>
                <a:lnTo>
                  <a:pt x="1185" y="1476"/>
                </a:lnTo>
                <a:lnTo>
                  <a:pt x="985" y="1622"/>
                </a:lnTo>
                <a:lnTo>
                  <a:pt x="803" y="1786"/>
                </a:lnTo>
                <a:lnTo>
                  <a:pt x="620" y="1968"/>
                </a:lnTo>
                <a:lnTo>
                  <a:pt x="475" y="2169"/>
                </a:lnTo>
                <a:lnTo>
                  <a:pt x="329" y="2369"/>
                </a:lnTo>
                <a:lnTo>
                  <a:pt x="219" y="2570"/>
                </a:lnTo>
                <a:lnTo>
                  <a:pt x="128" y="2788"/>
                </a:lnTo>
                <a:lnTo>
                  <a:pt x="55" y="3025"/>
                </a:lnTo>
                <a:lnTo>
                  <a:pt x="19" y="3281"/>
                </a:lnTo>
                <a:lnTo>
                  <a:pt x="1" y="3536"/>
                </a:lnTo>
                <a:lnTo>
                  <a:pt x="19" y="3809"/>
                </a:lnTo>
                <a:lnTo>
                  <a:pt x="74" y="4155"/>
                </a:lnTo>
                <a:lnTo>
                  <a:pt x="165" y="4465"/>
                </a:lnTo>
                <a:lnTo>
                  <a:pt x="274" y="4757"/>
                </a:lnTo>
                <a:lnTo>
                  <a:pt x="402" y="5012"/>
                </a:lnTo>
                <a:lnTo>
                  <a:pt x="566" y="5249"/>
                </a:lnTo>
                <a:lnTo>
                  <a:pt x="766" y="5468"/>
                </a:lnTo>
                <a:lnTo>
                  <a:pt x="967" y="5650"/>
                </a:lnTo>
                <a:lnTo>
                  <a:pt x="1203" y="5814"/>
                </a:lnTo>
                <a:lnTo>
                  <a:pt x="1440" y="5960"/>
                </a:lnTo>
                <a:lnTo>
                  <a:pt x="1714" y="6069"/>
                </a:lnTo>
                <a:lnTo>
                  <a:pt x="1987" y="6178"/>
                </a:lnTo>
                <a:lnTo>
                  <a:pt x="2279" y="6251"/>
                </a:lnTo>
                <a:lnTo>
                  <a:pt x="2589" y="6324"/>
                </a:lnTo>
                <a:lnTo>
                  <a:pt x="2898" y="6361"/>
                </a:lnTo>
                <a:lnTo>
                  <a:pt x="3208" y="6379"/>
                </a:lnTo>
                <a:lnTo>
                  <a:pt x="3536" y="6397"/>
                </a:lnTo>
                <a:lnTo>
                  <a:pt x="3883" y="6379"/>
                </a:lnTo>
                <a:lnTo>
                  <a:pt x="4211" y="6361"/>
                </a:lnTo>
                <a:lnTo>
                  <a:pt x="4539" y="6324"/>
                </a:lnTo>
                <a:lnTo>
                  <a:pt x="4885" y="6269"/>
                </a:lnTo>
                <a:lnTo>
                  <a:pt x="5213" y="6215"/>
                </a:lnTo>
                <a:lnTo>
                  <a:pt x="5541" y="6142"/>
                </a:lnTo>
                <a:lnTo>
                  <a:pt x="5869" y="6051"/>
                </a:lnTo>
                <a:lnTo>
                  <a:pt x="6179" y="5941"/>
                </a:lnTo>
                <a:lnTo>
                  <a:pt x="6489" y="5850"/>
                </a:lnTo>
                <a:lnTo>
                  <a:pt x="6780" y="5723"/>
                </a:lnTo>
                <a:lnTo>
                  <a:pt x="7054" y="5613"/>
                </a:lnTo>
                <a:lnTo>
                  <a:pt x="7327" y="5468"/>
                </a:lnTo>
                <a:lnTo>
                  <a:pt x="7582" y="5340"/>
                </a:lnTo>
                <a:lnTo>
                  <a:pt x="7801" y="5194"/>
                </a:lnTo>
                <a:lnTo>
                  <a:pt x="8020" y="5048"/>
                </a:lnTo>
                <a:lnTo>
                  <a:pt x="8202" y="4903"/>
                </a:lnTo>
                <a:lnTo>
                  <a:pt x="8439" y="4702"/>
                </a:lnTo>
                <a:lnTo>
                  <a:pt x="8657" y="4502"/>
                </a:lnTo>
                <a:lnTo>
                  <a:pt x="8840" y="4283"/>
                </a:lnTo>
                <a:lnTo>
                  <a:pt x="9004" y="4082"/>
                </a:lnTo>
                <a:lnTo>
                  <a:pt x="9150" y="3864"/>
                </a:lnTo>
                <a:lnTo>
                  <a:pt x="9295" y="3663"/>
                </a:lnTo>
                <a:lnTo>
                  <a:pt x="9405" y="3445"/>
                </a:lnTo>
                <a:lnTo>
                  <a:pt x="9496" y="3226"/>
                </a:lnTo>
                <a:lnTo>
                  <a:pt x="9569" y="3025"/>
                </a:lnTo>
                <a:lnTo>
                  <a:pt x="9605" y="2825"/>
                </a:lnTo>
                <a:lnTo>
                  <a:pt x="9642" y="2606"/>
                </a:lnTo>
                <a:lnTo>
                  <a:pt x="9660" y="2406"/>
                </a:lnTo>
                <a:lnTo>
                  <a:pt x="9660" y="2205"/>
                </a:lnTo>
                <a:lnTo>
                  <a:pt x="9623" y="2023"/>
                </a:lnTo>
                <a:lnTo>
                  <a:pt x="9587" y="1823"/>
                </a:lnTo>
                <a:lnTo>
                  <a:pt x="9532" y="1640"/>
                </a:lnTo>
                <a:lnTo>
                  <a:pt x="9441" y="1476"/>
                </a:lnTo>
                <a:lnTo>
                  <a:pt x="9350" y="1294"/>
                </a:lnTo>
                <a:lnTo>
                  <a:pt x="9222" y="1130"/>
                </a:lnTo>
                <a:lnTo>
                  <a:pt x="9095" y="984"/>
                </a:lnTo>
                <a:lnTo>
                  <a:pt x="8931" y="838"/>
                </a:lnTo>
                <a:lnTo>
                  <a:pt x="8749" y="693"/>
                </a:lnTo>
                <a:lnTo>
                  <a:pt x="8566" y="565"/>
                </a:lnTo>
                <a:lnTo>
                  <a:pt x="8348" y="456"/>
                </a:lnTo>
                <a:lnTo>
                  <a:pt x="8129" y="346"/>
                </a:lnTo>
                <a:lnTo>
                  <a:pt x="7874" y="255"/>
                </a:lnTo>
                <a:lnTo>
                  <a:pt x="7600" y="182"/>
                </a:lnTo>
                <a:lnTo>
                  <a:pt x="7327" y="109"/>
                </a:lnTo>
                <a:lnTo>
                  <a:pt x="7017" y="55"/>
                </a:lnTo>
                <a:lnTo>
                  <a:pt x="6689" y="18"/>
                </a:lnTo>
                <a:lnTo>
                  <a:pt x="63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3" name="Google Shape;1043;p7"/>
          <p:cNvGrpSpPr/>
          <p:nvPr/>
        </p:nvGrpSpPr>
        <p:grpSpPr>
          <a:xfrm>
            <a:off x="2857022" y="1506012"/>
            <a:ext cx="274300" cy="273872"/>
            <a:chOff x="4151475" y="400325"/>
            <a:chExt cx="932675" cy="933125"/>
          </a:xfrm>
        </p:grpSpPr>
        <p:sp>
          <p:nvSpPr>
            <p:cNvPr id="1044" name="Google Shape;1044;p7"/>
            <p:cNvSpPr/>
            <p:nvPr/>
          </p:nvSpPr>
          <p:spPr>
            <a:xfrm>
              <a:off x="4151475" y="400325"/>
              <a:ext cx="932675" cy="807375"/>
            </a:xfrm>
            <a:custGeom>
              <a:rect b="b" l="l" r="r" t="t"/>
              <a:pathLst>
                <a:path extrusionOk="0" h="32295" w="37307">
                  <a:moveTo>
                    <a:pt x="30126" y="4720"/>
                  </a:moveTo>
                  <a:lnTo>
                    <a:pt x="30126" y="11409"/>
                  </a:lnTo>
                  <a:lnTo>
                    <a:pt x="27939" y="11409"/>
                  </a:lnTo>
                  <a:lnTo>
                    <a:pt x="27939" y="8402"/>
                  </a:lnTo>
                  <a:lnTo>
                    <a:pt x="18645" y="17696"/>
                  </a:lnTo>
                  <a:lnTo>
                    <a:pt x="10607" y="9659"/>
                  </a:lnTo>
                  <a:lnTo>
                    <a:pt x="6434" y="13851"/>
                  </a:lnTo>
                  <a:lnTo>
                    <a:pt x="4885" y="12302"/>
                  </a:lnTo>
                  <a:lnTo>
                    <a:pt x="10607" y="6579"/>
                  </a:lnTo>
                  <a:lnTo>
                    <a:pt x="18645" y="14616"/>
                  </a:lnTo>
                  <a:lnTo>
                    <a:pt x="26335" y="6907"/>
                  </a:lnTo>
                  <a:lnTo>
                    <a:pt x="23456" y="6907"/>
                  </a:lnTo>
                  <a:lnTo>
                    <a:pt x="23456" y="4720"/>
                  </a:lnTo>
                  <a:close/>
                  <a:moveTo>
                    <a:pt x="8566" y="17077"/>
                  </a:moveTo>
                  <a:lnTo>
                    <a:pt x="8566" y="19264"/>
                  </a:lnTo>
                  <a:lnTo>
                    <a:pt x="2825" y="19264"/>
                  </a:lnTo>
                  <a:lnTo>
                    <a:pt x="2825" y="17077"/>
                  </a:lnTo>
                  <a:close/>
                  <a:moveTo>
                    <a:pt x="8566" y="21979"/>
                  </a:moveTo>
                  <a:lnTo>
                    <a:pt x="8566" y="24166"/>
                  </a:lnTo>
                  <a:lnTo>
                    <a:pt x="2825" y="24166"/>
                  </a:lnTo>
                  <a:lnTo>
                    <a:pt x="2825" y="21979"/>
                  </a:lnTo>
                  <a:close/>
                  <a:moveTo>
                    <a:pt x="8566" y="26900"/>
                  </a:moveTo>
                  <a:lnTo>
                    <a:pt x="8566" y="29087"/>
                  </a:lnTo>
                  <a:lnTo>
                    <a:pt x="2825" y="29087"/>
                  </a:lnTo>
                  <a:lnTo>
                    <a:pt x="2825" y="26900"/>
                  </a:lnTo>
                  <a:close/>
                  <a:moveTo>
                    <a:pt x="1" y="0"/>
                  </a:moveTo>
                  <a:lnTo>
                    <a:pt x="1" y="32295"/>
                  </a:lnTo>
                  <a:lnTo>
                    <a:pt x="23110" y="32295"/>
                  </a:lnTo>
                  <a:lnTo>
                    <a:pt x="23110" y="29178"/>
                  </a:lnTo>
                  <a:lnTo>
                    <a:pt x="15419" y="29178"/>
                  </a:lnTo>
                  <a:lnTo>
                    <a:pt x="15018" y="29142"/>
                  </a:lnTo>
                  <a:lnTo>
                    <a:pt x="14617" y="29087"/>
                  </a:lnTo>
                  <a:lnTo>
                    <a:pt x="14252" y="28996"/>
                  </a:lnTo>
                  <a:lnTo>
                    <a:pt x="13888" y="28850"/>
                  </a:lnTo>
                  <a:lnTo>
                    <a:pt x="13542" y="28686"/>
                  </a:lnTo>
                  <a:lnTo>
                    <a:pt x="13214" y="28486"/>
                  </a:lnTo>
                  <a:lnTo>
                    <a:pt x="12904" y="28267"/>
                  </a:lnTo>
                  <a:lnTo>
                    <a:pt x="12630" y="28012"/>
                  </a:lnTo>
                  <a:lnTo>
                    <a:pt x="12375" y="27738"/>
                  </a:lnTo>
                  <a:lnTo>
                    <a:pt x="12138" y="27429"/>
                  </a:lnTo>
                  <a:lnTo>
                    <a:pt x="11938" y="27101"/>
                  </a:lnTo>
                  <a:lnTo>
                    <a:pt x="11774" y="26754"/>
                  </a:lnTo>
                  <a:lnTo>
                    <a:pt x="11646" y="26390"/>
                  </a:lnTo>
                  <a:lnTo>
                    <a:pt x="11555" y="26007"/>
                  </a:lnTo>
                  <a:lnTo>
                    <a:pt x="11482" y="25624"/>
                  </a:lnTo>
                  <a:lnTo>
                    <a:pt x="11464" y="25223"/>
                  </a:lnTo>
                  <a:lnTo>
                    <a:pt x="11464" y="22052"/>
                  </a:lnTo>
                  <a:lnTo>
                    <a:pt x="25442" y="22052"/>
                  </a:lnTo>
                  <a:lnTo>
                    <a:pt x="25351" y="21852"/>
                  </a:lnTo>
                  <a:lnTo>
                    <a:pt x="25278" y="21651"/>
                  </a:lnTo>
                  <a:lnTo>
                    <a:pt x="25206" y="21451"/>
                  </a:lnTo>
                  <a:lnTo>
                    <a:pt x="25151" y="21232"/>
                  </a:lnTo>
                  <a:lnTo>
                    <a:pt x="25096" y="21013"/>
                  </a:lnTo>
                  <a:lnTo>
                    <a:pt x="25060" y="20795"/>
                  </a:lnTo>
                  <a:lnTo>
                    <a:pt x="25041" y="20576"/>
                  </a:lnTo>
                  <a:lnTo>
                    <a:pt x="25041" y="20339"/>
                  </a:lnTo>
                  <a:lnTo>
                    <a:pt x="25041" y="18881"/>
                  </a:lnTo>
                  <a:lnTo>
                    <a:pt x="25060" y="18498"/>
                  </a:lnTo>
                  <a:lnTo>
                    <a:pt x="25114" y="18134"/>
                  </a:lnTo>
                  <a:lnTo>
                    <a:pt x="25206" y="17769"/>
                  </a:lnTo>
                  <a:lnTo>
                    <a:pt x="25333" y="17423"/>
                  </a:lnTo>
                  <a:lnTo>
                    <a:pt x="25497" y="17095"/>
                  </a:lnTo>
                  <a:lnTo>
                    <a:pt x="25679" y="16785"/>
                  </a:lnTo>
                  <a:lnTo>
                    <a:pt x="25898" y="16494"/>
                  </a:lnTo>
                  <a:lnTo>
                    <a:pt x="26135" y="16238"/>
                  </a:lnTo>
                  <a:lnTo>
                    <a:pt x="26408" y="16002"/>
                  </a:lnTo>
                  <a:lnTo>
                    <a:pt x="26682" y="15783"/>
                  </a:lnTo>
                  <a:lnTo>
                    <a:pt x="26992" y="15601"/>
                  </a:lnTo>
                  <a:lnTo>
                    <a:pt x="27320" y="15437"/>
                  </a:lnTo>
                  <a:lnTo>
                    <a:pt x="27666" y="15309"/>
                  </a:lnTo>
                  <a:lnTo>
                    <a:pt x="28030" y="15218"/>
                  </a:lnTo>
                  <a:lnTo>
                    <a:pt x="28395" y="15163"/>
                  </a:lnTo>
                  <a:lnTo>
                    <a:pt x="28778" y="15145"/>
                  </a:lnTo>
                  <a:lnTo>
                    <a:pt x="29160" y="15163"/>
                  </a:lnTo>
                  <a:lnTo>
                    <a:pt x="29525" y="15218"/>
                  </a:lnTo>
                  <a:lnTo>
                    <a:pt x="29889" y="15309"/>
                  </a:lnTo>
                  <a:lnTo>
                    <a:pt x="30236" y="15437"/>
                  </a:lnTo>
                  <a:lnTo>
                    <a:pt x="30564" y="15601"/>
                  </a:lnTo>
                  <a:lnTo>
                    <a:pt x="30873" y="15783"/>
                  </a:lnTo>
                  <a:lnTo>
                    <a:pt x="31147" y="16002"/>
                  </a:lnTo>
                  <a:lnTo>
                    <a:pt x="31420" y="16238"/>
                  </a:lnTo>
                  <a:lnTo>
                    <a:pt x="31657" y="16494"/>
                  </a:lnTo>
                  <a:lnTo>
                    <a:pt x="31876" y="16785"/>
                  </a:lnTo>
                  <a:lnTo>
                    <a:pt x="32058" y="17095"/>
                  </a:lnTo>
                  <a:lnTo>
                    <a:pt x="32222" y="17423"/>
                  </a:lnTo>
                  <a:lnTo>
                    <a:pt x="32350" y="17769"/>
                  </a:lnTo>
                  <a:lnTo>
                    <a:pt x="32441" y="18134"/>
                  </a:lnTo>
                  <a:lnTo>
                    <a:pt x="32495" y="18498"/>
                  </a:lnTo>
                  <a:lnTo>
                    <a:pt x="32514" y="18881"/>
                  </a:lnTo>
                  <a:lnTo>
                    <a:pt x="32514" y="20339"/>
                  </a:lnTo>
                  <a:lnTo>
                    <a:pt x="32514" y="20576"/>
                  </a:lnTo>
                  <a:lnTo>
                    <a:pt x="32495" y="20795"/>
                  </a:lnTo>
                  <a:lnTo>
                    <a:pt x="32459" y="21013"/>
                  </a:lnTo>
                  <a:lnTo>
                    <a:pt x="32404" y="21232"/>
                  </a:lnTo>
                  <a:lnTo>
                    <a:pt x="32350" y="21451"/>
                  </a:lnTo>
                  <a:lnTo>
                    <a:pt x="32277" y="21651"/>
                  </a:lnTo>
                  <a:lnTo>
                    <a:pt x="32204" y="21852"/>
                  </a:lnTo>
                  <a:lnTo>
                    <a:pt x="32113" y="22052"/>
                  </a:lnTo>
                  <a:lnTo>
                    <a:pt x="34464" y="22052"/>
                  </a:lnTo>
                  <a:lnTo>
                    <a:pt x="34846" y="22070"/>
                  </a:lnTo>
                  <a:lnTo>
                    <a:pt x="35229" y="22107"/>
                  </a:lnTo>
                  <a:lnTo>
                    <a:pt x="35612" y="22180"/>
                  </a:lnTo>
                  <a:lnTo>
                    <a:pt x="35976" y="22289"/>
                  </a:lnTo>
                  <a:lnTo>
                    <a:pt x="36323" y="22398"/>
                  </a:lnTo>
                  <a:lnTo>
                    <a:pt x="36669" y="22563"/>
                  </a:lnTo>
                  <a:lnTo>
                    <a:pt x="36997" y="22727"/>
                  </a:lnTo>
                  <a:lnTo>
                    <a:pt x="37307" y="22927"/>
                  </a:lnTo>
                  <a:lnTo>
                    <a:pt x="373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4492725" y="1006300"/>
              <a:ext cx="70650" cy="68825"/>
            </a:xfrm>
            <a:custGeom>
              <a:rect b="b" l="l" r="r" t="t"/>
              <a:pathLst>
                <a:path extrusionOk="0" h="2753" w="2826">
                  <a:moveTo>
                    <a:pt x="1" y="0"/>
                  </a:moveTo>
                  <a:lnTo>
                    <a:pt x="1" y="984"/>
                  </a:lnTo>
                  <a:lnTo>
                    <a:pt x="19" y="1167"/>
                  </a:lnTo>
                  <a:lnTo>
                    <a:pt x="37" y="1331"/>
                  </a:lnTo>
                  <a:lnTo>
                    <a:pt x="92" y="1495"/>
                  </a:lnTo>
                  <a:lnTo>
                    <a:pt x="147" y="1659"/>
                  </a:lnTo>
                  <a:lnTo>
                    <a:pt x="220" y="1823"/>
                  </a:lnTo>
                  <a:lnTo>
                    <a:pt x="311" y="1968"/>
                  </a:lnTo>
                  <a:lnTo>
                    <a:pt x="402" y="2096"/>
                  </a:lnTo>
                  <a:lnTo>
                    <a:pt x="529" y="2224"/>
                  </a:lnTo>
                  <a:lnTo>
                    <a:pt x="657" y="2333"/>
                  </a:lnTo>
                  <a:lnTo>
                    <a:pt x="785" y="2442"/>
                  </a:lnTo>
                  <a:lnTo>
                    <a:pt x="930" y="2533"/>
                  </a:lnTo>
                  <a:lnTo>
                    <a:pt x="1076" y="2606"/>
                  </a:lnTo>
                  <a:lnTo>
                    <a:pt x="1240" y="2661"/>
                  </a:lnTo>
                  <a:lnTo>
                    <a:pt x="1422" y="2716"/>
                  </a:lnTo>
                  <a:lnTo>
                    <a:pt x="1587" y="2734"/>
                  </a:lnTo>
                  <a:lnTo>
                    <a:pt x="1769" y="2752"/>
                  </a:lnTo>
                  <a:lnTo>
                    <a:pt x="2826" y="2752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4832175" y="833600"/>
              <a:ext cx="77475" cy="113950"/>
            </a:xfrm>
            <a:custGeom>
              <a:rect b="b" l="l" r="r" t="t"/>
              <a:pathLst>
                <a:path extrusionOk="0" h="4558" w="3099">
                  <a:moveTo>
                    <a:pt x="1386" y="1"/>
                  </a:moveTo>
                  <a:lnTo>
                    <a:pt x="1240" y="19"/>
                  </a:lnTo>
                  <a:lnTo>
                    <a:pt x="1094" y="74"/>
                  </a:lnTo>
                  <a:lnTo>
                    <a:pt x="948" y="110"/>
                  </a:lnTo>
                  <a:lnTo>
                    <a:pt x="802" y="183"/>
                  </a:lnTo>
                  <a:lnTo>
                    <a:pt x="675" y="256"/>
                  </a:lnTo>
                  <a:lnTo>
                    <a:pt x="565" y="347"/>
                  </a:lnTo>
                  <a:lnTo>
                    <a:pt x="456" y="457"/>
                  </a:lnTo>
                  <a:lnTo>
                    <a:pt x="347" y="566"/>
                  </a:lnTo>
                  <a:lnTo>
                    <a:pt x="256" y="675"/>
                  </a:lnTo>
                  <a:lnTo>
                    <a:pt x="183" y="803"/>
                  </a:lnTo>
                  <a:lnTo>
                    <a:pt x="128" y="949"/>
                  </a:lnTo>
                  <a:lnTo>
                    <a:pt x="73" y="1094"/>
                  </a:lnTo>
                  <a:lnTo>
                    <a:pt x="37" y="1240"/>
                  </a:lnTo>
                  <a:lnTo>
                    <a:pt x="0" y="1386"/>
                  </a:lnTo>
                  <a:lnTo>
                    <a:pt x="0" y="1550"/>
                  </a:lnTo>
                  <a:lnTo>
                    <a:pt x="0" y="3008"/>
                  </a:lnTo>
                  <a:lnTo>
                    <a:pt x="0" y="3172"/>
                  </a:lnTo>
                  <a:lnTo>
                    <a:pt x="37" y="3318"/>
                  </a:lnTo>
                  <a:lnTo>
                    <a:pt x="73" y="3482"/>
                  </a:lnTo>
                  <a:lnTo>
                    <a:pt x="110" y="3609"/>
                  </a:lnTo>
                  <a:lnTo>
                    <a:pt x="183" y="3755"/>
                  </a:lnTo>
                  <a:lnTo>
                    <a:pt x="256" y="3883"/>
                  </a:lnTo>
                  <a:lnTo>
                    <a:pt x="347" y="3992"/>
                  </a:lnTo>
                  <a:lnTo>
                    <a:pt x="456" y="4102"/>
                  </a:lnTo>
                  <a:lnTo>
                    <a:pt x="565" y="4211"/>
                  </a:lnTo>
                  <a:lnTo>
                    <a:pt x="675" y="4302"/>
                  </a:lnTo>
                  <a:lnTo>
                    <a:pt x="802" y="4375"/>
                  </a:lnTo>
                  <a:lnTo>
                    <a:pt x="948" y="4430"/>
                  </a:lnTo>
                  <a:lnTo>
                    <a:pt x="1076" y="4484"/>
                  </a:lnTo>
                  <a:lnTo>
                    <a:pt x="1222" y="4521"/>
                  </a:lnTo>
                  <a:lnTo>
                    <a:pt x="1386" y="4557"/>
                  </a:lnTo>
                  <a:lnTo>
                    <a:pt x="1714" y="4557"/>
                  </a:lnTo>
                  <a:lnTo>
                    <a:pt x="1878" y="4521"/>
                  </a:lnTo>
                  <a:lnTo>
                    <a:pt x="2023" y="4484"/>
                  </a:lnTo>
                  <a:lnTo>
                    <a:pt x="2151" y="4430"/>
                  </a:lnTo>
                  <a:lnTo>
                    <a:pt x="2297" y="4375"/>
                  </a:lnTo>
                  <a:lnTo>
                    <a:pt x="2424" y="4302"/>
                  </a:lnTo>
                  <a:lnTo>
                    <a:pt x="2534" y="4211"/>
                  </a:lnTo>
                  <a:lnTo>
                    <a:pt x="2643" y="4102"/>
                  </a:lnTo>
                  <a:lnTo>
                    <a:pt x="2752" y="3992"/>
                  </a:lnTo>
                  <a:lnTo>
                    <a:pt x="2844" y="3883"/>
                  </a:lnTo>
                  <a:lnTo>
                    <a:pt x="2916" y="3755"/>
                  </a:lnTo>
                  <a:lnTo>
                    <a:pt x="2989" y="3609"/>
                  </a:lnTo>
                  <a:lnTo>
                    <a:pt x="3026" y="3482"/>
                  </a:lnTo>
                  <a:lnTo>
                    <a:pt x="3062" y="3318"/>
                  </a:lnTo>
                  <a:lnTo>
                    <a:pt x="3099" y="3172"/>
                  </a:lnTo>
                  <a:lnTo>
                    <a:pt x="3099" y="3008"/>
                  </a:lnTo>
                  <a:lnTo>
                    <a:pt x="3099" y="1550"/>
                  </a:lnTo>
                  <a:lnTo>
                    <a:pt x="3099" y="1386"/>
                  </a:lnTo>
                  <a:lnTo>
                    <a:pt x="3062" y="1240"/>
                  </a:lnTo>
                  <a:lnTo>
                    <a:pt x="3026" y="1094"/>
                  </a:lnTo>
                  <a:lnTo>
                    <a:pt x="2971" y="949"/>
                  </a:lnTo>
                  <a:lnTo>
                    <a:pt x="2916" y="803"/>
                  </a:lnTo>
                  <a:lnTo>
                    <a:pt x="2844" y="675"/>
                  </a:lnTo>
                  <a:lnTo>
                    <a:pt x="2752" y="566"/>
                  </a:lnTo>
                  <a:lnTo>
                    <a:pt x="2643" y="457"/>
                  </a:lnTo>
                  <a:lnTo>
                    <a:pt x="2534" y="347"/>
                  </a:lnTo>
                  <a:lnTo>
                    <a:pt x="2424" y="256"/>
                  </a:lnTo>
                  <a:lnTo>
                    <a:pt x="2297" y="183"/>
                  </a:lnTo>
                  <a:lnTo>
                    <a:pt x="2151" y="110"/>
                  </a:lnTo>
                  <a:lnTo>
                    <a:pt x="2005" y="74"/>
                  </a:lnTo>
                  <a:lnTo>
                    <a:pt x="1859" y="19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4618025" y="1006300"/>
              <a:ext cx="466125" cy="327150"/>
            </a:xfrm>
            <a:custGeom>
              <a:rect b="b" l="l" r="r" t="t"/>
              <a:pathLst>
                <a:path extrusionOk="0" h="13086" w="18645">
                  <a:moveTo>
                    <a:pt x="1" y="0"/>
                  </a:moveTo>
                  <a:lnTo>
                    <a:pt x="1" y="2752"/>
                  </a:lnTo>
                  <a:lnTo>
                    <a:pt x="6635" y="2752"/>
                  </a:lnTo>
                  <a:lnTo>
                    <a:pt x="6635" y="13086"/>
                  </a:lnTo>
                  <a:lnTo>
                    <a:pt x="13742" y="13086"/>
                  </a:lnTo>
                  <a:lnTo>
                    <a:pt x="13742" y="3991"/>
                  </a:lnTo>
                  <a:lnTo>
                    <a:pt x="15929" y="3991"/>
                  </a:lnTo>
                  <a:lnTo>
                    <a:pt x="15929" y="8457"/>
                  </a:lnTo>
                  <a:lnTo>
                    <a:pt x="18645" y="8457"/>
                  </a:lnTo>
                  <a:lnTo>
                    <a:pt x="18645" y="2588"/>
                  </a:lnTo>
                  <a:lnTo>
                    <a:pt x="18608" y="2333"/>
                  </a:lnTo>
                  <a:lnTo>
                    <a:pt x="18535" y="2060"/>
                  </a:lnTo>
                  <a:lnTo>
                    <a:pt x="18463" y="1823"/>
                  </a:lnTo>
                  <a:lnTo>
                    <a:pt x="18353" y="1568"/>
                  </a:lnTo>
                  <a:lnTo>
                    <a:pt x="18226" y="1349"/>
                  </a:lnTo>
                  <a:lnTo>
                    <a:pt x="18080" y="1130"/>
                  </a:lnTo>
                  <a:lnTo>
                    <a:pt x="17916" y="930"/>
                  </a:lnTo>
                  <a:lnTo>
                    <a:pt x="17734" y="747"/>
                  </a:lnTo>
                  <a:lnTo>
                    <a:pt x="17533" y="583"/>
                  </a:lnTo>
                  <a:lnTo>
                    <a:pt x="17314" y="438"/>
                  </a:lnTo>
                  <a:lnTo>
                    <a:pt x="17096" y="310"/>
                  </a:lnTo>
                  <a:lnTo>
                    <a:pt x="16859" y="201"/>
                  </a:lnTo>
                  <a:lnTo>
                    <a:pt x="16604" y="110"/>
                  </a:lnTo>
                  <a:lnTo>
                    <a:pt x="16348" y="55"/>
                  </a:lnTo>
                  <a:lnTo>
                    <a:pt x="16075" y="18"/>
                  </a:lnTo>
                  <a:lnTo>
                    <a:pt x="15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5016250" y="1272375"/>
              <a:ext cx="67900" cy="61075"/>
            </a:xfrm>
            <a:custGeom>
              <a:rect b="b" l="l" r="r" t="t"/>
              <a:pathLst>
                <a:path extrusionOk="0" h="2443" w="2716">
                  <a:moveTo>
                    <a:pt x="0" y="1"/>
                  </a:moveTo>
                  <a:lnTo>
                    <a:pt x="0" y="2443"/>
                  </a:lnTo>
                  <a:lnTo>
                    <a:pt x="2716" y="2443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8"/>
          <p:cNvSpPr txBox="1"/>
          <p:nvPr>
            <p:ph type="title"/>
          </p:nvPr>
        </p:nvSpPr>
        <p:spPr>
          <a:xfrm>
            <a:off x="720000" y="250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Problemática </a:t>
            </a:r>
            <a:endParaRPr/>
          </a:p>
        </p:txBody>
      </p:sp>
      <p:sp>
        <p:nvSpPr>
          <p:cNvPr id="1054" name="Google Shape;1054;p8"/>
          <p:cNvSpPr txBox="1"/>
          <p:nvPr>
            <p:ph idx="1" type="subTitle"/>
          </p:nvPr>
        </p:nvSpPr>
        <p:spPr>
          <a:xfrm>
            <a:off x="2806788" y="2391225"/>
            <a:ext cx="3530400" cy="13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La administración del condominio se enfrenta a desafíos significativos, ya que muchos de los procesos se realizan manualmente, lo que lleva a ineficiencias, errores y falta de organización.</a:t>
            </a:r>
            <a:endParaRPr/>
          </a:p>
        </p:txBody>
      </p:sp>
      <p:sp>
        <p:nvSpPr>
          <p:cNvPr id="1055" name="Google Shape;1055;p8"/>
          <p:cNvSpPr txBox="1"/>
          <p:nvPr>
            <p:ph idx="4" type="subTitle"/>
          </p:nvPr>
        </p:nvSpPr>
        <p:spPr>
          <a:xfrm>
            <a:off x="3085188" y="1738475"/>
            <a:ext cx="2973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Situación Actual</a:t>
            </a:r>
            <a:endParaRPr/>
          </a:p>
        </p:txBody>
      </p:sp>
      <p:sp>
        <p:nvSpPr>
          <p:cNvPr id="1056" name="Google Shape;1056;p8"/>
          <p:cNvSpPr/>
          <p:nvPr/>
        </p:nvSpPr>
        <p:spPr>
          <a:xfrm>
            <a:off x="4192508" y="943267"/>
            <a:ext cx="758962" cy="758956"/>
          </a:xfrm>
          <a:custGeom>
            <a:rect b="b" l="l" r="r" t="t"/>
            <a:pathLst>
              <a:path extrusionOk="0" h="6397" w="9660">
                <a:moveTo>
                  <a:pt x="5997" y="0"/>
                </a:moveTo>
                <a:lnTo>
                  <a:pt x="5413" y="18"/>
                </a:lnTo>
                <a:lnTo>
                  <a:pt x="4794" y="73"/>
                </a:lnTo>
                <a:lnTo>
                  <a:pt x="4575" y="109"/>
                </a:lnTo>
                <a:lnTo>
                  <a:pt x="4010" y="237"/>
                </a:lnTo>
                <a:lnTo>
                  <a:pt x="3627" y="346"/>
                </a:lnTo>
                <a:lnTo>
                  <a:pt x="3190" y="474"/>
                </a:lnTo>
                <a:lnTo>
                  <a:pt x="2753" y="638"/>
                </a:lnTo>
                <a:lnTo>
                  <a:pt x="2279" y="820"/>
                </a:lnTo>
                <a:lnTo>
                  <a:pt x="1823" y="1057"/>
                </a:lnTo>
                <a:lnTo>
                  <a:pt x="1604" y="1185"/>
                </a:lnTo>
                <a:lnTo>
                  <a:pt x="1386" y="1312"/>
                </a:lnTo>
                <a:lnTo>
                  <a:pt x="1185" y="1476"/>
                </a:lnTo>
                <a:lnTo>
                  <a:pt x="985" y="1622"/>
                </a:lnTo>
                <a:lnTo>
                  <a:pt x="803" y="1786"/>
                </a:lnTo>
                <a:lnTo>
                  <a:pt x="620" y="1968"/>
                </a:lnTo>
                <a:lnTo>
                  <a:pt x="475" y="2169"/>
                </a:lnTo>
                <a:lnTo>
                  <a:pt x="329" y="2369"/>
                </a:lnTo>
                <a:lnTo>
                  <a:pt x="219" y="2570"/>
                </a:lnTo>
                <a:lnTo>
                  <a:pt x="128" y="2788"/>
                </a:lnTo>
                <a:lnTo>
                  <a:pt x="55" y="3025"/>
                </a:lnTo>
                <a:lnTo>
                  <a:pt x="19" y="3281"/>
                </a:lnTo>
                <a:lnTo>
                  <a:pt x="1" y="3536"/>
                </a:lnTo>
                <a:lnTo>
                  <a:pt x="19" y="3809"/>
                </a:lnTo>
                <a:lnTo>
                  <a:pt x="74" y="4155"/>
                </a:lnTo>
                <a:lnTo>
                  <a:pt x="165" y="4465"/>
                </a:lnTo>
                <a:lnTo>
                  <a:pt x="274" y="4757"/>
                </a:lnTo>
                <a:lnTo>
                  <a:pt x="402" y="5012"/>
                </a:lnTo>
                <a:lnTo>
                  <a:pt x="566" y="5249"/>
                </a:lnTo>
                <a:lnTo>
                  <a:pt x="766" y="5468"/>
                </a:lnTo>
                <a:lnTo>
                  <a:pt x="967" y="5650"/>
                </a:lnTo>
                <a:lnTo>
                  <a:pt x="1203" y="5814"/>
                </a:lnTo>
                <a:lnTo>
                  <a:pt x="1440" y="5960"/>
                </a:lnTo>
                <a:lnTo>
                  <a:pt x="1714" y="6069"/>
                </a:lnTo>
                <a:lnTo>
                  <a:pt x="1987" y="6178"/>
                </a:lnTo>
                <a:lnTo>
                  <a:pt x="2279" y="6251"/>
                </a:lnTo>
                <a:lnTo>
                  <a:pt x="2589" y="6324"/>
                </a:lnTo>
                <a:lnTo>
                  <a:pt x="2898" y="6361"/>
                </a:lnTo>
                <a:lnTo>
                  <a:pt x="3208" y="6379"/>
                </a:lnTo>
                <a:lnTo>
                  <a:pt x="3536" y="6397"/>
                </a:lnTo>
                <a:lnTo>
                  <a:pt x="3883" y="6379"/>
                </a:lnTo>
                <a:lnTo>
                  <a:pt x="4211" y="6361"/>
                </a:lnTo>
                <a:lnTo>
                  <a:pt x="4539" y="6324"/>
                </a:lnTo>
                <a:lnTo>
                  <a:pt x="4885" y="6269"/>
                </a:lnTo>
                <a:lnTo>
                  <a:pt x="5213" y="6215"/>
                </a:lnTo>
                <a:lnTo>
                  <a:pt x="5541" y="6142"/>
                </a:lnTo>
                <a:lnTo>
                  <a:pt x="5869" y="6051"/>
                </a:lnTo>
                <a:lnTo>
                  <a:pt x="6179" y="5941"/>
                </a:lnTo>
                <a:lnTo>
                  <a:pt x="6489" y="5850"/>
                </a:lnTo>
                <a:lnTo>
                  <a:pt x="6780" y="5723"/>
                </a:lnTo>
                <a:lnTo>
                  <a:pt x="7054" y="5613"/>
                </a:lnTo>
                <a:lnTo>
                  <a:pt x="7327" y="5468"/>
                </a:lnTo>
                <a:lnTo>
                  <a:pt x="7582" y="5340"/>
                </a:lnTo>
                <a:lnTo>
                  <a:pt x="7801" y="5194"/>
                </a:lnTo>
                <a:lnTo>
                  <a:pt x="8020" y="5048"/>
                </a:lnTo>
                <a:lnTo>
                  <a:pt x="8202" y="4903"/>
                </a:lnTo>
                <a:lnTo>
                  <a:pt x="8439" y="4702"/>
                </a:lnTo>
                <a:lnTo>
                  <a:pt x="8657" y="4502"/>
                </a:lnTo>
                <a:lnTo>
                  <a:pt x="8840" y="4283"/>
                </a:lnTo>
                <a:lnTo>
                  <a:pt x="9004" y="4082"/>
                </a:lnTo>
                <a:lnTo>
                  <a:pt x="9150" y="3864"/>
                </a:lnTo>
                <a:lnTo>
                  <a:pt x="9295" y="3663"/>
                </a:lnTo>
                <a:lnTo>
                  <a:pt x="9405" y="3445"/>
                </a:lnTo>
                <a:lnTo>
                  <a:pt x="9496" y="3226"/>
                </a:lnTo>
                <a:lnTo>
                  <a:pt x="9569" y="3025"/>
                </a:lnTo>
                <a:lnTo>
                  <a:pt x="9605" y="2825"/>
                </a:lnTo>
                <a:lnTo>
                  <a:pt x="9642" y="2606"/>
                </a:lnTo>
                <a:lnTo>
                  <a:pt x="9660" y="2406"/>
                </a:lnTo>
                <a:lnTo>
                  <a:pt x="9660" y="2205"/>
                </a:lnTo>
                <a:lnTo>
                  <a:pt x="9623" y="2023"/>
                </a:lnTo>
                <a:lnTo>
                  <a:pt x="9587" y="1823"/>
                </a:lnTo>
                <a:lnTo>
                  <a:pt x="9532" y="1640"/>
                </a:lnTo>
                <a:lnTo>
                  <a:pt x="9441" y="1476"/>
                </a:lnTo>
                <a:lnTo>
                  <a:pt x="9350" y="1294"/>
                </a:lnTo>
                <a:lnTo>
                  <a:pt x="9222" y="1130"/>
                </a:lnTo>
                <a:lnTo>
                  <a:pt x="9095" y="984"/>
                </a:lnTo>
                <a:lnTo>
                  <a:pt x="8931" y="838"/>
                </a:lnTo>
                <a:lnTo>
                  <a:pt x="8749" y="693"/>
                </a:lnTo>
                <a:lnTo>
                  <a:pt x="8566" y="565"/>
                </a:lnTo>
                <a:lnTo>
                  <a:pt x="8348" y="456"/>
                </a:lnTo>
                <a:lnTo>
                  <a:pt x="8129" y="346"/>
                </a:lnTo>
                <a:lnTo>
                  <a:pt x="7874" y="255"/>
                </a:lnTo>
                <a:lnTo>
                  <a:pt x="7600" y="182"/>
                </a:lnTo>
                <a:lnTo>
                  <a:pt x="7327" y="109"/>
                </a:lnTo>
                <a:lnTo>
                  <a:pt x="7017" y="55"/>
                </a:lnTo>
                <a:lnTo>
                  <a:pt x="6689" y="18"/>
                </a:lnTo>
                <a:lnTo>
                  <a:pt x="63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7" name="Google Shape;1057;p8"/>
          <p:cNvGrpSpPr/>
          <p:nvPr/>
        </p:nvGrpSpPr>
        <p:grpSpPr>
          <a:xfrm>
            <a:off x="4401776" y="1152885"/>
            <a:ext cx="340425" cy="339750"/>
            <a:chOff x="238125" y="1293800"/>
            <a:chExt cx="340425" cy="339750"/>
          </a:xfrm>
        </p:grpSpPr>
        <p:sp>
          <p:nvSpPr>
            <p:cNvPr id="1058" name="Google Shape;1058;p8"/>
            <p:cNvSpPr/>
            <p:nvPr/>
          </p:nvSpPr>
          <p:spPr>
            <a:xfrm>
              <a:off x="512725" y="1338100"/>
              <a:ext cx="20150" cy="20850"/>
            </a:xfrm>
            <a:custGeom>
              <a:rect b="b" l="l" r="r" t="t"/>
              <a:pathLst>
                <a:path extrusionOk="0" h="834" w="806">
                  <a:moveTo>
                    <a:pt x="322" y="1"/>
                  </a:moveTo>
                  <a:lnTo>
                    <a:pt x="242" y="27"/>
                  </a:lnTo>
                  <a:lnTo>
                    <a:pt x="108" y="108"/>
                  </a:lnTo>
                  <a:lnTo>
                    <a:pt x="27" y="242"/>
                  </a:lnTo>
                  <a:lnTo>
                    <a:pt x="0" y="323"/>
                  </a:lnTo>
                  <a:lnTo>
                    <a:pt x="0" y="403"/>
                  </a:lnTo>
                  <a:lnTo>
                    <a:pt x="0" y="484"/>
                  </a:lnTo>
                  <a:lnTo>
                    <a:pt x="27" y="564"/>
                  </a:lnTo>
                  <a:lnTo>
                    <a:pt x="108" y="699"/>
                  </a:lnTo>
                  <a:lnTo>
                    <a:pt x="242" y="779"/>
                  </a:lnTo>
                  <a:lnTo>
                    <a:pt x="322" y="806"/>
                  </a:lnTo>
                  <a:lnTo>
                    <a:pt x="403" y="833"/>
                  </a:lnTo>
                  <a:lnTo>
                    <a:pt x="484" y="806"/>
                  </a:lnTo>
                  <a:lnTo>
                    <a:pt x="564" y="779"/>
                  </a:lnTo>
                  <a:lnTo>
                    <a:pt x="698" y="699"/>
                  </a:lnTo>
                  <a:lnTo>
                    <a:pt x="779" y="564"/>
                  </a:lnTo>
                  <a:lnTo>
                    <a:pt x="806" y="484"/>
                  </a:lnTo>
                  <a:lnTo>
                    <a:pt x="806" y="403"/>
                  </a:lnTo>
                  <a:lnTo>
                    <a:pt x="806" y="323"/>
                  </a:lnTo>
                  <a:lnTo>
                    <a:pt x="779" y="242"/>
                  </a:lnTo>
                  <a:lnTo>
                    <a:pt x="698" y="108"/>
                  </a:lnTo>
                  <a:lnTo>
                    <a:pt x="564" y="27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397225" y="1338100"/>
              <a:ext cx="20175" cy="20850"/>
            </a:xfrm>
            <a:custGeom>
              <a:rect b="b" l="l" r="r" t="t"/>
              <a:pathLst>
                <a:path extrusionOk="0" h="834" w="807">
                  <a:moveTo>
                    <a:pt x="323" y="1"/>
                  </a:moveTo>
                  <a:lnTo>
                    <a:pt x="243" y="27"/>
                  </a:lnTo>
                  <a:lnTo>
                    <a:pt x="108" y="108"/>
                  </a:lnTo>
                  <a:lnTo>
                    <a:pt x="28" y="242"/>
                  </a:lnTo>
                  <a:lnTo>
                    <a:pt x="1" y="323"/>
                  </a:lnTo>
                  <a:lnTo>
                    <a:pt x="1" y="403"/>
                  </a:lnTo>
                  <a:lnTo>
                    <a:pt x="1" y="484"/>
                  </a:lnTo>
                  <a:lnTo>
                    <a:pt x="28" y="564"/>
                  </a:lnTo>
                  <a:lnTo>
                    <a:pt x="108" y="699"/>
                  </a:lnTo>
                  <a:lnTo>
                    <a:pt x="243" y="779"/>
                  </a:lnTo>
                  <a:lnTo>
                    <a:pt x="323" y="806"/>
                  </a:lnTo>
                  <a:lnTo>
                    <a:pt x="404" y="833"/>
                  </a:lnTo>
                  <a:lnTo>
                    <a:pt x="484" y="806"/>
                  </a:lnTo>
                  <a:lnTo>
                    <a:pt x="565" y="779"/>
                  </a:lnTo>
                  <a:lnTo>
                    <a:pt x="699" y="699"/>
                  </a:lnTo>
                  <a:lnTo>
                    <a:pt x="780" y="564"/>
                  </a:lnTo>
                  <a:lnTo>
                    <a:pt x="807" y="484"/>
                  </a:lnTo>
                  <a:lnTo>
                    <a:pt x="807" y="403"/>
                  </a:lnTo>
                  <a:lnTo>
                    <a:pt x="807" y="323"/>
                  </a:lnTo>
                  <a:lnTo>
                    <a:pt x="780" y="242"/>
                  </a:lnTo>
                  <a:lnTo>
                    <a:pt x="699" y="108"/>
                  </a:lnTo>
                  <a:lnTo>
                    <a:pt x="565" y="27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486525" y="1451575"/>
              <a:ext cx="28225" cy="41650"/>
            </a:xfrm>
            <a:custGeom>
              <a:rect b="b" l="l" r="r" t="t"/>
              <a:pathLst>
                <a:path extrusionOk="0" h="1666" w="1129">
                  <a:moveTo>
                    <a:pt x="457" y="0"/>
                  </a:moveTo>
                  <a:lnTo>
                    <a:pt x="350" y="54"/>
                  </a:lnTo>
                  <a:lnTo>
                    <a:pt x="243" y="108"/>
                  </a:lnTo>
                  <a:lnTo>
                    <a:pt x="162" y="161"/>
                  </a:lnTo>
                  <a:lnTo>
                    <a:pt x="81" y="242"/>
                  </a:lnTo>
                  <a:lnTo>
                    <a:pt x="28" y="349"/>
                  </a:lnTo>
                  <a:lnTo>
                    <a:pt x="1" y="457"/>
                  </a:lnTo>
                  <a:lnTo>
                    <a:pt x="1" y="564"/>
                  </a:lnTo>
                  <a:lnTo>
                    <a:pt x="1" y="1101"/>
                  </a:lnTo>
                  <a:lnTo>
                    <a:pt x="1" y="1209"/>
                  </a:lnTo>
                  <a:lnTo>
                    <a:pt x="28" y="1316"/>
                  </a:lnTo>
                  <a:lnTo>
                    <a:pt x="81" y="1424"/>
                  </a:lnTo>
                  <a:lnTo>
                    <a:pt x="162" y="1504"/>
                  </a:lnTo>
                  <a:lnTo>
                    <a:pt x="243" y="1558"/>
                  </a:lnTo>
                  <a:lnTo>
                    <a:pt x="350" y="1612"/>
                  </a:lnTo>
                  <a:lnTo>
                    <a:pt x="457" y="1638"/>
                  </a:lnTo>
                  <a:lnTo>
                    <a:pt x="565" y="1665"/>
                  </a:lnTo>
                  <a:lnTo>
                    <a:pt x="672" y="1638"/>
                  </a:lnTo>
                  <a:lnTo>
                    <a:pt x="780" y="1612"/>
                  </a:lnTo>
                  <a:lnTo>
                    <a:pt x="887" y="1558"/>
                  </a:lnTo>
                  <a:lnTo>
                    <a:pt x="968" y="1504"/>
                  </a:lnTo>
                  <a:lnTo>
                    <a:pt x="1021" y="1424"/>
                  </a:lnTo>
                  <a:lnTo>
                    <a:pt x="1075" y="1316"/>
                  </a:lnTo>
                  <a:lnTo>
                    <a:pt x="1129" y="1209"/>
                  </a:lnTo>
                  <a:lnTo>
                    <a:pt x="1129" y="1101"/>
                  </a:lnTo>
                  <a:lnTo>
                    <a:pt x="1129" y="564"/>
                  </a:lnTo>
                  <a:lnTo>
                    <a:pt x="1129" y="457"/>
                  </a:lnTo>
                  <a:lnTo>
                    <a:pt x="1075" y="349"/>
                  </a:lnTo>
                  <a:lnTo>
                    <a:pt x="1021" y="242"/>
                  </a:lnTo>
                  <a:lnTo>
                    <a:pt x="968" y="161"/>
                  </a:lnTo>
                  <a:lnTo>
                    <a:pt x="887" y="108"/>
                  </a:lnTo>
                  <a:lnTo>
                    <a:pt x="780" y="54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363000" y="1514675"/>
              <a:ext cx="25525" cy="24875"/>
            </a:xfrm>
            <a:custGeom>
              <a:rect b="b" l="l" r="r" t="t"/>
              <a:pathLst>
                <a:path extrusionOk="0" h="995" w="1021">
                  <a:moveTo>
                    <a:pt x="0" y="1"/>
                  </a:moveTo>
                  <a:lnTo>
                    <a:pt x="0" y="350"/>
                  </a:lnTo>
                  <a:lnTo>
                    <a:pt x="0" y="484"/>
                  </a:lnTo>
                  <a:lnTo>
                    <a:pt x="27" y="592"/>
                  </a:lnTo>
                  <a:lnTo>
                    <a:pt x="108" y="699"/>
                  </a:lnTo>
                  <a:lnTo>
                    <a:pt x="188" y="806"/>
                  </a:lnTo>
                  <a:lnTo>
                    <a:pt x="269" y="887"/>
                  </a:lnTo>
                  <a:lnTo>
                    <a:pt x="376" y="941"/>
                  </a:lnTo>
                  <a:lnTo>
                    <a:pt x="511" y="994"/>
                  </a:lnTo>
                  <a:lnTo>
                    <a:pt x="1021" y="994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285775" y="1383750"/>
              <a:ext cx="20850" cy="20850"/>
            </a:xfrm>
            <a:custGeom>
              <a:rect b="b" l="l" r="r" t="t"/>
              <a:pathLst>
                <a:path extrusionOk="0" h="834" w="834">
                  <a:moveTo>
                    <a:pt x="404" y="1"/>
                  </a:moveTo>
                  <a:lnTo>
                    <a:pt x="323" y="28"/>
                  </a:lnTo>
                  <a:lnTo>
                    <a:pt x="242" y="54"/>
                  </a:lnTo>
                  <a:lnTo>
                    <a:pt x="108" y="135"/>
                  </a:lnTo>
                  <a:lnTo>
                    <a:pt x="28" y="269"/>
                  </a:lnTo>
                  <a:lnTo>
                    <a:pt x="1" y="350"/>
                  </a:lnTo>
                  <a:lnTo>
                    <a:pt x="1" y="430"/>
                  </a:lnTo>
                  <a:lnTo>
                    <a:pt x="1" y="511"/>
                  </a:lnTo>
                  <a:lnTo>
                    <a:pt x="28" y="592"/>
                  </a:lnTo>
                  <a:lnTo>
                    <a:pt x="108" y="699"/>
                  </a:lnTo>
                  <a:lnTo>
                    <a:pt x="242" y="806"/>
                  </a:lnTo>
                  <a:lnTo>
                    <a:pt x="323" y="833"/>
                  </a:lnTo>
                  <a:lnTo>
                    <a:pt x="484" y="833"/>
                  </a:lnTo>
                  <a:lnTo>
                    <a:pt x="565" y="806"/>
                  </a:lnTo>
                  <a:lnTo>
                    <a:pt x="699" y="699"/>
                  </a:lnTo>
                  <a:lnTo>
                    <a:pt x="780" y="592"/>
                  </a:lnTo>
                  <a:lnTo>
                    <a:pt x="806" y="511"/>
                  </a:lnTo>
                  <a:lnTo>
                    <a:pt x="833" y="430"/>
                  </a:lnTo>
                  <a:lnTo>
                    <a:pt x="806" y="350"/>
                  </a:lnTo>
                  <a:lnTo>
                    <a:pt x="780" y="269"/>
                  </a:lnTo>
                  <a:lnTo>
                    <a:pt x="699" y="135"/>
                  </a:lnTo>
                  <a:lnTo>
                    <a:pt x="565" y="54"/>
                  </a:lnTo>
                  <a:lnTo>
                    <a:pt x="484" y="2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238125" y="1293800"/>
              <a:ext cx="340425" cy="294075"/>
            </a:xfrm>
            <a:custGeom>
              <a:rect b="b" l="l" r="r" t="t"/>
              <a:pathLst>
                <a:path extrusionOk="0" h="11763" w="13617">
                  <a:moveTo>
                    <a:pt x="8084" y="4270"/>
                  </a:moveTo>
                  <a:lnTo>
                    <a:pt x="8084" y="5049"/>
                  </a:lnTo>
                  <a:lnTo>
                    <a:pt x="5532" y="5049"/>
                  </a:lnTo>
                  <a:lnTo>
                    <a:pt x="5532" y="4270"/>
                  </a:lnTo>
                  <a:close/>
                  <a:moveTo>
                    <a:pt x="11387" y="967"/>
                  </a:moveTo>
                  <a:lnTo>
                    <a:pt x="11629" y="994"/>
                  </a:lnTo>
                  <a:lnTo>
                    <a:pt x="11844" y="1074"/>
                  </a:lnTo>
                  <a:lnTo>
                    <a:pt x="12058" y="1182"/>
                  </a:lnTo>
                  <a:lnTo>
                    <a:pt x="12246" y="1343"/>
                  </a:lnTo>
                  <a:lnTo>
                    <a:pt x="12381" y="1504"/>
                  </a:lnTo>
                  <a:lnTo>
                    <a:pt x="12488" y="1719"/>
                  </a:lnTo>
                  <a:lnTo>
                    <a:pt x="12569" y="1934"/>
                  </a:lnTo>
                  <a:lnTo>
                    <a:pt x="12596" y="2175"/>
                  </a:lnTo>
                  <a:lnTo>
                    <a:pt x="12569" y="2417"/>
                  </a:lnTo>
                  <a:lnTo>
                    <a:pt x="12488" y="2659"/>
                  </a:lnTo>
                  <a:lnTo>
                    <a:pt x="12381" y="2847"/>
                  </a:lnTo>
                  <a:lnTo>
                    <a:pt x="12246" y="3035"/>
                  </a:lnTo>
                  <a:lnTo>
                    <a:pt x="12058" y="3196"/>
                  </a:lnTo>
                  <a:lnTo>
                    <a:pt x="11844" y="3303"/>
                  </a:lnTo>
                  <a:lnTo>
                    <a:pt x="11629" y="3357"/>
                  </a:lnTo>
                  <a:lnTo>
                    <a:pt x="11387" y="3384"/>
                  </a:lnTo>
                  <a:lnTo>
                    <a:pt x="11199" y="3384"/>
                  </a:lnTo>
                  <a:lnTo>
                    <a:pt x="11011" y="3330"/>
                  </a:lnTo>
                  <a:lnTo>
                    <a:pt x="10850" y="3250"/>
                  </a:lnTo>
                  <a:lnTo>
                    <a:pt x="10689" y="3169"/>
                  </a:lnTo>
                  <a:lnTo>
                    <a:pt x="10554" y="3062"/>
                  </a:lnTo>
                  <a:lnTo>
                    <a:pt x="10420" y="2927"/>
                  </a:lnTo>
                  <a:lnTo>
                    <a:pt x="10340" y="2766"/>
                  </a:lnTo>
                  <a:lnTo>
                    <a:pt x="10259" y="2605"/>
                  </a:lnTo>
                  <a:lnTo>
                    <a:pt x="7896" y="2605"/>
                  </a:lnTo>
                  <a:lnTo>
                    <a:pt x="7842" y="2766"/>
                  </a:lnTo>
                  <a:lnTo>
                    <a:pt x="7735" y="2927"/>
                  </a:lnTo>
                  <a:lnTo>
                    <a:pt x="7600" y="3062"/>
                  </a:lnTo>
                  <a:lnTo>
                    <a:pt x="7466" y="3169"/>
                  </a:lnTo>
                  <a:lnTo>
                    <a:pt x="7305" y="3250"/>
                  </a:lnTo>
                  <a:lnTo>
                    <a:pt x="7144" y="3330"/>
                  </a:lnTo>
                  <a:lnTo>
                    <a:pt x="6956" y="3384"/>
                  </a:lnTo>
                  <a:lnTo>
                    <a:pt x="6633" y="3384"/>
                  </a:lnTo>
                  <a:lnTo>
                    <a:pt x="6472" y="3357"/>
                  </a:lnTo>
                  <a:lnTo>
                    <a:pt x="6338" y="3303"/>
                  </a:lnTo>
                  <a:lnTo>
                    <a:pt x="6204" y="3250"/>
                  </a:lnTo>
                  <a:lnTo>
                    <a:pt x="6096" y="3196"/>
                  </a:lnTo>
                  <a:lnTo>
                    <a:pt x="5989" y="3088"/>
                  </a:lnTo>
                  <a:lnTo>
                    <a:pt x="5801" y="2900"/>
                  </a:lnTo>
                  <a:lnTo>
                    <a:pt x="3518" y="3814"/>
                  </a:lnTo>
                  <a:lnTo>
                    <a:pt x="3518" y="4028"/>
                  </a:lnTo>
                  <a:lnTo>
                    <a:pt x="3491" y="4270"/>
                  </a:lnTo>
                  <a:lnTo>
                    <a:pt x="3438" y="4485"/>
                  </a:lnTo>
                  <a:lnTo>
                    <a:pt x="3330" y="4700"/>
                  </a:lnTo>
                  <a:lnTo>
                    <a:pt x="3169" y="4861"/>
                  </a:lnTo>
                  <a:lnTo>
                    <a:pt x="2981" y="5022"/>
                  </a:lnTo>
                  <a:lnTo>
                    <a:pt x="2793" y="5130"/>
                  </a:lnTo>
                  <a:lnTo>
                    <a:pt x="2551" y="5210"/>
                  </a:lnTo>
                  <a:lnTo>
                    <a:pt x="2310" y="5237"/>
                  </a:lnTo>
                  <a:lnTo>
                    <a:pt x="2068" y="5210"/>
                  </a:lnTo>
                  <a:lnTo>
                    <a:pt x="1853" y="5130"/>
                  </a:lnTo>
                  <a:lnTo>
                    <a:pt x="1638" y="5022"/>
                  </a:lnTo>
                  <a:lnTo>
                    <a:pt x="1450" y="4861"/>
                  </a:lnTo>
                  <a:lnTo>
                    <a:pt x="1316" y="4700"/>
                  </a:lnTo>
                  <a:lnTo>
                    <a:pt x="1209" y="4485"/>
                  </a:lnTo>
                  <a:lnTo>
                    <a:pt x="1128" y="4270"/>
                  </a:lnTo>
                  <a:lnTo>
                    <a:pt x="1101" y="4028"/>
                  </a:lnTo>
                  <a:lnTo>
                    <a:pt x="1128" y="3787"/>
                  </a:lnTo>
                  <a:lnTo>
                    <a:pt x="1209" y="3545"/>
                  </a:lnTo>
                  <a:lnTo>
                    <a:pt x="1316" y="3330"/>
                  </a:lnTo>
                  <a:lnTo>
                    <a:pt x="1450" y="3169"/>
                  </a:lnTo>
                  <a:lnTo>
                    <a:pt x="1638" y="3008"/>
                  </a:lnTo>
                  <a:lnTo>
                    <a:pt x="1853" y="2900"/>
                  </a:lnTo>
                  <a:lnTo>
                    <a:pt x="2068" y="2847"/>
                  </a:lnTo>
                  <a:lnTo>
                    <a:pt x="2310" y="2820"/>
                  </a:lnTo>
                  <a:lnTo>
                    <a:pt x="2551" y="2820"/>
                  </a:lnTo>
                  <a:lnTo>
                    <a:pt x="2766" y="2900"/>
                  </a:lnTo>
                  <a:lnTo>
                    <a:pt x="2954" y="2981"/>
                  </a:lnTo>
                  <a:lnTo>
                    <a:pt x="3115" y="3115"/>
                  </a:lnTo>
                  <a:lnTo>
                    <a:pt x="5559" y="2122"/>
                  </a:lnTo>
                  <a:lnTo>
                    <a:pt x="5586" y="1907"/>
                  </a:lnTo>
                  <a:lnTo>
                    <a:pt x="5667" y="1665"/>
                  </a:lnTo>
                  <a:lnTo>
                    <a:pt x="5801" y="1477"/>
                  </a:lnTo>
                  <a:lnTo>
                    <a:pt x="5935" y="1316"/>
                  </a:lnTo>
                  <a:lnTo>
                    <a:pt x="6123" y="1182"/>
                  </a:lnTo>
                  <a:lnTo>
                    <a:pt x="6311" y="1074"/>
                  </a:lnTo>
                  <a:lnTo>
                    <a:pt x="6526" y="994"/>
                  </a:lnTo>
                  <a:lnTo>
                    <a:pt x="6768" y="967"/>
                  </a:lnTo>
                  <a:lnTo>
                    <a:pt x="6956" y="994"/>
                  </a:lnTo>
                  <a:lnTo>
                    <a:pt x="7144" y="1047"/>
                  </a:lnTo>
                  <a:lnTo>
                    <a:pt x="7332" y="1101"/>
                  </a:lnTo>
                  <a:lnTo>
                    <a:pt x="7493" y="1209"/>
                  </a:lnTo>
                  <a:lnTo>
                    <a:pt x="7627" y="1343"/>
                  </a:lnTo>
                  <a:lnTo>
                    <a:pt x="7735" y="1477"/>
                  </a:lnTo>
                  <a:lnTo>
                    <a:pt x="7842" y="1638"/>
                  </a:lnTo>
                  <a:lnTo>
                    <a:pt x="7923" y="1799"/>
                  </a:lnTo>
                  <a:lnTo>
                    <a:pt x="10232" y="1799"/>
                  </a:lnTo>
                  <a:lnTo>
                    <a:pt x="10313" y="1638"/>
                  </a:lnTo>
                  <a:lnTo>
                    <a:pt x="10420" y="1477"/>
                  </a:lnTo>
                  <a:lnTo>
                    <a:pt x="10528" y="1343"/>
                  </a:lnTo>
                  <a:lnTo>
                    <a:pt x="10662" y="1209"/>
                  </a:lnTo>
                  <a:lnTo>
                    <a:pt x="10823" y="1101"/>
                  </a:lnTo>
                  <a:lnTo>
                    <a:pt x="11011" y="1047"/>
                  </a:lnTo>
                  <a:lnTo>
                    <a:pt x="11199" y="994"/>
                  </a:lnTo>
                  <a:lnTo>
                    <a:pt x="11387" y="967"/>
                  </a:lnTo>
                  <a:close/>
                  <a:moveTo>
                    <a:pt x="8084" y="6043"/>
                  </a:moveTo>
                  <a:lnTo>
                    <a:pt x="8084" y="6848"/>
                  </a:lnTo>
                  <a:lnTo>
                    <a:pt x="5532" y="6848"/>
                  </a:lnTo>
                  <a:lnTo>
                    <a:pt x="5532" y="6043"/>
                  </a:lnTo>
                  <a:close/>
                  <a:moveTo>
                    <a:pt x="0" y="0"/>
                  </a:moveTo>
                  <a:lnTo>
                    <a:pt x="0" y="11763"/>
                  </a:lnTo>
                  <a:lnTo>
                    <a:pt x="8433" y="11763"/>
                  </a:lnTo>
                  <a:lnTo>
                    <a:pt x="8433" y="10635"/>
                  </a:lnTo>
                  <a:lnTo>
                    <a:pt x="5640" y="10635"/>
                  </a:lnTo>
                  <a:lnTo>
                    <a:pt x="5344" y="10608"/>
                  </a:lnTo>
                  <a:lnTo>
                    <a:pt x="5076" y="10528"/>
                  </a:lnTo>
                  <a:lnTo>
                    <a:pt x="4834" y="10393"/>
                  </a:lnTo>
                  <a:lnTo>
                    <a:pt x="4619" y="10205"/>
                  </a:lnTo>
                  <a:lnTo>
                    <a:pt x="4431" y="9990"/>
                  </a:lnTo>
                  <a:lnTo>
                    <a:pt x="4297" y="9749"/>
                  </a:lnTo>
                  <a:lnTo>
                    <a:pt x="4216" y="9480"/>
                  </a:lnTo>
                  <a:lnTo>
                    <a:pt x="4190" y="9185"/>
                  </a:lnTo>
                  <a:lnTo>
                    <a:pt x="4190" y="8594"/>
                  </a:lnTo>
                  <a:lnTo>
                    <a:pt x="2014" y="6419"/>
                  </a:lnTo>
                  <a:lnTo>
                    <a:pt x="2578" y="5855"/>
                  </a:lnTo>
                  <a:lnTo>
                    <a:pt x="4754" y="8030"/>
                  </a:lnTo>
                  <a:lnTo>
                    <a:pt x="9292" y="8030"/>
                  </a:lnTo>
                  <a:lnTo>
                    <a:pt x="9212" y="7896"/>
                  </a:lnTo>
                  <a:lnTo>
                    <a:pt x="9185" y="7735"/>
                  </a:lnTo>
                  <a:lnTo>
                    <a:pt x="9131" y="7573"/>
                  </a:lnTo>
                  <a:lnTo>
                    <a:pt x="9131" y="7412"/>
                  </a:lnTo>
                  <a:lnTo>
                    <a:pt x="9131" y="6875"/>
                  </a:lnTo>
                  <a:lnTo>
                    <a:pt x="9158" y="6607"/>
                  </a:lnTo>
                  <a:lnTo>
                    <a:pt x="9239" y="6338"/>
                  </a:lnTo>
                  <a:lnTo>
                    <a:pt x="9373" y="6123"/>
                  </a:lnTo>
                  <a:lnTo>
                    <a:pt x="9534" y="5908"/>
                  </a:lnTo>
                  <a:lnTo>
                    <a:pt x="9749" y="5747"/>
                  </a:lnTo>
                  <a:lnTo>
                    <a:pt x="9964" y="5613"/>
                  </a:lnTo>
                  <a:lnTo>
                    <a:pt x="10232" y="5532"/>
                  </a:lnTo>
                  <a:lnTo>
                    <a:pt x="10501" y="5506"/>
                  </a:lnTo>
                  <a:lnTo>
                    <a:pt x="10769" y="5532"/>
                  </a:lnTo>
                  <a:lnTo>
                    <a:pt x="11038" y="5613"/>
                  </a:lnTo>
                  <a:lnTo>
                    <a:pt x="11253" y="5747"/>
                  </a:lnTo>
                  <a:lnTo>
                    <a:pt x="11468" y="5908"/>
                  </a:lnTo>
                  <a:lnTo>
                    <a:pt x="11629" y="6123"/>
                  </a:lnTo>
                  <a:lnTo>
                    <a:pt x="11763" y="6338"/>
                  </a:lnTo>
                  <a:lnTo>
                    <a:pt x="11844" y="6607"/>
                  </a:lnTo>
                  <a:lnTo>
                    <a:pt x="11870" y="6875"/>
                  </a:lnTo>
                  <a:lnTo>
                    <a:pt x="11870" y="7412"/>
                  </a:lnTo>
                  <a:lnTo>
                    <a:pt x="11844" y="7573"/>
                  </a:lnTo>
                  <a:lnTo>
                    <a:pt x="11817" y="7735"/>
                  </a:lnTo>
                  <a:lnTo>
                    <a:pt x="11763" y="7896"/>
                  </a:lnTo>
                  <a:lnTo>
                    <a:pt x="11709" y="8030"/>
                  </a:lnTo>
                  <a:lnTo>
                    <a:pt x="12569" y="8030"/>
                  </a:lnTo>
                  <a:lnTo>
                    <a:pt x="12864" y="8057"/>
                  </a:lnTo>
                  <a:lnTo>
                    <a:pt x="13133" y="8111"/>
                  </a:lnTo>
                  <a:lnTo>
                    <a:pt x="13374" y="8218"/>
                  </a:lnTo>
                  <a:lnTo>
                    <a:pt x="13616" y="8352"/>
                  </a:lnTo>
                  <a:lnTo>
                    <a:pt x="136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408650" y="1514675"/>
              <a:ext cx="169900" cy="118875"/>
            </a:xfrm>
            <a:custGeom>
              <a:rect b="b" l="l" r="r" t="t"/>
              <a:pathLst>
                <a:path extrusionOk="0" h="4755" w="6796">
                  <a:moveTo>
                    <a:pt x="0" y="1"/>
                  </a:moveTo>
                  <a:lnTo>
                    <a:pt x="0" y="994"/>
                  </a:lnTo>
                  <a:lnTo>
                    <a:pt x="2418" y="994"/>
                  </a:lnTo>
                  <a:lnTo>
                    <a:pt x="2418" y="4754"/>
                  </a:lnTo>
                  <a:lnTo>
                    <a:pt x="4996" y="4754"/>
                  </a:lnTo>
                  <a:lnTo>
                    <a:pt x="4996" y="1451"/>
                  </a:lnTo>
                  <a:lnTo>
                    <a:pt x="5801" y="1451"/>
                  </a:lnTo>
                  <a:lnTo>
                    <a:pt x="5801" y="3089"/>
                  </a:lnTo>
                  <a:lnTo>
                    <a:pt x="6795" y="3089"/>
                  </a:lnTo>
                  <a:lnTo>
                    <a:pt x="6795" y="941"/>
                  </a:lnTo>
                  <a:lnTo>
                    <a:pt x="6741" y="753"/>
                  </a:lnTo>
                  <a:lnTo>
                    <a:pt x="6688" y="565"/>
                  </a:lnTo>
                  <a:lnTo>
                    <a:pt x="6580" y="404"/>
                  </a:lnTo>
                  <a:lnTo>
                    <a:pt x="6446" y="269"/>
                  </a:lnTo>
                  <a:lnTo>
                    <a:pt x="6312" y="162"/>
                  </a:lnTo>
                  <a:lnTo>
                    <a:pt x="6124" y="54"/>
                  </a:lnTo>
                  <a:lnTo>
                    <a:pt x="5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553675" y="1611350"/>
              <a:ext cx="24875" cy="22200"/>
            </a:xfrm>
            <a:custGeom>
              <a:rect b="b" l="l" r="r" t="t"/>
              <a:pathLst>
                <a:path extrusionOk="0" h="888" w="995">
                  <a:moveTo>
                    <a:pt x="0" y="1"/>
                  </a:moveTo>
                  <a:lnTo>
                    <a:pt x="0" y="887"/>
                  </a:lnTo>
                  <a:lnTo>
                    <a:pt x="994" y="887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6" name="Google Shape;1066;p8"/>
          <p:cNvSpPr txBox="1"/>
          <p:nvPr>
            <p:ph idx="2" type="subTitle"/>
          </p:nvPr>
        </p:nvSpPr>
        <p:spPr>
          <a:xfrm>
            <a:off x="2905937" y="2391225"/>
            <a:ext cx="3332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Es imprescindible digitalizar estos procesos para mejorar la precisión, reducir el tiempo invertido en tareas administrativas, y asegurar un control adecuado y transparente de las operaciones del condominio.</a:t>
            </a:r>
            <a:endParaRPr/>
          </a:p>
        </p:txBody>
      </p:sp>
      <p:sp>
        <p:nvSpPr>
          <p:cNvPr id="1067" name="Google Shape;1067;p8"/>
          <p:cNvSpPr txBox="1"/>
          <p:nvPr>
            <p:ph idx="5" type="subTitle"/>
          </p:nvPr>
        </p:nvSpPr>
        <p:spPr>
          <a:xfrm>
            <a:off x="2650300" y="1738475"/>
            <a:ext cx="3798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Necesidad de </a:t>
            </a:r>
            <a:r>
              <a:rPr lang="en"/>
              <a:t>Digitalización</a:t>
            </a:r>
            <a:endParaRPr/>
          </a:p>
        </p:txBody>
      </p:sp>
      <p:sp>
        <p:nvSpPr>
          <p:cNvPr id="1068" name="Google Shape;1068;p8"/>
          <p:cNvSpPr/>
          <p:nvPr/>
        </p:nvSpPr>
        <p:spPr>
          <a:xfrm>
            <a:off x="4192503" y="943267"/>
            <a:ext cx="758962" cy="758956"/>
          </a:xfrm>
          <a:custGeom>
            <a:rect b="b" l="l" r="r" t="t"/>
            <a:pathLst>
              <a:path extrusionOk="0" h="6397" w="9660">
                <a:moveTo>
                  <a:pt x="5997" y="0"/>
                </a:moveTo>
                <a:lnTo>
                  <a:pt x="5413" y="18"/>
                </a:lnTo>
                <a:lnTo>
                  <a:pt x="4794" y="73"/>
                </a:lnTo>
                <a:lnTo>
                  <a:pt x="4575" y="109"/>
                </a:lnTo>
                <a:lnTo>
                  <a:pt x="4010" y="237"/>
                </a:lnTo>
                <a:lnTo>
                  <a:pt x="3627" y="346"/>
                </a:lnTo>
                <a:lnTo>
                  <a:pt x="3190" y="474"/>
                </a:lnTo>
                <a:lnTo>
                  <a:pt x="2753" y="638"/>
                </a:lnTo>
                <a:lnTo>
                  <a:pt x="2279" y="820"/>
                </a:lnTo>
                <a:lnTo>
                  <a:pt x="1823" y="1057"/>
                </a:lnTo>
                <a:lnTo>
                  <a:pt x="1604" y="1185"/>
                </a:lnTo>
                <a:lnTo>
                  <a:pt x="1386" y="1312"/>
                </a:lnTo>
                <a:lnTo>
                  <a:pt x="1185" y="1476"/>
                </a:lnTo>
                <a:lnTo>
                  <a:pt x="985" y="1622"/>
                </a:lnTo>
                <a:lnTo>
                  <a:pt x="803" y="1786"/>
                </a:lnTo>
                <a:lnTo>
                  <a:pt x="620" y="1968"/>
                </a:lnTo>
                <a:lnTo>
                  <a:pt x="475" y="2169"/>
                </a:lnTo>
                <a:lnTo>
                  <a:pt x="329" y="2369"/>
                </a:lnTo>
                <a:lnTo>
                  <a:pt x="219" y="2570"/>
                </a:lnTo>
                <a:lnTo>
                  <a:pt x="128" y="2788"/>
                </a:lnTo>
                <a:lnTo>
                  <a:pt x="55" y="3025"/>
                </a:lnTo>
                <a:lnTo>
                  <a:pt x="19" y="3281"/>
                </a:lnTo>
                <a:lnTo>
                  <a:pt x="1" y="3536"/>
                </a:lnTo>
                <a:lnTo>
                  <a:pt x="19" y="3809"/>
                </a:lnTo>
                <a:lnTo>
                  <a:pt x="74" y="4155"/>
                </a:lnTo>
                <a:lnTo>
                  <a:pt x="165" y="4465"/>
                </a:lnTo>
                <a:lnTo>
                  <a:pt x="274" y="4757"/>
                </a:lnTo>
                <a:lnTo>
                  <a:pt x="402" y="5012"/>
                </a:lnTo>
                <a:lnTo>
                  <a:pt x="566" y="5249"/>
                </a:lnTo>
                <a:lnTo>
                  <a:pt x="766" y="5468"/>
                </a:lnTo>
                <a:lnTo>
                  <a:pt x="967" y="5650"/>
                </a:lnTo>
                <a:lnTo>
                  <a:pt x="1203" y="5814"/>
                </a:lnTo>
                <a:lnTo>
                  <a:pt x="1440" y="5960"/>
                </a:lnTo>
                <a:lnTo>
                  <a:pt x="1714" y="6069"/>
                </a:lnTo>
                <a:lnTo>
                  <a:pt x="1987" y="6178"/>
                </a:lnTo>
                <a:lnTo>
                  <a:pt x="2279" y="6251"/>
                </a:lnTo>
                <a:lnTo>
                  <a:pt x="2589" y="6324"/>
                </a:lnTo>
                <a:lnTo>
                  <a:pt x="2898" y="6361"/>
                </a:lnTo>
                <a:lnTo>
                  <a:pt x="3208" y="6379"/>
                </a:lnTo>
                <a:lnTo>
                  <a:pt x="3536" y="6397"/>
                </a:lnTo>
                <a:lnTo>
                  <a:pt x="3883" y="6379"/>
                </a:lnTo>
                <a:lnTo>
                  <a:pt x="4211" y="6361"/>
                </a:lnTo>
                <a:lnTo>
                  <a:pt x="4539" y="6324"/>
                </a:lnTo>
                <a:lnTo>
                  <a:pt x="4885" y="6269"/>
                </a:lnTo>
                <a:lnTo>
                  <a:pt x="5213" y="6215"/>
                </a:lnTo>
                <a:lnTo>
                  <a:pt x="5541" y="6142"/>
                </a:lnTo>
                <a:lnTo>
                  <a:pt x="5869" y="6051"/>
                </a:lnTo>
                <a:lnTo>
                  <a:pt x="6179" y="5941"/>
                </a:lnTo>
                <a:lnTo>
                  <a:pt x="6489" y="5850"/>
                </a:lnTo>
                <a:lnTo>
                  <a:pt x="6780" y="5723"/>
                </a:lnTo>
                <a:lnTo>
                  <a:pt x="7054" y="5613"/>
                </a:lnTo>
                <a:lnTo>
                  <a:pt x="7327" y="5468"/>
                </a:lnTo>
                <a:lnTo>
                  <a:pt x="7582" y="5340"/>
                </a:lnTo>
                <a:lnTo>
                  <a:pt x="7801" y="5194"/>
                </a:lnTo>
                <a:lnTo>
                  <a:pt x="8020" y="5048"/>
                </a:lnTo>
                <a:lnTo>
                  <a:pt x="8202" y="4903"/>
                </a:lnTo>
                <a:lnTo>
                  <a:pt x="8439" y="4702"/>
                </a:lnTo>
                <a:lnTo>
                  <a:pt x="8657" y="4502"/>
                </a:lnTo>
                <a:lnTo>
                  <a:pt x="8840" y="4283"/>
                </a:lnTo>
                <a:lnTo>
                  <a:pt x="9004" y="4082"/>
                </a:lnTo>
                <a:lnTo>
                  <a:pt x="9150" y="3864"/>
                </a:lnTo>
                <a:lnTo>
                  <a:pt x="9295" y="3663"/>
                </a:lnTo>
                <a:lnTo>
                  <a:pt x="9405" y="3445"/>
                </a:lnTo>
                <a:lnTo>
                  <a:pt x="9496" y="3226"/>
                </a:lnTo>
                <a:lnTo>
                  <a:pt x="9569" y="3025"/>
                </a:lnTo>
                <a:lnTo>
                  <a:pt x="9605" y="2825"/>
                </a:lnTo>
                <a:lnTo>
                  <a:pt x="9642" y="2606"/>
                </a:lnTo>
                <a:lnTo>
                  <a:pt x="9660" y="2406"/>
                </a:lnTo>
                <a:lnTo>
                  <a:pt x="9660" y="2205"/>
                </a:lnTo>
                <a:lnTo>
                  <a:pt x="9623" y="2023"/>
                </a:lnTo>
                <a:lnTo>
                  <a:pt x="9587" y="1823"/>
                </a:lnTo>
                <a:lnTo>
                  <a:pt x="9532" y="1640"/>
                </a:lnTo>
                <a:lnTo>
                  <a:pt x="9441" y="1476"/>
                </a:lnTo>
                <a:lnTo>
                  <a:pt x="9350" y="1294"/>
                </a:lnTo>
                <a:lnTo>
                  <a:pt x="9222" y="1130"/>
                </a:lnTo>
                <a:lnTo>
                  <a:pt x="9095" y="984"/>
                </a:lnTo>
                <a:lnTo>
                  <a:pt x="8931" y="838"/>
                </a:lnTo>
                <a:lnTo>
                  <a:pt x="8749" y="693"/>
                </a:lnTo>
                <a:lnTo>
                  <a:pt x="8566" y="565"/>
                </a:lnTo>
                <a:lnTo>
                  <a:pt x="8348" y="456"/>
                </a:lnTo>
                <a:lnTo>
                  <a:pt x="8129" y="346"/>
                </a:lnTo>
                <a:lnTo>
                  <a:pt x="7874" y="255"/>
                </a:lnTo>
                <a:lnTo>
                  <a:pt x="7600" y="182"/>
                </a:lnTo>
                <a:lnTo>
                  <a:pt x="7327" y="109"/>
                </a:lnTo>
                <a:lnTo>
                  <a:pt x="7017" y="55"/>
                </a:lnTo>
                <a:lnTo>
                  <a:pt x="6689" y="18"/>
                </a:lnTo>
                <a:lnTo>
                  <a:pt x="63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9" name="Google Shape;1069;p8"/>
          <p:cNvGrpSpPr/>
          <p:nvPr/>
        </p:nvGrpSpPr>
        <p:grpSpPr>
          <a:xfrm>
            <a:off x="4401772" y="1152885"/>
            <a:ext cx="340425" cy="339750"/>
            <a:chOff x="994125" y="1293800"/>
            <a:chExt cx="340425" cy="339750"/>
          </a:xfrm>
        </p:grpSpPr>
        <p:sp>
          <p:nvSpPr>
            <p:cNvPr id="1070" name="Google Shape;1070;p8"/>
            <p:cNvSpPr/>
            <p:nvPr/>
          </p:nvSpPr>
          <p:spPr>
            <a:xfrm>
              <a:off x="1078050" y="1575775"/>
              <a:ext cx="171900" cy="57775"/>
            </a:xfrm>
            <a:custGeom>
              <a:rect b="b" l="l" r="r" t="t"/>
              <a:pathLst>
                <a:path extrusionOk="0" h="2311" w="6876">
                  <a:moveTo>
                    <a:pt x="1182" y="1"/>
                  </a:moveTo>
                  <a:lnTo>
                    <a:pt x="0" y="1907"/>
                  </a:lnTo>
                  <a:lnTo>
                    <a:pt x="672" y="2310"/>
                  </a:lnTo>
                  <a:lnTo>
                    <a:pt x="1182" y="1505"/>
                  </a:lnTo>
                  <a:lnTo>
                    <a:pt x="3035" y="1505"/>
                  </a:lnTo>
                  <a:lnTo>
                    <a:pt x="3035" y="2310"/>
                  </a:lnTo>
                  <a:lnTo>
                    <a:pt x="3841" y="2310"/>
                  </a:lnTo>
                  <a:lnTo>
                    <a:pt x="3841" y="1505"/>
                  </a:lnTo>
                  <a:lnTo>
                    <a:pt x="5694" y="1505"/>
                  </a:lnTo>
                  <a:lnTo>
                    <a:pt x="6204" y="2310"/>
                  </a:lnTo>
                  <a:lnTo>
                    <a:pt x="6875" y="1907"/>
                  </a:lnTo>
                  <a:lnTo>
                    <a:pt x="5694" y="1"/>
                  </a:lnTo>
                  <a:lnTo>
                    <a:pt x="4754" y="1"/>
                  </a:lnTo>
                  <a:lnTo>
                    <a:pt x="5210" y="726"/>
                  </a:lnTo>
                  <a:lnTo>
                    <a:pt x="3841" y="726"/>
                  </a:lnTo>
                  <a:lnTo>
                    <a:pt x="3841" y="1"/>
                  </a:lnTo>
                  <a:lnTo>
                    <a:pt x="3035" y="1"/>
                  </a:lnTo>
                  <a:lnTo>
                    <a:pt x="3035" y="726"/>
                  </a:lnTo>
                  <a:lnTo>
                    <a:pt x="1692" y="726"/>
                  </a:lnTo>
                  <a:lnTo>
                    <a:pt x="21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1174050" y="1430075"/>
              <a:ext cx="34275" cy="59775"/>
            </a:xfrm>
            <a:custGeom>
              <a:rect b="b" l="l" r="r" t="t"/>
              <a:pathLst>
                <a:path extrusionOk="0" h="2391" w="1371">
                  <a:moveTo>
                    <a:pt x="1370" y="1"/>
                  </a:moveTo>
                  <a:lnTo>
                    <a:pt x="1" y="806"/>
                  </a:lnTo>
                  <a:lnTo>
                    <a:pt x="1" y="2391"/>
                  </a:lnTo>
                  <a:lnTo>
                    <a:pt x="1370" y="1612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1129750" y="1393150"/>
              <a:ext cx="68500" cy="39650"/>
            </a:xfrm>
            <a:custGeom>
              <a:rect b="b" l="l" r="r" t="t"/>
              <a:pathLst>
                <a:path extrusionOk="0" h="1586" w="2740">
                  <a:moveTo>
                    <a:pt x="1370" y="1"/>
                  </a:moveTo>
                  <a:lnTo>
                    <a:pt x="0" y="806"/>
                  </a:lnTo>
                  <a:lnTo>
                    <a:pt x="1370" y="1585"/>
                  </a:lnTo>
                  <a:lnTo>
                    <a:pt x="2739" y="806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1010900" y="1348850"/>
              <a:ext cx="306175" cy="206800"/>
            </a:xfrm>
            <a:custGeom>
              <a:rect b="b" l="l" r="r" t="t"/>
              <a:pathLst>
                <a:path extrusionOk="0" h="8272" w="12247">
                  <a:moveTo>
                    <a:pt x="2444" y="4942"/>
                  </a:moveTo>
                  <a:lnTo>
                    <a:pt x="2444" y="5747"/>
                  </a:lnTo>
                  <a:lnTo>
                    <a:pt x="1639" y="5747"/>
                  </a:lnTo>
                  <a:lnTo>
                    <a:pt x="1639" y="4942"/>
                  </a:lnTo>
                  <a:close/>
                  <a:moveTo>
                    <a:pt x="10582" y="4942"/>
                  </a:moveTo>
                  <a:lnTo>
                    <a:pt x="10582" y="5747"/>
                  </a:lnTo>
                  <a:lnTo>
                    <a:pt x="9776" y="5747"/>
                  </a:lnTo>
                  <a:lnTo>
                    <a:pt x="9776" y="4942"/>
                  </a:lnTo>
                  <a:close/>
                  <a:moveTo>
                    <a:pt x="6124" y="860"/>
                  </a:moveTo>
                  <a:lnTo>
                    <a:pt x="8702" y="2337"/>
                  </a:lnTo>
                  <a:lnTo>
                    <a:pt x="8702" y="5318"/>
                  </a:lnTo>
                  <a:lnTo>
                    <a:pt x="6124" y="6795"/>
                  </a:lnTo>
                  <a:lnTo>
                    <a:pt x="3572" y="5318"/>
                  </a:lnTo>
                  <a:lnTo>
                    <a:pt x="3572" y="2337"/>
                  </a:lnTo>
                  <a:lnTo>
                    <a:pt x="6124" y="860"/>
                  </a:lnTo>
                  <a:close/>
                  <a:moveTo>
                    <a:pt x="3626" y="6526"/>
                  </a:moveTo>
                  <a:lnTo>
                    <a:pt x="3626" y="7332"/>
                  </a:lnTo>
                  <a:lnTo>
                    <a:pt x="1639" y="7332"/>
                  </a:lnTo>
                  <a:lnTo>
                    <a:pt x="1639" y="6526"/>
                  </a:lnTo>
                  <a:close/>
                  <a:moveTo>
                    <a:pt x="10582" y="6526"/>
                  </a:moveTo>
                  <a:lnTo>
                    <a:pt x="10582" y="7332"/>
                  </a:lnTo>
                  <a:lnTo>
                    <a:pt x="8594" y="7332"/>
                  </a:lnTo>
                  <a:lnTo>
                    <a:pt x="8594" y="6526"/>
                  </a:lnTo>
                  <a:close/>
                  <a:moveTo>
                    <a:pt x="0" y="0"/>
                  </a:moveTo>
                  <a:lnTo>
                    <a:pt x="0" y="8272"/>
                  </a:lnTo>
                  <a:lnTo>
                    <a:pt x="12247" y="8272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1119675" y="1430075"/>
              <a:ext cx="34250" cy="59775"/>
            </a:xfrm>
            <a:custGeom>
              <a:rect b="b" l="l" r="r" t="t"/>
              <a:pathLst>
                <a:path extrusionOk="0" h="2391" w="1370">
                  <a:moveTo>
                    <a:pt x="0" y="1"/>
                  </a:moveTo>
                  <a:lnTo>
                    <a:pt x="0" y="1612"/>
                  </a:lnTo>
                  <a:lnTo>
                    <a:pt x="1370" y="2391"/>
                  </a:lnTo>
                  <a:lnTo>
                    <a:pt x="1370" y="8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994125" y="1293800"/>
              <a:ext cx="340425" cy="34925"/>
            </a:xfrm>
            <a:custGeom>
              <a:rect b="b" l="l" r="r" t="t"/>
              <a:pathLst>
                <a:path extrusionOk="0" h="1397" w="13617">
                  <a:moveTo>
                    <a:pt x="0" y="0"/>
                  </a:moveTo>
                  <a:lnTo>
                    <a:pt x="0" y="1397"/>
                  </a:lnTo>
                  <a:lnTo>
                    <a:pt x="13616" y="1397"/>
                  </a:lnTo>
                  <a:lnTo>
                    <a:pt x="136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"/>
          <p:cNvSpPr/>
          <p:nvPr/>
        </p:nvSpPr>
        <p:spPr>
          <a:xfrm>
            <a:off x="5258692" y="3301419"/>
            <a:ext cx="3488223" cy="73416"/>
          </a:xfrm>
          <a:custGeom>
            <a:rect b="b" l="l" r="r" t="t"/>
            <a:pathLst>
              <a:path extrusionOk="0" h="1677" w="79680">
                <a:moveTo>
                  <a:pt x="39840" y="0"/>
                </a:moveTo>
                <a:lnTo>
                  <a:pt x="31803" y="19"/>
                </a:lnTo>
                <a:lnTo>
                  <a:pt x="24330" y="73"/>
                </a:lnTo>
                <a:lnTo>
                  <a:pt x="17551" y="146"/>
                </a:lnTo>
                <a:lnTo>
                  <a:pt x="11664" y="255"/>
                </a:lnTo>
                <a:lnTo>
                  <a:pt x="9094" y="310"/>
                </a:lnTo>
                <a:lnTo>
                  <a:pt x="6798" y="365"/>
                </a:lnTo>
                <a:lnTo>
                  <a:pt x="4793" y="438"/>
                </a:lnTo>
                <a:lnTo>
                  <a:pt x="3117" y="511"/>
                </a:lnTo>
                <a:lnTo>
                  <a:pt x="1786" y="584"/>
                </a:lnTo>
                <a:lnTo>
                  <a:pt x="802" y="675"/>
                </a:lnTo>
                <a:lnTo>
                  <a:pt x="456" y="711"/>
                </a:lnTo>
                <a:lnTo>
                  <a:pt x="201" y="748"/>
                </a:lnTo>
                <a:lnTo>
                  <a:pt x="37" y="802"/>
                </a:lnTo>
                <a:lnTo>
                  <a:pt x="0" y="820"/>
                </a:lnTo>
                <a:lnTo>
                  <a:pt x="0" y="839"/>
                </a:lnTo>
                <a:lnTo>
                  <a:pt x="0" y="857"/>
                </a:lnTo>
                <a:lnTo>
                  <a:pt x="37" y="875"/>
                </a:lnTo>
                <a:lnTo>
                  <a:pt x="201" y="930"/>
                </a:lnTo>
                <a:lnTo>
                  <a:pt x="456" y="966"/>
                </a:lnTo>
                <a:lnTo>
                  <a:pt x="802" y="1003"/>
                </a:lnTo>
                <a:lnTo>
                  <a:pt x="1786" y="1094"/>
                </a:lnTo>
                <a:lnTo>
                  <a:pt x="3117" y="1167"/>
                </a:lnTo>
                <a:lnTo>
                  <a:pt x="4793" y="1240"/>
                </a:lnTo>
                <a:lnTo>
                  <a:pt x="6798" y="1313"/>
                </a:lnTo>
                <a:lnTo>
                  <a:pt x="9094" y="1367"/>
                </a:lnTo>
                <a:lnTo>
                  <a:pt x="11664" y="1440"/>
                </a:lnTo>
                <a:lnTo>
                  <a:pt x="17551" y="1531"/>
                </a:lnTo>
                <a:lnTo>
                  <a:pt x="24330" y="1604"/>
                </a:lnTo>
                <a:lnTo>
                  <a:pt x="31803" y="1659"/>
                </a:lnTo>
                <a:lnTo>
                  <a:pt x="39840" y="1677"/>
                </a:lnTo>
                <a:lnTo>
                  <a:pt x="47859" y="1659"/>
                </a:lnTo>
                <a:lnTo>
                  <a:pt x="55349" y="1604"/>
                </a:lnTo>
                <a:lnTo>
                  <a:pt x="62111" y="1531"/>
                </a:lnTo>
                <a:lnTo>
                  <a:pt x="68015" y="1440"/>
                </a:lnTo>
                <a:lnTo>
                  <a:pt x="70585" y="1367"/>
                </a:lnTo>
                <a:lnTo>
                  <a:pt x="72881" y="1313"/>
                </a:lnTo>
                <a:lnTo>
                  <a:pt x="74868" y="1240"/>
                </a:lnTo>
                <a:lnTo>
                  <a:pt x="76545" y="1167"/>
                </a:lnTo>
                <a:lnTo>
                  <a:pt x="77893" y="1094"/>
                </a:lnTo>
                <a:lnTo>
                  <a:pt x="78859" y="1003"/>
                </a:lnTo>
                <a:lnTo>
                  <a:pt x="79224" y="966"/>
                </a:lnTo>
                <a:lnTo>
                  <a:pt x="79479" y="930"/>
                </a:lnTo>
                <a:lnTo>
                  <a:pt x="79625" y="875"/>
                </a:lnTo>
                <a:lnTo>
                  <a:pt x="79661" y="857"/>
                </a:lnTo>
                <a:lnTo>
                  <a:pt x="79679" y="839"/>
                </a:lnTo>
                <a:lnTo>
                  <a:pt x="79661" y="820"/>
                </a:lnTo>
                <a:lnTo>
                  <a:pt x="79625" y="802"/>
                </a:lnTo>
                <a:lnTo>
                  <a:pt x="79479" y="748"/>
                </a:lnTo>
                <a:lnTo>
                  <a:pt x="79224" y="711"/>
                </a:lnTo>
                <a:lnTo>
                  <a:pt x="78859" y="675"/>
                </a:lnTo>
                <a:lnTo>
                  <a:pt x="77893" y="584"/>
                </a:lnTo>
                <a:lnTo>
                  <a:pt x="76545" y="511"/>
                </a:lnTo>
                <a:lnTo>
                  <a:pt x="74868" y="438"/>
                </a:lnTo>
                <a:lnTo>
                  <a:pt x="72881" y="365"/>
                </a:lnTo>
                <a:lnTo>
                  <a:pt x="70585" y="310"/>
                </a:lnTo>
                <a:lnTo>
                  <a:pt x="68015" y="255"/>
                </a:lnTo>
                <a:lnTo>
                  <a:pt x="62111" y="146"/>
                </a:lnTo>
                <a:lnTo>
                  <a:pt x="55349" y="73"/>
                </a:lnTo>
                <a:lnTo>
                  <a:pt x="47859" y="19"/>
                </a:lnTo>
                <a:lnTo>
                  <a:pt x="398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1" name="Google Shape;1081;p6"/>
          <p:cNvGrpSpPr/>
          <p:nvPr/>
        </p:nvGrpSpPr>
        <p:grpSpPr>
          <a:xfrm>
            <a:off x="5633404" y="1341819"/>
            <a:ext cx="2962206" cy="2464199"/>
            <a:chOff x="5311350" y="1341819"/>
            <a:chExt cx="2962206" cy="2464199"/>
          </a:xfrm>
        </p:grpSpPr>
        <p:grpSp>
          <p:nvGrpSpPr>
            <p:cNvPr id="1082" name="Google Shape;1082;p6"/>
            <p:cNvGrpSpPr/>
            <p:nvPr/>
          </p:nvGrpSpPr>
          <p:grpSpPr>
            <a:xfrm>
              <a:off x="5534019" y="1341819"/>
              <a:ext cx="2012389" cy="2203479"/>
              <a:chOff x="6595525" y="1373750"/>
              <a:chExt cx="2339715" cy="2561888"/>
            </a:xfrm>
          </p:grpSpPr>
          <p:sp>
            <p:nvSpPr>
              <p:cNvPr id="1083" name="Google Shape;1083;p6"/>
              <p:cNvSpPr/>
              <p:nvPr/>
            </p:nvSpPr>
            <p:spPr>
              <a:xfrm>
                <a:off x="7299046" y="3828838"/>
                <a:ext cx="781800" cy="106800"/>
              </a:xfrm>
              <a:prstGeom prst="ellipse">
                <a:avLst/>
              </a:pr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grpSp>
            <p:nvGrpSpPr>
              <p:cNvPr id="1084" name="Google Shape;1084;p6"/>
              <p:cNvGrpSpPr/>
              <p:nvPr/>
            </p:nvGrpSpPr>
            <p:grpSpPr>
              <a:xfrm>
                <a:off x="6595525" y="1373750"/>
                <a:ext cx="2339715" cy="2515506"/>
                <a:chOff x="6595525" y="1373750"/>
                <a:chExt cx="2339715" cy="2515506"/>
              </a:xfrm>
            </p:grpSpPr>
            <p:sp>
              <p:nvSpPr>
                <p:cNvPr id="1085" name="Google Shape;1085;p6"/>
                <p:cNvSpPr/>
                <p:nvPr/>
              </p:nvSpPr>
              <p:spPr>
                <a:xfrm>
                  <a:off x="6635803" y="1373750"/>
                  <a:ext cx="2271526" cy="1735995"/>
                </a:xfrm>
                <a:custGeom>
                  <a:rect b="b" l="l" r="r" t="t"/>
                  <a:pathLst>
                    <a:path extrusionOk="0" h="30601" w="40041">
                      <a:moveTo>
                        <a:pt x="748" y="1"/>
                      </a:moveTo>
                      <a:lnTo>
                        <a:pt x="584" y="19"/>
                      </a:lnTo>
                      <a:lnTo>
                        <a:pt x="456" y="55"/>
                      </a:lnTo>
                      <a:lnTo>
                        <a:pt x="329" y="128"/>
                      </a:lnTo>
                      <a:lnTo>
                        <a:pt x="220" y="219"/>
                      </a:lnTo>
                      <a:lnTo>
                        <a:pt x="128" y="329"/>
                      </a:lnTo>
                      <a:lnTo>
                        <a:pt x="56" y="456"/>
                      </a:lnTo>
                      <a:lnTo>
                        <a:pt x="19" y="584"/>
                      </a:lnTo>
                      <a:lnTo>
                        <a:pt x="1" y="730"/>
                      </a:lnTo>
                      <a:lnTo>
                        <a:pt x="1" y="29871"/>
                      </a:lnTo>
                      <a:lnTo>
                        <a:pt x="19" y="30017"/>
                      </a:lnTo>
                      <a:lnTo>
                        <a:pt x="56" y="30163"/>
                      </a:lnTo>
                      <a:lnTo>
                        <a:pt x="128" y="30272"/>
                      </a:lnTo>
                      <a:lnTo>
                        <a:pt x="220" y="30382"/>
                      </a:lnTo>
                      <a:lnTo>
                        <a:pt x="329" y="30473"/>
                      </a:lnTo>
                      <a:lnTo>
                        <a:pt x="456" y="30546"/>
                      </a:lnTo>
                      <a:lnTo>
                        <a:pt x="584" y="30582"/>
                      </a:lnTo>
                      <a:lnTo>
                        <a:pt x="748" y="30600"/>
                      </a:lnTo>
                      <a:lnTo>
                        <a:pt x="39294" y="30600"/>
                      </a:lnTo>
                      <a:lnTo>
                        <a:pt x="39439" y="30582"/>
                      </a:lnTo>
                      <a:lnTo>
                        <a:pt x="39585" y="30546"/>
                      </a:lnTo>
                      <a:lnTo>
                        <a:pt x="39713" y="30473"/>
                      </a:lnTo>
                      <a:lnTo>
                        <a:pt x="39822" y="30382"/>
                      </a:lnTo>
                      <a:lnTo>
                        <a:pt x="39913" y="30272"/>
                      </a:lnTo>
                      <a:lnTo>
                        <a:pt x="39986" y="30163"/>
                      </a:lnTo>
                      <a:lnTo>
                        <a:pt x="40023" y="30017"/>
                      </a:lnTo>
                      <a:lnTo>
                        <a:pt x="40041" y="29871"/>
                      </a:lnTo>
                      <a:lnTo>
                        <a:pt x="40041" y="730"/>
                      </a:lnTo>
                      <a:lnTo>
                        <a:pt x="40023" y="584"/>
                      </a:lnTo>
                      <a:lnTo>
                        <a:pt x="39986" y="456"/>
                      </a:lnTo>
                      <a:lnTo>
                        <a:pt x="39913" y="329"/>
                      </a:lnTo>
                      <a:lnTo>
                        <a:pt x="39822" y="219"/>
                      </a:lnTo>
                      <a:lnTo>
                        <a:pt x="39713" y="128"/>
                      </a:lnTo>
                      <a:lnTo>
                        <a:pt x="39585" y="55"/>
                      </a:lnTo>
                      <a:lnTo>
                        <a:pt x="39439" y="19"/>
                      </a:lnTo>
                      <a:lnTo>
                        <a:pt x="392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6" name="Google Shape;1086;p6"/>
                <p:cNvSpPr/>
                <p:nvPr/>
              </p:nvSpPr>
              <p:spPr>
                <a:xfrm>
                  <a:off x="8332412" y="1590854"/>
                  <a:ext cx="422922" cy="276105"/>
                </a:xfrm>
                <a:custGeom>
                  <a:rect b="b" l="l" r="r" t="t"/>
                  <a:pathLst>
                    <a:path extrusionOk="0" h="4867" w="7455">
                      <a:moveTo>
                        <a:pt x="1131" y="1"/>
                      </a:moveTo>
                      <a:lnTo>
                        <a:pt x="1040" y="56"/>
                      </a:lnTo>
                      <a:lnTo>
                        <a:pt x="949" y="110"/>
                      </a:lnTo>
                      <a:lnTo>
                        <a:pt x="857" y="201"/>
                      </a:lnTo>
                      <a:lnTo>
                        <a:pt x="785" y="311"/>
                      </a:lnTo>
                      <a:lnTo>
                        <a:pt x="712" y="438"/>
                      </a:lnTo>
                      <a:lnTo>
                        <a:pt x="584" y="748"/>
                      </a:lnTo>
                      <a:lnTo>
                        <a:pt x="475" y="1113"/>
                      </a:lnTo>
                      <a:lnTo>
                        <a:pt x="365" y="1532"/>
                      </a:lnTo>
                      <a:lnTo>
                        <a:pt x="274" y="1969"/>
                      </a:lnTo>
                      <a:lnTo>
                        <a:pt x="220" y="2425"/>
                      </a:lnTo>
                      <a:lnTo>
                        <a:pt x="110" y="3318"/>
                      </a:lnTo>
                      <a:lnTo>
                        <a:pt x="37" y="4101"/>
                      </a:lnTo>
                      <a:lnTo>
                        <a:pt x="1" y="4867"/>
                      </a:lnTo>
                      <a:lnTo>
                        <a:pt x="7455" y="4867"/>
                      </a:lnTo>
                      <a:lnTo>
                        <a:pt x="7437" y="4484"/>
                      </a:lnTo>
                      <a:lnTo>
                        <a:pt x="7400" y="4101"/>
                      </a:lnTo>
                      <a:lnTo>
                        <a:pt x="7345" y="3682"/>
                      </a:lnTo>
                      <a:lnTo>
                        <a:pt x="7273" y="3245"/>
                      </a:lnTo>
                      <a:lnTo>
                        <a:pt x="7218" y="3063"/>
                      </a:lnTo>
                      <a:lnTo>
                        <a:pt x="7163" y="2880"/>
                      </a:lnTo>
                      <a:lnTo>
                        <a:pt x="7090" y="2735"/>
                      </a:lnTo>
                      <a:lnTo>
                        <a:pt x="6999" y="2643"/>
                      </a:lnTo>
                      <a:lnTo>
                        <a:pt x="6963" y="2589"/>
                      </a:lnTo>
                      <a:lnTo>
                        <a:pt x="6908" y="2571"/>
                      </a:lnTo>
                      <a:lnTo>
                        <a:pt x="6853" y="2552"/>
                      </a:lnTo>
                      <a:lnTo>
                        <a:pt x="6799" y="2571"/>
                      </a:lnTo>
                      <a:lnTo>
                        <a:pt x="6708" y="2589"/>
                      </a:lnTo>
                      <a:lnTo>
                        <a:pt x="6616" y="2625"/>
                      </a:lnTo>
                      <a:lnTo>
                        <a:pt x="6544" y="2680"/>
                      </a:lnTo>
                      <a:lnTo>
                        <a:pt x="6489" y="2735"/>
                      </a:lnTo>
                      <a:lnTo>
                        <a:pt x="6416" y="2880"/>
                      </a:lnTo>
                      <a:lnTo>
                        <a:pt x="6343" y="3044"/>
                      </a:lnTo>
                      <a:lnTo>
                        <a:pt x="6270" y="3190"/>
                      </a:lnTo>
                      <a:lnTo>
                        <a:pt x="6234" y="3263"/>
                      </a:lnTo>
                      <a:lnTo>
                        <a:pt x="6179" y="3336"/>
                      </a:lnTo>
                      <a:lnTo>
                        <a:pt x="6106" y="3391"/>
                      </a:lnTo>
                      <a:lnTo>
                        <a:pt x="6033" y="3445"/>
                      </a:lnTo>
                      <a:lnTo>
                        <a:pt x="5924" y="3464"/>
                      </a:lnTo>
                      <a:lnTo>
                        <a:pt x="5815" y="3482"/>
                      </a:lnTo>
                      <a:lnTo>
                        <a:pt x="5742" y="3482"/>
                      </a:lnTo>
                      <a:lnTo>
                        <a:pt x="5687" y="3464"/>
                      </a:lnTo>
                      <a:lnTo>
                        <a:pt x="5632" y="3445"/>
                      </a:lnTo>
                      <a:lnTo>
                        <a:pt x="5578" y="3391"/>
                      </a:lnTo>
                      <a:lnTo>
                        <a:pt x="5487" y="3281"/>
                      </a:lnTo>
                      <a:lnTo>
                        <a:pt x="5395" y="3117"/>
                      </a:lnTo>
                      <a:lnTo>
                        <a:pt x="5304" y="2935"/>
                      </a:lnTo>
                      <a:lnTo>
                        <a:pt x="5231" y="2735"/>
                      </a:lnTo>
                      <a:lnTo>
                        <a:pt x="5086" y="2279"/>
                      </a:lnTo>
                      <a:lnTo>
                        <a:pt x="4940" y="1823"/>
                      </a:lnTo>
                      <a:lnTo>
                        <a:pt x="4867" y="1605"/>
                      </a:lnTo>
                      <a:lnTo>
                        <a:pt x="4776" y="1404"/>
                      </a:lnTo>
                      <a:lnTo>
                        <a:pt x="4685" y="1240"/>
                      </a:lnTo>
                      <a:lnTo>
                        <a:pt x="4594" y="1113"/>
                      </a:lnTo>
                      <a:lnTo>
                        <a:pt x="4539" y="1058"/>
                      </a:lnTo>
                      <a:lnTo>
                        <a:pt x="4466" y="1021"/>
                      </a:lnTo>
                      <a:lnTo>
                        <a:pt x="4411" y="985"/>
                      </a:lnTo>
                      <a:lnTo>
                        <a:pt x="4338" y="985"/>
                      </a:lnTo>
                      <a:lnTo>
                        <a:pt x="4265" y="967"/>
                      </a:lnTo>
                      <a:lnTo>
                        <a:pt x="4174" y="985"/>
                      </a:lnTo>
                      <a:lnTo>
                        <a:pt x="4101" y="1003"/>
                      </a:lnTo>
                      <a:lnTo>
                        <a:pt x="4047" y="1040"/>
                      </a:lnTo>
                      <a:lnTo>
                        <a:pt x="3974" y="1076"/>
                      </a:lnTo>
                      <a:lnTo>
                        <a:pt x="3919" y="1131"/>
                      </a:lnTo>
                      <a:lnTo>
                        <a:pt x="3828" y="1277"/>
                      </a:lnTo>
                      <a:lnTo>
                        <a:pt x="3755" y="1441"/>
                      </a:lnTo>
                      <a:lnTo>
                        <a:pt x="3682" y="1623"/>
                      </a:lnTo>
                      <a:lnTo>
                        <a:pt x="3573" y="2042"/>
                      </a:lnTo>
                      <a:lnTo>
                        <a:pt x="3482" y="2479"/>
                      </a:lnTo>
                      <a:lnTo>
                        <a:pt x="3427" y="2698"/>
                      </a:lnTo>
                      <a:lnTo>
                        <a:pt x="3372" y="2880"/>
                      </a:lnTo>
                      <a:lnTo>
                        <a:pt x="3300" y="3044"/>
                      </a:lnTo>
                      <a:lnTo>
                        <a:pt x="3208" y="3190"/>
                      </a:lnTo>
                      <a:lnTo>
                        <a:pt x="3117" y="3281"/>
                      </a:lnTo>
                      <a:lnTo>
                        <a:pt x="3063" y="3318"/>
                      </a:lnTo>
                      <a:lnTo>
                        <a:pt x="2990" y="3354"/>
                      </a:lnTo>
                      <a:lnTo>
                        <a:pt x="2862" y="3354"/>
                      </a:lnTo>
                      <a:lnTo>
                        <a:pt x="2807" y="3318"/>
                      </a:lnTo>
                      <a:lnTo>
                        <a:pt x="2753" y="3263"/>
                      </a:lnTo>
                      <a:lnTo>
                        <a:pt x="2698" y="3190"/>
                      </a:lnTo>
                      <a:lnTo>
                        <a:pt x="2643" y="3117"/>
                      </a:lnTo>
                      <a:lnTo>
                        <a:pt x="2552" y="2917"/>
                      </a:lnTo>
                      <a:lnTo>
                        <a:pt x="2479" y="2662"/>
                      </a:lnTo>
                      <a:lnTo>
                        <a:pt x="2388" y="2370"/>
                      </a:lnTo>
                      <a:lnTo>
                        <a:pt x="2243" y="1750"/>
                      </a:lnTo>
                      <a:lnTo>
                        <a:pt x="2060" y="1113"/>
                      </a:lnTo>
                      <a:lnTo>
                        <a:pt x="1969" y="803"/>
                      </a:lnTo>
                      <a:lnTo>
                        <a:pt x="1860" y="548"/>
                      </a:lnTo>
                      <a:lnTo>
                        <a:pt x="1732" y="311"/>
                      </a:lnTo>
                      <a:lnTo>
                        <a:pt x="1659" y="220"/>
                      </a:lnTo>
                      <a:lnTo>
                        <a:pt x="1586" y="147"/>
                      </a:lnTo>
                      <a:lnTo>
                        <a:pt x="1495" y="74"/>
                      </a:lnTo>
                      <a:lnTo>
                        <a:pt x="1422" y="37"/>
                      </a:lnTo>
                      <a:lnTo>
                        <a:pt x="133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7" name="Google Shape;1087;p6"/>
                <p:cNvSpPr/>
                <p:nvPr/>
              </p:nvSpPr>
              <p:spPr>
                <a:xfrm>
                  <a:off x="8310742" y="1866900"/>
                  <a:ext cx="468363" cy="5276"/>
                </a:xfrm>
                <a:custGeom>
                  <a:rect b="b" l="l" r="r" t="t"/>
                  <a:pathLst>
                    <a:path extrusionOk="0" h="93" w="8256">
                      <a:moveTo>
                        <a:pt x="18" y="1"/>
                      </a:moveTo>
                      <a:lnTo>
                        <a:pt x="0" y="19"/>
                      </a:lnTo>
                      <a:lnTo>
                        <a:pt x="0" y="74"/>
                      </a:lnTo>
                      <a:lnTo>
                        <a:pt x="18" y="92"/>
                      </a:lnTo>
                      <a:lnTo>
                        <a:pt x="8256" y="92"/>
                      </a:lnTo>
                      <a:lnTo>
                        <a:pt x="8256" y="74"/>
                      </a:lnTo>
                      <a:lnTo>
                        <a:pt x="8256" y="19"/>
                      </a:lnTo>
                      <a:lnTo>
                        <a:pt x="82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8" name="Google Shape;1088;p6"/>
                <p:cNvSpPr/>
                <p:nvPr/>
              </p:nvSpPr>
              <p:spPr>
                <a:xfrm>
                  <a:off x="6693724" y="1511262"/>
                  <a:ext cx="10382" cy="1569492"/>
                </a:xfrm>
                <a:custGeom>
                  <a:rect b="b" l="l" r="r" t="t"/>
                  <a:pathLst>
                    <a:path extrusionOk="0" h="27666" w="183">
                      <a:moveTo>
                        <a:pt x="0" y="1"/>
                      </a:moveTo>
                      <a:lnTo>
                        <a:pt x="0" y="27666"/>
                      </a:lnTo>
                      <a:lnTo>
                        <a:pt x="183" y="27666"/>
                      </a:lnTo>
                      <a:lnTo>
                        <a:pt x="18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9" name="Google Shape;1089;p6"/>
                <p:cNvSpPr/>
                <p:nvPr/>
              </p:nvSpPr>
              <p:spPr>
                <a:xfrm>
                  <a:off x="8840085" y="1511262"/>
                  <a:ext cx="10382" cy="1569492"/>
                </a:xfrm>
                <a:custGeom>
                  <a:rect b="b" l="l" r="r" t="t"/>
                  <a:pathLst>
                    <a:path extrusionOk="0" h="27666" w="183">
                      <a:moveTo>
                        <a:pt x="0" y="1"/>
                      </a:moveTo>
                      <a:lnTo>
                        <a:pt x="0" y="27666"/>
                      </a:lnTo>
                      <a:lnTo>
                        <a:pt x="183" y="27666"/>
                      </a:lnTo>
                      <a:lnTo>
                        <a:pt x="18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0" name="Google Shape;1090;p6"/>
                <p:cNvSpPr/>
                <p:nvPr/>
              </p:nvSpPr>
              <p:spPr>
                <a:xfrm>
                  <a:off x="6635803" y="1373750"/>
                  <a:ext cx="2271526" cy="154135"/>
                </a:xfrm>
                <a:custGeom>
                  <a:rect b="b" l="l" r="r" t="t"/>
                  <a:pathLst>
                    <a:path extrusionOk="0" h="2717" w="40041">
                      <a:moveTo>
                        <a:pt x="748" y="1"/>
                      </a:moveTo>
                      <a:lnTo>
                        <a:pt x="584" y="19"/>
                      </a:lnTo>
                      <a:lnTo>
                        <a:pt x="456" y="55"/>
                      </a:lnTo>
                      <a:lnTo>
                        <a:pt x="329" y="128"/>
                      </a:lnTo>
                      <a:lnTo>
                        <a:pt x="220" y="219"/>
                      </a:lnTo>
                      <a:lnTo>
                        <a:pt x="128" y="329"/>
                      </a:lnTo>
                      <a:lnTo>
                        <a:pt x="56" y="456"/>
                      </a:lnTo>
                      <a:lnTo>
                        <a:pt x="19" y="584"/>
                      </a:lnTo>
                      <a:lnTo>
                        <a:pt x="1" y="730"/>
                      </a:lnTo>
                      <a:lnTo>
                        <a:pt x="1" y="2716"/>
                      </a:lnTo>
                      <a:lnTo>
                        <a:pt x="40041" y="2716"/>
                      </a:lnTo>
                      <a:lnTo>
                        <a:pt x="40041" y="730"/>
                      </a:lnTo>
                      <a:lnTo>
                        <a:pt x="40023" y="584"/>
                      </a:lnTo>
                      <a:lnTo>
                        <a:pt x="39986" y="456"/>
                      </a:lnTo>
                      <a:lnTo>
                        <a:pt x="39913" y="329"/>
                      </a:lnTo>
                      <a:lnTo>
                        <a:pt x="39822" y="219"/>
                      </a:lnTo>
                      <a:lnTo>
                        <a:pt x="39713" y="128"/>
                      </a:lnTo>
                      <a:lnTo>
                        <a:pt x="39585" y="55"/>
                      </a:lnTo>
                      <a:lnTo>
                        <a:pt x="39439" y="19"/>
                      </a:lnTo>
                      <a:lnTo>
                        <a:pt x="392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1" name="Google Shape;1091;p6"/>
                <p:cNvSpPr/>
                <p:nvPr/>
              </p:nvSpPr>
              <p:spPr>
                <a:xfrm>
                  <a:off x="6595525" y="3080684"/>
                  <a:ext cx="2339715" cy="29046"/>
                </a:xfrm>
                <a:custGeom>
                  <a:rect b="b" l="l" r="r" t="t"/>
                  <a:pathLst>
                    <a:path extrusionOk="0" h="512" w="41243">
                      <a:moveTo>
                        <a:pt x="109" y="1"/>
                      </a:moveTo>
                      <a:lnTo>
                        <a:pt x="73" y="19"/>
                      </a:lnTo>
                      <a:lnTo>
                        <a:pt x="37" y="37"/>
                      </a:lnTo>
                      <a:lnTo>
                        <a:pt x="0" y="74"/>
                      </a:lnTo>
                      <a:lnTo>
                        <a:pt x="0" y="129"/>
                      </a:lnTo>
                      <a:lnTo>
                        <a:pt x="0" y="402"/>
                      </a:lnTo>
                      <a:lnTo>
                        <a:pt x="0" y="438"/>
                      </a:lnTo>
                      <a:lnTo>
                        <a:pt x="37" y="475"/>
                      </a:lnTo>
                      <a:lnTo>
                        <a:pt x="73" y="511"/>
                      </a:lnTo>
                      <a:lnTo>
                        <a:pt x="41170" y="511"/>
                      </a:lnTo>
                      <a:lnTo>
                        <a:pt x="41206" y="475"/>
                      </a:lnTo>
                      <a:lnTo>
                        <a:pt x="41243" y="438"/>
                      </a:lnTo>
                      <a:lnTo>
                        <a:pt x="41243" y="402"/>
                      </a:lnTo>
                      <a:lnTo>
                        <a:pt x="41243" y="129"/>
                      </a:lnTo>
                      <a:lnTo>
                        <a:pt x="41243" y="74"/>
                      </a:lnTo>
                      <a:lnTo>
                        <a:pt x="41206" y="37"/>
                      </a:lnTo>
                      <a:lnTo>
                        <a:pt x="41170" y="19"/>
                      </a:lnTo>
                      <a:lnTo>
                        <a:pt x="411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2" name="Google Shape;1092;p6"/>
                <p:cNvSpPr/>
                <p:nvPr/>
              </p:nvSpPr>
              <p:spPr>
                <a:xfrm>
                  <a:off x="6869472" y="2533755"/>
                  <a:ext cx="207859" cy="319560"/>
                </a:xfrm>
                <a:custGeom>
                  <a:rect b="b" l="l" r="r" t="t"/>
                  <a:pathLst>
                    <a:path extrusionOk="0" h="5633" w="3664">
                      <a:moveTo>
                        <a:pt x="1" y="1"/>
                      </a:moveTo>
                      <a:lnTo>
                        <a:pt x="1" y="5632"/>
                      </a:lnTo>
                      <a:lnTo>
                        <a:pt x="3664" y="5632"/>
                      </a:lnTo>
                      <a:lnTo>
                        <a:pt x="366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3" name="Google Shape;1093;p6"/>
                <p:cNvSpPr/>
                <p:nvPr/>
              </p:nvSpPr>
              <p:spPr>
                <a:xfrm>
                  <a:off x="7219947" y="2343541"/>
                  <a:ext cx="207915" cy="509776"/>
                </a:xfrm>
                <a:custGeom>
                  <a:rect b="b" l="l" r="r" t="t"/>
                  <a:pathLst>
                    <a:path extrusionOk="0" h="8986" w="3665">
                      <a:moveTo>
                        <a:pt x="1" y="1"/>
                      </a:moveTo>
                      <a:lnTo>
                        <a:pt x="1" y="8985"/>
                      </a:lnTo>
                      <a:lnTo>
                        <a:pt x="3664" y="8985"/>
                      </a:lnTo>
                      <a:lnTo>
                        <a:pt x="366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4" name="Google Shape;1094;p6"/>
                <p:cNvSpPr/>
                <p:nvPr/>
              </p:nvSpPr>
              <p:spPr>
                <a:xfrm>
                  <a:off x="7570478" y="2088201"/>
                  <a:ext cx="207859" cy="765118"/>
                </a:xfrm>
                <a:custGeom>
                  <a:rect b="b" l="l" r="r" t="t"/>
                  <a:pathLst>
                    <a:path extrusionOk="0" h="13487" w="3664">
                      <a:moveTo>
                        <a:pt x="0" y="0"/>
                      </a:moveTo>
                      <a:lnTo>
                        <a:pt x="0" y="13486"/>
                      </a:lnTo>
                      <a:lnTo>
                        <a:pt x="3663" y="13486"/>
                      </a:lnTo>
                      <a:lnTo>
                        <a:pt x="36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5" name="Google Shape;1095;p6"/>
                <p:cNvSpPr/>
                <p:nvPr/>
              </p:nvSpPr>
              <p:spPr>
                <a:xfrm>
                  <a:off x="7920953" y="1907234"/>
                  <a:ext cx="207859" cy="946086"/>
                </a:xfrm>
                <a:custGeom>
                  <a:rect b="b" l="l" r="r" t="t"/>
                  <a:pathLst>
                    <a:path extrusionOk="0" h="16677" w="3664">
                      <a:moveTo>
                        <a:pt x="0" y="1"/>
                      </a:moveTo>
                      <a:lnTo>
                        <a:pt x="0" y="16676"/>
                      </a:lnTo>
                      <a:lnTo>
                        <a:pt x="3664" y="16676"/>
                      </a:lnTo>
                      <a:lnTo>
                        <a:pt x="366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6" name="Google Shape;1096;p6"/>
                <p:cNvSpPr/>
                <p:nvPr/>
              </p:nvSpPr>
              <p:spPr>
                <a:xfrm>
                  <a:off x="6958424" y="1659099"/>
                  <a:ext cx="1225198" cy="722740"/>
                </a:xfrm>
                <a:custGeom>
                  <a:rect b="b" l="l" r="r" t="t"/>
                  <a:pathLst>
                    <a:path extrusionOk="0" h="12740" w="21597">
                      <a:moveTo>
                        <a:pt x="21432" y="1"/>
                      </a:moveTo>
                      <a:lnTo>
                        <a:pt x="21396" y="19"/>
                      </a:lnTo>
                      <a:lnTo>
                        <a:pt x="18371" y="2625"/>
                      </a:lnTo>
                      <a:lnTo>
                        <a:pt x="17113" y="1349"/>
                      </a:lnTo>
                      <a:lnTo>
                        <a:pt x="17077" y="1331"/>
                      </a:lnTo>
                      <a:lnTo>
                        <a:pt x="17022" y="1313"/>
                      </a:lnTo>
                      <a:lnTo>
                        <a:pt x="16986" y="1331"/>
                      </a:lnTo>
                      <a:lnTo>
                        <a:pt x="16949" y="1349"/>
                      </a:lnTo>
                      <a:lnTo>
                        <a:pt x="12284" y="5942"/>
                      </a:lnTo>
                      <a:lnTo>
                        <a:pt x="11135" y="4776"/>
                      </a:lnTo>
                      <a:lnTo>
                        <a:pt x="11099" y="4757"/>
                      </a:lnTo>
                      <a:lnTo>
                        <a:pt x="11044" y="4739"/>
                      </a:lnTo>
                      <a:lnTo>
                        <a:pt x="11008" y="4757"/>
                      </a:lnTo>
                      <a:lnTo>
                        <a:pt x="10971" y="4776"/>
                      </a:lnTo>
                      <a:lnTo>
                        <a:pt x="5777" y="9952"/>
                      </a:lnTo>
                      <a:lnTo>
                        <a:pt x="4356" y="8767"/>
                      </a:lnTo>
                      <a:lnTo>
                        <a:pt x="4319" y="8730"/>
                      </a:lnTo>
                      <a:lnTo>
                        <a:pt x="4283" y="8730"/>
                      </a:lnTo>
                      <a:lnTo>
                        <a:pt x="4228" y="8749"/>
                      </a:lnTo>
                      <a:lnTo>
                        <a:pt x="4192" y="8767"/>
                      </a:lnTo>
                      <a:lnTo>
                        <a:pt x="55" y="12539"/>
                      </a:lnTo>
                      <a:lnTo>
                        <a:pt x="18" y="12576"/>
                      </a:lnTo>
                      <a:lnTo>
                        <a:pt x="0" y="12612"/>
                      </a:lnTo>
                      <a:lnTo>
                        <a:pt x="18" y="12667"/>
                      </a:lnTo>
                      <a:lnTo>
                        <a:pt x="36" y="12703"/>
                      </a:lnTo>
                      <a:lnTo>
                        <a:pt x="73" y="12740"/>
                      </a:lnTo>
                      <a:lnTo>
                        <a:pt x="182" y="12740"/>
                      </a:lnTo>
                      <a:lnTo>
                        <a:pt x="219" y="12722"/>
                      </a:lnTo>
                      <a:lnTo>
                        <a:pt x="4283" y="9022"/>
                      </a:lnTo>
                      <a:lnTo>
                        <a:pt x="5704" y="10207"/>
                      </a:lnTo>
                      <a:lnTo>
                        <a:pt x="5741" y="10225"/>
                      </a:lnTo>
                      <a:lnTo>
                        <a:pt x="5832" y="10225"/>
                      </a:lnTo>
                      <a:lnTo>
                        <a:pt x="5868" y="10188"/>
                      </a:lnTo>
                      <a:lnTo>
                        <a:pt x="11044" y="5031"/>
                      </a:lnTo>
                      <a:lnTo>
                        <a:pt x="12211" y="6197"/>
                      </a:lnTo>
                      <a:lnTo>
                        <a:pt x="12247" y="6234"/>
                      </a:lnTo>
                      <a:lnTo>
                        <a:pt x="12338" y="6234"/>
                      </a:lnTo>
                      <a:lnTo>
                        <a:pt x="12375" y="6215"/>
                      </a:lnTo>
                      <a:lnTo>
                        <a:pt x="17022" y="1623"/>
                      </a:lnTo>
                      <a:lnTo>
                        <a:pt x="18280" y="2880"/>
                      </a:lnTo>
                      <a:lnTo>
                        <a:pt x="18316" y="2917"/>
                      </a:lnTo>
                      <a:lnTo>
                        <a:pt x="18407" y="2917"/>
                      </a:lnTo>
                      <a:lnTo>
                        <a:pt x="18444" y="2898"/>
                      </a:lnTo>
                      <a:lnTo>
                        <a:pt x="21560" y="219"/>
                      </a:lnTo>
                      <a:lnTo>
                        <a:pt x="21578" y="165"/>
                      </a:lnTo>
                      <a:lnTo>
                        <a:pt x="21596" y="128"/>
                      </a:lnTo>
                      <a:lnTo>
                        <a:pt x="21596" y="74"/>
                      </a:lnTo>
                      <a:lnTo>
                        <a:pt x="21560" y="37"/>
                      </a:lnTo>
                      <a:lnTo>
                        <a:pt x="215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7" name="Google Shape;1097;p6"/>
                <p:cNvSpPr/>
                <p:nvPr/>
              </p:nvSpPr>
              <p:spPr>
                <a:xfrm>
                  <a:off x="7172407" y="2132621"/>
                  <a:ext cx="56900" cy="56957"/>
                </a:xfrm>
                <a:custGeom>
                  <a:rect b="b" l="l" r="r" t="t"/>
                  <a:pathLst>
                    <a:path extrusionOk="0" h="1004" w="1003">
                      <a:moveTo>
                        <a:pt x="511" y="1"/>
                      </a:moveTo>
                      <a:lnTo>
                        <a:pt x="402" y="19"/>
                      </a:lnTo>
                      <a:lnTo>
                        <a:pt x="310" y="37"/>
                      </a:lnTo>
                      <a:lnTo>
                        <a:pt x="219" y="92"/>
                      </a:lnTo>
                      <a:lnTo>
                        <a:pt x="146" y="147"/>
                      </a:lnTo>
                      <a:lnTo>
                        <a:pt x="92" y="219"/>
                      </a:lnTo>
                      <a:lnTo>
                        <a:pt x="37" y="311"/>
                      </a:lnTo>
                      <a:lnTo>
                        <a:pt x="19" y="402"/>
                      </a:lnTo>
                      <a:lnTo>
                        <a:pt x="1" y="511"/>
                      </a:lnTo>
                      <a:lnTo>
                        <a:pt x="19" y="602"/>
                      </a:lnTo>
                      <a:lnTo>
                        <a:pt x="37" y="712"/>
                      </a:lnTo>
                      <a:lnTo>
                        <a:pt x="92" y="784"/>
                      </a:lnTo>
                      <a:lnTo>
                        <a:pt x="146" y="857"/>
                      </a:lnTo>
                      <a:lnTo>
                        <a:pt x="219" y="930"/>
                      </a:lnTo>
                      <a:lnTo>
                        <a:pt x="310" y="967"/>
                      </a:lnTo>
                      <a:lnTo>
                        <a:pt x="402" y="1003"/>
                      </a:lnTo>
                      <a:lnTo>
                        <a:pt x="602" y="1003"/>
                      </a:lnTo>
                      <a:lnTo>
                        <a:pt x="711" y="967"/>
                      </a:lnTo>
                      <a:lnTo>
                        <a:pt x="784" y="930"/>
                      </a:lnTo>
                      <a:lnTo>
                        <a:pt x="857" y="857"/>
                      </a:lnTo>
                      <a:lnTo>
                        <a:pt x="930" y="784"/>
                      </a:lnTo>
                      <a:lnTo>
                        <a:pt x="966" y="712"/>
                      </a:lnTo>
                      <a:lnTo>
                        <a:pt x="1003" y="602"/>
                      </a:lnTo>
                      <a:lnTo>
                        <a:pt x="1003" y="511"/>
                      </a:lnTo>
                      <a:lnTo>
                        <a:pt x="1003" y="402"/>
                      </a:lnTo>
                      <a:lnTo>
                        <a:pt x="966" y="311"/>
                      </a:lnTo>
                      <a:lnTo>
                        <a:pt x="930" y="219"/>
                      </a:lnTo>
                      <a:lnTo>
                        <a:pt x="857" y="147"/>
                      </a:lnTo>
                      <a:lnTo>
                        <a:pt x="784" y="92"/>
                      </a:lnTo>
                      <a:lnTo>
                        <a:pt x="711" y="37"/>
                      </a:lnTo>
                      <a:lnTo>
                        <a:pt x="602" y="19"/>
                      </a:lnTo>
                      <a:lnTo>
                        <a:pt x="5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8" name="Google Shape;1098;p6"/>
                <p:cNvSpPr/>
                <p:nvPr/>
              </p:nvSpPr>
              <p:spPr>
                <a:xfrm>
                  <a:off x="6937717" y="2344562"/>
                  <a:ext cx="56900" cy="56957"/>
                </a:xfrm>
                <a:custGeom>
                  <a:rect b="b" l="l" r="r" t="t"/>
                  <a:pathLst>
                    <a:path extrusionOk="0" h="1004" w="1003">
                      <a:moveTo>
                        <a:pt x="401" y="1"/>
                      </a:moveTo>
                      <a:lnTo>
                        <a:pt x="292" y="37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37" y="311"/>
                      </a:lnTo>
                      <a:lnTo>
                        <a:pt x="1" y="402"/>
                      </a:lnTo>
                      <a:lnTo>
                        <a:pt x="1" y="493"/>
                      </a:lnTo>
                      <a:lnTo>
                        <a:pt x="1" y="602"/>
                      </a:lnTo>
                      <a:lnTo>
                        <a:pt x="37" y="693"/>
                      </a:lnTo>
                      <a:lnTo>
                        <a:pt x="73" y="785"/>
                      </a:lnTo>
                      <a:lnTo>
                        <a:pt x="146" y="857"/>
                      </a:lnTo>
                      <a:lnTo>
                        <a:pt x="219" y="912"/>
                      </a:lnTo>
                      <a:lnTo>
                        <a:pt x="292" y="967"/>
                      </a:lnTo>
                      <a:lnTo>
                        <a:pt x="401" y="985"/>
                      </a:lnTo>
                      <a:lnTo>
                        <a:pt x="493" y="1003"/>
                      </a:lnTo>
                      <a:lnTo>
                        <a:pt x="602" y="985"/>
                      </a:lnTo>
                      <a:lnTo>
                        <a:pt x="693" y="967"/>
                      </a:lnTo>
                      <a:lnTo>
                        <a:pt x="784" y="912"/>
                      </a:lnTo>
                      <a:lnTo>
                        <a:pt x="857" y="857"/>
                      </a:lnTo>
                      <a:lnTo>
                        <a:pt x="912" y="785"/>
                      </a:lnTo>
                      <a:lnTo>
                        <a:pt x="966" y="693"/>
                      </a:lnTo>
                      <a:lnTo>
                        <a:pt x="985" y="602"/>
                      </a:lnTo>
                      <a:lnTo>
                        <a:pt x="1003" y="493"/>
                      </a:lnTo>
                      <a:lnTo>
                        <a:pt x="985" y="402"/>
                      </a:lnTo>
                      <a:lnTo>
                        <a:pt x="966" y="311"/>
                      </a:lnTo>
                      <a:lnTo>
                        <a:pt x="912" y="220"/>
                      </a:lnTo>
                      <a:lnTo>
                        <a:pt x="857" y="147"/>
                      </a:lnTo>
                      <a:lnTo>
                        <a:pt x="784" y="74"/>
                      </a:lnTo>
                      <a:lnTo>
                        <a:pt x="693" y="37"/>
                      </a:lnTo>
                      <a:lnTo>
                        <a:pt x="60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9" name="Google Shape;1099;p6"/>
                <p:cNvSpPr/>
                <p:nvPr/>
              </p:nvSpPr>
              <p:spPr>
                <a:xfrm>
                  <a:off x="7552892" y="1907234"/>
                  <a:ext cx="57921" cy="56957"/>
                </a:xfrm>
                <a:custGeom>
                  <a:rect b="b" l="l" r="r" t="t"/>
                  <a:pathLst>
                    <a:path extrusionOk="0" h="1004" w="1021">
                      <a:moveTo>
                        <a:pt x="511" y="1"/>
                      </a:moveTo>
                      <a:lnTo>
                        <a:pt x="401" y="19"/>
                      </a:lnTo>
                      <a:lnTo>
                        <a:pt x="310" y="37"/>
                      </a:lnTo>
                      <a:lnTo>
                        <a:pt x="219" y="92"/>
                      </a:lnTo>
                      <a:lnTo>
                        <a:pt x="146" y="146"/>
                      </a:lnTo>
                      <a:lnTo>
                        <a:pt x="91" y="219"/>
                      </a:lnTo>
                      <a:lnTo>
                        <a:pt x="37" y="311"/>
                      </a:lnTo>
                      <a:lnTo>
                        <a:pt x="19" y="402"/>
                      </a:lnTo>
                      <a:lnTo>
                        <a:pt x="0" y="511"/>
                      </a:lnTo>
                      <a:lnTo>
                        <a:pt x="19" y="602"/>
                      </a:lnTo>
                      <a:lnTo>
                        <a:pt x="37" y="693"/>
                      </a:lnTo>
                      <a:lnTo>
                        <a:pt x="91" y="784"/>
                      </a:lnTo>
                      <a:lnTo>
                        <a:pt x="146" y="857"/>
                      </a:lnTo>
                      <a:lnTo>
                        <a:pt x="219" y="930"/>
                      </a:lnTo>
                      <a:lnTo>
                        <a:pt x="310" y="967"/>
                      </a:lnTo>
                      <a:lnTo>
                        <a:pt x="401" y="1003"/>
                      </a:lnTo>
                      <a:lnTo>
                        <a:pt x="602" y="1003"/>
                      </a:lnTo>
                      <a:lnTo>
                        <a:pt x="711" y="967"/>
                      </a:lnTo>
                      <a:lnTo>
                        <a:pt x="784" y="930"/>
                      </a:lnTo>
                      <a:lnTo>
                        <a:pt x="857" y="857"/>
                      </a:lnTo>
                      <a:lnTo>
                        <a:pt x="930" y="784"/>
                      </a:lnTo>
                      <a:lnTo>
                        <a:pt x="966" y="693"/>
                      </a:lnTo>
                      <a:lnTo>
                        <a:pt x="1003" y="602"/>
                      </a:lnTo>
                      <a:lnTo>
                        <a:pt x="1021" y="511"/>
                      </a:lnTo>
                      <a:lnTo>
                        <a:pt x="1003" y="402"/>
                      </a:lnTo>
                      <a:lnTo>
                        <a:pt x="966" y="311"/>
                      </a:lnTo>
                      <a:lnTo>
                        <a:pt x="930" y="219"/>
                      </a:lnTo>
                      <a:lnTo>
                        <a:pt x="857" y="146"/>
                      </a:lnTo>
                      <a:lnTo>
                        <a:pt x="784" y="92"/>
                      </a:lnTo>
                      <a:lnTo>
                        <a:pt x="711" y="37"/>
                      </a:lnTo>
                      <a:lnTo>
                        <a:pt x="602" y="19"/>
                      </a:lnTo>
                      <a:lnTo>
                        <a:pt x="5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0" name="Google Shape;1100;p6"/>
                <p:cNvSpPr/>
                <p:nvPr/>
              </p:nvSpPr>
              <p:spPr>
                <a:xfrm>
                  <a:off x="7892021" y="1708738"/>
                  <a:ext cx="57921" cy="56900"/>
                </a:xfrm>
                <a:custGeom>
                  <a:rect b="b" l="l" r="r" t="t"/>
                  <a:pathLst>
                    <a:path extrusionOk="0" h="1003" w="1021">
                      <a:moveTo>
                        <a:pt x="401" y="1"/>
                      </a:moveTo>
                      <a:lnTo>
                        <a:pt x="310" y="37"/>
                      </a:lnTo>
                      <a:lnTo>
                        <a:pt x="237" y="73"/>
                      </a:lnTo>
                      <a:lnTo>
                        <a:pt x="146" y="146"/>
                      </a:lnTo>
                      <a:lnTo>
                        <a:pt x="91" y="219"/>
                      </a:lnTo>
                      <a:lnTo>
                        <a:pt x="55" y="292"/>
                      </a:lnTo>
                      <a:lnTo>
                        <a:pt x="18" y="401"/>
                      </a:lnTo>
                      <a:lnTo>
                        <a:pt x="0" y="493"/>
                      </a:lnTo>
                      <a:lnTo>
                        <a:pt x="18" y="602"/>
                      </a:lnTo>
                      <a:lnTo>
                        <a:pt x="55" y="693"/>
                      </a:lnTo>
                      <a:lnTo>
                        <a:pt x="91" y="784"/>
                      </a:lnTo>
                      <a:lnTo>
                        <a:pt x="146" y="857"/>
                      </a:lnTo>
                      <a:lnTo>
                        <a:pt x="237" y="912"/>
                      </a:lnTo>
                      <a:lnTo>
                        <a:pt x="310" y="966"/>
                      </a:lnTo>
                      <a:lnTo>
                        <a:pt x="401" y="985"/>
                      </a:lnTo>
                      <a:lnTo>
                        <a:pt x="510" y="1003"/>
                      </a:lnTo>
                      <a:lnTo>
                        <a:pt x="620" y="985"/>
                      </a:lnTo>
                      <a:lnTo>
                        <a:pt x="711" y="966"/>
                      </a:lnTo>
                      <a:lnTo>
                        <a:pt x="784" y="912"/>
                      </a:lnTo>
                      <a:lnTo>
                        <a:pt x="875" y="857"/>
                      </a:lnTo>
                      <a:lnTo>
                        <a:pt x="930" y="784"/>
                      </a:lnTo>
                      <a:lnTo>
                        <a:pt x="966" y="693"/>
                      </a:lnTo>
                      <a:lnTo>
                        <a:pt x="1002" y="602"/>
                      </a:lnTo>
                      <a:lnTo>
                        <a:pt x="1021" y="493"/>
                      </a:lnTo>
                      <a:lnTo>
                        <a:pt x="1002" y="401"/>
                      </a:lnTo>
                      <a:lnTo>
                        <a:pt x="966" y="292"/>
                      </a:lnTo>
                      <a:lnTo>
                        <a:pt x="930" y="219"/>
                      </a:lnTo>
                      <a:lnTo>
                        <a:pt x="875" y="146"/>
                      </a:lnTo>
                      <a:lnTo>
                        <a:pt x="784" y="73"/>
                      </a:lnTo>
                      <a:lnTo>
                        <a:pt x="711" y="37"/>
                      </a:lnTo>
                      <a:lnTo>
                        <a:pt x="6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1" name="Google Shape;1101;p6"/>
                <p:cNvSpPr/>
                <p:nvPr/>
              </p:nvSpPr>
              <p:spPr>
                <a:xfrm>
                  <a:off x="8158763" y="1622906"/>
                  <a:ext cx="56900" cy="56957"/>
                </a:xfrm>
                <a:custGeom>
                  <a:rect b="b" l="l" r="r" t="t"/>
                  <a:pathLst>
                    <a:path extrusionOk="0" h="1004" w="1003">
                      <a:moveTo>
                        <a:pt x="492" y="1"/>
                      </a:moveTo>
                      <a:lnTo>
                        <a:pt x="401" y="19"/>
                      </a:lnTo>
                      <a:lnTo>
                        <a:pt x="310" y="37"/>
                      </a:lnTo>
                      <a:lnTo>
                        <a:pt x="219" y="92"/>
                      </a:lnTo>
                      <a:lnTo>
                        <a:pt x="146" y="147"/>
                      </a:lnTo>
                      <a:lnTo>
                        <a:pt x="91" y="220"/>
                      </a:lnTo>
                      <a:lnTo>
                        <a:pt x="37" y="311"/>
                      </a:lnTo>
                      <a:lnTo>
                        <a:pt x="0" y="402"/>
                      </a:lnTo>
                      <a:lnTo>
                        <a:pt x="0" y="511"/>
                      </a:lnTo>
                      <a:lnTo>
                        <a:pt x="0" y="602"/>
                      </a:lnTo>
                      <a:lnTo>
                        <a:pt x="37" y="693"/>
                      </a:lnTo>
                      <a:lnTo>
                        <a:pt x="91" y="785"/>
                      </a:lnTo>
                      <a:lnTo>
                        <a:pt x="146" y="857"/>
                      </a:lnTo>
                      <a:lnTo>
                        <a:pt x="219" y="930"/>
                      </a:lnTo>
                      <a:lnTo>
                        <a:pt x="310" y="967"/>
                      </a:lnTo>
                      <a:lnTo>
                        <a:pt x="401" y="1003"/>
                      </a:lnTo>
                      <a:lnTo>
                        <a:pt x="601" y="1003"/>
                      </a:lnTo>
                      <a:lnTo>
                        <a:pt x="693" y="967"/>
                      </a:lnTo>
                      <a:lnTo>
                        <a:pt x="784" y="930"/>
                      </a:lnTo>
                      <a:lnTo>
                        <a:pt x="857" y="857"/>
                      </a:lnTo>
                      <a:lnTo>
                        <a:pt x="911" y="785"/>
                      </a:lnTo>
                      <a:lnTo>
                        <a:pt x="966" y="693"/>
                      </a:lnTo>
                      <a:lnTo>
                        <a:pt x="1002" y="602"/>
                      </a:lnTo>
                      <a:lnTo>
                        <a:pt x="1002" y="511"/>
                      </a:lnTo>
                      <a:lnTo>
                        <a:pt x="1002" y="402"/>
                      </a:lnTo>
                      <a:lnTo>
                        <a:pt x="966" y="311"/>
                      </a:lnTo>
                      <a:lnTo>
                        <a:pt x="911" y="220"/>
                      </a:lnTo>
                      <a:lnTo>
                        <a:pt x="857" y="147"/>
                      </a:lnTo>
                      <a:lnTo>
                        <a:pt x="784" y="92"/>
                      </a:lnTo>
                      <a:lnTo>
                        <a:pt x="693" y="37"/>
                      </a:lnTo>
                      <a:lnTo>
                        <a:pt x="601" y="19"/>
                      </a:lnTo>
                      <a:lnTo>
                        <a:pt x="4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2" name="Google Shape;1102;p6"/>
                <p:cNvSpPr/>
                <p:nvPr/>
              </p:nvSpPr>
              <p:spPr>
                <a:xfrm>
                  <a:off x="6774336" y="2842931"/>
                  <a:ext cx="1484738" cy="17643"/>
                </a:xfrm>
                <a:custGeom>
                  <a:rect b="b" l="l" r="r" t="t"/>
                  <a:pathLst>
                    <a:path extrusionOk="0" h="311" w="26172">
                      <a:moveTo>
                        <a:pt x="56" y="0"/>
                      </a:moveTo>
                      <a:lnTo>
                        <a:pt x="37" y="18"/>
                      </a:lnTo>
                      <a:lnTo>
                        <a:pt x="19" y="37"/>
                      </a:lnTo>
                      <a:lnTo>
                        <a:pt x="1" y="73"/>
                      </a:lnTo>
                      <a:lnTo>
                        <a:pt x="1" y="237"/>
                      </a:lnTo>
                      <a:lnTo>
                        <a:pt x="19" y="274"/>
                      </a:lnTo>
                      <a:lnTo>
                        <a:pt x="37" y="292"/>
                      </a:lnTo>
                      <a:lnTo>
                        <a:pt x="56" y="310"/>
                      </a:lnTo>
                      <a:lnTo>
                        <a:pt x="26135" y="310"/>
                      </a:lnTo>
                      <a:lnTo>
                        <a:pt x="26154" y="292"/>
                      </a:lnTo>
                      <a:lnTo>
                        <a:pt x="26172" y="274"/>
                      </a:lnTo>
                      <a:lnTo>
                        <a:pt x="26172" y="237"/>
                      </a:lnTo>
                      <a:lnTo>
                        <a:pt x="26172" y="73"/>
                      </a:lnTo>
                      <a:lnTo>
                        <a:pt x="26172" y="37"/>
                      </a:lnTo>
                      <a:lnTo>
                        <a:pt x="26154" y="18"/>
                      </a:lnTo>
                      <a:lnTo>
                        <a:pt x="2613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3" name="Google Shape;1103;p6"/>
                <p:cNvSpPr/>
                <p:nvPr/>
              </p:nvSpPr>
              <p:spPr>
                <a:xfrm>
                  <a:off x="8237334" y="2271154"/>
                  <a:ext cx="108581" cy="108638"/>
                </a:xfrm>
                <a:custGeom>
                  <a:rect b="b" l="l" r="r" t="t"/>
                  <a:pathLst>
                    <a:path extrusionOk="0" h="1915" w="1914">
                      <a:moveTo>
                        <a:pt x="0" y="1"/>
                      </a:moveTo>
                      <a:lnTo>
                        <a:pt x="0" y="1914"/>
                      </a:lnTo>
                      <a:lnTo>
                        <a:pt x="1914" y="1914"/>
                      </a:lnTo>
                      <a:lnTo>
                        <a:pt x="191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4" name="Google Shape;1104;p6"/>
                <p:cNvSpPr/>
                <p:nvPr/>
              </p:nvSpPr>
              <p:spPr>
                <a:xfrm>
                  <a:off x="8237334" y="2014793"/>
                  <a:ext cx="108581" cy="108581"/>
                </a:xfrm>
                <a:custGeom>
                  <a:rect b="b" l="l" r="r" t="t"/>
                  <a:pathLst>
                    <a:path extrusionOk="0" h="1914" w="1914">
                      <a:moveTo>
                        <a:pt x="0" y="0"/>
                      </a:moveTo>
                      <a:lnTo>
                        <a:pt x="0" y="1914"/>
                      </a:lnTo>
                      <a:lnTo>
                        <a:pt x="1914" y="1914"/>
                      </a:lnTo>
                      <a:lnTo>
                        <a:pt x="191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5" name="Google Shape;1105;p6"/>
                <p:cNvSpPr/>
                <p:nvPr/>
              </p:nvSpPr>
              <p:spPr>
                <a:xfrm>
                  <a:off x="8237334" y="2526550"/>
                  <a:ext cx="108581" cy="108638"/>
                </a:xfrm>
                <a:custGeom>
                  <a:rect b="b" l="l" r="r" t="t"/>
                  <a:pathLst>
                    <a:path extrusionOk="0" h="1915" w="1914">
                      <a:moveTo>
                        <a:pt x="0" y="0"/>
                      </a:moveTo>
                      <a:lnTo>
                        <a:pt x="0" y="1914"/>
                      </a:lnTo>
                      <a:lnTo>
                        <a:pt x="1914" y="1914"/>
                      </a:lnTo>
                      <a:lnTo>
                        <a:pt x="1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6" name="Google Shape;1106;p6"/>
                <p:cNvSpPr/>
                <p:nvPr/>
              </p:nvSpPr>
              <p:spPr>
                <a:xfrm>
                  <a:off x="8417223" y="2043726"/>
                  <a:ext cx="287451" cy="13502"/>
                </a:xfrm>
                <a:custGeom>
                  <a:rect b="b" l="l" r="r" t="t"/>
                  <a:pathLst>
                    <a:path extrusionOk="0" h="238" w="5067">
                      <a:moveTo>
                        <a:pt x="73" y="0"/>
                      </a:moveTo>
                      <a:lnTo>
                        <a:pt x="19" y="19"/>
                      </a:lnTo>
                      <a:lnTo>
                        <a:pt x="0" y="55"/>
                      </a:lnTo>
                      <a:lnTo>
                        <a:pt x="0" y="183"/>
                      </a:lnTo>
                      <a:lnTo>
                        <a:pt x="19" y="219"/>
                      </a:lnTo>
                      <a:lnTo>
                        <a:pt x="73" y="237"/>
                      </a:lnTo>
                      <a:lnTo>
                        <a:pt x="4994" y="237"/>
                      </a:lnTo>
                      <a:lnTo>
                        <a:pt x="5049" y="219"/>
                      </a:lnTo>
                      <a:lnTo>
                        <a:pt x="5067" y="183"/>
                      </a:lnTo>
                      <a:lnTo>
                        <a:pt x="5067" y="55"/>
                      </a:lnTo>
                      <a:lnTo>
                        <a:pt x="5049" y="19"/>
                      </a:lnTo>
                      <a:lnTo>
                        <a:pt x="49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7" name="Google Shape;1107;p6"/>
                <p:cNvSpPr/>
                <p:nvPr/>
              </p:nvSpPr>
              <p:spPr>
                <a:xfrm>
                  <a:off x="8417223" y="2080940"/>
                  <a:ext cx="287451" cy="13502"/>
                </a:xfrm>
                <a:custGeom>
                  <a:rect b="b" l="l" r="r" t="t"/>
                  <a:pathLst>
                    <a:path extrusionOk="0" h="238" w="5067">
                      <a:moveTo>
                        <a:pt x="73" y="0"/>
                      </a:moveTo>
                      <a:lnTo>
                        <a:pt x="19" y="19"/>
                      </a:lnTo>
                      <a:lnTo>
                        <a:pt x="0" y="73"/>
                      </a:lnTo>
                      <a:lnTo>
                        <a:pt x="0" y="183"/>
                      </a:lnTo>
                      <a:lnTo>
                        <a:pt x="19" y="219"/>
                      </a:lnTo>
                      <a:lnTo>
                        <a:pt x="73" y="237"/>
                      </a:lnTo>
                      <a:lnTo>
                        <a:pt x="4994" y="237"/>
                      </a:lnTo>
                      <a:lnTo>
                        <a:pt x="5049" y="219"/>
                      </a:lnTo>
                      <a:lnTo>
                        <a:pt x="5067" y="183"/>
                      </a:lnTo>
                      <a:lnTo>
                        <a:pt x="5067" y="73"/>
                      </a:lnTo>
                      <a:lnTo>
                        <a:pt x="5049" y="19"/>
                      </a:lnTo>
                      <a:lnTo>
                        <a:pt x="49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8" name="Google Shape;1108;p6"/>
                <p:cNvSpPr/>
                <p:nvPr/>
              </p:nvSpPr>
              <p:spPr>
                <a:xfrm>
                  <a:off x="8417223" y="2300143"/>
                  <a:ext cx="287451" cy="13502"/>
                </a:xfrm>
                <a:custGeom>
                  <a:rect b="b" l="l" r="r" t="t"/>
                  <a:pathLst>
                    <a:path extrusionOk="0" h="238" w="5067">
                      <a:moveTo>
                        <a:pt x="73" y="0"/>
                      </a:moveTo>
                      <a:lnTo>
                        <a:pt x="19" y="18"/>
                      </a:lnTo>
                      <a:lnTo>
                        <a:pt x="0" y="55"/>
                      </a:lnTo>
                      <a:lnTo>
                        <a:pt x="0" y="182"/>
                      </a:lnTo>
                      <a:lnTo>
                        <a:pt x="19" y="219"/>
                      </a:lnTo>
                      <a:lnTo>
                        <a:pt x="73" y="237"/>
                      </a:lnTo>
                      <a:lnTo>
                        <a:pt x="4994" y="237"/>
                      </a:lnTo>
                      <a:lnTo>
                        <a:pt x="5049" y="219"/>
                      </a:lnTo>
                      <a:lnTo>
                        <a:pt x="5067" y="182"/>
                      </a:lnTo>
                      <a:lnTo>
                        <a:pt x="5067" y="55"/>
                      </a:lnTo>
                      <a:lnTo>
                        <a:pt x="5049" y="18"/>
                      </a:lnTo>
                      <a:lnTo>
                        <a:pt x="49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9" name="Google Shape;1109;p6"/>
                <p:cNvSpPr/>
                <p:nvPr/>
              </p:nvSpPr>
              <p:spPr>
                <a:xfrm>
                  <a:off x="8417223" y="2337357"/>
                  <a:ext cx="287451" cy="13502"/>
                </a:xfrm>
                <a:custGeom>
                  <a:rect b="b" l="l" r="r" t="t"/>
                  <a:pathLst>
                    <a:path extrusionOk="0" h="238" w="5067">
                      <a:moveTo>
                        <a:pt x="73" y="0"/>
                      </a:moveTo>
                      <a:lnTo>
                        <a:pt x="19" y="18"/>
                      </a:lnTo>
                      <a:lnTo>
                        <a:pt x="0" y="55"/>
                      </a:lnTo>
                      <a:lnTo>
                        <a:pt x="0" y="183"/>
                      </a:lnTo>
                      <a:lnTo>
                        <a:pt x="19" y="219"/>
                      </a:lnTo>
                      <a:lnTo>
                        <a:pt x="73" y="237"/>
                      </a:lnTo>
                      <a:lnTo>
                        <a:pt x="4994" y="237"/>
                      </a:lnTo>
                      <a:lnTo>
                        <a:pt x="5049" y="219"/>
                      </a:lnTo>
                      <a:lnTo>
                        <a:pt x="5067" y="183"/>
                      </a:lnTo>
                      <a:lnTo>
                        <a:pt x="5067" y="55"/>
                      </a:lnTo>
                      <a:lnTo>
                        <a:pt x="5049" y="18"/>
                      </a:lnTo>
                      <a:lnTo>
                        <a:pt x="49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0" name="Google Shape;1110;p6"/>
                <p:cNvSpPr/>
                <p:nvPr/>
              </p:nvSpPr>
              <p:spPr>
                <a:xfrm>
                  <a:off x="8417223" y="2555482"/>
                  <a:ext cx="287451" cy="13502"/>
                </a:xfrm>
                <a:custGeom>
                  <a:rect b="b" l="l" r="r" t="t"/>
                  <a:pathLst>
                    <a:path extrusionOk="0" h="238" w="5067">
                      <a:moveTo>
                        <a:pt x="73" y="1"/>
                      </a:moveTo>
                      <a:lnTo>
                        <a:pt x="19" y="19"/>
                      </a:lnTo>
                      <a:lnTo>
                        <a:pt x="0" y="55"/>
                      </a:lnTo>
                      <a:lnTo>
                        <a:pt x="0" y="183"/>
                      </a:lnTo>
                      <a:lnTo>
                        <a:pt x="19" y="219"/>
                      </a:lnTo>
                      <a:lnTo>
                        <a:pt x="73" y="238"/>
                      </a:lnTo>
                      <a:lnTo>
                        <a:pt x="4994" y="238"/>
                      </a:lnTo>
                      <a:lnTo>
                        <a:pt x="5049" y="219"/>
                      </a:lnTo>
                      <a:lnTo>
                        <a:pt x="5067" y="183"/>
                      </a:lnTo>
                      <a:lnTo>
                        <a:pt x="5067" y="55"/>
                      </a:lnTo>
                      <a:lnTo>
                        <a:pt x="5049" y="19"/>
                      </a:lnTo>
                      <a:lnTo>
                        <a:pt x="49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1" name="Google Shape;1111;p6"/>
                <p:cNvSpPr/>
                <p:nvPr/>
              </p:nvSpPr>
              <p:spPr>
                <a:xfrm>
                  <a:off x="8417223" y="2592697"/>
                  <a:ext cx="287451" cy="13502"/>
                </a:xfrm>
                <a:custGeom>
                  <a:rect b="b" l="l" r="r" t="t"/>
                  <a:pathLst>
                    <a:path extrusionOk="0" h="238" w="5067">
                      <a:moveTo>
                        <a:pt x="73" y="1"/>
                      </a:moveTo>
                      <a:lnTo>
                        <a:pt x="19" y="19"/>
                      </a:lnTo>
                      <a:lnTo>
                        <a:pt x="0" y="55"/>
                      </a:lnTo>
                      <a:lnTo>
                        <a:pt x="0" y="183"/>
                      </a:lnTo>
                      <a:lnTo>
                        <a:pt x="19" y="220"/>
                      </a:lnTo>
                      <a:lnTo>
                        <a:pt x="73" y="238"/>
                      </a:lnTo>
                      <a:lnTo>
                        <a:pt x="4994" y="238"/>
                      </a:lnTo>
                      <a:lnTo>
                        <a:pt x="5049" y="220"/>
                      </a:lnTo>
                      <a:lnTo>
                        <a:pt x="5067" y="183"/>
                      </a:lnTo>
                      <a:lnTo>
                        <a:pt x="5067" y="55"/>
                      </a:lnTo>
                      <a:lnTo>
                        <a:pt x="5049" y="19"/>
                      </a:lnTo>
                      <a:lnTo>
                        <a:pt x="49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2" name="Google Shape;1112;p6"/>
                <p:cNvSpPr/>
                <p:nvPr/>
              </p:nvSpPr>
              <p:spPr>
                <a:xfrm>
                  <a:off x="6848822" y="1724225"/>
                  <a:ext cx="207859" cy="135528"/>
                </a:xfrm>
                <a:custGeom>
                  <a:rect b="b" l="l" r="r" t="t"/>
                  <a:pathLst>
                    <a:path extrusionOk="0" h="2389" w="3664">
                      <a:moveTo>
                        <a:pt x="1932" y="1"/>
                      </a:moveTo>
                      <a:lnTo>
                        <a:pt x="1713" y="37"/>
                      </a:lnTo>
                      <a:lnTo>
                        <a:pt x="1513" y="92"/>
                      </a:lnTo>
                      <a:lnTo>
                        <a:pt x="1312" y="165"/>
                      </a:lnTo>
                      <a:lnTo>
                        <a:pt x="1130" y="256"/>
                      </a:lnTo>
                      <a:lnTo>
                        <a:pt x="948" y="365"/>
                      </a:lnTo>
                      <a:lnTo>
                        <a:pt x="784" y="493"/>
                      </a:lnTo>
                      <a:lnTo>
                        <a:pt x="620" y="639"/>
                      </a:lnTo>
                      <a:lnTo>
                        <a:pt x="492" y="785"/>
                      </a:lnTo>
                      <a:lnTo>
                        <a:pt x="365" y="949"/>
                      </a:lnTo>
                      <a:lnTo>
                        <a:pt x="255" y="1131"/>
                      </a:lnTo>
                      <a:lnTo>
                        <a:pt x="164" y="1313"/>
                      </a:lnTo>
                      <a:lnTo>
                        <a:pt x="91" y="1514"/>
                      </a:lnTo>
                      <a:lnTo>
                        <a:pt x="37" y="1714"/>
                      </a:lnTo>
                      <a:lnTo>
                        <a:pt x="0" y="1933"/>
                      </a:lnTo>
                      <a:lnTo>
                        <a:pt x="0" y="2151"/>
                      </a:lnTo>
                      <a:lnTo>
                        <a:pt x="219" y="2243"/>
                      </a:lnTo>
                      <a:lnTo>
                        <a:pt x="438" y="2297"/>
                      </a:lnTo>
                      <a:lnTo>
                        <a:pt x="656" y="2352"/>
                      </a:lnTo>
                      <a:lnTo>
                        <a:pt x="893" y="2388"/>
                      </a:lnTo>
                      <a:lnTo>
                        <a:pt x="875" y="2279"/>
                      </a:lnTo>
                      <a:lnTo>
                        <a:pt x="875" y="2151"/>
                      </a:lnTo>
                      <a:lnTo>
                        <a:pt x="875" y="2024"/>
                      </a:lnTo>
                      <a:lnTo>
                        <a:pt x="893" y="1896"/>
                      </a:lnTo>
                      <a:lnTo>
                        <a:pt x="930" y="1769"/>
                      </a:lnTo>
                      <a:lnTo>
                        <a:pt x="966" y="1659"/>
                      </a:lnTo>
                      <a:lnTo>
                        <a:pt x="1021" y="1550"/>
                      </a:lnTo>
                      <a:lnTo>
                        <a:pt x="1094" y="1441"/>
                      </a:lnTo>
                      <a:lnTo>
                        <a:pt x="1167" y="1350"/>
                      </a:lnTo>
                      <a:lnTo>
                        <a:pt x="1239" y="1258"/>
                      </a:lnTo>
                      <a:lnTo>
                        <a:pt x="1331" y="1167"/>
                      </a:lnTo>
                      <a:lnTo>
                        <a:pt x="1440" y="1094"/>
                      </a:lnTo>
                      <a:lnTo>
                        <a:pt x="1549" y="1021"/>
                      </a:lnTo>
                      <a:lnTo>
                        <a:pt x="1659" y="967"/>
                      </a:lnTo>
                      <a:lnTo>
                        <a:pt x="1768" y="930"/>
                      </a:lnTo>
                      <a:lnTo>
                        <a:pt x="1896" y="894"/>
                      </a:lnTo>
                      <a:lnTo>
                        <a:pt x="2023" y="876"/>
                      </a:lnTo>
                      <a:lnTo>
                        <a:pt x="2297" y="876"/>
                      </a:lnTo>
                      <a:lnTo>
                        <a:pt x="2442" y="912"/>
                      </a:lnTo>
                      <a:lnTo>
                        <a:pt x="2588" y="949"/>
                      </a:lnTo>
                      <a:lnTo>
                        <a:pt x="2716" y="1003"/>
                      </a:lnTo>
                      <a:lnTo>
                        <a:pt x="2825" y="1058"/>
                      </a:lnTo>
                      <a:lnTo>
                        <a:pt x="2953" y="1149"/>
                      </a:lnTo>
                      <a:lnTo>
                        <a:pt x="3044" y="1240"/>
                      </a:lnTo>
                      <a:lnTo>
                        <a:pt x="3153" y="1331"/>
                      </a:lnTo>
                      <a:lnTo>
                        <a:pt x="3426" y="985"/>
                      </a:lnTo>
                      <a:lnTo>
                        <a:pt x="3554" y="803"/>
                      </a:lnTo>
                      <a:lnTo>
                        <a:pt x="3663" y="602"/>
                      </a:lnTo>
                      <a:lnTo>
                        <a:pt x="3518" y="475"/>
                      </a:lnTo>
                      <a:lnTo>
                        <a:pt x="3354" y="347"/>
                      </a:lnTo>
                      <a:lnTo>
                        <a:pt x="3171" y="256"/>
                      </a:lnTo>
                      <a:lnTo>
                        <a:pt x="2989" y="165"/>
                      </a:lnTo>
                      <a:lnTo>
                        <a:pt x="2789" y="92"/>
                      </a:lnTo>
                      <a:lnTo>
                        <a:pt x="2588" y="37"/>
                      </a:lnTo>
                      <a:lnTo>
                        <a:pt x="236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3" name="Google Shape;1113;p6"/>
                <p:cNvSpPr/>
                <p:nvPr/>
              </p:nvSpPr>
              <p:spPr>
                <a:xfrm>
                  <a:off x="6848822" y="1764560"/>
                  <a:ext cx="245074" cy="204795"/>
                </a:xfrm>
                <a:custGeom>
                  <a:rect b="b" l="l" r="r" t="t"/>
                  <a:pathLst>
                    <a:path extrusionOk="0" h="3610" w="4320">
                      <a:moveTo>
                        <a:pt x="3755" y="1"/>
                      </a:moveTo>
                      <a:lnTo>
                        <a:pt x="3645" y="183"/>
                      </a:lnTo>
                      <a:lnTo>
                        <a:pt x="3499" y="365"/>
                      </a:lnTo>
                      <a:lnTo>
                        <a:pt x="3226" y="730"/>
                      </a:lnTo>
                      <a:lnTo>
                        <a:pt x="3317" y="894"/>
                      </a:lnTo>
                      <a:lnTo>
                        <a:pt x="3390" y="1058"/>
                      </a:lnTo>
                      <a:lnTo>
                        <a:pt x="3426" y="1258"/>
                      </a:lnTo>
                      <a:lnTo>
                        <a:pt x="3445" y="1440"/>
                      </a:lnTo>
                      <a:lnTo>
                        <a:pt x="3426" y="1586"/>
                      </a:lnTo>
                      <a:lnTo>
                        <a:pt x="3408" y="1714"/>
                      </a:lnTo>
                      <a:lnTo>
                        <a:pt x="3390" y="1823"/>
                      </a:lnTo>
                      <a:lnTo>
                        <a:pt x="3335" y="1951"/>
                      </a:lnTo>
                      <a:lnTo>
                        <a:pt x="3281" y="2060"/>
                      </a:lnTo>
                      <a:lnTo>
                        <a:pt x="3226" y="2169"/>
                      </a:lnTo>
                      <a:lnTo>
                        <a:pt x="3153" y="2261"/>
                      </a:lnTo>
                      <a:lnTo>
                        <a:pt x="3062" y="2352"/>
                      </a:lnTo>
                      <a:lnTo>
                        <a:pt x="2971" y="2443"/>
                      </a:lnTo>
                      <a:lnTo>
                        <a:pt x="2880" y="2516"/>
                      </a:lnTo>
                      <a:lnTo>
                        <a:pt x="2770" y="2570"/>
                      </a:lnTo>
                      <a:lnTo>
                        <a:pt x="2661" y="2625"/>
                      </a:lnTo>
                      <a:lnTo>
                        <a:pt x="2533" y="2680"/>
                      </a:lnTo>
                      <a:lnTo>
                        <a:pt x="2406" y="2716"/>
                      </a:lnTo>
                      <a:lnTo>
                        <a:pt x="2278" y="2734"/>
                      </a:lnTo>
                      <a:lnTo>
                        <a:pt x="2151" y="2734"/>
                      </a:lnTo>
                      <a:lnTo>
                        <a:pt x="1950" y="2716"/>
                      </a:lnTo>
                      <a:lnTo>
                        <a:pt x="1732" y="2661"/>
                      </a:lnTo>
                      <a:lnTo>
                        <a:pt x="1549" y="2589"/>
                      </a:lnTo>
                      <a:lnTo>
                        <a:pt x="1385" y="2479"/>
                      </a:lnTo>
                      <a:lnTo>
                        <a:pt x="1221" y="2333"/>
                      </a:lnTo>
                      <a:lnTo>
                        <a:pt x="1094" y="2188"/>
                      </a:lnTo>
                      <a:lnTo>
                        <a:pt x="1003" y="2005"/>
                      </a:lnTo>
                      <a:lnTo>
                        <a:pt x="930" y="1805"/>
                      </a:lnTo>
                      <a:lnTo>
                        <a:pt x="693" y="1768"/>
                      </a:lnTo>
                      <a:lnTo>
                        <a:pt x="456" y="1714"/>
                      </a:lnTo>
                      <a:lnTo>
                        <a:pt x="219" y="1659"/>
                      </a:lnTo>
                      <a:lnTo>
                        <a:pt x="0" y="1586"/>
                      </a:lnTo>
                      <a:lnTo>
                        <a:pt x="18" y="1787"/>
                      </a:lnTo>
                      <a:lnTo>
                        <a:pt x="55" y="1987"/>
                      </a:lnTo>
                      <a:lnTo>
                        <a:pt x="128" y="2188"/>
                      </a:lnTo>
                      <a:lnTo>
                        <a:pt x="201" y="2370"/>
                      </a:lnTo>
                      <a:lnTo>
                        <a:pt x="292" y="2552"/>
                      </a:lnTo>
                      <a:lnTo>
                        <a:pt x="401" y="2716"/>
                      </a:lnTo>
                      <a:lnTo>
                        <a:pt x="529" y="2880"/>
                      </a:lnTo>
                      <a:lnTo>
                        <a:pt x="675" y="3026"/>
                      </a:lnTo>
                      <a:lnTo>
                        <a:pt x="820" y="3154"/>
                      </a:lnTo>
                      <a:lnTo>
                        <a:pt x="984" y="3263"/>
                      </a:lnTo>
                      <a:lnTo>
                        <a:pt x="1167" y="3372"/>
                      </a:lnTo>
                      <a:lnTo>
                        <a:pt x="1349" y="3445"/>
                      </a:lnTo>
                      <a:lnTo>
                        <a:pt x="1531" y="3518"/>
                      </a:lnTo>
                      <a:lnTo>
                        <a:pt x="1732" y="3573"/>
                      </a:lnTo>
                      <a:lnTo>
                        <a:pt x="1950" y="3609"/>
                      </a:lnTo>
                      <a:lnTo>
                        <a:pt x="2151" y="3609"/>
                      </a:lnTo>
                      <a:lnTo>
                        <a:pt x="2369" y="3591"/>
                      </a:lnTo>
                      <a:lnTo>
                        <a:pt x="2588" y="3573"/>
                      </a:lnTo>
                      <a:lnTo>
                        <a:pt x="2807" y="3518"/>
                      </a:lnTo>
                      <a:lnTo>
                        <a:pt x="2989" y="3445"/>
                      </a:lnTo>
                      <a:lnTo>
                        <a:pt x="3190" y="3354"/>
                      </a:lnTo>
                      <a:lnTo>
                        <a:pt x="3372" y="3245"/>
                      </a:lnTo>
                      <a:lnTo>
                        <a:pt x="3536" y="3117"/>
                      </a:lnTo>
                      <a:lnTo>
                        <a:pt x="3682" y="2971"/>
                      </a:lnTo>
                      <a:lnTo>
                        <a:pt x="3827" y="2826"/>
                      </a:lnTo>
                      <a:lnTo>
                        <a:pt x="3955" y="2661"/>
                      </a:lnTo>
                      <a:lnTo>
                        <a:pt x="4064" y="2479"/>
                      </a:lnTo>
                      <a:lnTo>
                        <a:pt x="4155" y="2297"/>
                      </a:lnTo>
                      <a:lnTo>
                        <a:pt x="4228" y="2097"/>
                      </a:lnTo>
                      <a:lnTo>
                        <a:pt x="4283" y="1878"/>
                      </a:lnTo>
                      <a:lnTo>
                        <a:pt x="4301" y="1677"/>
                      </a:lnTo>
                      <a:lnTo>
                        <a:pt x="4319" y="1440"/>
                      </a:lnTo>
                      <a:lnTo>
                        <a:pt x="4301" y="1240"/>
                      </a:lnTo>
                      <a:lnTo>
                        <a:pt x="4283" y="1039"/>
                      </a:lnTo>
                      <a:lnTo>
                        <a:pt x="4228" y="839"/>
                      </a:lnTo>
                      <a:lnTo>
                        <a:pt x="4174" y="657"/>
                      </a:lnTo>
                      <a:lnTo>
                        <a:pt x="4083" y="475"/>
                      </a:lnTo>
                      <a:lnTo>
                        <a:pt x="3991" y="310"/>
                      </a:lnTo>
                      <a:lnTo>
                        <a:pt x="3882" y="146"/>
                      </a:lnTo>
                      <a:lnTo>
                        <a:pt x="375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4" name="Google Shape;1114;p6"/>
                <p:cNvSpPr/>
                <p:nvPr/>
              </p:nvSpPr>
              <p:spPr>
                <a:xfrm>
                  <a:off x="7328527" y="1728366"/>
                  <a:ext cx="103419" cy="131387"/>
                </a:xfrm>
                <a:custGeom>
                  <a:rect b="b" l="l" r="r" t="t"/>
                  <a:pathLst>
                    <a:path extrusionOk="0" h="2316" w="1823">
                      <a:moveTo>
                        <a:pt x="201" y="1"/>
                      </a:moveTo>
                      <a:lnTo>
                        <a:pt x="1" y="839"/>
                      </a:lnTo>
                      <a:lnTo>
                        <a:pt x="183" y="912"/>
                      </a:lnTo>
                      <a:lnTo>
                        <a:pt x="365" y="1021"/>
                      </a:lnTo>
                      <a:lnTo>
                        <a:pt x="529" y="1149"/>
                      </a:lnTo>
                      <a:lnTo>
                        <a:pt x="675" y="1295"/>
                      </a:lnTo>
                      <a:lnTo>
                        <a:pt x="784" y="1477"/>
                      </a:lnTo>
                      <a:lnTo>
                        <a:pt x="875" y="1659"/>
                      </a:lnTo>
                      <a:lnTo>
                        <a:pt x="930" y="1878"/>
                      </a:lnTo>
                      <a:lnTo>
                        <a:pt x="948" y="2078"/>
                      </a:lnTo>
                      <a:lnTo>
                        <a:pt x="930" y="2315"/>
                      </a:lnTo>
                      <a:lnTo>
                        <a:pt x="1367" y="2279"/>
                      </a:lnTo>
                      <a:lnTo>
                        <a:pt x="1805" y="2261"/>
                      </a:lnTo>
                      <a:lnTo>
                        <a:pt x="1823" y="2078"/>
                      </a:lnTo>
                      <a:lnTo>
                        <a:pt x="1805" y="1896"/>
                      </a:lnTo>
                      <a:lnTo>
                        <a:pt x="1787" y="1714"/>
                      </a:lnTo>
                      <a:lnTo>
                        <a:pt x="1750" y="1550"/>
                      </a:lnTo>
                      <a:lnTo>
                        <a:pt x="1695" y="1368"/>
                      </a:lnTo>
                      <a:lnTo>
                        <a:pt x="1641" y="1204"/>
                      </a:lnTo>
                      <a:lnTo>
                        <a:pt x="1550" y="1040"/>
                      </a:lnTo>
                      <a:lnTo>
                        <a:pt x="1459" y="894"/>
                      </a:lnTo>
                      <a:lnTo>
                        <a:pt x="1367" y="748"/>
                      </a:lnTo>
                      <a:lnTo>
                        <a:pt x="1240" y="620"/>
                      </a:lnTo>
                      <a:lnTo>
                        <a:pt x="1130" y="493"/>
                      </a:lnTo>
                      <a:lnTo>
                        <a:pt x="985" y="384"/>
                      </a:lnTo>
                      <a:lnTo>
                        <a:pt x="857" y="292"/>
                      </a:lnTo>
                      <a:lnTo>
                        <a:pt x="693" y="201"/>
                      </a:lnTo>
                      <a:lnTo>
                        <a:pt x="547" y="110"/>
                      </a:lnTo>
                      <a:lnTo>
                        <a:pt x="383" y="55"/>
                      </a:lnTo>
                      <a:lnTo>
                        <a:pt x="20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5" name="Google Shape;1115;p6"/>
                <p:cNvSpPr/>
                <p:nvPr/>
              </p:nvSpPr>
              <p:spPr>
                <a:xfrm>
                  <a:off x="7186873" y="1724225"/>
                  <a:ext cx="244052" cy="245130"/>
                </a:xfrm>
                <a:custGeom>
                  <a:rect b="b" l="l" r="r" t="t"/>
                  <a:pathLst>
                    <a:path extrusionOk="0" h="4321" w="4302">
                      <a:moveTo>
                        <a:pt x="1933" y="1"/>
                      </a:moveTo>
                      <a:lnTo>
                        <a:pt x="1714" y="37"/>
                      </a:lnTo>
                      <a:lnTo>
                        <a:pt x="1513" y="92"/>
                      </a:lnTo>
                      <a:lnTo>
                        <a:pt x="1313" y="165"/>
                      </a:lnTo>
                      <a:lnTo>
                        <a:pt x="1131" y="256"/>
                      </a:lnTo>
                      <a:lnTo>
                        <a:pt x="948" y="365"/>
                      </a:lnTo>
                      <a:lnTo>
                        <a:pt x="784" y="493"/>
                      </a:lnTo>
                      <a:lnTo>
                        <a:pt x="620" y="639"/>
                      </a:lnTo>
                      <a:lnTo>
                        <a:pt x="493" y="785"/>
                      </a:lnTo>
                      <a:lnTo>
                        <a:pt x="365" y="949"/>
                      </a:lnTo>
                      <a:lnTo>
                        <a:pt x="256" y="1131"/>
                      </a:lnTo>
                      <a:lnTo>
                        <a:pt x="165" y="1313"/>
                      </a:lnTo>
                      <a:lnTo>
                        <a:pt x="92" y="1514"/>
                      </a:lnTo>
                      <a:lnTo>
                        <a:pt x="37" y="1732"/>
                      </a:lnTo>
                      <a:lnTo>
                        <a:pt x="1" y="1933"/>
                      </a:lnTo>
                      <a:lnTo>
                        <a:pt x="1" y="2151"/>
                      </a:lnTo>
                      <a:lnTo>
                        <a:pt x="1" y="2388"/>
                      </a:lnTo>
                      <a:lnTo>
                        <a:pt x="37" y="2589"/>
                      </a:lnTo>
                      <a:lnTo>
                        <a:pt x="92" y="2808"/>
                      </a:lnTo>
                      <a:lnTo>
                        <a:pt x="165" y="3008"/>
                      </a:lnTo>
                      <a:lnTo>
                        <a:pt x="256" y="3190"/>
                      </a:lnTo>
                      <a:lnTo>
                        <a:pt x="365" y="3372"/>
                      </a:lnTo>
                      <a:lnTo>
                        <a:pt x="493" y="3537"/>
                      </a:lnTo>
                      <a:lnTo>
                        <a:pt x="620" y="3682"/>
                      </a:lnTo>
                      <a:lnTo>
                        <a:pt x="784" y="3828"/>
                      </a:lnTo>
                      <a:lnTo>
                        <a:pt x="948" y="3956"/>
                      </a:lnTo>
                      <a:lnTo>
                        <a:pt x="1131" y="4065"/>
                      </a:lnTo>
                      <a:lnTo>
                        <a:pt x="1313" y="4156"/>
                      </a:lnTo>
                      <a:lnTo>
                        <a:pt x="1513" y="4229"/>
                      </a:lnTo>
                      <a:lnTo>
                        <a:pt x="1714" y="4284"/>
                      </a:lnTo>
                      <a:lnTo>
                        <a:pt x="1933" y="4302"/>
                      </a:lnTo>
                      <a:lnTo>
                        <a:pt x="2151" y="4320"/>
                      </a:lnTo>
                      <a:lnTo>
                        <a:pt x="2352" y="4320"/>
                      </a:lnTo>
                      <a:lnTo>
                        <a:pt x="2552" y="4284"/>
                      </a:lnTo>
                      <a:lnTo>
                        <a:pt x="2753" y="4247"/>
                      </a:lnTo>
                      <a:lnTo>
                        <a:pt x="2935" y="4174"/>
                      </a:lnTo>
                      <a:lnTo>
                        <a:pt x="3099" y="4101"/>
                      </a:lnTo>
                      <a:lnTo>
                        <a:pt x="3281" y="4010"/>
                      </a:lnTo>
                      <a:lnTo>
                        <a:pt x="3427" y="3901"/>
                      </a:lnTo>
                      <a:lnTo>
                        <a:pt x="3573" y="3792"/>
                      </a:lnTo>
                      <a:lnTo>
                        <a:pt x="3719" y="3646"/>
                      </a:lnTo>
                      <a:lnTo>
                        <a:pt x="3846" y="3500"/>
                      </a:lnTo>
                      <a:lnTo>
                        <a:pt x="3956" y="3354"/>
                      </a:lnTo>
                      <a:lnTo>
                        <a:pt x="4047" y="3190"/>
                      </a:lnTo>
                      <a:lnTo>
                        <a:pt x="4138" y="3026"/>
                      </a:lnTo>
                      <a:lnTo>
                        <a:pt x="4211" y="2844"/>
                      </a:lnTo>
                      <a:lnTo>
                        <a:pt x="4265" y="2644"/>
                      </a:lnTo>
                      <a:lnTo>
                        <a:pt x="4302" y="2461"/>
                      </a:lnTo>
                      <a:lnTo>
                        <a:pt x="4302" y="2461"/>
                      </a:lnTo>
                      <a:lnTo>
                        <a:pt x="3846" y="2479"/>
                      </a:lnTo>
                      <a:lnTo>
                        <a:pt x="3391" y="2498"/>
                      </a:lnTo>
                      <a:lnTo>
                        <a:pt x="3318" y="2698"/>
                      </a:lnTo>
                      <a:lnTo>
                        <a:pt x="3227" y="2880"/>
                      </a:lnTo>
                      <a:lnTo>
                        <a:pt x="3099" y="3044"/>
                      </a:lnTo>
                      <a:lnTo>
                        <a:pt x="2935" y="3172"/>
                      </a:lnTo>
                      <a:lnTo>
                        <a:pt x="2771" y="3281"/>
                      </a:lnTo>
                      <a:lnTo>
                        <a:pt x="2570" y="3372"/>
                      </a:lnTo>
                      <a:lnTo>
                        <a:pt x="2370" y="3427"/>
                      </a:lnTo>
                      <a:lnTo>
                        <a:pt x="2151" y="3445"/>
                      </a:lnTo>
                      <a:lnTo>
                        <a:pt x="2024" y="3445"/>
                      </a:lnTo>
                      <a:lnTo>
                        <a:pt x="1896" y="3427"/>
                      </a:lnTo>
                      <a:lnTo>
                        <a:pt x="1769" y="3391"/>
                      </a:lnTo>
                      <a:lnTo>
                        <a:pt x="1659" y="3336"/>
                      </a:lnTo>
                      <a:lnTo>
                        <a:pt x="1550" y="3281"/>
                      </a:lnTo>
                      <a:lnTo>
                        <a:pt x="1440" y="3227"/>
                      </a:lnTo>
                      <a:lnTo>
                        <a:pt x="1331" y="3154"/>
                      </a:lnTo>
                      <a:lnTo>
                        <a:pt x="1240" y="3063"/>
                      </a:lnTo>
                      <a:lnTo>
                        <a:pt x="1167" y="2972"/>
                      </a:lnTo>
                      <a:lnTo>
                        <a:pt x="1094" y="2880"/>
                      </a:lnTo>
                      <a:lnTo>
                        <a:pt x="1021" y="2771"/>
                      </a:lnTo>
                      <a:lnTo>
                        <a:pt x="967" y="2662"/>
                      </a:lnTo>
                      <a:lnTo>
                        <a:pt x="930" y="2534"/>
                      </a:lnTo>
                      <a:lnTo>
                        <a:pt x="894" y="2425"/>
                      </a:lnTo>
                      <a:lnTo>
                        <a:pt x="876" y="2297"/>
                      </a:lnTo>
                      <a:lnTo>
                        <a:pt x="876" y="2151"/>
                      </a:lnTo>
                      <a:lnTo>
                        <a:pt x="876" y="2024"/>
                      </a:lnTo>
                      <a:lnTo>
                        <a:pt x="894" y="1896"/>
                      </a:lnTo>
                      <a:lnTo>
                        <a:pt x="930" y="1769"/>
                      </a:lnTo>
                      <a:lnTo>
                        <a:pt x="967" y="1659"/>
                      </a:lnTo>
                      <a:lnTo>
                        <a:pt x="1021" y="1550"/>
                      </a:lnTo>
                      <a:lnTo>
                        <a:pt x="1094" y="1441"/>
                      </a:lnTo>
                      <a:lnTo>
                        <a:pt x="1167" y="1350"/>
                      </a:lnTo>
                      <a:lnTo>
                        <a:pt x="1240" y="1258"/>
                      </a:lnTo>
                      <a:lnTo>
                        <a:pt x="1331" y="1167"/>
                      </a:lnTo>
                      <a:lnTo>
                        <a:pt x="1440" y="1094"/>
                      </a:lnTo>
                      <a:lnTo>
                        <a:pt x="1550" y="1021"/>
                      </a:lnTo>
                      <a:lnTo>
                        <a:pt x="1659" y="967"/>
                      </a:lnTo>
                      <a:lnTo>
                        <a:pt x="1769" y="930"/>
                      </a:lnTo>
                      <a:lnTo>
                        <a:pt x="1896" y="894"/>
                      </a:lnTo>
                      <a:lnTo>
                        <a:pt x="2024" y="876"/>
                      </a:lnTo>
                      <a:lnTo>
                        <a:pt x="2151" y="876"/>
                      </a:lnTo>
                      <a:lnTo>
                        <a:pt x="2370" y="894"/>
                      </a:lnTo>
                      <a:lnTo>
                        <a:pt x="2589" y="37"/>
                      </a:lnTo>
                      <a:lnTo>
                        <a:pt x="237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6" name="Google Shape;1116;p6"/>
                <p:cNvSpPr/>
                <p:nvPr/>
              </p:nvSpPr>
              <p:spPr>
                <a:xfrm>
                  <a:off x="7488788" y="3143767"/>
                  <a:ext cx="289550" cy="745489"/>
                </a:xfrm>
                <a:custGeom>
                  <a:rect b="b" l="l" r="r" t="t"/>
                  <a:pathLst>
                    <a:path extrusionOk="0" h="13141" w="5104">
                      <a:moveTo>
                        <a:pt x="4866" y="1"/>
                      </a:moveTo>
                      <a:lnTo>
                        <a:pt x="4775" y="19"/>
                      </a:lnTo>
                      <a:lnTo>
                        <a:pt x="4702" y="74"/>
                      </a:lnTo>
                      <a:lnTo>
                        <a:pt x="4666" y="146"/>
                      </a:lnTo>
                      <a:lnTo>
                        <a:pt x="0" y="12831"/>
                      </a:lnTo>
                      <a:lnTo>
                        <a:pt x="0" y="12922"/>
                      </a:lnTo>
                      <a:lnTo>
                        <a:pt x="19" y="13013"/>
                      </a:lnTo>
                      <a:lnTo>
                        <a:pt x="73" y="13086"/>
                      </a:lnTo>
                      <a:lnTo>
                        <a:pt x="146" y="13123"/>
                      </a:lnTo>
                      <a:lnTo>
                        <a:pt x="219" y="13141"/>
                      </a:lnTo>
                      <a:lnTo>
                        <a:pt x="292" y="13141"/>
                      </a:lnTo>
                      <a:lnTo>
                        <a:pt x="347" y="13104"/>
                      </a:lnTo>
                      <a:lnTo>
                        <a:pt x="401" y="13050"/>
                      </a:lnTo>
                      <a:lnTo>
                        <a:pt x="438" y="12995"/>
                      </a:lnTo>
                      <a:lnTo>
                        <a:pt x="5085" y="311"/>
                      </a:lnTo>
                      <a:lnTo>
                        <a:pt x="5103" y="219"/>
                      </a:lnTo>
                      <a:lnTo>
                        <a:pt x="5085" y="128"/>
                      </a:lnTo>
                      <a:lnTo>
                        <a:pt x="5030" y="55"/>
                      </a:lnTo>
                      <a:lnTo>
                        <a:pt x="495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7" name="Google Shape;1117;p6"/>
                <p:cNvSpPr/>
                <p:nvPr/>
              </p:nvSpPr>
              <p:spPr>
                <a:xfrm>
                  <a:off x="7654211" y="3143767"/>
                  <a:ext cx="290571" cy="745489"/>
                </a:xfrm>
                <a:custGeom>
                  <a:rect b="b" l="l" r="r" t="t"/>
                  <a:pathLst>
                    <a:path extrusionOk="0" h="13141" w="5122">
                      <a:moveTo>
                        <a:pt x="164" y="1"/>
                      </a:moveTo>
                      <a:lnTo>
                        <a:pt x="73" y="55"/>
                      </a:lnTo>
                      <a:lnTo>
                        <a:pt x="37" y="128"/>
                      </a:lnTo>
                      <a:lnTo>
                        <a:pt x="0" y="219"/>
                      </a:lnTo>
                      <a:lnTo>
                        <a:pt x="19" y="311"/>
                      </a:lnTo>
                      <a:lnTo>
                        <a:pt x="4666" y="12995"/>
                      </a:lnTo>
                      <a:lnTo>
                        <a:pt x="4702" y="13050"/>
                      </a:lnTo>
                      <a:lnTo>
                        <a:pt x="4757" y="13104"/>
                      </a:lnTo>
                      <a:lnTo>
                        <a:pt x="4812" y="13141"/>
                      </a:lnTo>
                      <a:lnTo>
                        <a:pt x="4885" y="13141"/>
                      </a:lnTo>
                      <a:lnTo>
                        <a:pt x="4958" y="13123"/>
                      </a:lnTo>
                      <a:lnTo>
                        <a:pt x="5049" y="13086"/>
                      </a:lnTo>
                      <a:lnTo>
                        <a:pt x="5103" y="13013"/>
                      </a:lnTo>
                      <a:lnTo>
                        <a:pt x="5122" y="12922"/>
                      </a:lnTo>
                      <a:lnTo>
                        <a:pt x="5103" y="12831"/>
                      </a:lnTo>
                      <a:lnTo>
                        <a:pt x="456" y="146"/>
                      </a:lnTo>
                      <a:lnTo>
                        <a:pt x="401" y="74"/>
                      </a:lnTo>
                      <a:lnTo>
                        <a:pt x="328" y="19"/>
                      </a:ln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8" name="Google Shape;1118;p6"/>
                <p:cNvSpPr/>
                <p:nvPr/>
              </p:nvSpPr>
              <p:spPr>
                <a:xfrm>
                  <a:off x="7593227" y="3596639"/>
                  <a:ext cx="247116" cy="25869"/>
                </a:xfrm>
                <a:custGeom>
                  <a:rect b="b" l="l" r="r" t="t"/>
                  <a:pathLst>
                    <a:path extrusionOk="0" h="456" w="4356">
                      <a:moveTo>
                        <a:pt x="0" y="0"/>
                      </a:moveTo>
                      <a:lnTo>
                        <a:pt x="0" y="456"/>
                      </a:lnTo>
                      <a:lnTo>
                        <a:pt x="4356" y="456"/>
                      </a:lnTo>
                      <a:lnTo>
                        <a:pt x="435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9" name="Google Shape;1119;p6"/>
                <p:cNvSpPr/>
                <p:nvPr/>
              </p:nvSpPr>
              <p:spPr>
                <a:xfrm>
                  <a:off x="7516699" y="3109673"/>
                  <a:ext cx="392912" cy="64162"/>
                </a:xfrm>
                <a:custGeom>
                  <a:rect b="b" l="l" r="r" t="t"/>
                  <a:pathLst>
                    <a:path extrusionOk="0" h="1131" w="6926">
                      <a:moveTo>
                        <a:pt x="0" y="0"/>
                      </a:moveTo>
                      <a:lnTo>
                        <a:pt x="19" y="128"/>
                      </a:lnTo>
                      <a:lnTo>
                        <a:pt x="37" y="237"/>
                      </a:lnTo>
                      <a:lnTo>
                        <a:pt x="55" y="347"/>
                      </a:lnTo>
                      <a:lnTo>
                        <a:pt x="92" y="438"/>
                      </a:lnTo>
                      <a:lnTo>
                        <a:pt x="201" y="638"/>
                      </a:lnTo>
                      <a:lnTo>
                        <a:pt x="328" y="802"/>
                      </a:lnTo>
                      <a:lnTo>
                        <a:pt x="511" y="930"/>
                      </a:lnTo>
                      <a:lnTo>
                        <a:pt x="693" y="1039"/>
                      </a:lnTo>
                      <a:lnTo>
                        <a:pt x="802" y="1076"/>
                      </a:lnTo>
                      <a:lnTo>
                        <a:pt x="912" y="1112"/>
                      </a:lnTo>
                      <a:lnTo>
                        <a:pt x="1021" y="1130"/>
                      </a:lnTo>
                      <a:lnTo>
                        <a:pt x="5905" y="1130"/>
                      </a:lnTo>
                      <a:lnTo>
                        <a:pt x="6033" y="1112"/>
                      </a:lnTo>
                      <a:lnTo>
                        <a:pt x="6124" y="1076"/>
                      </a:lnTo>
                      <a:lnTo>
                        <a:pt x="6233" y="1039"/>
                      </a:lnTo>
                      <a:lnTo>
                        <a:pt x="6434" y="930"/>
                      </a:lnTo>
                      <a:lnTo>
                        <a:pt x="6598" y="802"/>
                      </a:lnTo>
                      <a:lnTo>
                        <a:pt x="6725" y="638"/>
                      </a:lnTo>
                      <a:lnTo>
                        <a:pt x="6835" y="438"/>
                      </a:lnTo>
                      <a:lnTo>
                        <a:pt x="6871" y="347"/>
                      </a:lnTo>
                      <a:lnTo>
                        <a:pt x="6889" y="237"/>
                      </a:lnTo>
                      <a:lnTo>
                        <a:pt x="6908" y="128"/>
                      </a:lnTo>
                      <a:lnTo>
                        <a:pt x="692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20" name="Google Shape;1120;p6"/>
            <p:cNvGrpSpPr/>
            <p:nvPr/>
          </p:nvGrpSpPr>
          <p:grpSpPr>
            <a:xfrm flipH="1">
              <a:off x="7367909" y="1515542"/>
              <a:ext cx="905647" cy="2286140"/>
              <a:chOff x="9807258" y="1237900"/>
              <a:chExt cx="1110815" cy="2794450"/>
            </a:xfrm>
          </p:grpSpPr>
          <p:sp>
            <p:nvSpPr>
              <p:cNvPr id="1121" name="Google Shape;1121;p6"/>
              <p:cNvSpPr/>
              <p:nvPr/>
            </p:nvSpPr>
            <p:spPr>
              <a:xfrm>
                <a:off x="9807258" y="3940550"/>
                <a:ext cx="1034100" cy="91800"/>
              </a:xfrm>
              <a:prstGeom prst="ellipse">
                <a:avLst/>
              </a:pr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22" name="Google Shape;1122;p6"/>
              <p:cNvSpPr/>
              <p:nvPr/>
            </p:nvSpPr>
            <p:spPr>
              <a:xfrm>
                <a:off x="9972070" y="1546464"/>
                <a:ext cx="442561" cy="512252"/>
              </a:xfrm>
              <a:custGeom>
                <a:rect b="b" l="l" r="r" t="t"/>
                <a:pathLst>
                  <a:path extrusionOk="0" h="13995" w="12091">
                    <a:moveTo>
                      <a:pt x="5398" y="0"/>
                    </a:moveTo>
                    <a:lnTo>
                      <a:pt x="4770" y="240"/>
                    </a:lnTo>
                    <a:lnTo>
                      <a:pt x="3291" y="813"/>
                    </a:lnTo>
                    <a:lnTo>
                      <a:pt x="2422" y="1165"/>
                    </a:lnTo>
                    <a:lnTo>
                      <a:pt x="1590" y="1516"/>
                    </a:lnTo>
                    <a:lnTo>
                      <a:pt x="851" y="1849"/>
                    </a:lnTo>
                    <a:lnTo>
                      <a:pt x="536" y="2015"/>
                    </a:lnTo>
                    <a:lnTo>
                      <a:pt x="278" y="2163"/>
                    </a:lnTo>
                    <a:lnTo>
                      <a:pt x="185" y="2237"/>
                    </a:lnTo>
                    <a:lnTo>
                      <a:pt x="111" y="2329"/>
                    </a:lnTo>
                    <a:lnTo>
                      <a:pt x="56" y="2477"/>
                    </a:lnTo>
                    <a:lnTo>
                      <a:pt x="19" y="2625"/>
                    </a:lnTo>
                    <a:lnTo>
                      <a:pt x="0" y="2810"/>
                    </a:lnTo>
                    <a:lnTo>
                      <a:pt x="0" y="3032"/>
                    </a:lnTo>
                    <a:lnTo>
                      <a:pt x="0" y="3254"/>
                    </a:lnTo>
                    <a:lnTo>
                      <a:pt x="19" y="3513"/>
                    </a:lnTo>
                    <a:lnTo>
                      <a:pt x="74" y="4067"/>
                    </a:lnTo>
                    <a:lnTo>
                      <a:pt x="185" y="4714"/>
                    </a:lnTo>
                    <a:lnTo>
                      <a:pt x="333" y="5380"/>
                    </a:lnTo>
                    <a:lnTo>
                      <a:pt x="499" y="6101"/>
                    </a:lnTo>
                    <a:lnTo>
                      <a:pt x="684" y="6859"/>
                    </a:lnTo>
                    <a:lnTo>
                      <a:pt x="906" y="7617"/>
                    </a:lnTo>
                    <a:lnTo>
                      <a:pt x="1350" y="9114"/>
                    </a:lnTo>
                    <a:lnTo>
                      <a:pt x="1775" y="10519"/>
                    </a:lnTo>
                    <a:lnTo>
                      <a:pt x="2145" y="11739"/>
                    </a:lnTo>
                    <a:lnTo>
                      <a:pt x="2367" y="12460"/>
                    </a:lnTo>
                    <a:lnTo>
                      <a:pt x="2515" y="12941"/>
                    </a:lnTo>
                    <a:lnTo>
                      <a:pt x="2570" y="13089"/>
                    </a:lnTo>
                    <a:lnTo>
                      <a:pt x="2662" y="13218"/>
                    </a:lnTo>
                    <a:lnTo>
                      <a:pt x="2792" y="13329"/>
                    </a:lnTo>
                    <a:lnTo>
                      <a:pt x="2958" y="13440"/>
                    </a:lnTo>
                    <a:lnTo>
                      <a:pt x="3162" y="13533"/>
                    </a:lnTo>
                    <a:lnTo>
                      <a:pt x="3383" y="13625"/>
                    </a:lnTo>
                    <a:lnTo>
                      <a:pt x="3624" y="13699"/>
                    </a:lnTo>
                    <a:lnTo>
                      <a:pt x="3901" y="13773"/>
                    </a:lnTo>
                    <a:lnTo>
                      <a:pt x="4197" y="13828"/>
                    </a:lnTo>
                    <a:lnTo>
                      <a:pt x="4511" y="13884"/>
                    </a:lnTo>
                    <a:lnTo>
                      <a:pt x="5177" y="13958"/>
                    </a:lnTo>
                    <a:lnTo>
                      <a:pt x="5879" y="13995"/>
                    </a:lnTo>
                    <a:lnTo>
                      <a:pt x="6803" y="13995"/>
                    </a:lnTo>
                    <a:lnTo>
                      <a:pt x="7488" y="13976"/>
                    </a:lnTo>
                    <a:lnTo>
                      <a:pt x="8135" y="13921"/>
                    </a:lnTo>
                    <a:lnTo>
                      <a:pt x="8726" y="13847"/>
                    </a:lnTo>
                    <a:lnTo>
                      <a:pt x="9244" y="13754"/>
                    </a:lnTo>
                    <a:lnTo>
                      <a:pt x="9429" y="13699"/>
                    </a:lnTo>
                    <a:lnTo>
                      <a:pt x="9743" y="13588"/>
                    </a:lnTo>
                    <a:lnTo>
                      <a:pt x="9872" y="13533"/>
                    </a:lnTo>
                    <a:lnTo>
                      <a:pt x="9983" y="13477"/>
                    </a:lnTo>
                    <a:lnTo>
                      <a:pt x="10076" y="13422"/>
                    </a:lnTo>
                    <a:lnTo>
                      <a:pt x="10131" y="13348"/>
                    </a:lnTo>
                    <a:lnTo>
                      <a:pt x="10168" y="13292"/>
                    </a:lnTo>
                    <a:lnTo>
                      <a:pt x="10168" y="13218"/>
                    </a:lnTo>
                    <a:lnTo>
                      <a:pt x="10150" y="12664"/>
                    </a:lnTo>
                    <a:lnTo>
                      <a:pt x="10131" y="12146"/>
                    </a:lnTo>
                    <a:lnTo>
                      <a:pt x="10150" y="11628"/>
                    </a:lnTo>
                    <a:lnTo>
                      <a:pt x="10168" y="11148"/>
                    </a:lnTo>
                    <a:lnTo>
                      <a:pt x="10187" y="10981"/>
                    </a:lnTo>
                    <a:lnTo>
                      <a:pt x="10261" y="10334"/>
                    </a:lnTo>
                    <a:lnTo>
                      <a:pt x="10371" y="9743"/>
                    </a:lnTo>
                    <a:lnTo>
                      <a:pt x="10408" y="9576"/>
                    </a:lnTo>
                    <a:lnTo>
                      <a:pt x="10501" y="9096"/>
                    </a:lnTo>
                    <a:lnTo>
                      <a:pt x="10630" y="8652"/>
                    </a:lnTo>
                    <a:lnTo>
                      <a:pt x="10760" y="8227"/>
                    </a:lnTo>
                    <a:lnTo>
                      <a:pt x="10889" y="7820"/>
                    </a:lnTo>
                    <a:lnTo>
                      <a:pt x="10945" y="7654"/>
                    </a:lnTo>
                    <a:lnTo>
                      <a:pt x="11185" y="7044"/>
                    </a:lnTo>
                    <a:lnTo>
                      <a:pt x="11425" y="6471"/>
                    </a:lnTo>
                    <a:lnTo>
                      <a:pt x="11629" y="5953"/>
                    </a:lnTo>
                    <a:lnTo>
                      <a:pt x="11813" y="5472"/>
                    </a:lnTo>
                    <a:lnTo>
                      <a:pt x="11961" y="5010"/>
                    </a:lnTo>
                    <a:lnTo>
                      <a:pt x="12017" y="4807"/>
                    </a:lnTo>
                    <a:lnTo>
                      <a:pt x="12072" y="4603"/>
                    </a:lnTo>
                    <a:lnTo>
                      <a:pt x="12091" y="4400"/>
                    </a:lnTo>
                    <a:lnTo>
                      <a:pt x="12091" y="4215"/>
                    </a:lnTo>
                    <a:lnTo>
                      <a:pt x="12091" y="4012"/>
                    </a:lnTo>
                    <a:lnTo>
                      <a:pt x="12054" y="3827"/>
                    </a:lnTo>
                    <a:lnTo>
                      <a:pt x="12017" y="3697"/>
                    </a:lnTo>
                    <a:lnTo>
                      <a:pt x="11943" y="3550"/>
                    </a:lnTo>
                    <a:lnTo>
                      <a:pt x="11850" y="3402"/>
                    </a:lnTo>
                    <a:lnTo>
                      <a:pt x="11721" y="3254"/>
                    </a:lnTo>
                    <a:lnTo>
                      <a:pt x="11592" y="3087"/>
                    </a:lnTo>
                    <a:lnTo>
                      <a:pt x="11444" y="2939"/>
                    </a:lnTo>
                    <a:lnTo>
                      <a:pt x="11092" y="2607"/>
                    </a:lnTo>
                    <a:lnTo>
                      <a:pt x="10704" y="2292"/>
                    </a:lnTo>
                    <a:lnTo>
                      <a:pt x="10298" y="1997"/>
                    </a:lnTo>
                    <a:lnTo>
                      <a:pt x="9872" y="1701"/>
                    </a:lnTo>
                    <a:lnTo>
                      <a:pt x="9466" y="1424"/>
                    </a:lnTo>
                    <a:lnTo>
                      <a:pt x="9336" y="1350"/>
                    </a:lnTo>
                    <a:lnTo>
                      <a:pt x="8874" y="1054"/>
                    </a:lnTo>
                    <a:lnTo>
                      <a:pt x="8504" y="850"/>
                    </a:lnTo>
                    <a:lnTo>
                      <a:pt x="8153" y="647"/>
                    </a:lnTo>
                    <a:lnTo>
                      <a:pt x="53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6"/>
              <p:cNvSpPr/>
              <p:nvPr/>
            </p:nvSpPr>
            <p:spPr>
              <a:xfrm>
                <a:off x="10028915" y="1975451"/>
                <a:ext cx="346479" cy="216577"/>
              </a:xfrm>
              <a:custGeom>
                <a:rect b="b" l="l" r="r" t="t"/>
                <a:pathLst>
                  <a:path extrusionOk="0" h="5917" w="9466">
                    <a:moveTo>
                      <a:pt x="573" y="1"/>
                    </a:moveTo>
                    <a:lnTo>
                      <a:pt x="573" y="93"/>
                    </a:lnTo>
                    <a:lnTo>
                      <a:pt x="610" y="334"/>
                    </a:lnTo>
                    <a:lnTo>
                      <a:pt x="629" y="740"/>
                    </a:lnTo>
                    <a:lnTo>
                      <a:pt x="610" y="1276"/>
                    </a:lnTo>
                    <a:lnTo>
                      <a:pt x="610" y="1591"/>
                    </a:lnTo>
                    <a:lnTo>
                      <a:pt x="573" y="1942"/>
                    </a:lnTo>
                    <a:lnTo>
                      <a:pt x="536" y="2330"/>
                    </a:lnTo>
                    <a:lnTo>
                      <a:pt x="462" y="2737"/>
                    </a:lnTo>
                    <a:lnTo>
                      <a:pt x="388" y="3181"/>
                    </a:lnTo>
                    <a:lnTo>
                      <a:pt x="278" y="3643"/>
                    </a:lnTo>
                    <a:lnTo>
                      <a:pt x="148" y="4123"/>
                    </a:lnTo>
                    <a:lnTo>
                      <a:pt x="0" y="4641"/>
                    </a:lnTo>
                    <a:lnTo>
                      <a:pt x="167" y="4770"/>
                    </a:lnTo>
                    <a:lnTo>
                      <a:pt x="370" y="4900"/>
                    </a:lnTo>
                    <a:lnTo>
                      <a:pt x="647" y="5066"/>
                    </a:lnTo>
                    <a:lnTo>
                      <a:pt x="1017" y="5251"/>
                    </a:lnTo>
                    <a:lnTo>
                      <a:pt x="1442" y="5436"/>
                    </a:lnTo>
                    <a:lnTo>
                      <a:pt x="1941" y="5602"/>
                    </a:lnTo>
                    <a:lnTo>
                      <a:pt x="2219" y="5676"/>
                    </a:lnTo>
                    <a:lnTo>
                      <a:pt x="2514" y="5750"/>
                    </a:lnTo>
                    <a:lnTo>
                      <a:pt x="2829" y="5806"/>
                    </a:lnTo>
                    <a:lnTo>
                      <a:pt x="3161" y="5861"/>
                    </a:lnTo>
                    <a:lnTo>
                      <a:pt x="3513" y="5898"/>
                    </a:lnTo>
                    <a:lnTo>
                      <a:pt x="3882" y="5917"/>
                    </a:lnTo>
                    <a:lnTo>
                      <a:pt x="4252" y="5917"/>
                    </a:lnTo>
                    <a:lnTo>
                      <a:pt x="4659" y="5898"/>
                    </a:lnTo>
                    <a:lnTo>
                      <a:pt x="5066" y="5861"/>
                    </a:lnTo>
                    <a:lnTo>
                      <a:pt x="5491" y="5806"/>
                    </a:lnTo>
                    <a:lnTo>
                      <a:pt x="5935" y="5713"/>
                    </a:lnTo>
                    <a:lnTo>
                      <a:pt x="6397" y="5602"/>
                    </a:lnTo>
                    <a:lnTo>
                      <a:pt x="6877" y="5473"/>
                    </a:lnTo>
                    <a:lnTo>
                      <a:pt x="7358" y="5307"/>
                    </a:lnTo>
                    <a:lnTo>
                      <a:pt x="7876" y="5103"/>
                    </a:lnTo>
                    <a:lnTo>
                      <a:pt x="8393" y="4881"/>
                    </a:lnTo>
                    <a:lnTo>
                      <a:pt x="8929" y="4623"/>
                    </a:lnTo>
                    <a:lnTo>
                      <a:pt x="9466" y="4327"/>
                    </a:lnTo>
                    <a:lnTo>
                      <a:pt x="8948" y="2607"/>
                    </a:lnTo>
                    <a:lnTo>
                      <a:pt x="8911" y="2441"/>
                    </a:lnTo>
                    <a:lnTo>
                      <a:pt x="8615" y="1498"/>
                    </a:lnTo>
                    <a:lnTo>
                      <a:pt x="7229" y="1239"/>
                    </a:lnTo>
                    <a:lnTo>
                      <a:pt x="7025" y="1202"/>
                    </a:lnTo>
                    <a:lnTo>
                      <a:pt x="5842" y="981"/>
                    </a:lnTo>
                    <a:lnTo>
                      <a:pt x="5676" y="944"/>
                    </a:lnTo>
                    <a:lnTo>
                      <a:pt x="592" y="19"/>
                    </a:lnTo>
                    <a:lnTo>
                      <a:pt x="5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6"/>
              <p:cNvSpPr/>
              <p:nvPr/>
            </p:nvSpPr>
            <p:spPr>
              <a:xfrm>
                <a:off x="10101974" y="1586361"/>
                <a:ext cx="168555" cy="232133"/>
              </a:xfrm>
              <a:custGeom>
                <a:rect b="b" l="l" r="r" t="t"/>
                <a:pathLst>
                  <a:path extrusionOk="0" h="6342" w="4605">
                    <a:moveTo>
                      <a:pt x="389" y="1"/>
                    </a:moveTo>
                    <a:lnTo>
                      <a:pt x="75" y="19"/>
                    </a:lnTo>
                    <a:lnTo>
                      <a:pt x="38" y="38"/>
                    </a:lnTo>
                    <a:lnTo>
                      <a:pt x="19" y="56"/>
                    </a:lnTo>
                    <a:lnTo>
                      <a:pt x="1" y="112"/>
                    </a:lnTo>
                    <a:lnTo>
                      <a:pt x="1" y="149"/>
                    </a:lnTo>
                    <a:lnTo>
                      <a:pt x="19" y="167"/>
                    </a:lnTo>
                    <a:lnTo>
                      <a:pt x="38" y="186"/>
                    </a:lnTo>
                    <a:lnTo>
                      <a:pt x="75" y="186"/>
                    </a:lnTo>
                    <a:lnTo>
                      <a:pt x="389" y="167"/>
                    </a:lnTo>
                    <a:lnTo>
                      <a:pt x="703" y="167"/>
                    </a:lnTo>
                    <a:lnTo>
                      <a:pt x="1018" y="186"/>
                    </a:lnTo>
                    <a:lnTo>
                      <a:pt x="1332" y="241"/>
                    </a:lnTo>
                    <a:lnTo>
                      <a:pt x="1646" y="297"/>
                    </a:lnTo>
                    <a:lnTo>
                      <a:pt x="1942" y="408"/>
                    </a:lnTo>
                    <a:lnTo>
                      <a:pt x="2238" y="518"/>
                    </a:lnTo>
                    <a:lnTo>
                      <a:pt x="2515" y="666"/>
                    </a:lnTo>
                    <a:lnTo>
                      <a:pt x="2774" y="814"/>
                    </a:lnTo>
                    <a:lnTo>
                      <a:pt x="3033" y="999"/>
                    </a:lnTo>
                    <a:lnTo>
                      <a:pt x="3273" y="1202"/>
                    </a:lnTo>
                    <a:lnTo>
                      <a:pt x="3513" y="1424"/>
                    </a:lnTo>
                    <a:lnTo>
                      <a:pt x="3717" y="1665"/>
                    </a:lnTo>
                    <a:lnTo>
                      <a:pt x="3902" y="1923"/>
                    </a:lnTo>
                    <a:lnTo>
                      <a:pt x="4049" y="2182"/>
                    </a:lnTo>
                    <a:lnTo>
                      <a:pt x="4197" y="2478"/>
                    </a:lnTo>
                    <a:lnTo>
                      <a:pt x="4290" y="2755"/>
                    </a:lnTo>
                    <a:lnTo>
                      <a:pt x="4364" y="3014"/>
                    </a:lnTo>
                    <a:lnTo>
                      <a:pt x="4419" y="3291"/>
                    </a:lnTo>
                    <a:lnTo>
                      <a:pt x="4419" y="3587"/>
                    </a:lnTo>
                    <a:lnTo>
                      <a:pt x="4419" y="3865"/>
                    </a:lnTo>
                    <a:lnTo>
                      <a:pt x="4382" y="4142"/>
                    </a:lnTo>
                    <a:lnTo>
                      <a:pt x="4327" y="4419"/>
                    </a:lnTo>
                    <a:lnTo>
                      <a:pt x="4234" y="4678"/>
                    </a:lnTo>
                    <a:lnTo>
                      <a:pt x="4123" y="4918"/>
                    </a:lnTo>
                    <a:lnTo>
                      <a:pt x="3994" y="5159"/>
                    </a:lnTo>
                    <a:lnTo>
                      <a:pt x="3828" y="5399"/>
                    </a:lnTo>
                    <a:lnTo>
                      <a:pt x="3643" y="5602"/>
                    </a:lnTo>
                    <a:lnTo>
                      <a:pt x="3439" y="5787"/>
                    </a:lnTo>
                    <a:lnTo>
                      <a:pt x="3218" y="5935"/>
                    </a:lnTo>
                    <a:lnTo>
                      <a:pt x="2959" y="6065"/>
                    </a:lnTo>
                    <a:lnTo>
                      <a:pt x="2681" y="6175"/>
                    </a:lnTo>
                    <a:lnTo>
                      <a:pt x="2644" y="6194"/>
                    </a:lnTo>
                    <a:lnTo>
                      <a:pt x="2626" y="6212"/>
                    </a:lnTo>
                    <a:lnTo>
                      <a:pt x="2626" y="6286"/>
                    </a:lnTo>
                    <a:lnTo>
                      <a:pt x="2663" y="6323"/>
                    </a:lnTo>
                    <a:lnTo>
                      <a:pt x="2700" y="6342"/>
                    </a:lnTo>
                    <a:lnTo>
                      <a:pt x="2718" y="6342"/>
                    </a:lnTo>
                    <a:lnTo>
                      <a:pt x="2940" y="6249"/>
                    </a:lnTo>
                    <a:lnTo>
                      <a:pt x="3144" y="6157"/>
                    </a:lnTo>
                    <a:lnTo>
                      <a:pt x="3328" y="6046"/>
                    </a:lnTo>
                    <a:lnTo>
                      <a:pt x="3513" y="5935"/>
                    </a:lnTo>
                    <a:lnTo>
                      <a:pt x="3680" y="5787"/>
                    </a:lnTo>
                    <a:lnTo>
                      <a:pt x="3828" y="5639"/>
                    </a:lnTo>
                    <a:lnTo>
                      <a:pt x="3975" y="5473"/>
                    </a:lnTo>
                    <a:lnTo>
                      <a:pt x="4105" y="5288"/>
                    </a:lnTo>
                    <a:lnTo>
                      <a:pt x="4216" y="5103"/>
                    </a:lnTo>
                    <a:lnTo>
                      <a:pt x="4327" y="4900"/>
                    </a:lnTo>
                    <a:lnTo>
                      <a:pt x="4419" y="4696"/>
                    </a:lnTo>
                    <a:lnTo>
                      <a:pt x="4475" y="4493"/>
                    </a:lnTo>
                    <a:lnTo>
                      <a:pt x="4549" y="4290"/>
                    </a:lnTo>
                    <a:lnTo>
                      <a:pt x="4586" y="4068"/>
                    </a:lnTo>
                    <a:lnTo>
                      <a:pt x="4604" y="3846"/>
                    </a:lnTo>
                    <a:lnTo>
                      <a:pt x="4604" y="3624"/>
                    </a:lnTo>
                    <a:lnTo>
                      <a:pt x="4604" y="3384"/>
                    </a:lnTo>
                    <a:lnTo>
                      <a:pt x="4567" y="3125"/>
                    </a:lnTo>
                    <a:lnTo>
                      <a:pt x="4512" y="2885"/>
                    </a:lnTo>
                    <a:lnTo>
                      <a:pt x="4438" y="2663"/>
                    </a:lnTo>
                    <a:lnTo>
                      <a:pt x="4345" y="2423"/>
                    </a:lnTo>
                    <a:lnTo>
                      <a:pt x="4253" y="2201"/>
                    </a:lnTo>
                    <a:lnTo>
                      <a:pt x="4123" y="1979"/>
                    </a:lnTo>
                    <a:lnTo>
                      <a:pt x="3994" y="1776"/>
                    </a:lnTo>
                    <a:lnTo>
                      <a:pt x="3846" y="1572"/>
                    </a:lnTo>
                    <a:lnTo>
                      <a:pt x="3698" y="1387"/>
                    </a:lnTo>
                    <a:lnTo>
                      <a:pt x="3513" y="1202"/>
                    </a:lnTo>
                    <a:lnTo>
                      <a:pt x="3347" y="1036"/>
                    </a:lnTo>
                    <a:lnTo>
                      <a:pt x="3144" y="888"/>
                    </a:lnTo>
                    <a:lnTo>
                      <a:pt x="2959" y="740"/>
                    </a:lnTo>
                    <a:lnTo>
                      <a:pt x="2737" y="611"/>
                    </a:lnTo>
                    <a:lnTo>
                      <a:pt x="2534" y="481"/>
                    </a:lnTo>
                    <a:lnTo>
                      <a:pt x="2238" y="352"/>
                    </a:lnTo>
                    <a:lnTo>
                      <a:pt x="1942" y="223"/>
                    </a:lnTo>
                    <a:lnTo>
                      <a:pt x="1646" y="130"/>
                    </a:lnTo>
                    <a:lnTo>
                      <a:pt x="1332" y="56"/>
                    </a:lnTo>
                    <a:lnTo>
                      <a:pt x="1018" y="19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6"/>
              <p:cNvSpPr/>
              <p:nvPr/>
            </p:nvSpPr>
            <p:spPr>
              <a:xfrm>
                <a:off x="10295531" y="1584348"/>
                <a:ext cx="77158" cy="248385"/>
              </a:xfrm>
              <a:custGeom>
                <a:rect b="b" l="l" r="r" t="t"/>
                <a:pathLst>
                  <a:path extrusionOk="0" h="6786" w="2108">
                    <a:moveTo>
                      <a:pt x="1054" y="0"/>
                    </a:moveTo>
                    <a:lnTo>
                      <a:pt x="887" y="37"/>
                    </a:lnTo>
                    <a:lnTo>
                      <a:pt x="740" y="111"/>
                    </a:lnTo>
                    <a:lnTo>
                      <a:pt x="610" y="204"/>
                    </a:lnTo>
                    <a:lnTo>
                      <a:pt x="499" y="315"/>
                    </a:lnTo>
                    <a:lnTo>
                      <a:pt x="407" y="444"/>
                    </a:lnTo>
                    <a:lnTo>
                      <a:pt x="314" y="592"/>
                    </a:lnTo>
                    <a:lnTo>
                      <a:pt x="259" y="758"/>
                    </a:lnTo>
                    <a:lnTo>
                      <a:pt x="203" y="925"/>
                    </a:lnTo>
                    <a:lnTo>
                      <a:pt x="111" y="1257"/>
                    </a:lnTo>
                    <a:lnTo>
                      <a:pt x="56" y="1572"/>
                    </a:lnTo>
                    <a:lnTo>
                      <a:pt x="19" y="1904"/>
                    </a:lnTo>
                    <a:lnTo>
                      <a:pt x="0" y="2219"/>
                    </a:lnTo>
                    <a:lnTo>
                      <a:pt x="0" y="2552"/>
                    </a:lnTo>
                    <a:lnTo>
                      <a:pt x="19" y="2884"/>
                    </a:lnTo>
                    <a:lnTo>
                      <a:pt x="56" y="3217"/>
                    </a:lnTo>
                    <a:lnTo>
                      <a:pt x="111" y="3531"/>
                    </a:lnTo>
                    <a:lnTo>
                      <a:pt x="185" y="3864"/>
                    </a:lnTo>
                    <a:lnTo>
                      <a:pt x="277" y="4178"/>
                    </a:lnTo>
                    <a:lnTo>
                      <a:pt x="425" y="4548"/>
                    </a:lnTo>
                    <a:lnTo>
                      <a:pt x="592" y="4918"/>
                    </a:lnTo>
                    <a:lnTo>
                      <a:pt x="777" y="5269"/>
                    </a:lnTo>
                    <a:lnTo>
                      <a:pt x="980" y="5602"/>
                    </a:lnTo>
                    <a:lnTo>
                      <a:pt x="1220" y="5916"/>
                    </a:lnTo>
                    <a:lnTo>
                      <a:pt x="1479" y="6230"/>
                    </a:lnTo>
                    <a:lnTo>
                      <a:pt x="1756" y="6508"/>
                    </a:lnTo>
                    <a:lnTo>
                      <a:pt x="2052" y="6785"/>
                    </a:lnTo>
                    <a:lnTo>
                      <a:pt x="2108" y="6619"/>
                    </a:lnTo>
                    <a:lnTo>
                      <a:pt x="1867" y="6397"/>
                    </a:lnTo>
                    <a:lnTo>
                      <a:pt x="1627" y="6157"/>
                    </a:lnTo>
                    <a:lnTo>
                      <a:pt x="1405" y="5898"/>
                    </a:lnTo>
                    <a:lnTo>
                      <a:pt x="1202" y="5639"/>
                    </a:lnTo>
                    <a:lnTo>
                      <a:pt x="1017" y="5362"/>
                    </a:lnTo>
                    <a:lnTo>
                      <a:pt x="850" y="5084"/>
                    </a:lnTo>
                    <a:lnTo>
                      <a:pt x="703" y="4788"/>
                    </a:lnTo>
                    <a:lnTo>
                      <a:pt x="555" y="4474"/>
                    </a:lnTo>
                    <a:lnTo>
                      <a:pt x="462" y="4197"/>
                    </a:lnTo>
                    <a:lnTo>
                      <a:pt x="370" y="3920"/>
                    </a:lnTo>
                    <a:lnTo>
                      <a:pt x="296" y="3624"/>
                    </a:lnTo>
                    <a:lnTo>
                      <a:pt x="240" y="3328"/>
                    </a:lnTo>
                    <a:lnTo>
                      <a:pt x="203" y="3032"/>
                    </a:lnTo>
                    <a:lnTo>
                      <a:pt x="166" y="2736"/>
                    </a:lnTo>
                    <a:lnTo>
                      <a:pt x="166" y="2441"/>
                    </a:lnTo>
                    <a:lnTo>
                      <a:pt x="166" y="2145"/>
                    </a:lnTo>
                    <a:lnTo>
                      <a:pt x="203" y="1738"/>
                    </a:lnTo>
                    <a:lnTo>
                      <a:pt x="222" y="1498"/>
                    </a:lnTo>
                    <a:lnTo>
                      <a:pt x="259" y="1257"/>
                    </a:lnTo>
                    <a:lnTo>
                      <a:pt x="314" y="1017"/>
                    </a:lnTo>
                    <a:lnTo>
                      <a:pt x="388" y="777"/>
                    </a:lnTo>
                    <a:lnTo>
                      <a:pt x="499" y="573"/>
                    </a:lnTo>
                    <a:lnTo>
                      <a:pt x="555" y="481"/>
                    </a:lnTo>
                    <a:lnTo>
                      <a:pt x="629" y="389"/>
                    </a:lnTo>
                    <a:lnTo>
                      <a:pt x="721" y="315"/>
                    </a:lnTo>
                    <a:lnTo>
                      <a:pt x="813" y="241"/>
                    </a:lnTo>
                    <a:lnTo>
                      <a:pt x="924" y="185"/>
                    </a:lnTo>
                    <a:lnTo>
                      <a:pt x="1054" y="167"/>
                    </a:lnTo>
                    <a:lnTo>
                      <a:pt x="1091" y="148"/>
                    </a:lnTo>
                    <a:lnTo>
                      <a:pt x="1109" y="130"/>
                    </a:lnTo>
                    <a:lnTo>
                      <a:pt x="1128" y="74"/>
                    </a:lnTo>
                    <a:lnTo>
                      <a:pt x="1128" y="56"/>
                    </a:lnTo>
                    <a:lnTo>
                      <a:pt x="1109" y="19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6"/>
              <p:cNvSpPr/>
              <p:nvPr/>
            </p:nvSpPr>
            <p:spPr>
              <a:xfrm>
                <a:off x="10156806" y="1857040"/>
                <a:ext cx="196263" cy="61602"/>
              </a:xfrm>
              <a:custGeom>
                <a:rect b="b" l="l" r="r" t="t"/>
                <a:pathLst>
                  <a:path extrusionOk="0" h="1683" w="5362">
                    <a:moveTo>
                      <a:pt x="2348" y="1"/>
                    </a:moveTo>
                    <a:lnTo>
                      <a:pt x="2071" y="19"/>
                    </a:lnTo>
                    <a:lnTo>
                      <a:pt x="1793" y="75"/>
                    </a:lnTo>
                    <a:lnTo>
                      <a:pt x="1535" y="148"/>
                    </a:lnTo>
                    <a:lnTo>
                      <a:pt x="1276" y="241"/>
                    </a:lnTo>
                    <a:lnTo>
                      <a:pt x="1036" y="352"/>
                    </a:lnTo>
                    <a:lnTo>
                      <a:pt x="814" y="500"/>
                    </a:lnTo>
                    <a:lnTo>
                      <a:pt x="610" y="666"/>
                    </a:lnTo>
                    <a:lnTo>
                      <a:pt x="407" y="869"/>
                    </a:lnTo>
                    <a:lnTo>
                      <a:pt x="241" y="1073"/>
                    </a:lnTo>
                    <a:lnTo>
                      <a:pt x="111" y="1332"/>
                    </a:lnTo>
                    <a:lnTo>
                      <a:pt x="0" y="1590"/>
                    </a:lnTo>
                    <a:lnTo>
                      <a:pt x="0" y="1627"/>
                    </a:lnTo>
                    <a:lnTo>
                      <a:pt x="0" y="1664"/>
                    </a:lnTo>
                    <a:lnTo>
                      <a:pt x="19" y="1683"/>
                    </a:lnTo>
                    <a:lnTo>
                      <a:pt x="111" y="1683"/>
                    </a:lnTo>
                    <a:lnTo>
                      <a:pt x="130" y="1664"/>
                    </a:lnTo>
                    <a:lnTo>
                      <a:pt x="148" y="1646"/>
                    </a:lnTo>
                    <a:lnTo>
                      <a:pt x="259" y="1369"/>
                    </a:lnTo>
                    <a:lnTo>
                      <a:pt x="407" y="1128"/>
                    </a:lnTo>
                    <a:lnTo>
                      <a:pt x="592" y="925"/>
                    </a:lnTo>
                    <a:lnTo>
                      <a:pt x="795" y="722"/>
                    </a:lnTo>
                    <a:lnTo>
                      <a:pt x="1017" y="574"/>
                    </a:lnTo>
                    <a:lnTo>
                      <a:pt x="1257" y="426"/>
                    </a:lnTo>
                    <a:lnTo>
                      <a:pt x="1516" y="315"/>
                    </a:lnTo>
                    <a:lnTo>
                      <a:pt x="1793" y="222"/>
                    </a:lnTo>
                    <a:lnTo>
                      <a:pt x="2089" y="167"/>
                    </a:lnTo>
                    <a:lnTo>
                      <a:pt x="2385" y="148"/>
                    </a:lnTo>
                    <a:lnTo>
                      <a:pt x="2699" y="148"/>
                    </a:lnTo>
                    <a:lnTo>
                      <a:pt x="2995" y="167"/>
                    </a:lnTo>
                    <a:lnTo>
                      <a:pt x="3291" y="241"/>
                    </a:lnTo>
                    <a:lnTo>
                      <a:pt x="3587" y="315"/>
                    </a:lnTo>
                    <a:lnTo>
                      <a:pt x="3864" y="407"/>
                    </a:lnTo>
                    <a:lnTo>
                      <a:pt x="4141" y="537"/>
                    </a:lnTo>
                    <a:lnTo>
                      <a:pt x="4456" y="703"/>
                    </a:lnTo>
                    <a:lnTo>
                      <a:pt x="4751" y="869"/>
                    </a:lnTo>
                    <a:lnTo>
                      <a:pt x="5029" y="1054"/>
                    </a:lnTo>
                    <a:lnTo>
                      <a:pt x="5324" y="1258"/>
                    </a:lnTo>
                    <a:lnTo>
                      <a:pt x="5361" y="1091"/>
                    </a:lnTo>
                    <a:lnTo>
                      <a:pt x="4973" y="814"/>
                    </a:lnTo>
                    <a:lnTo>
                      <a:pt x="4567" y="574"/>
                    </a:lnTo>
                    <a:lnTo>
                      <a:pt x="4160" y="370"/>
                    </a:lnTo>
                    <a:lnTo>
                      <a:pt x="3938" y="278"/>
                    </a:lnTo>
                    <a:lnTo>
                      <a:pt x="3716" y="185"/>
                    </a:lnTo>
                    <a:lnTo>
                      <a:pt x="3457" y="112"/>
                    </a:lnTo>
                    <a:lnTo>
                      <a:pt x="3180" y="56"/>
                    </a:lnTo>
                    <a:lnTo>
                      <a:pt x="2903" y="19"/>
                    </a:lnTo>
                    <a:lnTo>
                      <a:pt x="2625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6"/>
              <p:cNvSpPr/>
              <p:nvPr/>
            </p:nvSpPr>
            <p:spPr>
              <a:xfrm>
                <a:off x="10130415" y="1931491"/>
                <a:ext cx="113029" cy="166468"/>
              </a:xfrm>
              <a:custGeom>
                <a:rect b="b" l="l" r="r" t="t"/>
                <a:pathLst>
                  <a:path extrusionOk="0" h="4548" w="3088">
                    <a:moveTo>
                      <a:pt x="1202" y="0"/>
                    </a:moveTo>
                    <a:lnTo>
                      <a:pt x="962" y="19"/>
                    </a:lnTo>
                    <a:lnTo>
                      <a:pt x="740" y="93"/>
                    </a:lnTo>
                    <a:lnTo>
                      <a:pt x="518" y="185"/>
                    </a:lnTo>
                    <a:lnTo>
                      <a:pt x="315" y="314"/>
                    </a:lnTo>
                    <a:lnTo>
                      <a:pt x="148" y="481"/>
                    </a:lnTo>
                    <a:lnTo>
                      <a:pt x="74" y="573"/>
                    </a:lnTo>
                    <a:lnTo>
                      <a:pt x="0" y="684"/>
                    </a:lnTo>
                    <a:lnTo>
                      <a:pt x="0" y="721"/>
                    </a:lnTo>
                    <a:lnTo>
                      <a:pt x="0" y="740"/>
                    </a:lnTo>
                    <a:lnTo>
                      <a:pt x="37" y="795"/>
                    </a:lnTo>
                    <a:lnTo>
                      <a:pt x="93" y="814"/>
                    </a:lnTo>
                    <a:lnTo>
                      <a:pt x="130" y="795"/>
                    </a:lnTo>
                    <a:lnTo>
                      <a:pt x="148" y="758"/>
                    </a:lnTo>
                    <a:lnTo>
                      <a:pt x="222" y="666"/>
                    </a:lnTo>
                    <a:lnTo>
                      <a:pt x="296" y="573"/>
                    </a:lnTo>
                    <a:lnTo>
                      <a:pt x="370" y="481"/>
                    </a:lnTo>
                    <a:lnTo>
                      <a:pt x="462" y="407"/>
                    </a:lnTo>
                    <a:lnTo>
                      <a:pt x="573" y="333"/>
                    </a:lnTo>
                    <a:lnTo>
                      <a:pt x="666" y="277"/>
                    </a:lnTo>
                    <a:lnTo>
                      <a:pt x="888" y="204"/>
                    </a:lnTo>
                    <a:lnTo>
                      <a:pt x="1128" y="167"/>
                    </a:lnTo>
                    <a:lnTo>
                      <a:pt x="1368" y="148"/>
                    </a:lnTo>
                    <a:lnTo>
                      <a:pt x="1609" y="185"/>
                    </a:lnTo>
                    <a:lnTo>
                      <a:pt x="1830" y="259"/>
                    </a:lnTo>
                    <a:lnTo>
                      <a:pt x="2052" y="370"/>
                    </a:lnTo>
                    <a:lnTo>
                      <a:pt x="2256" y="518"/>
                    </a:lnTo>
                    <a:lnTo>
                      <a:pt x="2422" y="666"/>
                    </a:lnTo>
                    <a:lnTo>
                      <a:pt x="2570" y="851"/>
                    </a:lnTo>
                    <a:lnTo>
                      <a:pt x="2699" y="1054"/>
                    </a:lnTo>
                    <a:lnTo>
                      <a:pt x="2792" y="1257"/>
                    </a:lnTo>
                    <a:lnTo>
                      <a:pt x="2866" y="1498"/>
                    </a:lnTo>
                    <a:lnTo>
                      <a:pt x="2903" y="1738"/>
                    </a:lnTo>
                    <a:lnTo>
                      <a:pt x="2921" y="1978"/>
                    </a:lnTo>
                    <a:lnTo>
                      <a:pt x="2903" y="2237"/>
                    </a:lnTo>
                    <a:lnTo>
                      <a:pt x="2847" y="2477"/>
                    </a:lnTo>
                    <a:lnTo>
                      <a:pt x="2773" y="2699"/>
                    </a:lnTo>
                    <a:lnTo>
                      <a:pt x="2681" y="2903"/>
                    </a:lnTo>
                    <a:lnTo>
                      <a:pt x="2570" y="3106"/>
                    </a:lnTo>
                    <a:lnTo>
                      <a:pt x="2422" y="3309"/>
                    </a:lnTo>
                    <a:lnTo>
                      <a:pt x="2274" y="3476"/>
                    </a:lnTo>
                    <a:lnTo>
                      <a:pt x="2089" y="3642"/>
                    </a:lnTo>
                    <a:lnTo>
                      <a:pt x="1904" y="3790"/>
                    </a:lnTo>
                    <a:lnTo>
                      <a:pt x="1701" y="3938"/>
                    </a:lnTo>
                    <a:lnTo>
                      <a:pt x="1498" y="4049"/>
                    </a:lnTo>
                    <a:lnTo>
                      <a:pt x="1276" y="4160"/>
                    </a:lnTo>
                    <a:lnTo>
                      <a:pt x="1054" y="4252"/>
                    </a:lnTo>
                    <a:lnTo>
                      <a:pt x="832" y="4326"/>
                    </a:lnTo>
                    <a:lnTo>
                      <a:pt x="592" y="4382"/>
                    </a:lnTo>
                    <a:lnTo>
                      <a:pt x="555" y="4400"/>
                    </a:lnTo>
                    <a:lnTo>
                      <a:pt x="536" y="4419"/>
                    </a:lnTo>
                    <a:lnTo>
                      <a:pt x="536" y="4474"/>
                    </a:lnTo>
                    <a:lnTo>
                      <a:pt x="573" y="4529"/>
                    </a:lnTo>
                    <a:lnTo>
                      <a:pt x="592" y="4548"/>
                    </a:lnTo>
                    <a:lnTo>
                      <a:pt x="629" y="4548"/>
                    </a:lnTo>
                    <a:lnTo>
                      <a:pt x="906" y="4474"/>
                    </a:lnTo>
                    <a:lnTo>
                      <a:pt x="1165" y="4382"/>
                    </a:lnTo>
                    <a:lnTo>
                      <a:pt x="1424" y="4271"/>
                    </a:lnTo>
                    <a:lnTo>
                      <a:pt x="1664" y="4141"/>
                    </a:lnTo>
                    <a:lnTo>
                      <a:pt x="1904" y="3993"/>
                    </a:lnTo>
                    <a:lnTo>
                      <a:pt x="2126" y="3827"/>
                    </a:lnTo>
                    <a:lnTo>
                      <a:pt x="2330" y="3642"/>
                    </a:lnTo>
                    <a:lnTo>
                      <a:pt x="2514" y="3439"/>
                    </a:lnTo>
                    <a:lnTo>
                      <a:pt x="2681" y="3217"/>
                    </a:lnTo>
                    <a:lnTo>
                      <a:pt x="2810" y="2995"/>
                    </a:lnTo>
                    <a:lnTo>
                      <a:pt x="2921" y="2755"/>
                    </a:lnTo>
                    <a:lnTo>
                      <a:pt x="3014" y="2496"/>
                    </a:lnTo>
                    <a:lnTo>
                      <a:pt x="3069" y="2237"/>
                    </a:lnTo>
                    <a:lnTo>
                      <a:pt x="3088" y="1960"/>
                    </a:lnTo>
                    <a:lnTo>
                      <a:pt x="3069" y="1682"/>
                    </a:lnTo>
                    <a:lnTo>
                      <a:pt x="3014" y="1387"/>
                    </a:lnTo>
                    <a:lnTo>
                      <a:pt x="2940" y="1146"/>
                    </a:lnTo>
                    <a:lnTo>
                      <a:pt x="2829" y="925"/>
                    </a:lnTo>
                    <a:lnTo>
                      <a:pt x="2681" y="721"/>
                    </a:lnTo>
                    <a:lnTo>
                      <a:pt x="2533" y="536"/>
                    </a:lnTo>
                    <a:lnTo>
                      <a:pt x="2348" y="370"/>
                    </a:lnTo>
                    <a:lnTo>
                      <a:pt x="2145" y="240"/>
                    </a:lnTo>
                    <a:lnTo>
                      <a:pt x="1923" y="130"/>
                    </a:lnTo>
                    <a:lnTo>
                      <a:pt x="1683" y="37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6"/>
              <p:cNvSpPr/>
              <p:nvPr/>
            </p:nvSpPr>
            <p:spPr>
              <a:xfrm>
                <a:off x="10275875" y="1939617"/>
                <a:ext cx="89383" cy="131293"/>
              </a:xfrm>
              <a:custGeom>
                <a:rect b="b" l="l" r="r" t="t"/>
                <a:pathLst>
                  <a:path extrusionOk="0" h="3587" w="2442">
                    <a:moveTo>
                      <a:pt x="1018" y="0"/>
                    </a:moveTo>
                    <a:lnTo>
                      <a:pt x="833" y="18"/>
                    </a:lnTo>
                    <a:lnTo>
                      <a:pt x="666" y="74"/>
                    </a:lnTo>
                    <a:lnTo>
                      <a:pt x="500" y="148"/>
                    </a:lnTo>
                    <a:lnTo>
                      <a:pt x="389" y="222"/>
                    </a:lnTo>
                    <a:lnTo>
                      <a:pt x="297" y="296"/>
                    </a:lnTo>
                    <a:lnTo>
                      <a:pt x="223" y="388"/>
                    </a:lnTo>
                    <a:lnTo>
                      <a:pt x="167" y="481"/>
                    </a:lnTo>
                    <a:lnTo>
                      <a:pt x="112" y="573"/>
                    </a:lnTo>
                    <a:lnTo>
                      <a:pt x="75" y="684"/>
                    </a:lnTo>
                    <a:lnTo>
                      <a:pt x="19" y="906"/>
                    </a:lnTo>
                    <a:lnTo>
                      <a:pt x="1" y="1146"/>
                    </a:lnTo>
                    <a:lnTo>
                      <a:pt x="19" y="1368"/>
                    </a:lnTo>
                    <a:lnTo>
                      <a:pt x="56" y="1608"/>
                    </a:lnTo>
                    <a:lnTo>
                      <a:pt x="112" y="1830"/>
                    </a:lnTo>
                    <a:lnTo>
                      <a:pt x="186" y="2015"/>
                    </a:lnTo>
                    <a:lnTo>
                      <a:pt x="278" y="2181"/>
                    </a:lnTo>
                    <a:lnTo>
                      <a:pt x="408" y="2422"/>
                    </a:lnTo>
                    <a:lnTo>
                      <a:pt x="574" y="2625"/>
                    </a:lnTo>
                    <a:lnTo>
                      <a:pt x="740" y="2829"/>
                    </a:lnTo>
                    <a:lnTo>
                      <a:pt x="944" y="3013"/>
                    </a:lnTo>
                    <a:lnTo>
                      <a:pt x="1073" y="3124"/>
                    </a:lnTo>
                    <a:lnTo>
                      <a:pt x="1221" y="3217"/>
                    </a:lnTo>
                    <a:lnTo>
                      <a:pt x="1369" y="3309"/>
                    </a:lnTo>
                    <a:lnTo>
                      <a:pt x="1535" y="3383"/>
                    </a:lnTo>
                    <a:lnTo>
                      <a:pt x="1702" y="3457"/>
                    </a:lnTo>
                    <a:lnTo>
                      <a:pt x="1868" y="3513"/>
                    </a:lnTo>
                    <a:lnTo>
                      <a:pt x="2034" y="3550"/>
                    </a:lnTo>
                    <a:lnTo>
                      <a:pt x="2201" y="3586"/>
                    </a:lnTo>
                    <a:lnTo>
                      <a:pt x="2164" y="3420"/>
                    </a:lnTo>
                    <a:lnTo>
                      <a:pt x="1887" y="3346"/>
                    </a:lnTo>
                    <a:lnTo>
                      <a:pt x="1628" y="3254"/>
                    </a:lnTo>
                    <a:lnTo>
                      <a:pt x="1369" y="3124"/>
                    </a:lnTo>
                    <a:lnTo>
                      <a:pt x="1129" y="2958"/>
                    </a:lnTo>
                    <a:lnTo>
                      <a:pt x="944" y="2810"/>
                    </a:lnTo>
                    <a:lnTo>
                      <a:pt x="777" y="2625"/>
                    </a:lnTo>
                    <a:lnTo>
                      <a:pt x="611" y="2422"/>
                    </a:lnTo>
                    <a:lnTo>
                      <a:pt x="482" y="2218"/>
                    </a:lnTo>
                    <a:lnTo>
                      <a:pt x="389" y="2071"/>
                    </a:lnTo>
                    <a:lnTo>
                      <a:pt x="297" y="1867"/>
                    </a:lnTo>
                    <a:lnTo>
                      <a:pt x="223" y="1645"/>
                    </a:lnTo>
                    <a:lnTo>
                      <a:pt x="186" y="1424"/>
                    </a:lnTo>
                    <a:lnTo>
                      <a:pt x="149" y="1183"/>
                    </a:lnTo>
                    <a:lnTo>
                      <a:pt x="167" y="961"/>
                    </a:lnTo>
                    <a:lnTo>
                      <a:pt x="186" y="850"/>
                    </a:lnTo>
                    <a:lnTo>
                      <a:pt x="204" y="739"/>
                    </a:lnTo>
                    <a:lnTo>
                      <a:pt x="260" y="647"/>
                    </a:lnTo>
                    <a:lnTo>
                      <a:pt x="315" y="536"/>
                    </a:lnTo>
                    <a:lnTo>
                      <a:pt x="371" y="462"/>
                    </a:lnTo>
                    <a:lnTo>
                      <a:pt x="463" y="370"/>
                    </a:lnTo>
                    <a:lnTo>
                      <a:pt x="537" y="314"/>
                    </a:lnTo>
                    <a:lnTo>
                      <a:pt x="629" y="259"/>
                    </a:lnTo>
                    <a:lnTo>
                      <a:pt x="796" y="185"/>
                    </a:lnTo>
                    <a:lnTo>
                      <a:pt x="962" y="166"/>
                    </a:lnTo>
                    <a:lnTo>
                      <a:pt x="1147" y="166"/>
                    </a:lnTo>
                    <a:lnTo>
                      <a:pt x="1332" y="185"/>
                    </a:lnTo>
                    <a:lnTo>
                      <a:pt x="1517" y="240"/>
                    </a:lnTo>
                    <a:lnTo>
                      <a:pt x="1702" y="314"/>
                    </a:lnTo>
                    <a:lnTo>
                      <a:pt x="1868" y="407"/>
                    </a:lnTo>
                    <a:lnTo>
                      <a:pt x="2108" y="536"/>
                    </a:lnTo>
                    <a:lnTo>
                      <a:pt x="2330" y="684"/>
                    </a:lnTo>
                    <a:lnTo>
                      <a:pt x="2386" y="684"/>
                    </a:lnTo>
                    <a:lnTo>
                      <a:pt x="2441" y="647"/>
                    </a:lnTo>
                    <a:lnTo>
                      <a:pt x="2441" y="592"/>
                    </a:lnTo>
                    <a:lnTo>
                      <a:pt x="2441" y="555"/>
                    </a:lnTo>
                    <a:lnTo>
                      <a:pt x="2404" y="536"/>
                    </a:lnTo>
                    <a:lnTo>
                      <a:pt x="2164" y="388"/>
                    </a:lnTo>
                    <a:lnTo>
                      <a:pt x="1887" y="240"/>
                    </a:lnTo>
                    <a:lnTo>
                      <a:pt x="1720" y="148"/>
                    </a:lnTo>
                    <a:lnTo>
                      <a:pt x="1554" y="92"/>
                    </a:lnTo>
                    <a:lnTo>
                      <a:pt x="1369" y="37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6"/>
              <p:cNvSpPr/>
              <p:nvPr/>
            </p:nvSpPr>
            <p:spPr>
              <a:xfrm>
                <a:off x="10331365" y="1733212"/>
                <a:ext cx="84625" cy="217931"/>
              </a:xfrm>
              <a:custGeom>
                <a:rect b="b" l="l" r="r" t="t"/>
                <a:pathLst>
                  <a:path extrusionOk="0" h="5954" w="2312">
                    <a:moveTo>
                      <a:pt x="1276" y="0"/>
                    </a:moveTo>
                    <a:lnTo>
                      <a:pt x="1018" y="980"/>
                    </a:lnTo>
                    <a:lnTo>
                      <a:pt x="759" y="1979"/>
                    </a:lnTo>
                    <a:lnTo>
                      <a:pt x="500" y="3125"/>
                    </a:lnTo>
                    <a:lnTo>
                      <a:pt x="241" y="4234"/>
                    </a:lnTo>
                    <a:lnTo>
                      <a:pt x="149" y="4733"/>
                    </a:lnTo>
                    <a:lnTo>
                      <a:pt x="75" y="5177"/>
                    </a:lnTo>
                    <a:lnTo>
                      <a:pt x="19" y="5547"/>
                    </a:lnTo>
                    <a:lnTo>
                      <a:pt x="1" y="5805"/>
                    </a:lnTo>
                    <a:lnTo>
                      <a:pt x="1" y="5879"/>
                    </a:lnTo>
                    <a:lnTo>
                      <a:pt x="19" y="5935"/>
                    </a:lnTo>
                    <a:lnTo>
                      <a:pt x="56" y="5953"/>
                    </a:lnTo>
                    <a:lnTo>
                      <a:pt x="93" y="5935"/>
                    </a:lnTo>
                    <a:lnTo>
                      <a:pt x="371" y="5731"/>
                    </a:lnTo>
                    <a:lnTo>
                      <a:pt x="759" y="5436"/>
                    </a:lnTo>
                    <a:lnTo>
                      <a:pt x="981" y="5251"/>
                    </a:lnTo>
                    <a:lnTo>
                      <a:pt x="1203" y="5029"/>
                    </a:lnTo>
                    <a:lnTo>
                      <a:pt x="1424" y="4807"/>
                    </a:lnTo>
                    <a:lnTo>
                      <a:pt x="1646" y="4567"/>
                    </a:lnTo>
                    <a:lnTo>
                      <a:pt x="1850" y="4308"/>
                    </a:lnTo>
                    <a:lnTo>
                      <a:pt x="2016" y="4031"/>
                    </a:lnTo>
                    <a:lnTo>
                      <a:pt x="2164" y="3735"/>
                    </a:lnTo>
                    <a:lnTo>
                      <a:pt x="2219" y="3605"/>
                    </a:lnTo>
                    <a:lnTo>
                      <a:pt x="2256" y="3439"/>
                    </a:lnTo>
                    <a:lnTo>
                      <a:pt x="2293" y="3291"/>
                    </a:lnTo>
                    <a:lnTo>
                      <a:pt x="2312" y="3143"/>
                    </a:lnTo>
                    <a:lnTo>
                      <a:pt x="2312" y="2995"/>
                    </a:lnTo>
                    <a:lnTo>
                      <a:pt x="2293" y="2829"/>
                    </a:lnTo>
                    <a:lnTo>
                      <a:pt x="2275" y="2681"/>
                    </a:lnTo>
                    <a:lnTo>
                      <a:pt x="2219" y="2515"/>
                    </a:lnTo>
                    <a:lnTo>
                      <a:pt x="2145" y="2348"/>
                    </a:lnTo>
                    <a:lnTo>
                      <a:pt x="2071" y="2200"/>
                    </a:lnTo>
                    <a:lnTo>
                      <a:pt x="1794" y="1701"/>
                    </a:lnTo>
                    <a:lnTo>
                      <a:pt x="1591" y="1258"/>
                    </a:lnTo>
                    <a:lnTo>
                      <a:pt x="1443" y="888"/>
                    </a:lnTo>
                    <a:lnTo>
                      <a:pt x="1350" y="574"/>
                    </a:lnTo>
                    <a:lnTo>
                      <a:pt x="1295" y="315"/>
                    </a:lnTo>
                    <a:lnTo>
                      <a:pt x="1276" y="148"/>
                    </a:lnTo>
                    <a:lnTo>
                      <a:pt x="12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6"/>
              <p:cNvSpPr/>
              <p:nvPr/>
            </p:nvSpPr>
            <p:spPr>
              <a:xfrm>
                <a:off x="10039749" y="1794778"/>
                <a:ext cx="63615" cy="265295"/>
              </a:xfrm>
              <a:custGeom>
                <a:rect b="b" l="l" r="r" t="t"/>
                <a:pathLst>
                  <a:path extrusionOk="0" h="7248" w="1738">
                    <a:moveTo>
                      <a:pt x="74" y="1"/>
                    </a:moveTo>
                    <a:lnTo>
                      <a:pt x="37" y="19"/>
                    </a:lnTo>
                    <a:lnTo>
                      <a:pt x="0" y="75"/>
                    </a:lnTo>
                    <a:lnTo>
                      <a:pt x="0" y="93"/>
                    </a:lnTo>
                    <a:lnTo>
                      <a:pt x="18" y="112"/>
                    </a:lnTo>
                    <a:lnTo>
                      <a:pt x="259" y="518"/>
                    </a:lnTo>
                    <a:lnTo>
                      <a:pt x="481" y="925"/>
                    </a:lnTo>
                    <a:lnTo>
                      <a:pt x="684" y="1332"/>
                    </a:lnTo>
                    <a:lnTo>
                      <a:pt x="869" y="1757"/>
                    </a:lnTo>
                    <a:lnTo>
                      <a:pt x="1035" y="2182"/>
                    </a:lnTo>
                    <a:lnTo>
                      <a:pt x="1183" y="2626"/>
                    </a:lnTo>
                    <a:lnTo>
                      <a:pt x="1294" y="3070"/>
                    </a:lnTo>
                    <a:lnTo>
                      <a:pt x="1405" y="3513"/>
                    </a:lnTo>
                    <a:lnTo>
                      <a:pt x="1479" y="3957"/>
                    </a:lnTo>
                    <a:lnTo>
                      <a:pt x="1534" y="4419"/>
                    </a:lnTo>
                    <a:lnTo>
                      <a:pt x="1571" y="4881"/>
                    </a:lnTo>
                    <a:lnTo>
                      <a:pt x="1590" y="5344"/>
                    </a:lnTo>
                    <a:lnTo>
                      <a:pt x="1590" y="5806"/>
                    </a:lnTo>
                    <a:lnTo>
                      <a:pt x="1571" y="6268"/>
                    </a:lnTo>
                    <a:lnTo>
                      <a:pt x="1516" y="6712"/>
                    </a:lnTo>
                    <a:lnTo>
                      <a:pt x="1460" y="7174"/>
                    </a:lnTo>
                    <a:lnTo>
                      <a:pt x="1460" y="7211"/>
                    </a:lnTo>
                    <a:lnTo>
                      <a:pt x="1460" y="7229"/>
                    </a:lnTo>
                    <a:lnTo>
                      <a:pt x="1516" y="7248"/>
                    </a:lnTo>
                    <a:lnTo>
                      <a:pt x="1553" y="7229"/>
                    </a:lnTo>
                    <a:lnTo>
                      <a:pt x="1571" y="7211"/>
                    </a:lnTo>
                    <a:lnTo>
                      <a:pt x="1590" y="7192"/>
                    </a:lnTo>
                    <a:lnTo>
                      <a:pt x="1664" y="6730"/>
                    </a:lnTo>
                    <a:lnTo>
                      <a:pt x="1701" y="6268"/>
                    </a:lnTo>
                    <a:lnTo>
                      <a:pt x="1738" y="5787"/>
                    </a:lnTo>
                    <a:lnTo>
                      <a:pt x="1738" y="5325"/>
                    </a:lnTo>
                    <a:lnTo>
                      <a:pt x="1719" y="4863"/>
                    </a:lnTo>
                    <a:lnTo>
                      <a:pt x="1664" y="4401"/>
                    </a:lnTo>
                    <a:lnTo>
                      <a:pt x="1608" y="3939"/>
                    </a:lnTo>
                    <a:lnTo>
                      <a:pt x="1534" y="3476"/>
                    </a:lnTo>
                    <a:lnTo>
                      <a:pt x="1423" y="3014"/>
                    </a:lnTo>
                    <a:lnTo>
                      <a:pt x="1294" y="2570"/>
                    </a:lnTo>
                    <a:lnTo>
                      <a:pt x="1146" y="2127"/>
                    </a:lnTo>
                    <a:lnTo>
                      <a:pt x="980" y="1702"/>
                    </a:lnTo>
                    <a:lnTo>
                      <a:pt x="795" y="1258"/>
                    </a:lnTo>
                    <a:lnTo>
                      <a:pt x="592" y="851"/>
                    </a:lnTo>
                    <a:lnTo>
                      <a:pt x="370" y="426"/>
                    </a:lnTo>
                    <a:lnTo>
                      <a:pt x="129" y="38"/>
                    </a:lnTo>
                    <a:lnTo>
                      <a:pt x="111" y="19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241E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6"/>
              <p:cNvSpPr/>
              <p:nvPr/>
            </p:nvSpPr>
            <p:spPr>
              <a:xfrm>
                <a:off x="10088468" y="1237900"/>
                <a:ext cx="303179" cy="319393"/>
              </a:xfrm>
              <a:custGeom>
                <a:rect b="b" l="l" r="r" t="t"/>
                <a:pathLst>
                  <a:path extrusionOk="0" h="8726" w="8283">
                    <a:moveTo>
                      <a:pt x="3623" y="0"/>
                    </a:moveTo>
                    <a:lnTo>
                      <a:pt x="3457" y="18"/>
                    </a:lnTo>
                    <a:lnTo>
                      <a:pt x="3291" y="37"/>
                    </a:lnTo>
                    <a:lnTo>
                      <a:pt x="3106" y="74"/>
                    </a:lnTo>
                    <a:lnTo>
                      <a:pt x="2921" y="129"/>
                    </a:lnTo>
                    <a:lnTo>
                      <a:pt x="2718" y="203"/>
                    </a:lnTo>
                    <a:lnTo>
                      <a:pt x="2514" y="296"/>
                    </a:lnTo>
                    <a:lnTo>
                      <a:pt x="2329" y="425"/>
                    </a:lnTo>
                    <a:lnTo>
                      <a:pt x="2126" y="592"/>
                    </a:lnTo>
                    <a:lnTo>
                      <a:pt x="1941" y="758"/>
                    </a:lnTo>
                    <a:lnTo>
                      <a:pt x="1756" y="961"/>
                    </a:lnTo>
                    <a:lnTo>
                      <a:pt x="1590" y="1165"/>
                    </a:lnTo>
                    <a:lnTo>
                      <a:pt x="1424" y="1405"/>
                    </a:lnTo>
                    <a:lnTo>
                      <a:pt x="1294" y="1645"/>
                    </a:lnTo>
                    <a:lnTo>
                      <a:pt x="1165" y="1904"/>
                    </a:lnTo>
                    <a:lnTo>
                      <a:pt x="1072" y="2181"/>
                    </a:lnTo>
                    <a:lnTo>
                      <a:pt x="980" y="2459"/>
                    </a:lnTo>
                    <a:lnTo>
                      <a:pt x="943" y="2755"/>
                    </a:lnTo>
                    <a:lnTo>
                      <a:pt x="906" y="3050"/>
                    </a:lnTo>
                    <a:lnTo>
                      <a:pt x="924" y="3346"/>
                    </a:lnTo>
                    <a:lnTo>
                      <a:pt x="980" y="3660"/>
                    </a:lnTo>
                    <a:lnTo>
                      <a:pt x="1072" y="4197"/>
                    </a:lnTo>
                    <a:lnTo>
                      <a:pt x="1091" y="4437"/>
                    </a:lnTo>
                    <a:lnTo>
                      <a:pt x="1109" y="4640"/>
                    </a:lnTo>
                    <a:lnTo>
                      <a:pt x="1109" y="4825"/>
                    </a:lnTo>
                    <a:lnTo>
                      <a:pt x="1091" y="4973"/>
                    </a:lnTo>
                    <a:lnTo>
                      <a:pt x="1054" y="5121"/>
                    </a:lnTo>
                    <a:lnTo>
                      <a:pt x="1017" y="5250"/>
                    </a:lnTo>
                    <a:lnTo>
                      <a:pt x="961" y="5361"/>
                    </a:lnTo>
                    <a:lnTo>
                      <a:pt x="906" y="5472"/>
                    </a:lnTo>
                    <a:lnTo>
                      <a:pt x="758" y="5676"/>
                    </a:lnTo>
                    <a:lnTo>
                      <a:pt x="407" y="6082"/>
                    </a:lnTo>
                    <a:lnTo>
                      <a:pt x="277" y="6249"/>
                    </a:lnTo>
                    <a:lnTo>
                      <a:pt x="166" y="6415"/>
                    </a:lnTo>
                    <a:lnTo>
                      <a:pt x="92" y="6581"/>
                    </a:lnTo>
                    <a:lnTo>
                      <a:pt x="37" y="6748"/>
                    </a:lnTo>
                    <a:lnTo>
                      <a:pt x="0" y="6896"/>
                    </a:lnTo>
                    <a:lnTo>
                      <a:pt x="0" y="7044"/>
                    </a:lnTo>
                    <a:lnTo>
                      <a:pt x="0" y="7191"/>
                    </a:lnTo>
                    <a:lnTo>
                      <a:pt x="37" y="7339"/>
                    </a:lnTo>
                    <a:lnTo>
                      <a:pt x="92" y="7487"/>
                    </a:lnTo>
                    <a:lnTo>
                      <a:pt x="166" y="7617"/>
                    </a:lnTo>
                    <a:lnTo>
                      <a:pt x="240" y="7746"/>
                    </a:lnTo>
                    <a:lnTo>
                      <a:pt x="351" y="7857"/>
                    </a:lnTo>
                    <a:lnTo>
                      <a:pt x="462" y="7986"/>
                    </a:lnTo>
                    <a:lnTo>
                      <a:pt x="573" y="8097"/>
                    </a:lnTo>
                    <a:lnTo>
                      <a:pt x="721" y="8190"/>
                    </a:lnTo>
                    <a:lnTo>
                      <a:pt x="850" y="8282"/>
                    </a:lnTo>
                    <a:lnTo>
                      <a:pt x="1165" y="8449"/>
                    </a:lnTo>
                    <a:lnTo>
                      <a:pt x="1498" y="8578"/>
                    </a:lnTo>
                    <a:lnTo>
                      <a:pt x="1830" y="8670"/>
                    </a:lnTo>
                    <a:lnTo>
                      <a:pt x="2163" y="8707"/>
                    </a:lnTo>
                    <a:lnTo>
                      <a:pt x="2329" y="8726"/>
                    </a:lnTo>
                    <a:lnTo>
                      <a:pt x="2477" y="8726"/>
                    </a:lnTo>
                    <a:lnTo>
                      <a:pt x="2625" y="8707"/>
                    </a:lnTo>
                    <a:lnTo>
                      <a:pt x="2773" y="8670"/>
                    </a:lnTo>
                    <a:lnTo>
                      <a:pt x="2921" y="8633"/>
                    </a:lnTo>
                    <a:lnTo>
                      <a:pt x="3050" y="8578"/>
                    </a:lnTo>
                    <a:lnTo>
                      <a:pt x="3161" y="8504"/>
                    </a:lnTo>
                    <a:lnTo>
                      <a:pt x="3254" y="8430"/>
                    </a:lnTo>
                    <a:lnTo>
                      <a:pt x="3420" y="8301"/>
                    </a:lnTo>
                    <a:lnTo>
                      <a:pt x="3550" y="8190"/>
                    </a:lnTo>
                    <a:lnTo>
                      <a:pt x="3697" y="8097"/>
                    </a:lnTo>
                    <a:lnTo>
                      <a:pt x="3827" y="8023"/>
                    </a:lnTo>
                    <a:lnTo>
                      <a:pt x="3938" y="7968"/>
                    </a:lnTo>
                    <a:lnTo>
                      <a:pt x="4067" y="7931"/>
                    </a:lnTo>
                    <a:lnTo>
                      <a:pt x="4178" y="7912"/>
                    </a:lnTo>
                    <a:lnTo>
                      <a:pt x="4381" y="7912"/>
                    </a:lnTo>
                    <a:lnTo>
                      <a:pt x="4474" y="7931"/>
                    </a:lnTo>
                    <a:lnTo>
                      <a:pt x="4659" y="7986"/>
                    </a:lnTo>
                    <a:lnTo>
                      <a:pt x="4844" y="8079"/>
                    </a:lnTo>
                    <a:lnTo>
                      <a:pt x="5029" y="8190"/>
                    </a:lnTo>
                    <a:lnTo>
                      <a:pt x="5417" y="8449"/>
                    </a:lnTo>
                    <a:lnTo>
                      <a:pt x="5620" y="8559"/>
                    </a:lnTo>
                    <a:lnTo>
                      <a:pt x="5860" y="8633"/>
                    </a:lnTo>
                    <a:lnTo>
                      <a:pt x="6119" y="8707"/>
                    </a:lnTo>
                    <a:lnTo>
                      <a:pt x="6563" y="8707"/>
                    </a:lnTo>
                    <a:lnTo>
                      <a:pt x="6729" y="8689"/>
                    </a:lnTo>
                    <a:lnTo>
                      <a:pt x="6914" y="8633"/>
                    </a:lnTo>
                    <a:lnTo>
                      <a:pt x="7099" y="8578"/>
                    </a:lnTo>
                    <a:lnTo>
                      <a:pt x="7265" y="8523"/>
                    </a:lnTo>
                    <a:lnTo>
                      <a:pt x="7413" y="8412"/>
                    </a:lnTo>
                    <a:lnTo>
                      <a:pt x="7561" y="8301"/>
                    </a:lnTo>
                    <a:lnTo>
                      <a:pt x="7691" y="8171"/>
                    </a:lnTo>
                    <a:lnTo>
                      <a:pt x="7820" y="8005"/>
                    </a:lnTo>
                    <a:lnTo>
                      <a:pt x="7949" y="7838"/>
                    </a:lnTo>
                    <a:lnTo>
                      <a:pt x="8042" y="7654"/>
                    </a:lnTo>
                    <a:lnTo>
                      <a:pt x="8134" y="7469"/>
                    </a:lnTo>
                    <a:lnTo>
                      <a:pt x="8208" y="7265"/>
                    </a:lnTo>
                    <a:lnTo>
                      <a:pt x="8264" y="7062"/>
                    </a:lnTo>
                    <a:lnTo>
                      <a:pt x="8282" y="6840"/>
                    </a:lnTo>
                    <a:lnTo>
                      <a:pt x="8282" y="6637"/>
                    </a:lnTo>
                    <a:lnTo>
                      <a:pt x="8264" y="6433"/>
                    </a:lnTo>
                    <a:lnTo>
                      <a:pt x="8227" y="6249"/>
                    </a:lnTo>
                    <a:lnTo>
                      <a:pt x="8153" y="6045"/>
                    </a:lnTo>
                    <a:lnTo>
                      <a:pt x="8042" y="5879"/>
                    </a:lnTo>
                    <a:lnTo>
                      <a:pt x="7968" y="5768"/>
                    </a:lnTo>
                    <a:lnTo>
                      <a:pt x="7894" y="5657"/>
                    </a:lnTo>
                    <a:lnTo>
                      <a:pt x="7802" y="5417"/>
                    </a:lnTo>
                    <a:lnTo>
                      <a:pt x="7746" y="5139"/>
                    </a:lnTo>
                    <a:lnTo>
                      <a:pt x="7691" y="4862"/>
                    </a:lnTo>
                    <a:lnTo>
                      <a:pt x="7672" y="4548"/>
                    </a:lnTo>
                    <a:lnTo>
                      <a:pt x="7654" y="4234"/>
                    </a:lnTo>
                    <a:lnTo>
                      <a:pt x="7654" y="3586"/>
                    </a:lnTo>
                    <a:lnTo>
                      <a:pt x="7654" y="2902"/>
                    </a:lnTo>
                    <a:lnTo>
                      <a:pt x="7635" y="2570"/>
                    </a:lnTo>
                    <a:lnTo>
                      <a:pt x="7580" y="2255"/>
                    </a:lnTo>
                    <a:lnTo>
                      <a:pt x="7524" y="1941"/>
                    </a:lnTo>
                    <a:lnTo>
                      <a:pt x="7432" y="1627"/>
                    </a:lnTo>
                    <a:lnTo>
                      <a:pt x="7321" y="1350"/>
                    </a:lnTo>
                    <a:lnTo>
                      <a:pt x="7228" y="1220"/>
                    </a:lnTo>
                    <a:lnTo>
                      <a:pt x="7154" y="1091"/>
                    </a:lnTo>
                    <a:lnTo>
                      <a:pt x="6970" y="850"/>
                    </a:lnTo>
                    <a:lnTo>
                      <a:pt x="6766" y="666"/>
                    </a:lnTo>
                    <a:lnTo>
                      <a:pt x="6563" y="499"/>
                    </a:lnTo>
                    <a:lnTo>
                      <a:pt x="6360" y="370"/>
                    </a:lnTo>
                    <a:lnTo>
                      <a:pt x="6156" y="277"/>
                    </a:lnTo>
                    <a:lnTo>
                      <a:pt x="5953" y="203"/>
                    </a:lnTo>
                    <a:lnTo>
                      <a:pt x="5768" y="166"/>
                    </a:lnTo>
                    <a:lnTo>
                      <a:pt x="5565" y="129"/>
                    </a:lnTo>
                    <a:lnTo>
                      <a:pt x="5232" y="129"/>
                    </a:lnTo>
                    <a:lnTo>
                      <a:pt x="4973" y="148"/>
                    </a:lnTo>
                    <a:lnTo>
                      <a:pt x="4788" y="185"/>
                    </a:lnTo>
                    <a:lnTo>
                      <a:pt x="4733" y="203"/>
                    </a:lnTo>
                    <a:lnTo>
                      <a:pt x="4585" y="148"/>
                    </a:lnTo>
                    <a:lnTo>
                      <a:pt x="4418" y="92"/>
                    </a:lnTo>
                    <a:lnTo>
                      <a:pt x="4197" y="37"/>
                    </a:lnTo>
                    <a:lnTo>
                      <a:pt x="3938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6"/>
              <p:cNvSpPr/>
              <p:nvPr/>
            </p:nvSpPr>
            <p:spPr>
              <a:xfrm>
                <a:off x="10165590" y="1417877"/>
                <a:ext cx="121850" cy="178693"/>
              </a:xfrm>
              <a:custGeom>
                <a:rect b="b" l="l" r="r" t="t"/>
                <a:pathLst>
                  <a:path extrusionOk="0" h="4882" w="3329">
                    <a:moveTo>
                      <a:pt x="1147" y="1"/>
                    </a:moveTo>
                    <a:lnTo>
                      <a:pt x="1" y="3975"/>
                    </a:lnTo>
                    <a:lnTo>
                      <a:pt x="75" y="4049"/>
                    </a:lnTo>
                    <a:lnTo>
                      <a:pt x="278" y="4216"/>
                    </a:lnTo>
                    <a:lnTo>
                      <a:pt x="407" y="4326"/>
                    </a:lnTo>
                    <a:lnTo>
                      <a:pt x="574" y="4437"/>
                    </a:lnTo>
                    <a:lnTo>
                      <a:pt x="777" y="4548"/>
                    </a:lnTo>
                    <a:lnTo>
                      <a:pt x="999" y="4641"/>
                    </a:lnTo>
                    <a:lnTo>
                      <a:pt x="1221" y="4733"/>
                    </a:lnTo>
                    <a:lnTo>
                      <a:pt x="1480" y="4807"/>
                    </a:lnTo>
                    <a:lnTo>
                      <a:pt x="1757" y="4863"/>
                    </a:lnTo>
                    <a:lnTo>
                      <a:pt x="2053" y="4881"/>
                    </a:lnTo>
                    <a:lnTo>
                      <a:pt x="2348" y="4863"/>
                    </a:lnTo>
                    <a:lnTo>
                      <a:pt x="2515" y="4844"/>
                    </a:lnTo>
                    <a:lnTo>
                      <a:pt x="2663" y="4807"/>
                    </a:lnTo>
                    <a:lnTo>
                      <a:pt x="2829" y="4752"/>
                    </a:lnTo>
                    <a:lnTo>
                      <a:pt x="2995" y="4696"/>
                    </a:lnTo>
                    <a:lnTo>
                      <a:pt x="3162" y="4622"/>
                    </a:lnTo>
                    <a:lnTo>
                      <a:pt x="3328" y="4530"/>
                    </a:lnTo>
                    <a:lnTo>
                      <a:pt x="3310" y="3513"/>
                    </a:lnTo>
                    <a:lnTo>
                      <a:pt x="3273" y="2422"/>
                    </a:lnTo>
                    <a:lnTo>
                      <a:pt x="3236" y="1646"/>
                    </a:lnTo>
                    <a:lnTo>
                      <a:pt x="1147" y="1"/>
                    </a:lnTo>
                    <a:close/>
                  </a:path>
                </a:pathLst>
              </a:custGeom>
              <a:solidFill>
                <a:srgbClr val="EFB6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6"/>
              <p:cNvSpPr/>
              <p:nvPr/>
            </p:nvSpPr>
            <p:spPr>
              <a:xfrm>
                <a:off x="10219067" y="1465937"/>
                <a:ext cx="68373" cy="102194"/>
              </a:xfrm>
              <a:custGeom>
                <a:rect b="b" l="l" r="r" t="t"/>
                <a:pathLst>
                  <a:path extrusionOk="0" h="2792" w="1868">
                    <a:moveTo>
                      <a:pt x="0" y="0"/>
                    </a:moveTo>
                    <a:lnTo>
                      <a:pt x="129" y="351"/>
                    </a:lnTo>
                    <a:lnTo>
                      <a:pt x="277" y="684"/>
                    </a:lnTo>
                    <a:lnTo>
                      <a:pt x="407" y="998"/>
                    </a:lnTo>
                    <a:lnTo>
                      <a:pt x="555" y="1276"/>
                    </a:lnTo>
                    <a:lnTo>
                      <a:pt x="684" y="1516"/>
                    </a:lnTo>
                    <a:lnTo>
                      <a:pt x="813" y="1756"/>
                    </a:lnTo>
                    <a:lnTo>
                      <a:pt x="1072" y="2126"/>
                    </a:lnTo>
                    <a:lnTo>
                      <a:pt x="1313" y="2422"/>
                    </a:lnTo>
                    <a:lnTo>
                      <a:pt x="1534" y="2625"/>
                    </a:lnTo>
                    <a:lnTo>
                      <a:pt x="1627" y="2699"/>
                    </a:lnTo>
                    <a:lnTo>
                      <a:pt x="1719" y="2736"/>
                    </a:lnTo>
                    <a:lnTo>
                      <a:pt x="1793" y="2773"/>
                    </a:lnTo>
                    <a:lnTo>
                      <a:pt x="1867" y="2792"/>
                    </a:lnTo>
                    <a:lnTo>
                      <a:pt x="1812" y="1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6"/>
              <p:cNvSpPr/>
              <p:nvPr/>
            </p:nvSpPr>
            <p:spPr>
              <a:xfrm>
                <a:off x="10175071" y="1277797"/>
                <a:ext cx="193554" cy="228070"/>
              </a:xfrm>
              <a:custGeom>
                <a:rect b="b" l="l" r="r" t="t"/>
                <a:pathLst>
                  <a:path extrusionOk="0" h="6231" w="5288">
                    <a:moveTo>
                      <a:pt x="2163" y="1"/>
                    </a:moveTo>
                    <a:lnTo>
                      <a:pt x="1905" y="19"/>
                    </a:lnTo>
                    <a:lnTo>
                      <a:pt x="1646" y="56"/>
                    </a:lnTo>
                    <a:lnTo>
                      <a:pt x="1424" y="93"/>
                    </a:lnTo>
                    <a:lnTo>
                      <a:pt x="1221" y="149"/>
                    </a:lnTo>
                    <a:lnTo>
                      <a:pt x="1036" y="223"/>
                    </a:lnTo>
                    <a:lnTo>
                      <a:pt x="851" y="297"/>
                    </a:lnTo>
                    <a:lnTo>
                      <a:pt x="703" y="389"/>
                    </a:lnTo>
                    <a:lnTo>
                      <a:pt x="573" y="481"/>
                    </a:lnTo>
                    <a:lnTo>
                      <a:pt x="463" y="592"/>
                    </a:lnTo>
                    <a:lnTo>
                      <a:pt x="370" y="703"/>
                    </a:lnTo>
                    <a:lnTo>
                      <a:pt x="278" y="814"/>
                    </a:lnTo>
                    <a:lnTo>
                      <a:pt x="204" y="944"/>
                    </a:lnTo>
                    <a:lnTo>
                      <a:pt x="148" y="1073"/>
                    </a:lnTo>
                    <a:lnTo>
                      <a:pt x="93" y="1202"/>
                    </a:lnTo>
                    <a:lnTo>
                      <a:pt x="56" y="1332"/>
                    </a:lnTo>
                    <a:lnTo>
                      <a:pt x="19" y="1628"/>
                    </a:lnTo>
                    <a:lnTo>
                      <a:pt x="0" y="1905"/>
                    </a:lnTo>
                    <a:lnTo>
                      <a:pt x="19" y="2201"/>
                    </a:lnTo>
                    <a:lnTo>
                      <a:pt x="56" y="2478"/>
                    </a:lnTo>
                    <a:lnTo>
                      <a:pt x="93" y="2737"/>
                    </a:lnTo>
                    <a:lnTo>
                      <a:pt x="204" y="3199"/>
                    </a:lnTo>
                    <a:lnTo>
                      <a:pt x="259" y="3476"/>
                    </a:lnTo>
                    <a:lnTo>
                      <a:pt x="315" y="3698"/>
                    </a:lnTo>
                    <a:lnTo>
                      <a:pt x="407" y="3920"/>
                    </a:lnTo>
                    <a:lnTo>
                      <a:pt x="481" y="4105"/>
                    </a:lnTo>
                    <a:lnTo>
                      <a:pt x="592" y="4308"/>
                    </a:lnTo>
                    <a:lnTo>
                      <a:pt x="721" y="4512"/>
                    </a:lnTo>
                    <a:lnTo>
                      <a:pt x="1036" y="5011"/>
                    </a:lnTo>
                    <a:lnTo>
                      <a:pt x="1221" y="5270"/>
                    </a:lnTo>
                    <a:lnTo>
                      <a:pt x="1424" y="5473"/>
                    </a:lnTo>
                    <a:lnTo>
                      <a:pt x="1646" y="5676"/>
                    </a:lnTo>
                    <a:lnTo>
                      <a:pt x="1886" y="5824"/>
                    </a:lnTo>
                    <a:lnTo>
                      <a:pt x="2126" y="5972"/>
                    </a:lnTo>
                    <a:lnTo>
                      <a:pt x="2348" y="6064"/>
                    </a:lnTo>
                    <a:lnTo>
                      <a:pt x="2552" y="6138"/>
                    </a:lnTo>
                    <a:lnTo>
                      <a:pt x="2736" y="6175"/>
                    </a:lnTo>
                    <a:lnTo>
                      <a:pt x="3014" y="6212"/>
                    </a:lnTo>
                    <a:lnTo>
                      <a:pt x="3273" y="6231"/>
                    </a:lnTo>
                    <a:lnTo>
                      <a:pt x="3531" y="6231"/>
                    </a:lnTo>
                    <a:lnTo>
                      <a:pt x="3753" y="6212"/>
                    </a:lnTo>
                    <a:lnTo>
                      <a:pt x="3975" y="6157"/>
                    </a:lnTo>
                    <a:lnTo>
                      <a:pt x="4160" y="6083"/>
                    </a:lnTo>
                    <a:lnTo>
                      <a:pt x="4326" y="5972"/>
                    </a:lnTo>
                    <a:lnTo>
                      <a:pt x="4493" y="5843"/>
                    </a:lnTo>
                    <a:lnTo>
                      <a:pt x="4622" y="5695"/>
                    </a:lnTo>
                    <a:lnTo>
                      <a:pt x="4752" y="5510"/>
                    </a:lnTo>
                    <a:lnTo>
                      <a:pt x="4844" y="5288"/>
                    </a:lnTo>
                    <a:lnTo>
                      <a:pt x="4936" y="5048"/>
                    </a:lnTo>
                    <a:lnTo>
                      <a:pt x="4992" y="4752"/>
                    </a:lnTo>
                    <a:lnTo>
                      <a:pt x="5029" y="4438"/>
                    </a:lnTo>
                    <a:lnTo>
                      <a:pt x="5066" y="4086"/>
                    </a:lnTo>
                    <a:lnTo>
                      <a:pt x="5066" y="3717"/>
                    </a:lnTo>
                    <a:lnTo>
                      <a:pt x="5084" y="3236"/>
                    </a:lnTo>
                    <a:lnTo>
                      <a:pt x="5121" y="2811"/>
                    </a:lnTo>
                    <a:lnTo>
                      <a:pt x="5177" y="2441"/>
                    </a:lnTo>
                    <a:lnTo>
                      <a:pt x="5232" y="2108"/>
                    </a:lnTo>
                    <a:lnTo>
                      <a:pt x="5288" y="1831"/>
                    </a:lnTo>
                    <a:lnTo>
                      <a:pt x="5288" y="1572"/>
                    </a:lnTo>
                    <a:lnTo>
                      <a:pt x="5288" y="1443"/>
                    </a:lnTo>
                    <a:lnTo>
                      <a:pt x="5269" y="1332"/>
                    </a:lnTo>
                    <a:lnTo>
                      <a:pt x="5232" y="1221"/>
                    </a:lnTo>
                    <a:lnTo>
                      <a:pt x="5195" y="1110"/>
                    </a:lnTo>
                    <a:lnTo>
                      <a:pt x="5121" y="1036"/>
                    </a:lnTo>
                    <a:lnTo>
                      <a:pt x="4936" y="833"/>
                    </a:lnTo>
                    <a:lnTo>
                      <a:pt x="4715" y="648"/>
                    </a:lnTo>
                    <a:lnTo>
                      <a:pt x="4474" y="481"/>
                    </a:lnTo>
                    <a:lnTo>
                      <a:pt x="4234" y="352"/>
                    </a:lnTo>
                    <a:lnTo>
                      <a:pt x="3975" y="223"/>
                    </a:lnTo>
                    <a:lnTo>
                      <a:pt x="3698" y="130"/>
                    </a:lnTo>
                    <a:lnTo>
                      <a:pt x="3420" y="75"/>
                    </a:lnTo>
                    <a:lnTo>
                      <a:pt x="3125" y="38"/>
                    </a:lnTo>
                    <a:lnTo>
                      <a:pt x="2792" y="1"/>
                    </a:lnTo>
                    <a:close/>
                  </a:path>
                </a:pathLst>
              </a:custGeom>
              <a:solidFill>
                <a:srgbClr val="EFB6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6"/>
              <p:cNvSpPr/>
              <p:nvPr/>
            </p:nvSpPr>
            <p:spPr>
              <a:xfrm>
                <a:off x="10315809" y="1257519"/>
                <a:ext cx="65665" cy="118446"/>
              </a:xfrm>
              <a:custGeom>
                <a:rect b="b" l="l" r="r" t="t"/>
                <a:pathLst>
                  <a:path extrusionOk="0" h="3236" w="1794">
                    <a:moveTo>
                      <a:pt x="315" y="0"/>
                    </a:moveTo>
                    <a:lnTo>
                      <a:pt x="241" y="37"/>
                    </a:lnTo>
                    <a:lnTo>
                      <a:pt x="167" y="111"/>
                    </a:lnTo>
                    <a:lnTo>
                      <a:pt x="93" y="222"/>
                    </a:lnTo>
                    <a:lnTo>
                      <a:pt x="56" y="314"/>
                    </a:lnTo>
                    <a:lnTo>
                      <a:pt x="38" y="407"/>
                    </a:lnTo>
                    <a:lnTo>
                      <a:pt x="19" y="518"/>
                    </a:lnTo>
                    <a:lnTo>
                      <a:pt x="1" y="647"/>
                    </a:lnTo>
                    <a:lnTo>
                      <a:pt x="19" y="795"/>
                    </a:lnTo>
                    <a:lnTo>
                      <a:pt x="19" y="961"/>
                    </a:lnTo>
                    <a:lnTo>
                      <a:pt x="93" y="998"/>
                    </a:lnTo>
                    <a:lnTo>
                      <a:pt x="241" y="1091"/>
                    </a:lnTo>
                    <a:lnTo>
                      <a:pt x="463" y="1257"/>
                    </a:lnTo>
                    <a:lnTo>
                      <a:pt x="592" y="1368"/>
                    </a:lnTo>
                    <a:lnTo>
                      <a:pt x="722" y="1498"/>
                    </a:lnTo>
                    <a:lnTo>
                      <a:pt x="870" y="1645"/>
                    </a:lnTo>
                    <a:lnTo>
                      <a:pt x="980" y="1812"/>
                    </a:lnTo>
                    <a:lnTo>
                      <a:pt x="1110" y="2015"/>
                    </a:lnTo>
                    <a:lnTo>
                      <a:pt x="1221" y="2219"/>
                    </a:lnTo>
                    <a:lnTo>
                      <a:pt x="1313" y="2440"/>
                    </a:lnTo>
                    <a:lnTo>
                      <a:pt x="1369" y="2681"/>
                    </a:lnTo>
                    <a:lnTo>
                      <a:pt x="1424" y="2958"/>
                    </a:lnTo>
                    <a:lnTo>
                      <a:pt x="1443" y="3235"/>
                    </a:lnTo>
                    <a:lnTo>
                      <a:pt x="1517" y="3069"/>
                    </a:lnTo>
                    <a:lnTo>
                      <a:pt x="1609" y="2866"/>
                    </a:lnTo>
                    <a:lnTo>
                      <a:pt x="1683" y="2607"/>
                    </a:lnTo>
                    <a:lnTo>
                      <a:pt x="1757" y="2329"/>
                    </a:lnTo>
                    <a:lnTo>
                      <a:pt x="1794" y="2015"/>
                    </a:lnTo>
                    <a:lnTo>
                      <a:pt x="1794" y="1849"/>
                    </a:lnTo>
                    <a:lnTo>
                      <a:pt x="1794" y="1682"/>
                    </a:lnTo>
                    <a:lnTo>
                      <a:pt x="1757" y="1535"/>
                    </a:lnTo>
                    <a:lnTo>
                      <a:pt x="1720" y="1387"/>
                    </a:lnTo>
                    <a:lnTo>
                      <a:pt x="1664" y="1239"/>
                    </a:lnTo>
                    <a:lnTo>
                      <a:pt x="1572" y="1091"/>
                    </a:lnTo>
                    <a:lnTo>
                      <a:pt x="1498" y="943"/>
                    </a:lnTo>
                    <a:lnTo>
                      <a:pt x="1387" y="814"/>
                    </a:lnTo>
                    <a:lnTo>
                      <a:pt x="1165" y="592"/>
                    </a:lnTo>
                    <a:lnTo>
                      <a:pt x="943" y="388"/>
                    </a:lnTo>
                    <a:lnTo>
                      <a:pt x="740" y="222"/>
                    </a:lnTo>
                    <a:lnTo>
                      <a:pt x="555" y="93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6"/>
              <p:cNvSpPr/>
              <p:nvPr/>
            </p:nvSpPr>
            <p:spPr>
              <a:xfrm>
                <a:off x="10165590" y="1260228"/>
                <a:ext cx="167164" cy="138723"/>
              </a:xfrm>
              <a:custGeom>
                <a:rect b="b" l="l" r="r" t="t"/>
                <a:pathLst>
                  <a:path extrusionOk="0" h="3790" w="4567">
                    <a:moveTo>
                      <a:pt x="2607" y="0"/>
                    </a:moveTo>
                    <a:lnTo>
                      <a:pt x="2293" y="19"/>
                    </a:lnTo>
                    <a:lnTo>
                      <a:pt x="1979" y="74"/>
                    </a:lnTo>
                    <a:lnTo>
                      <a:pt x="1701" y="148"/>
                    </a:lnTo>
                    <a:lnTo>
                      <a:pt x="1443" y="240"/>
                    </a:lnTo>
                    <a:lnTo>
                      <a:pt x="1221" y="370"/>
                    </a:lnTo>
                    <a:lnTo>
                      <a:pt x="999" y="499"/>
                    </a:lnTo>
                    <a:lnTo>
                      <a:pt x="796" y="666"/>
                    </a:lnTo>
                    <a:lnTo>
                      <a:pt x="629" y="832"/>
                    </a:lnTo>
                    <a:lnTo>
                      <a:pt x="463" y="1017"/>
                    </a:lnTo>
                    <a:lnTo>
                      <a:pt x="333" y="1202"/>
                    </a:lnTo>
                    <a:lnTo>
                      <a:pt x="222" y="1405"/>
                    </a:lnTo>
                    <a:lnTo>
                      <a:pt x="130" y="1590"/>
                    </a:lnTo>
                    <a:lnTo>
                      <a:pt x="75" y="1793"/>
                    </a:lnTo>
                    <a:lnTo>
                      <a:pt x="19" y="1997"/>
                    </a:lnTo>
                    <a:lnTo>
                      <a:pt x="1" y="2182"/>
                    </a:lnTo>
                    <a:lnTo>
                      <a:pt x="1" y="2366"/>
                    </a:lnTo>
                    <a:lnTo>
                      <a:pt x="38" y="2533"/>
                    </a:lnTo>
                    <a:lnTo>
                      <a:pt x="75" y="2699"/>
                    </a:lnTo>
                    <a:lnTo>
                      <a:pt x="130" y="2866"/>
                    </a:lnTo>
                    <a:lnTo>
                      <a:pt x="185" y="3013"/>
                    </a:lnTo>
                    <a:lnTo>
                      <a:pt x="278" y="3143"/>
                    </a:lnTo>
                    <a:lnTo>
                      <a:pt x="352" y="3254"/>
                    </a:lnTo>
                    <a:lnTo>
                      <a:pt x="444" y="3365"/>
                    </a:lnTo>
                    <a:lnTo>
                      <a:pt x="555" y="3476"/>
                    </a:lnTo>
                    <a:lnTo>
                      <a:pt x="666" y="3550"/>
                    </a:lnTo>
                    <a:lnTo>
                      <a:pt x="777" y="3624"/>
                    </a:lnTo>
                    <a:lnTo>
                      <a:pt x="869" y="3697"/>
                    </a:lnTo>
                    <a:lnTo>
                      <a:pt x="980" y="3734"/>
                    </a:lnTo>
                    <a:lnTo>
                      <a:pt x="1091" y="3771"/>
                    </a:lnTo>
                    <a:lnTo>
                      <a:pt x="1202" y="3790"/>
                    </a:lnTo>
                    <a:lnTo>
                      <a:pt x="1295" y="3790"/>
                    </a:lnTo>
                    <a:lnTo>
                      <a:pt x="1387" y="3771"/>
                    </a:lnTo>
                    <a:lnTo>
                      <a:pt x="1461" y="3734"/>
                    </a:lnTo>
                    <a:lnTo>
                      <a:pt x="1535" y="3679"/>
                    </a:lnTo>
                    <a:lnTo>
                      <a:pt x="1609" y="3605"/>
                    </a:lnTo>
                    <a:lnTo>
                      <a:pt x="1664" y="3513"/>
                    </a:lnTo>
                    <a:lnTo>
                      <a:pt x="1757" y="3291"/>
                    </a:lnTo>
                    <a:lnTo>
                      <a:pt x="1831" y="3050"/>
                    </a:lnTo>
                    <a:lnTo>
                      <a:pt x="1886" y="2810"/>
                    </a:lnTo>
                    <a:lnTo>
                      <a:pt x="1905" y="2607"/>
                    </a:lnTo>
                    <a:lnTo>
                      <a:pt x="1923" y="2422"/>
                    </a:lnTo>
                    <a:lnTo>
                      <a:pt x="2182" y="2440"/>
                    </a:lnTo>
                    <a:lnTo>
                      <a:pt x="2422" y="2422"/>
                    </a:lnTo>
                    <a:lnTo>
                      <a:pt x="2644" y="2366"/>
                    </a:lnTo>
                    <a:lnTo>
                      <a:pt x="2848" y="2292"/>
                    </a:lnTo>
                    <a:lnTo>
                      <a:pt x="3032" y="2200"/>
                    </a:lnTo>
                    <a:lnTo>
                      <a:pt x="3180" y="2071"/>
                    </a:lnTo>
                    <a:lnTo>
                      <a:pt x="3328" y="1941"/>
                    </a:lnTo>
                    <a:lnTo>
                      <a:pt x="3458" y="1812"/>
                    </a:lnTo>
                    <a:lnTo>
                      <a:pt x="3569" y="1682"/>
                    </a:lnTo>
                    <a:lnTo>
                      <a:pt x="3661" y="1534"/>
                    </a:lnTo>
                    <a:lnTo>
                      <a:pt x="3809" y="1294"/>
                    </a:lnTo>
                    <a:lnTo>
                      <a:pt x="3883" y="1109"/>
                    </a:lnTo>
                    <a:lnTo>
                      <a:pt x="3920" y="1054"/>
                    </a:lnTo>
                    <a:lnTo>
                      <a:pt x="3938" y="1146"/>
                    </a:lnTo>
                    <a:lnTo>
                      <a:pt x="3957" y="1239"/>
                    </a:lnTo>
                    <a:lnTo>
                      <a:pt x="3938" y="1424"/>
                    </a:lnTo>
                    <a:lnTo>
                      <a:pt x="3901" y="1627"/>
                    </a:lnTo>
                    <a:lnTo>
                      <a:pt x="3827" y="1793"/>
                    </a:lnTo>
                    <a:lnTo>
                      <a:pt x="3753" y="1941"/>
                    </a:lnTo>
                    <a:lnTo>
                      <a:pt x="3679" y="2052"/>
                    </a:lnTo>
                    <a:lnTo>
                      <a:pt x="3606" y="2163"/>
                    </a:lnTo>
                    <a:lnTo>
                      <a:pt x="3790" y="2126"/>
                    </a:lnTo>
                    <a:lnTo>
                      <a:pt x="3938" y="2052"/>
                    </a:lnTo>
                    <a:lnTo>
                      <a:pt x="4049" y="1978"/>
                    </a:lnTo>
                    <a:lnTo>
                      <a:pt x="4160" y="1886"/>
                    </a:lnTo>
                    <a:lnTo>
                      <a:pt x="4253" y="1793"/>
                    </a:lnTo>
                    <a:lnTo>
                      <a:pt x="4345" y="1701"/>
                    </a:lnTo>
                    <a:lnTo>
                      <a:pt x="4400" y="1590"/>
                    </a:lnTo>
                    <a:lnTo>
                      <a:pt x="4456" y="1498"/>
                    </a:lnTo>
                    <a:lnTo>
                      <a:pt x="4511" y="1294"/>
                    </a:lnTo>
                    <a:lnTo>
                      <a:pt x="4548" y="1128"/>
                    </a:lnTo>
                    <a:lnTo>
                      <a:pt x="4567" y="961"/>
                    </a:lnTo>
                    <a:lnTo>
                      <a:pt x="4548" y="924"/>
                    </a:lnTo>
                    <a:lnTo>
                      <a:pt x="4511" y="813"/>
                    </a:lnTo>
                    <a:lnTo>
                      <a:pt x="4400" y="647"/>
                    </a:lnTo>
                    <a:lnTo>
                      <a:pt x="4327" y="573"/>
                    </a:lnTo>
                    <a:lnTo>
                      <a:pt x="4234" y="481"/>
                    </a:lnTo>
                    <a:lnTo>
                      <a:pt x="4123" y="388"/>
                    </a:lnTo>
                    <a:lnTo>
                      <a:pt x="3994" y="296"/>
                    </a:lnTo>
                    <a:lnTo>
                      <a:pt x="3827" y="203"/>
                    </a:lnTo>
                    <a:lnTo>
                      <a:pt x="3642" y="148"/>
                    </a:lnTo>
                    <a:lnTo>
                      <a:pt x="3421" y="74"/>
                    </a:lnTo>
                    <a:lnTo>
                      <a:pt x="3180" y="37"/>
                    </a:lnTo>
                    <a:lnTo>
                      <a:pt x="2903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6"/>
              <p:cNvSpPr/>
              <p:nvPr/>
            </p:nvSpPr>
            <p:spPr>
              <a:xfrm>
                <a:off x="10297544" y="1464583"/>
                <a:ext cx="18997" cy="8126"/>
              </a:xfrm>
              <a:custGeom>
                <a:rect b="b" l="l" r="r" t="t"/>
                <a:pathLst>
                  <a:path extrusionOk="0" h="222" w="519">
                    <a:moveTo>
                      <a:pt x="74" y="0"/>
                    </a:moveTo>
                    <a:lnTo>
                      <a:pt x="37" y="19"/>
                    </a:lnTo>
                    <a:lnTo>
                      <a:pt x="1" y="56"/>
                    </a:lnTo>
                    <a:lnTo>
                      <a:pt x="19" y="74"/>
                    </a:lnTo>
                    <a:lnTo>
                      <a:pt x="19" y="111"/>
                    </a:lnTo>
                    <a:lnTo>
                      <a:pt x="130" y="185"/>
                    </a:lnTo>
                    <a:lnTo>
                      <a:pt x="241" y="222"/>
                    </a:lnTo>
                    <a:lnTo>
                      <a:pt x="352" y="222"/>
                    </a:lnTo>
                    <a:lnTo>
                      <a:pt x="481" y="203"/>
                    </a:lnTo>
                    <a:lnTo>
                      <a:pt x="500" y="185"/>
                    </a:lnTo>
                    <a:lnTo>
                      <a:pt x="518" y="167"/>
                    </a:lnTo>
                    <a:lnTo>
                      <a:pt x="518" y="111"/>
                    </a:lnTo>
                    <a:lnTo>
                      <a:pt x="500" y="74"/>
                    </a:lnTo>
                    <a:lnTo>
                      <a:pt x="481" y="56"/>
                    </a:lnTo>
                    <a:lnTo>
                      <a:pt x="444" y="74"/>
                    </a:lnTo>
                    <a:lnTo>
                      <a:pt x="370" y="74"/>
                    </a:lnTo>
                    <a:lnTo>
                      <a:pt x="278" y="93"/>
                    </a:lnTo>
                    <a:lnTo>
                      <a:pt x="204" y="74"/>
                    </a:lnTo>
                    <a:lnTo>
                      <a:pt x="130" y="19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6"/>
              <p:cNvSpPr/>
              <p:nvPr/>
            </p:nvSpPr>
            <p:spPr>
              <a:xfrm>
                <a:off x="10253547" y="1401625"/>
                <a:ext cx="29136" cy="15629"/>
              </a:xfrm>
              <a:custGeom>
                <a:rect b="b" l="l" r="r" t="t"/>
                <a:pathLst>
                  <a:path extrusionOk="0" h="427" w="796">
                    <a:moveTo>
                      <a:pt x="408" y="1"/>
                    </a:moveTo>
                    <a:lnTo>
                      <a:pt x="260" y="19"/>
                    </a:lnTo>
                    <a:lnTo>
                      <a:pt x="130" y="56"/>
                    </a:lnTo>
                    <a:lnTo>
                      <a:pt x="38" y="112"/>
                    </a:lnTo>
                    <a:lnTo>
                      <a:pt x="1" y="149"/>
                    </a:lnTo>
                    <a:lnTo>
                      <a:pt x="1" y="186"/>
                    </a:lnTo>
                    <a:lnTo>
                      <a:pt x="1" y="241"/>
                    </a:lnTo>
                    <a:lnTo>
                      <a:pt x="19" y="278"/>
                    </a:lnTo>
                    <a:lnTo>
                      <a:pt x="112" y="352"/>
                    </a:lnTo>
                    <a:lnTo>
                      <a:pt x="223" y="389"/>
                    </a:lnTo>
                    <a:lnTo>
                      <a:pt x="389" y="426"/>
                    </a:lnTo>
                    <a:lnTo>
                      <a:pt x="537" y="408"/>
                    </a:lnTo>
                    <a:lnTo>
                      <a:pt x="666" y="371"/>
                    </a:lnTo>
                    <a:lnTo>
                      <a:pt x="759" y="315"/>
                    </a:lnTo>
                    <a:lnTo>
                      <a:pt x="777" y="278"/>
                    </a:lnTo>
                    <a:lnTo>
                      <a:pt x="796" y="241"/>
                    </a:lnTo>
                    <a:lnTo>
                      <a:pt x="796" y="186"/>
                    </a:lnTo>
                    <a:lnTo>
                      <a:pt x="759" y="149"/>
                    </a:lnTo>
                    <a:lnTo>
                      <a:pt x="685" y="75"/>
                    </a:lnTo>
                    <a:lnTo>
                      <a:pt x="555" y="38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6"/>
              <p:cNvSpPr/>
              <p:nvPr/>
            </p:nvSpPr>
            <p:spPr>
              <a:xfrm>
                <a:off x="10336124" y="1411106"/>
                <a:ext cx="24377" cy="14934"/>
              </a:xfrm>
              <a:custGeom>
                <a:rect b="b" l="l" r="r" t="t"/>
                <a:pathLst>
                  <a:path extrusionOk="0" h="408" w="666">
                    <a:moveTo>
                      <a:pt x="259" y="1"/>
                    </a:moveTo>
                    <a:lnTo>
                      <a:pt x="130" y="38"/>
                    </a:lnTo>
                    <a:lnTo>
                      <a:pt x="37" y="93"/>
                    </a:lnTo>
                    <a:lnTo>
                      <a:pt x="19" y="130"/>
                    </a:lnTo>
                    <a:lnTo>
                      <a:pt x="0" y="186"/>
                    </a:lnTo>
                    <a:lnTo>
                      <a:pt x="19" y="223"/>
                    </a:lnTo>
                    <a:lnTo>
                      <a:pt x="37" y="259"/>
                    </a:lnTo>
                    <a:lnTo>
                      <a:pt x="111" y="333"/>
                    </a:lnTo>
                    <a:lnTo>
                      <a:pt x="241" y="389"/>
                    </a:lnTo>
                    <a:lnTo>
                      <a:pt x="388" y="407"/>
                    </a:lnTo>
                    <a:lnTo>
                      <a:pt x="536" y="407"/>
                    </a:lnTo>
                    <a:lnTo>
                      <a:pt x="666" y="370"/>
                    </a:lnTo>
                    <a:lnTo>
                      <a:pt x="666" y="75"/>
                    </a:lnTo>
                    <a:lnTo>
                      <a:pt x="666" y="56"/>
                    </a:lnTo>
                    <a:lnTo>
                      <a:pt x="555" y="19"/>
                    </a:lnTo>
                    <a:lnTo>
                      <a:pt x="407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6"/>
              <p:cNvSpPr/>
              <p:nvPr/>
            </p:nvSpPr>
            <p:spPr>
              <a:xfrm>
                <a:off x="10287405" y="1381347"/>
                <a:ext cx="10834" cy="14238"/>
              </a:xfrm>
              <a:custGeom>
                <a:rect b="b" l="l" r="r" t="t"/>
                <a:pathLst>
                  <a:path extrusionOk="0" h="389" w="296">
                    <a:moveTo>
                      <a:pt x="111" y="0"/>
                    </a:moveTo>
                    <a:lnTo>
                      <a:pt x="56" y="37"/>
                    </a:lnTo>
                    <a:lnTo>
                      <a:pt x="19" y="111"/>
                    </a:lnTo>
                    <a:lnTo>
                      <a:pt x="0" y="185"/>
                    </a:lnTo>
                    <a:lnTo>
                      <a:pt x="19" y="259"/>
                    </a:lnTo>
                    <a:lnTo>
                      <a:pt x="37" y="315"/>
                    </a:lnTo>
                    <a:lnTo>
                      <a:pt x="93" y="370"/>
                    </a:lnTo>
                    <a:lnTo>
                      <a:pt x="148" y="388"/>
                    </a:lnTo>
                    <a:lnTo>
                      <a:pt x="204" y="370"/>
                    </a:lnTo>
                    <a:lnTo>
                      <a:pt x="241" y="333"/>
                    </a:lnTo>
                    <a:lnTo>
                      <a:pt x="278" y="278"/>
                    </a:lnTo>
                    <a:lnTo>
                      <a:pt x="296" y="204"/>
                    </a:lnTo>
                    <a:lnTo>
                      <a:pt x="296" y="111"/>
                    </a:lnTo>
                    <a:lnTo>
                      <a:pt x="259" y="56"/>
                    </a:lnTo>
                    <a:lnTo>
                      <a:pt x="222" y="1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6"/>
              <p:cNvSpPr/>
              <p:nvPr/>
            </p:nvSpPr>
            <p:spPr>
              <a:xfrm>
                <a:off x="10335428" y="1386069"/>
                <a:ext cx="10871" cy="14238"/>
              </a:xfrm>
              <a:custGeom>
                <a:rect b="b" l="l" r="r" t="t"/>
                <a:pathLst>
                  <a:path extrusionOk="0" h="389" w="297">
                    <a:moveTo>
                      <a:pt x="93" y="1"/>
                    </a:moveTo>
                    <a:lnTo>
                      <a:pt x="56" y="56"/>
                    </a:lnTo>
                    <a:lnTo>
                      <a:pt x="19" y="112"/>
                    </a:lnTo>
                    <a:lnTo>
                      <a:pt x="1" y="186"/>
                    </a:lnTo>
                    <a:lnTo>
                      <a:pt x="1" y="259"/>
                    </a:lnTo>
                    <a:lnTo>
                      <a:pt x="38" y="315"/>
                    </a:lnTo>
                    <a:lnTo>
                      <a:pt x="75" y="370"/>
                    </a:lnTo>
                    <a:lnTo>
                      <a:pt x="130" y="389"/>
                    </a:lnTo>
                    <a:lnTo>
                      <a:pt x="186" y="370"/>
                    </a:lnTo>
                    <a:lnTo>
                      <a:pt x="241" y="333"/>
                    </a:lnTo>
                    <a:lnTo>
                      <a:pt x="278" y="278"/>
                    </a:lnTo>
                    <a:lnTo>
                      <a:pt x="297" y="204"/>
                    </a:lnTo>
                    <a:lnTo>
                      <a:pt x="278" y="130"/>
                    </a:lnTo>
                    <a:lnTo>
                      <a:pt x="260" y="56"/>
                    </a:lnTo>
                    <a:lnTo>
                      <a:pt x="204" y="19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6"/>
              <p:cNvSpPr/>
              <p:nvPr/>
            </p:nvSpPr>
            <p:spPr>
              <a:xfrm>
                <a:off x="10269140" y="1352907"/>
                <a:ext cx="31808" cy="18997"/>
              </a:xfrm>
              <a:custGeom>
                <a:rect b="b" l="l" r="r" t="t"/>
                <a:pathLst>
                  <a:path extrusionOk="0" h="519" w="869">
                    <a:moveTo>
                      <a:pt x="444" y="1"/>
                    </a:moveTo>
                    <a:lnTo>
                      <a:pt x="333" y="38"/>
                    </a:lnTo>
                    <a:lnTo>
                      <a:pt x="240" y="75"/>
                    </a:lnTo>
                    <a:lnTo>
                      <a:pt x="148" y="149"/>
                    </a:lnTo>
                    <a:lnTo>
                      <a:pt x="74" y="241"/>
                    </a:lnTo>
                    <a:lnTo>
                      <a:pt x="0" y="334"/>
                    </a:lnTo>
                    <a:lnTo>
                      <a:pt x="0" y="389"/>
                    </a:lnTo>
                    <a:lnTo>
                      <a:pt x="0" y="444"/>
                    </a:lnTo>
                    <a:lnTo>
                      <a:pt x="37" y="481"/>
                    </a:lnTo>
                    <a:lnTo>
                      <a:pt x="74" y="500"/>
                    </a:lnTo>
                    <a:lnTo>
                      <a:pt x="129" y="518"/>
                    </a:lnTo>
                    <a:lnTo>
                      <a:pt x="185" y="500"/>
                    </a:lnTo>
                    <a:lnTo>
                      <a:pt x="222" y="481"/>
                    </a:lnTo>
                    <a:lnTo>
                      <a:pt x="259" y="426"/>
                    </a:lnTo>
                    <a:lnTo>
                      <a:pt x="296" y="371"/>
                    </a:lnTo>
                    <a:lnTo>
                      <a:pt x="351" y="334"/>
                    </a:lnTo>
                    <a:lnTo>
                      <a:pt x="388" y="297"/>
                    </a:lnTo>
                    <a:lnTo>
                      <a:pt x="462" y="278"/>
                    </a:lnTo>
                    <a:lnTo>
                      <a:pt x="573" y="278"/>
                    </a:lnTo>
                    <a:lnTo>
                      <a:pt x="703" y="315"/>
                    </a:lnTo>
                    <a:lnTo>
                      <a:pt x="813" y="315"/>
                    </a:lnTo>
                    <a:lnTo>
                      <a:pt x="850" y="278"/>
                    </a:lnTo>
                    <a:lnTo>
                      <a:pt x="869" y="241"/>
                    </a:lnTo>
                    <a:lnTo>
                      <a:pt x="869" y="186"/>
                    </a:lnTo>
                    <a:lnTo>
                      <a:pt x="869" y="130"/>
                    </a:lnTo>
                    <a:lnTo>
                      <a:pt x="832" y="93"/>
                    </a:lnTo>
                    <a:lnTo>
                      <a:pt x="795" y="56"/>
                    </a:lnTo>
                    <a:lnTo>
                      <a:pt x="684" y="19"/>
                    </a:lnTo>
                    <a:lnTo>
                      <a:pt x="555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6"/>
              <p:cNvSpPr/>
              <p:nvPr/>
            </p:nvSpPr>
            <p:spPr>
              <a:xfrm>
                <a:off x="10330011" y="1354956"/>
                <a:ext cx="29831" cy="23023"/>
              </a:xfrm>
              <a:custGeom>
                <a:rect b="b" l="l" r="r" t="t"/>
                <a:pathLst>
                  <a:path extrusionOk="0" h="629" w="815">
                    <a:moveTo>
                      <a:pt x="223" y="0"/>
                    </a:moveTo>
                    <a:lnTo>
                      <a:pt x="112" y="19"/>
                    </a:lnTo>
                    <a:lnTo>
                      <a:pt x="56" y="37"/>
                    </a:lnTo>
                    <a:lnTo>
                      <a:pt x="19" y="74"/>
                    </a:lnTo>
                    <a:lnTo>
                      <a:pt x="1" y="111"/>
                    </a:lnTo>
                    <a:lnTo>
                      <a:pt x="1" y="167"/>
                    </a:lnTo>
                    <a:lnTo>
                      <a:pt x="19" y="222"/>
                    </a:lnTo>
                    <a:lnTo>
                      <a:pt x="56" y="259"/>
                    </a:lnTo>
                    <a:lnTo>
                      <a:pt x="112" y="278"/>
                    </a:lnTo>
                    <a:lnTo>
                      <a:pt x="241" y="278"/>
                    </a:lnTo>
                    <a:lnTo>
                      <a:pt x="297" y="296"/>
                    </a:lnTo>
                    <a:lnTo>
                      <a:pt x="352" y="315"/>
                    </a:lnTo>
                    <a:lnTo>
                      <a:pt x="408" y="370"/>
                    </a:lnTo>
                    <a:lnTo>
                      <a:pt x="500" y="462"/>
                    </a:lnTo>
                    <a:lnTo>
                      <a:pt x="574" y="573"/>
                    </a:lnTo>
                    <a:lnTo>
                      <a:pt x="629" y="610"/>
                    </a:lnTo>
                    <a:lnTo>
                      <a:pt x="666" y="629"/>
                    </a:lnTo>
                    <a:lnTo>
                      <a:pt x="722" y="610"/>
                    </a:lnTo>
                    <a:lnTo>
                      <a:pt x="759" y="592"/>
                    </a:lnTo>
                    <a:lnTo>
                      <a:pt x="796" y="555"/>
                    </a:lnTo>
                    <a:lnTo>
                      <a:pt x="814" y="499"/>
                    </a:lnTo>
                    <a:lnTo>
                      <a:pt x="814" y="444"/>
                    </a:lnTo>
                    <a:lnTo>
                      <a:pt x="777" y="388"/>
                    </a:lnTo>
                    <a:lnTo>
                      <a:pt x="648" y="222"/>
                    </a:lnTo>
                    <a:lnTo>
                      <a:pt x="574" y="148"/>
                    </a:lnTo>
                    <a:lnTo>
                      <a:pt x="500" y="93"/>
                    </a:lnTo>
                    <a:lnTo>
                      <a:pt x="408" y="56"/>
                    </a:lnTo>
                    <a:lnTo>
                      <a:pt x="315" y="19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6"/>
              <p:cNvSpPr/>
              <p:nvPr/>
            </p:nvSpPr>
            <p:spPr>
              <a:xfrm>
                <a:off x="10306329" y="1395549"/>
                <a:ext cx="20351" cy="27781"/>
              </a:xfrm>
              <a:custGeom>
                <a:rect b="b" l="l" r="r" t="t"/>
                <a:pathLst>
                  <a:path extrusionOk="0" h="759" w="556">
                    <a:moveTo>
                      <a:pt x="204" y="0"/>
                    </a:moveTo>
                    <a:lnTo>
                      <a:pt x="167" y="37"/>
                    </a:lnTo>
                    <a:lnTo>
                      <a:pt x="149" y="93"/>
                    </a:lnTo>
                    <a:lnTo>
                      <a:pt x="149" y="130"/>
                    </a:lnTo>
                    <a:lnTo>
                      <a:pt x="186" y="259"/>
                    </a:lnTo>
                    <a:lnTo>
                      <a:pt x="260" y="426"/>
                    </a:lnTo>
                    <a:lnTo>
                      <a:pt x="315" y="500"/>
                    </a:lnTo>
                    <a:lnTo>
                      <a:pt x="371" y="592"/>
                    </a:lnTo>
                    <a:lnTo>
                      <a:pt x="260" y="611"/>
                    </a:lnTo>
                    <a:lnTo>
                      <a:pt x="167" y="629"/>
                    </a:lnTo>
                    <a:lnTo>
                      <a:pt x="38" y="629"/>
                    </a:lnTo>
                    <a:lnTo>
                      <a:pt x="1" y="684"/>
                    </a:lnTo>
                    <a:lnTo>
                      <a:pt x="19" y="721"/>
                    </a:lnTo>
                    <a:lnTo>
                      <a:pt x="75" y="758"/>
                    </a:lnTo>
                    <a:lnTo>
                      <a:pt x="278" y="758"/>
                    </a:lnTo>
                    <a:lnTo>
                      <a:pt x="389" y="721"/>
                    </a:lnTo>
                    <a:lnTo>
                      <a:pt x="463" y="703"/>
                    </a:lnTo>
                    <a:lnTo>
                      <a:pt x="518" y="666"/>
                    </a:lnTo>
                    <a:lnTo>
                      <a:pt x="537" y="648"/>
                    </a:lnTo>
                    <a:lnTo>
                      <a:pt x="555" y="611"/>
                    </a:lnTo>
                    <a:lnTo>
                      <a:pt x="537" y="592"/>
                    </a:lnTo>
                    <a:lnTo>
                      <a:pt x="518" y="555"/>
                    </a:lnTo>
                    <a:lnTo>
                      <a:pt x="463" y="481"/>
                    </a:lnTo>
                    <a:lnTo>
                      <a:pt x="408" y="407"/>
                    </a:lnTo>
                    <a:lnTo>
                      <a:pt x="334" y="241"/>
                    </a:lnTo>
                    <a:lnTo>
                      <a:pt x="297" y="111"/>
                    </a:lnTo>
                    <a:lnTo>
                      <a:pt x="278" y="56"/>
                    </a:lnTo>
                    <a:lnTo>
                      <a:pt x="260" y="19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6"/>
              <p:cNvSpPr/>
              <p:nvPr/>
            </p:nvSpPr>
            <p:spPr>
              <a:xfrm>
                <a:off x="10283342" y="1427357"/>
                <a:ext cx="52817" cy="33198"/>
              </a:xfrm>
              <a:custGeom>
                <a:rect b="b" l="l" r="r" t="t"/>
                <a:pathLst>
                  <a:path extrusionOk="0" h="907" w="1443">
                    <a:moveTo>
                      <a:pt x="0" y="0"/>
                    </a:moveTo>
                    <a:lnTo>
                      <a:pt x="19" y="148"/>
                    </a:lnTo>
                    <a:lnTo>
                      <a:pt x="56" y="278"/>
                    </a:lnTo>
                    <a:lnTo>
                      <a:pt x="111" y="444"/>
                    </a:lnTo>
                    <a:lnTo>
                      <a:pt x="204" y="610"/>
                    </a:lnTo>
                    <a:lnTo>
                      <a:pt x="259" y="684"/>
                    </a:lnTo>
                    <a:lnTo>
                      <a:pt x="333" y="740"/>
                    </a:lnTo>
                    <a:lnTo>
                      <a:pt x="407" y="814"/>
                    </a:lnTo>
                    <a:lnTo>
                      <a:pt x="499" y="851"/>
                    </a:lnTo>
                    <a:lnTo>
                      <a:pt x="610" y="888"/>
                    </a:lnTo>
                    <a:lnTo>
                      <a:pt x="740" y="906"/>
                    </a:lnTo>
                    <a:lnTo>
                      <a:pt x="832" y="906"/>
                    </a:lnTo>
                    <a:lnTo>
                      <a:pt x="925" y="888"/>
                    </a:lnTo>
                    <a:lnTo>
                      <a:pt x="1017" y="851"/>
                    </a:lnTo>
                    <a:lnTo>
                      <a:pt x="1091" y="814"/>
                    </a:lnTo>
                    <a:lnTo>
                      <a:pt x="1165" y="758"/>
                    </a:lnTo>
                    <a:lnTo>
                      <a:pt x="1220" y="703"/>
                    </a:lnTo>
                    <a:lnTo>
                      <a:pt x="1313" y="573"/>
                    </a:lnTo>
                    <a:lnTo>
                      <a:pt x="1368" y="463"/>
                    </a:lnTo>
                    <a:lnTo>
                      <a:pt x="1424" y="352"/>
                    </a:lnTo>
                    <a:lnTo>
                      <a:pt x="1442" y="241"/>
                    </a:lnTo>
                    <a:lnTo>
                      <a:pt x="1350" y="241"/>
                    </a:lnTo>
                    <a:lnTo>
                      <a:pt x="1073" y="222"/>
                    </a:lnTo>
                    <a:lnTo>
                      <a:pt x="869" y="204"/>
                    </a:lnTo>
                    <a:lnTo>
                      <a:pt x="610" y="167"/>
                    </a:lnTo>
                    <a:lnTo>
                      <a:pt x="333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6"/>
              <p:cNvSpPr/>
              <p:nvPr/>
            </p:nvSpPr>
            <p:spPr>
              <a:xfrm>
                <a:off x="10177084" y="1360374"/>
                <a:ext cx="60943" cy="77158"/>
              </a:xfrm>
              <a:custGeom>
                <a:rect b="b" l="l" r="r" t="t"/>
                <a:pathLst>
                  <a:path extrusionOk="0" h="2108" w="1665">
                    <a:moveTo>
                      <a:pt x="629" y="0"/>
                    </a:moveTo>
                    <a:lnTo>
                      <a:pt x="518" y="19"/>
                    </a:lnTo>
                    <a:lnTo>
                      <a:pt x="445" y="37"/>
                    </a:lnTo>
                    <a:lnTo>
                      <a:pt x="352" y="74"/>
                    </a:lnTo>
                    <a:lnTo>
                      <a:pt x="297" y="111"/>
                    </a:lnTo>
                    <a:lnTo>
                      <a:pt x="186" y="204"/>
                    </a:lnTo>
                    <a:lnTo>
                      <a:pt x="93" y="333"/>
                    </a:lnTo>
                    <a:lnTo>
                      <a:pt x="56" y="481"/>
                    </a:lnTo>
                    <a:lnTo>
                      <a:pt x="19" y="647"/>
                    </a:lnTo>
                    <a:lnTo>
                      <a:pt x="1" y="832"/>
                    </a:lnTo>
                    <a:lnTo>
                      <a:pt x="1" y="1017"/>
                    </a:lnTo>
                    <a:lnTo>
                      <a:pt x="38" y="1202"/>
                    </a:lnTo>
                    <a:lnTo>
                      <a:pt x="75" y="1405"/>
                    </a:lnTo>
                    <a:lnTo>
                      <a:pt x="149" y="1590"/>
                    </a:lnTo>
                    <a:lnTo>
                      <a:pt x="260" y="1756"/>
                    </a:lnTo>
                    <a:lnTo>
                      <a:pt x="315" y="1849"/>
                    </a:lnTo>
                    <a:lnTo>
                      <a:pt x="389" y="1904"/>
                    </a:lnTo>
                    <a:lnTo>
                      <a:pt x="463" y="1978"/>
                    </a:lnTo>
                    <a:lnTo>
                      <a:pt x="555" y="2034"/>
                    </a:lnTo>
                    <a:lnTo>
                      <a:pt x="648" y="2071"/>
                    </a:lnTo>
                    <a:lnTo>
                      <a:pt x="759" y="2089"/>
                    </a:lnTo>
                    <a:lnTo>
                      <a:pt x="870" y="2108"/>
                    </a:lnTo>
                    <a:lnTo>
                      <a:pt x="999" y="2108"/>
                    </a:lnTo>
                    <a:lnTo>
                      <a:pt x="1110" y="2071"/>
                    </a:lnTo>
                    <a:lnTo>
                      <a:pt x="1221" y="2052"/>
                    </a:lnTo>
                    <a:lnTo>
                      <a:pt x="1313" y="1997"/>
                    </a:lnTo>
                    <a:lnTo>
                      <a:pt x="1387" y="1941"/>
                    </a:lnTo>
                    <a:lnTo>
                      <a:pt x="1461" y="1867"/>
                    </a:lnTo>
                    <a:lnTo>
                      <a:pt x="1517" y="1793"/>
                    </a:lnTo>
                    <a:lnTo>
                      <a:pt x="1609" y="1645"/>
                    </a:lnTo>
                    <a:lnTo>
                      <a:pt x="1646" y="1535"/>
                    </a:lnTo>
                    <a:lnTo>
                      <a:pt x="1665" y="1424"/>
                    </a:lnTo>
                    <a:lnTo>
                      <a:pt x="1665" y="1331"/>
                    </a:lnTo>
                    <a:lnTo>
                      <a:pt x="1665" y="1220"/>
                    </a:lnTo>
                    <a:lnTo>
                      <a:pt x="1646" y="1109"/>
                    </a:lnTo>
                    <a:lnTo>
                      <a:pt x="1628" y="998"/>
                    </a:lnTo>
                    <a:lnTo>
                      <a:pt x="1591" y="906"/>
                    </a:lnTo>
                    <a:lnTo>
                      <a:pt x="1535" y="814"/>
                    </a:lnTo>
                    <a:lnTo>
                      <a:pt x="1369" y="536"/>
                    </a:lnTo>
                    <a:lnTo>
                      <a:pt x="1258" y="407"/>
                    </a:lnTo>
                    <a:lnTo>
                      <a:pt x="1147" y="277"/>
                    </a:lnTo>
                    <a:lnTo>
                      <a:pt x="1018" y="148"/>
                    </a:lnTo>
                    <a:lnTo>
                      <a:pt x="888" y="74"/>
                    </a:lnTo>
                    <a:lnTo>
                      <a:pt x="759" y="19"/>
                    </a:lnTo>
                    <a:lnTo>
                      <a:pt x="685" y="0"/>
                    </a:lnTo>
                    <a:close/>
                  </a:path>
                </a:pathLst>
              </a:custGeom>
              <a:solidFill>
                <a:srgbClr val="EFB6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6"/>
              <p:cNvSpPr/>
              <p:nvPr/>
            </p:nvSpPr>
            <p:spPr>
              <a:xfrm>
                <a:off x="10190627" y="1375235"/>
                <a:ext cx="24414" cy="44033"/>
              </a:xfrm>
              <a:custGeom>
                <a:rect b="b" l="l" r="r" t="t"/>
                <a:pathLst>
                  <a:path extrusionOk="0" h="1203" w="667">
                    <a:moveTo>
                      <a:pt x="112" y="1"/>
                    </a:moveTo>
                    <a:lnTo>
                      <a:pt x="38" y="19"/>
                    </a:lnTo>
                    <a:lnTo>
                      <a:pt x="1" y="38"/>
                    </a:lnTo>
                    <a:lnTo>
                      <a:pt x="1" y="93"/>
                    </a:lnTo>
                    <a:lnTo>
                      <a:pt x="19" y="130"/>
                    </a:lnTo>
                    <a:lnTo>
                      <a:pt x="148" y="130"/>
                    </a:lnTo>
                    <a:lnTo>
                      <a:pt x="222" y="149"/>
                    </a:lnTo>
                    <a:lnTo>
                      <a:pt x="296" y="186"/>
                    </a:lnTo>
                    <a:lnTo>
                      <a:pt x="352" y="241"/>
                    </a:lnTo>
                    <a:lnTo>
                      <a:pt x="407" y="315"/>
                    </a:lnTo>
                    <a:lnTo>
                      <a:pt x="463" y="371"/>
                    </a:lnTo>
                    <a:lnTo>
                      <a:pt x="518" y="518"/>
                    </a:lnTo>
                    <a:lnTo>
                      <a:pt x="555" y="666"/>
                    </a:lnTo>
                    <a:lnTo>
                      <a:pt x="555" y="814"/>
                    </a:lnTo>
                    <a:lnTo>
                      <a:pt x="537" y="981"/>
                    </a:lnTo>
                    <a:lnTo>
                      <a:pt x="500" y="1129"/>
                    </a:lnTo>
                    <a:lnTo>
                      <a:pt x="500" y="1147"/>
                    </a:lnTo>
                    <a:lnTo>
                      <a:pt x="518" y="1166"/>
                    </a:lnTo>
                    <a:lnTo>
                      <a:pt x="555" y="1203"/>
                    </a:lnTo>
                    <a:lnTo>
                      <a:pt x="592" y="1184"/>
                    </a:lnTo>
                    <a:lnTo>
                      <a:pt x="611" y="1166"/>
                    </a:lnTo>
                    <a:lnTo>
                      <a:pt x="629" y="1147"/>
                    </a:lnTo>
                    <a:lnTo>
                      <a:pt x="666" y="925"/>
                    </a:lnTo>
                    <a:lnTo>
                      <a:pt x="666" y="703"/>
                    </a:lnTo>
                    <a:lnTo>
                      <a:pt x="666" y="592"/>
                    </a:lnTo>
                    <a:lnTo>
                      <a:pt x="629" y="500"/>
                    </a:lnTo>
                    <a:lnTo>
                      <a:pt x="592" y="389"/>
                    </a:lnTo>
                    <a:lnTo>
                      <a:pt x="555" y="297"/>
                    </a:lnTo>
                    <a:lnTo>
                      <a:pt x="444" y="167"/>
                    </a:lnTo>
                    <a:lnTo>
                      <a:pt x="333" y="75"/>
                    </a:lnTo>
                    <a:lnTo>
                      <a:pt x="259" y="38"/>
                    </a:lnTo>
                    <a:lnTo>
                      <a:pt x="185" y="1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6"/>
              <p:cNvSpPr/>
              <p:nvPr/>
            </p:nvSpPr>
            <p:spPr>
              <a:xfrm>
                <a:off x="10321922" y="1365791"/>
                <a:ext cx="56844" cy="64969"/>
              </a:xfrm>
              <a:custGeom>
                <a:rect b="b" l="l" r="r" t="t"/>
                <a:pathLst>
                  <a:path extrusionOk="0" h="1775" w="1553">
                    <a:moveTo>
                      <a:pt x="850" y="129"/>
                    </a:moveTo>
                    <a:lnTo>
                      <a:pt x="961" y="166"/>
                    </a:lnTo>
                    <a:lnTo>
                      <a:pt x="1091" y="240"/>
                    </a:lnTo>
                    <a:lnTo>
                      <a:pt x="1183" y="314"/>
                    </a:lnTo>
                    <a:lnTo>
                      <a:pt x="1276" y="425"/>
                    </a:lnTo>
                    <a:lnTo>
                      <a:pt x="1350" y="555"/>
                    </a:lnTo>
                    <a:lnTo>
                      <a:pt x="1387" y="703"/>
                    </a:lnTo>
                    <a:lnTo>
                      <a:pt x="1424" y="850"/>
                    </a:lnTo>
                    <a:lnTo>
                      <a:pt x="1424" y="998"/>
                    </a:lnTo>
                    <a:lnTo>
                      <a:pt x="1387" y="1146"/>
                    </a:lnTo>
                    <a:lnTo>
                      <a:pt x="1331" y="1276"/>
                    </a:lnTo>
                    <a:lnTo>
                      <a:pt x="1257" y="1405"/>
                    </a:lnTo>
                    <a:lnTo>
                      <a:pt x="1165" y="1497"/>
                    </a:lnTo>
                    <a:lnTo>
                      <a:pt x="1072" y="1571"/>
                    </a:lnTo>
                    <a:lnTo>
                      <a:pt x="943" y="1627"/>
                    </a:lnTo>
                    <a:lnTo>
                      <a:pt x="832" y="1645"/>
                    </a:lnTo>
                    <a:lnTo>
                      <a:pt x="703" y="1645"/>
                    </a:lnTo>
                    <a:lnTo>
                      <a:pt x="573" y="1608"/>
                    </a:lnTo>
                    <a:lnTo>
                      <a:pt x="462" y="1553"/>
                    </a:lnTo>
                    <a:lnTo>
                      <a:pt x="351" y="1461"/>
                    </a:lnTo>
                    <a:lnTo>
                      <a:pt x="277" y="1350"/>
                    </a:lnTo>
                    <a:lnTo>
                      <a:pt x="203" y="1220"/>
                    </a:lnTo>
                    <a:lnTo>
                      <a:pt x="148" y="1091"/>
                    </a:lnTo>
                    <a:lnTo>
                      <a:pt x="129" y="943"/>
                    </a:lnTo>
                    <a:lnTo>
                      <a:pt x="129" y="776"/>
                    </a:lnTo>
                    <a:lnTo>
                      <a:pt x="166" y="647"/>
                    </a:lnTo>
                    <a:lnTo>
                      <a:pt x="203" y="499"/>
                    </a:lnTo>
                    <a:lnTo>
                      <a:pt x="277" y="388"/>
                    </a:lnTo>
                    <a:lnTo>
                      <a:pt x="370" y="277"/>
                    </a:lnTo>
                    <a:lnTo>
                      <a:pt x="481" y="203"/>
                    </a:lnTo>
                    <a:lnTo>
                      <a:pt x="592" y="148"/>
                    </a:lnTo>
                    <a:lnTo>
                      <a:pt x="721" y="129"/>
                    </a:lnTo>
                    <a:close/>
                    <a:moveTo>
                      <a:pt x="703" y="0"/>
                    </a:moveTo>
                    <a:lnTo>
                      <a:pt x="555" y="19"/>
                    </a:lnTo>
                    <a:lnTo>
                      <a:pt x="407" y="92"/>
                    </a:lnTo>
                    <a:lnTo>
                      <a:pt x="277" y="185"/>
                    </a:lnTo>
                    <a:lnTo>
                      <a:pt x="166" y="296"/>
                    </a:lnTo>
                    <a:lnTo>
                      <a:pt x="92" y="444"/>
                    </a:lnTo>
                    <a:lnTo>
                      <a:pt x="37" y="610"/>
                    </a:lnTo>
                    <a:lnTo>
                      <a:pt x="0" y="776"/>
                    </a:lnTo>
                    <a:lnTo>
                      <a:pt x="0" y="943"/>
                    </a:lnTo>
                    <a:lnTo>
                      <a:pt x="19" y="1128"/>
                    </a:lnTo>
                    <a:lnTo>
                      <a:pt x="74" y="1294"/>
                    </a:lnTo>
                    <a:lnTo>
                      <a:pt x="166" y="1442"/>
                    </a:lnTo>
                    <a:lnTo>
                      <a:pt x="277" y="1553"/>
                    </a:lnTo>
                    <a:lnTo>
                      <a:pt x="388" y="1664"/>
                    </a:lnTo>
                    <a:lnTo>
                      <a:pt x="536" y="1738"/>
                    </a:lnTo>
                    <a:lnTo>
                      <a:pt x="684" y="1775"/>
                    </a:lnTo>
                    <a:lnTo>
                      <a:pt x="887" y="1775"/>
                    </a:lnTo>
                    <a:lnTo>
                      <a:pt x="1035" y="1738"/>
                    </a:lnTo>
                    <a:lnTo>
                      <a:pt x="1165" y="1682"/>
                    </a:lnTo>
                    <a:lnTo>
                      <a:pt x="1276" y="1590"/>
                    </a:lnTo>
                    <a:lnTo>
                      <a:pt x="1368" y="1479"/>
                    </a:lnTo>
                    <a:lnTo>
                      <a:pt x="1461" y="1331"/>
                    </a:lnTo>
                    <a:lnTo>
                      <a:pt x="1516" y="1183"/>
                    </a:lnTo>
                    <a:lnTo>
                      <a:pt x="1553" y="1017"/>
                    </a:lnTo>
                    <a:lnTo>
                      <a:pt x="1553" y="832"/>
                    </a:lnTo>
                    <a:lnTo>
                      <a:pt x="1516" y="666"/>
                    </a:lnTo>
                    <a:lnTo>
                      <a:pt x="1461" y="499"/>
                    </a:lnTo>
                    <a:lnTo>
                      <a:pt x="1387" y="351"/>
                    </a:lnTo>
                    <a:lnTo>
                      <a:pt x="1276" y="222"/>
                    </a:lnTo>
                    <a:lnTo>
                      <a:pt x="1146" y="111"/>
                    </a:lnTo>
                    <a:lnTo>
                      <a:pt x="1017" y="37"/>
                    </a:lnTo>
                    <a:lnTo>
                      <a:pt x="8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6"/>
              <p:cNvSpPr/>
              <p:nvPr/>
            </p:nvSpPr>
            <p:spPr>
              <a:xfrm>
                <a:off x="10256951" y="1360374"/>
                <a:ext cx="56880" cy="65665"/>
              </a:xfrm>
              <a:custGeom>
                <a:rect b="b" l="l" r="r" t="t"/>
                <a:pathLst>
                  <a:path extrusionOk="0" h="1794" w="1554">
                    <a:moveTo>
                      <a:pt x="721" y="130"/>
                    </a:moveTo>
                    <a:lnTo>
                      <a:pt x="851" y="148"/>
                    </a:lnTo>
                    <a:lnTo>
                      <a:pt x="962" y="185"/>
                    </a:lnTo>
                    <a:lnTo>
                      <a:pt x="1073" y="240"/>
                    </a:lnTo>
                    <a:lnTo>
                      <a:pt x="1183" y="314"/>
                    </a:lnTo>
                    <a:lnTo>
                      <a:pt x="1276" y="425"/>
                    </a:lnTo>
                    <a:lnTo>
                      <a:pt x="1350" y="555"/>
                    </a:lnTo>
                    <a:lnTo>
                      <a:pt x="1387" y="703"/>
                    </a:lnTo>
                    <a:lnTo>
                      <a:pt x="1424" y="851"/>
                    </a:lnTo>
                    <a:lnTo>
                      <a:pt x="1405" y="998"/>
                    </a:lnTo>
                    <a:lnTo>
                      <a:pt x="1387" y="1146"/>
                    </a:lnTo>
                    <a:lnTo>
                      <a:pt x="1331" y="1276"/>
                    </a:lnTo>
                    <a:lnTo>
                      <a:pt x="1257" y="1405"/>
                    </a:lnTo>
                    <a:lnTo>
                      <a:pt x="1165" y="1498"/>
                    </a:lnTo>
                    <a:lnTo>
                      <a:pt x="1073" y="1572"/>
                    </a:lnTo>
                    <a:lnTo>
                      <a:pt x="943" y="1627"/>
                    </a:lnTo>
                    <a:lnTo>
                      <a:pt x="832" y="1645"/>
                    </a:lnTo>
                    <a:lnTo>
                      <a:pt x="703" y="1645"/>
                    </a:lnTo>
                    <a:lnTo>
                      <a:pt x="573" y="1609"/>
                    </a:lnTo>
                    <a:lnTo>
                      <a:pt x="462" y="1553"/>
                    </a:lnTo>
                    <a:lnTo>
                      <a:pt x="352" y="1461"/>
                    </a:lnTo>
                    <a:lnTo>
                      <a:pt x="259" y="1350"/>
                    </a:lnTo>
                    <a:lnTo>
                      <a:pt x="204" y="1239"/>
                    </a:lnTo>
                    <a:lnTo>
                      <a:pt x="148" y="1091"/>
                    </a:lnTo>
                    <a:lnTo>
                      <a:pt x="130" y="943"/>
                    </a:lnTo>
                    <a:lnTo>
                      <a:pt x="130" y="795"/>
                    </a:lnTo>
                    <a:lnTo>
                      <a:pt x="167" y="647"/>
                    </a:lnTo>
                    <a:lnTo>
                      <a:pt x="204" y="518"/>
                    </a:lnTo>
                    <a:lnTo>
                      <a:pt x="278" y="388"/>
                    </a:lnTo>
                    <a:lnTo>
                      <a:pt x="370" y="296"/>
                    </a:lnTo>
                    <a:lnTo>
                      <a:pt x="462" y="222"/>
                    </a:lnTo>
                    <a:lnTo>
                      <a:pt x="592" y="167"/>
                    </a:lnTo>
                    <a:lnTo>
                      <a:pt x="721" y="130"/>
                    </a:lnTo>
                    <a:close/>
                    <a:moveTo>
                      <a:pt x="703" y="0"/>
                    </a:moveTo>
                    <a:lnTo>
                      <a:pt x="555" y="37"/>
                    </a:lnTo>
                    <a:lnTo>
                      <a:pt x="407" y="93"/>
                    </a:lnTo>
                    <a:lnTo>
                      <a:pt x="278" y="185"/>
                    </a:lnTo>
                    <a:lnTo>
                      <a:pt x="185" y="296"/>
                    </a:lnTo>
                    <a:lnTo>
                      <a:pt x="93" y="444"/>
                    </a:lnTo>
                    <a:lnTo>
                      <a:pt x="37" y="592"/>
                    </a:lnTo>
                    <a:lnTo>
                      <a:pt x="0" y="777"/>
                    </a:lnTo>
                    <a:lnTo>
                      <a:pt x="0" y="943"/>
                    </a:lnTo>
                    <a:lnTo>
                      <a:pt x="19" y="1128"/>
                    </a:lnTo>
                    <a:lnTo>
                      <a:pt x="74" y="1294"/>
                    </a:lnTo>
                    <a:lnTo>
                      <a:pt x="148" y="1442"/>
                    </a:lnTo>
                    <a:lnTo>
                      <a:pt x="259" y="1572"/>
                    </a:lnTo>
                    <a:lnTo>
                      <a:pt x="389" y="1664"/>
                    </a:lnTo>
                    <a:lnTo>
                      <a:pt x="536" y="1738"/>
                    </a:lnTo>
                    <a:lnTo>
                      <a:pt x="684" y="1775"/>
                    </a:lnTo>
                    <a:lnTo>
                      <a:pt x="832" y="1793"/>
                    </a:lnTo>
                    <a:lnTo>
                      <a:pt x="888" y="1775"/>
                    </a:lnTo>
                    <a:lnTo>
                      <a:pt x="1036" y="1738"/>
                    </a:lnTo>
                    <a:lnTo>
                      <a:pt x="1146" y="1682"/>
                    </a:lnTo>
                    <a:lnTo>
                      <a:pt x="1276" y="1590"/>
                    </a:lnTo>
                    <a:lnTo>
                      <a:pt x="1368" y="1479"/>
                    </a:lnTo>
                    <a:lnTo>
                      <a:pt x="1461" y="1350"/>
                    </a:lnTo>
                    <a:lnTo>
                      <a:pt x="1516" y="1183"/>
                    </a:lnTo>
                    <a:lnTo>
                      <a:pt x="1553" y="1017"/>
                    </a:lnTo>
                    <a:lnTo>
                      <a:pt x="1553" y="832"/>
                    </a:lnTo>
                    <a:lnTo>
                      <a:pt x="1516" y="666"/>
                    </a:lnTo>
                    <a:lnTo>
                      <a:pt x="1461" y="499"/>
                    </a:lnTo>
                    <a:lnTo>
                      <a:pt x="1387" y="351"/>
                    </a:lnTo>
                    <a:lnTo>
                      <a:pt x="1276" y="222"/>
                    </a:lnTo>
                    <a:lnTo>
                      <a:pt x="1146" y="130"/>
                    </a:lnTo>
                    <a:lnTo>
                      <a:pt x="1017" y="56"/>
                    </a:lnTo>
                    <a:lnTo>
                      <a:pt x="8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6"/>
              <p:cNvSpPr/>
              <p:nvPr/>
            </p:nvSpPr>
            <p:spPr>
              <a:xfrm>
                <a:off x="10310392" y="1386069"/>
                <a:ext cx="15593" cy="6808"/>
              </a:xfrm>
              <a:custGeom>
                <a:rect b="b" l="l" r="r" t="t"/>
                <a:pathLst>
                  <a:path extrusionOk="0" h="186" w="426">
                    <a:moveTo>
                      <a:pt x="130" y="1"/>
                    </a:moveTo>
                    <a:lnTo>
                      <a:pt x="38" y="19"/>
                    </a:lnTo>
                    <a:lnTo>
                      <a:pt x="1" y="56"/>
                    </a:lnTo>
                    <a:lnTo>
                      <a:pt x="19" y="93"/>
                    </a:lnTo>
                    <a:lnTo>
                      <a:pt x="38" y="112"/>
                    </a:lnTo>
                    <a:lnTo>
                      <a:pt x="75" y="112"/>
                    </a:lnTo>
                    <a:lnTo>
                      <a:pt x="149" y="93"/>
                    </a:lnTo>
                    <a:lnTo>
                      <a:pt x="204" y="112"/>
                    </a:lnTo>
                    <a:lnTo>
                      <a:pt x="278" y="130"/>
                    </a:lnTo>
                    <a:lnTo>
                      <a:pt x="334" y="167"/>
                    </a:lnTo>
                    <a:lnTo>
                      <a:pt x="371" y="186"/>
                    </a:lnTo>
                    <a:lnTo>
                      <a:pt x="407" y="167"/>
                    </a:lnTo>
                    <a:lnTo>
                      <a:pt x="426" y="130"/>
                    </a:lnTo>
                    <a:lnTo>
                      <a:pt x="407" y="93"/>
                    </a:lnTo>
                    <a:lnTo>
                      <a:pt x="334" y="38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6"/>
              <p:cNvSpPr/>
              <p:nvPr/>
            </p:nvSpPr>
            <p:spPr>
              <a:xfrm>
                <a:off x="10216359" y="1363082"/>
                <a:ext cx="44692" cy="22364"/>
              </a:xfrm>
              <a:custGeom>
                <a:rect b="b" l="l" r="r" t="t"/>
                <a:pathLst>
                  <a:path extrusionOk="0" h="611" w="1221">
                    <a:moveTo>
                      <a:pt x="56" y="0"/>
                    </a:moveTo>
                    <a:lnTo>
                      <a:pt x="19" y="19"/>
                    </a:lnTo>
                    <a:lnTo>
                      <a:pt x="0" y="37"/>
                    </a:lnTo>
                    <a:lnTo>
                      <a:pt x="0" y="74"/>
                    </a:lnTo>
                    <a:lnTo>
                      <a:pt x="37" y="93"/>
                    </a:lnTo>
                    <a:lnTo>
                      <a:pt x="185" y="111"/>
                    </a:lnTo>
                    <a:lnTo>
                      <a:pt x="351" y="148"/>
                    </a:lnTo>
                    <a:lnTo>
                      <a:pt x="481" y="185"/>
                    </a:lnTo>
                    <a:lnTo>
                      <a:pt x="629" y="240"/>
                    </a:lnTo>
                    <a:lnTo>
                      <a:pt x="758" y="314"/>
                    </a:lnTo>
                    <a:lnTo>
                      <a:pt x="887" y="388"/>
                    </a:lnTo>
                    <a:lnTo>
                      <a:pt x="1017" y="481"/>
                    </a:lnTo>
                    <a:lnTo>
                      <a:pt x="1128" y="592"/>
                    </a:lnTo>
                    <a:lnTo>
                      <a:pt x="1165" y="610"/>
                    </a:lnTo>
                    <a:lnTo>
                      <a:pt x="1202" y="592"/>
                    </a:lnTo>
                    <a:lnTo>
                      <a:pt x="1220" y="555"/>
                    </a:lnTo>
                    <a:lnTo>
                      <a:pt x="1202" y="518"/>
                    </a:lnTo>
                    <a:lnTo>
                      <a:pt x="1072" y="407"/>
                    </a:lnTo>
                    <a:lnTo>
                      <a:pt x="961" y="314"/>
                    </a:lnTo>
                    <a:lnTo>
                      <a:pt x="814" y="222"/>
                    </a:lnTo>
                    <a:lnTo>
                      <a:pt x="684" y="148"/>
                    </a:lnTo>
                    <a:lnTo>
                      <a:pt x="536" y="93"/>
                    </a:lnTo>
                    <a:lnTo>
                      <a:pt x="370" y="37"/>
                    </a:lnTo>
                    <a:lnTo>
                      <a:pt x="222" y="1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6"/>
              <p:cNvSpPr/>
              <p:nvPr/>
            </p:nvSpPr>
            <p:spPr>
              <a:xfrm>
                <a:off x="10420018" y="3645501"/>
                <a:ext cx="104244" cy="232829"/>
              </a:xfrm>
              <a:custGeom>
                <a:rect b="b" l="l" r="r" t="t"/>
                <a:pathLst>
                  <a:path extrusionOk="0" h="6361" w="2848">
                    <a:moveTo>
                      <a:pt x="93" y="1"/>
                    </a:moveTo>
                    <a:lnTo>
                      <a:pt x="1" y="6323"/>
                    </a:lnTo>
                    <a:lnTo>
                      <a:pt x="1997" y="6360"/>
                    </a:lnTo>
                    <a:lnTo>
                      <a:pt x="2848" y="278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EFB6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6"/>
              <p:cNvSpPr/>
              <p:nvPr/>
            </p:nvSpPr>
            <p:spPr>
              <a:xfrm>
                <a:off x="10408525" y="3847147"/>
                <a:ext cx="326860" cy="138101"/>
              </a:xfrm>
              <a:custGeom>
                <a:rect b="b" l="l" r="r" t="t"/>
                <a:pathLst>
                  <a:path extrusionOk="0" h="3773" w="8930">
                    <a:moveTo>
                      <a:pt x="37" y="1"/>
                    </a:moveTo>
                    <a:lnTo>
                      <a:pt x="0" y="19"/>
                    </a:lnTo>
                    <a:lnTo>
                      <a:pt x="0" y="75"/>
                    </a:lnTo>
                    <a:lnTo>
                      <a:pt x="0" y="149"/>
                    </a:lnTo>
                    <a:lnTo>
                      <a:pt x="389" y="3772"/>
                    </a:lnTo>
                    <a:lnTo>
                      <a:pt x="8930" y="3772"/>
                    </a:lnTo>
                    <a:lnTo>
                      <a:pt x="8874" y="3513"/>
                    </a:lnTo>
                    <a:lnTo>
                      <a:pt x="8819" y="3292"/>
                    </a:lnTo>
                    <a:lnTo>
                      <a:pt x="8745" y="3088"/>
                    </a:lnTo>
                    <a:lnTo>
                      <a:pt x="8671" y="2922"/>
                    </a:lnTo>
                    <a:lnTo>
                      <a:pt x="8578" y="2755"/>
                    </a:lnTo>
                    <a:lnTo>
                      <a:pt x="8486" y="2607"/>
                    </a:lnTo>
                    <a:lnTo>
                      <a:pt x="8393" y="2478"/>
                    </a:lnTo>
                    <a:lnTo>
                      <a:pt x="8301" y="2367"/>
                    </a:lnTo>
                    <a:lnTo>
                      <a:pt x="8190" y="2275"/>
                    </a:lnTo>
                    <a:lnTo>
                      <a:pt x="8079" y="2182"/>
                    </a:lnTo>
                    <a:lnTo>
                      <a:pt x="7968" y="2127"/>
                    </a:lnTo>
                    <a:lnTo>
                      <a:pt x="7839" y="2071"/>
                    </a:lnTo>
                    <a:lnTo>
                      <a:pt x="7728" y="2034"/>
                    </a:lnTo>
                    <a:lnTo>
                      <a:pt x="7598" y="1997"/>
                    </a:lnTo>
                    <a:lnTo>
                      <a:pt x="7340" y="1960"/>
                    </a:lnTo>
                    <a:lnTo>
                      <a:pt x="6988" y="1923"/>
                    </a:lnTo>
                    <a:lnTo>
                      <a:pt x="6489" y="1831"/>
                    </a:lnTo>
                    <a:lnTo>
                      <a:pt x="5306" y="1591"/>
                    </a:lnTo>
                    <a:lnTo>
                      <a:pt x="3790" y="1258"/>
                    </a:lnTo>
                    <a:lnTo>
                      <a:pt x="3698" y="1092"/>
                    </a:lnTo>
                    <a:lnTo>
                      <a:pt x="3420" y="722"/>
                    </a:lnTo>
                    <a:lnTo>
                      <a:pt x="3254" y="500"/>
                    </a:lnTo>
                    <a:lnTo>
                      <a:pt x="3069" y="315"/>
                    </a:lnTo>
                    <a:lnTo>
                      <a:pt x="2866" y="149"/>
                    </a:lnTo>
                    <a:lnTo>
                      <a:pt x="2773" y="93"/>
                    </a:lnTo>
                    <a:lnTo>
                      <a:pt x="2681" y="56"/>
                    </a:lnTo>
                    <a:lnTo>
                      <a:pt x="2607" y="38"/>
                    </a:lnTo>
                    <a:lnTo>
                      <a:pt x="2515" y="38"/>
                    </a:lnTo>
                    <a:lnTo>
                      <a:pt x="2441" y="56"/>
                    </a:lnTo>
                    <a:lnTo>
                      <a:pt x="2367" y="112"/>
                    </a:lnTo>
                    <a:lnTo>
                      <a:pt x="2293" y="149"/>
                    </a:lnTo>
                    <a:lnTo>
                      <a:pt x="2237" y="223"/>
                    </a:lnTo>
                    <a:lnTo>
                      <a:pt x="2126" y="371"/>
                    </a:lnTo>
                    <a:lnTo>
                      <a:pt x="2034" y="537"/>
                    </a:lnTo>
                    <a:lnTo>
                      <a:pt x="1978" y="685"/>
                    </a:lnTo>
                    <a:lnTo>
                      <a:pt x="1923" y="814"/>
                    </a:lnTo>
                    <a:lnTo>
                      <a:pt x="703" y="592"/>
                    </a:lnTo>
                    <a:lnTo>
                      <a:pt x="592" y="445"/>
                    </a:lnTo>
                    <a:lnTo>
                      <a:pt x="333" y="167"/>
                    </a:lnTo>
                    <a:lnTo>
                      <a:pt x="204" y="56"/>
                    </a:lnTo>
                    <a:lnTo>
                      <a:pt x="130" y="19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6"/>
              <p:cNvSpPr/>
              <p:nvPr/>
            </p:nvSpPr>
            <p:spPr>
              <a:xfrm>
                <a:off x="10417309" y="3916180"/>
                <a:ext cx="156366" cy="46046"/>
              </a:xfrm>
              <a:custGeom>
                <a:rect b="b" l="l" r="r" t="t"/>
                <a:pathLst>
                  <a:path extrusionOk="0" h="1258" w="4272">
                    <a:moveTo>
                      <a:pt x="56" y="0"/>
                    </a:moveTo>
                    <a:lnTo>
                      <a:pt x="19" y="19"/>
                    </a:lnTo>
                    <a:lnTo>
                      <a:pt x="1" y="56"/>
                    </a:lnTo>
                    <a:lnTo>
                      <a:pt x="1" y="130"/>
                    </a:lnTo>
                    <a:lnTo>
                      <a:pt x="19" y="148"/>
                    </a:lnTo>
                    <a:lnTo>
                      <a:pt x="56" y="167"/>
                    </a:lnTo>
                    <a:lnTo>
                      <a:pt x="611" y="278"/>
                    </a:lnTo>
                    <a:lnTo>
                      <a:pt x="1165" y="352"/>
                    </a:lnTo>
                    <a:lnTo>
                      <a:pt x="1720" y="389"/>
                    </a:lnTo>
                    <a:lnTo>
                      <a:pt x="2293" y="389"/>
                    </a:lnTo>
                    <a:lnTo>
                      <a:pt x="2848" y="352"/>
                    </a:lnTo>
                    <a:lnTo>
                      <a:pt x="3125" y="352"/>
                    </a:lnTo>
                    <a:lnTo>
                      <a:pt x="3273" y="370"/>
                    </a:lnTo>
                    <a:lnTo>
                      <a:pt x="3402" y="389"/>
                    </a:lnTo>
                    <a:lnTo>
                      <a:pt x="3550" y="444"/>
                    </a:lnTo>
                    <a:lnTo>
                      <a:pt x="3680" y="500"/>
                    </a:lnTo>
                    <a:lnTo>
                      <a:pt x="3809" y="574"/>
                    </a:lnTo>
                    <a:lnTo>
                      <a:pt x="3901" y="666"/>
                    </a:lnTo>
                    <a:lnTo>
                      <a:pt x="3994" y="777"/>
                    </a:lnTo>
                    <a:lnTo>
                      <a:pt x="4068" y="906"/>
                    </a:lnTo>
                    <a:lnTo>
                      <a:pt x="4105" y="1036"/>
                    </a:lnTo>
                    <a:lnTo>
                      <a:pt x="4105" y="1184"/>
                    </a:lnTo>
                    <a:lnTo>
                      <a:pt x="4105" y="1221"/>
                    </a:lnTo>
                    <a:lnTo>
                      <a:pt x="4123" y="1239"/>
                    </a:lnTo>
                    <a:lnTo>
                      <a:pt x="4142" y="1258"/>
                    </a:lnTo>
                    <a:lnTo>
                      <a:pt x="4179" y="1258"/>
                    </a:lnTo>
                    <a:lnTo>
                      <a:pt x="4234" y="1239"/>
                    </a:lnTo>
                    <a:lnTo>
                      <a:pt x="4253" y="1221"/>
                    </a:lnTo>
                    <a:lnTo>
                      <a:pt x="4271" y="1184"/>
                    </a:lnTo>
                    <a:lnTo>
                      <a:pt x="4271" y="1054"/>
                    </a:lnTo>
                    <a:lnTo>
                      <a:pt x="4253" y="943"/>
                    </a:lnTo>
                    <a:lnTo>
                      <a:pt x="4216" y="832"/>
                    </a:lnTo>
                    <a:lnTo>
                      <a:pt x="4160" y="721"/>
                    </a:lnTo>
                    <a:lnTo>
                      <a:pt x="4105" y="629"/>
                    </a:lnTo>
                    <a:lnTo>
                      <a:pt x="4031" y="555"/>
                    </a:lnTo>
                    <a:lnTo>
                      <a:pt x="3938" y="481"/>
                    </a:lnTo>
                    <a:lnTo>
                      <a:pt x="3846" y="426"/>
                    </a:lnTo>
                    <a:lnTo>
                      <a:pt x="3643" y="315"/>
                    </a:lnTo>
                    <a:lnTo>
                      <a:pt x="3421" y="241"/>
                    </a:lnTo>
                    <a:lnTo>
                      <a:pt x="3199" y="204"/>
                    </a:lnTo>
                    <a:lnTo>
                      <a:pt x="2959" y="204"/>
                    </a:lnTo>
                    <a:lnTo>
                      <a:pt x="2293" y="222"/>
                    </a:lnTo>
                    <a:lnTo>
                      <a:pt x="1609" y="222"/>
                    </a:lnTo>
                    <a:lnTo>
                      <a:pt x="1221" y="185"/>
                    </a:lnTo>
                    <a:lnTo>
                      <a:pt x="851" y="148"/>
                    </a:lnTo>
                    <a:lnTo>
                      <a:pt x="463" y="74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6"/>
              <p:cNvSpPr/>
              <p:nvPr/>
            </p:nvSpPr>
            <p:spPr>
              <a:xfrm>
                <a:off x="10633194" y="3918193"/>
                <a:ext cx="44692" cy="49450"/>
              </a:xfrm>
              <a:custGeom>
                <a:rect b="b" l="l" r="r" t="t"/>
                <a:pathLst>
                  <a:path extrusionOk="0" h="1351" w="1221">
                    <a:moveTo>
                      <a:pt x="1146" y="1"/>
                    </a:moveTo>
                    <a:lnTo>
                      <a:pt x="1035" y="19"/>
                    </a:lnTo>
                    <a:lnTo>
                      <a:pt x="924" y="56"/>
                    </a:lnTo>
                    <a:lnTo>
                      <a:pt x="703" y="149"/>
                    </a:lnTo>
                    <a:lnTo>
                      <a:pt x="518" y="260"/>
                    </a:lnTo>
                    <a:lnTo>
                      <a:pt x="351" y="426"/>
                    </a:lnTo>
                    <a:lnTo>
                      <a:pt x="203" y="611"/>
                    </a:lnTo>
                    <a:lnTo>
                      <a:pt x="92" y="814"/>
                    </a:lnTo>
                    <a:lnTo>
                      <a:pt x="37" y="1036"/>
                    </a:lnTo>
                    <a:lnTo>
                      <a:pt x="0" y="1258"/>
                    </a:lnTo>
                    <a:lnTo>
                      <a:pt x="0" y="1295"/>
                    </a:lnTo>
                    <a:lnTo>
                      <a:pt x="19" y="1332"/>
                    </a:lnTo>
                    <a:lnTo>
                      <a:pt x="74" y="1351"/>
                    </a:lnTo>
                    <a:lnTo>
                      <a:pt x="129" y="1332"/>
                    </a:lnTo>
                    <a:lnTo>
                      <a:pt x="148" y="1295"/>
                    </a:lnTo>
                    <a:lnTo>
                      <a:pt x="166" y="1258"/>
                    </a:lnTo>
                    <a:lnTo>
                      <a:pt x="185" y="1073"/>
                    </a:lnTo>
                    <a:lnTo>
                      <a:pt x="240" y="870"/>
                    </a:lnTo>
                    <a:lnTo>
                      <a:pt x="333" y="703"/>
                    </a:lnTo>
                    <a:lnTo>
                      <a:pt x="462" y="537"/>
                    </a:lnTo>
                    <a:lnTo>
                      <a:pt x="610" y="389"/>
                    </a:lnTo>
                    <a:lnTo>
                      <a:pt x="758" y="278"/>
                    </a:lnTo>
                    <a:lnTo>
                      <a:pt x="943" y="204"/>
                    </a:lnTo>
                    <a:lnTo>
                      <a:pt x="1146" y="167"/>
                    </a:lnTo>
                    <a:lnTo>
                      <a:pt x="1183" y="149"/>
                    </a:lnTo>
                    <a:lnTo>
                      <a:pt x="1202" y="130"/>
                    </a:lnTo>
                    <a:lnTo>
                      <a:pt x="1220" y="75"/>
                    </a:lnTo>
                    <a:lnTo>
                      <a:pt x="1220" y="56"/>
                    </a:lnTo>
                    <a:lnTo>
                      <a:pt x="1202" y="19"/>
                    </a:lnTo>
                    <a:lnTo>
                      <a:pt x="1183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6"/>
              <p:cNvSpPr/>
              <p:nvPr/>
            </p:nvSpPr>
            <p:spPr>
              <a:xfrm>
                <a:off x="10420018" y="3961531"/>
                <a:ext cx="308596" cy="8821"/>
              </a:xfrm>
              <a:custGeom>
                <a:rect b="b" l="l" r="r" t="t"/>
                <a:pathLst>
                  <a:path extrusionOk="0" h="241" w="8431">
                    <a:moveTo>
                      <a:pt x="56" y="0"/>
                    </a:moveTo>
                    <a:lnTo>
                      <a:pt x="19" y="19"/>
                    </a:lnTo>
                    <a:lnTo>
                      <a:pt x="1" y="74"/>
                    </a:lnTo>
                    <a:lnTo>
                      <a:pt x="19" y="130"/>
                    </a:lnTo>
                    <a:lnTo>
                      <a:pt x="56" y="148"/>
                    </a:lnTo>
                    <a:lnTo>
                      <a:pt x="93" y="167"/>
                    </a:lnTo>
                    <a:lnTo>
                      <a:pt x="6785" y="240"/>
                    </a:lnTo>
                    <a:lnTo>
                      <a:pt x="8394" y="240"/>
                    </a:lnTo>
                    <a:lnTo>
                      <a:pt x="8412" y="222"/>
                    </a:lnTo>
                    <a:lnTo>
                      <a:pt x="8431" y="167"/>
                    </a:lnTo>
                    <a:lnTo>
                      <a:pt x="8412" y="111"/>
                    </a:lnTo>
                    <a:lnTo>
                      <a:pt x="8394" y="93"/>
                    </a:lnTo>
                    <a:lnTo>
                      <a:pt x="8357" y="93"/>
                    </a:lnTo>
                    <a:lnTo>
                      <a:pt x="1646" y="19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6"/>
              <p:cNvSpPr/>
              <p:nvPr/>
            </p:nvSpPr>
            <p:spPr>
              <a:xfrm>
                <a:off x="10137845" y="2244117"/>
                <a:ext cx="451382" cy="1447409"/>
              </a:xfrm>
              <a:custGeom>
                <a:rect b="b" l="l" r="r" t="t"/>
                <a:pathLst>
                  <a:path extrusionOk="0" h="39544" w="12332">
                    <a:moveTo>
                      <a:pt x="8689" y="0"/>
                    </a:moveTo>
                    <a:lnTo>
                      <a:pt x="1" y="2810"/>
                    </a:lnTo>
                    <a:lnTo>
                      <a:pt x="796" y="5195"/>
                    </a:lnTo>
                    <a:lnTo>
                      <a:pt x="2589" y="10667"/>
                    </a:lnTo>
                    <a:lnTo>
                      <a:pt x="4530" y="16638"/>
                    </a:lnTo>
                    <a:lnTo>
                      <a:pt x="5288" y="19005"/>
                    </a:lnTo>
                    <a:lnTo>
                      <a:pt x="5750" y="20539"/>
                    </a:lnTo>
                    <a:lnTo>
                      <a:pt x="5805" y="20798"/>
                    </a:lnTo>
                    <a:lnTo>
                      <a:pt x="5861" y="21131"/>
                    </a:lnTo>
                    <a:lnTo>
                      <a:pt x="6009" y="22018"/>
                    </a:lnTo>
                    <a:lnTo>
                      <a:pt x="6157" y="23146"/>
                    </a:lnTo>
                    <a:lnTo>
                      <a:pt x="6305" y="24495"/>
                    </a:lnTo>
                    <a:lnTo>
                      <a:pt x="6453" y="25974"/>
                    </a:lnTo>
                    <a:lnTo>
                      <a:pt x="6619" y="27583"/>
                    </a:lnTo>
                    <a:lnTo>
                      <a:pt x="6915" y="30910"/>
                    </a:lnTo>
                    <a:lnTo>
                      <a:pt x="7174" y="34146"/>
                    </a:lnTo>
                    <a:lnTo>
                      <a:pt x="7395" y="36900"/>
                    </a:lnTo>
                    <a:lnTo>
                      <a:pt x="7580" y="39544"/>
                    </a:lnTo>
                    <a:lnTo>
                      <a:pt x="10760" y="39544"/>
                    </a:lnTo>
                    <a:lnTo>
                      <a:pt x="10797" y="39451"/>
                    </a:lnTo>
                    <a:lnTo>
                      <a:pt x="10871" y="39045"/>
                    </a:lnTo>
                    <a:lnTo>
                      <a:pt x="11000" y="38157"/>
                    </a:lnTo>
                    <a:lnTo>
                      <a:pt x="11167" y="36641"/>
                    </a:lnTo>
                    <a:lnTo>
                      <a:pt x="11389" y="34294"/>
                    </a:lnTo>
                    <a:lnTo>
                      <a:pt x="11666" y="30966"/>
                    </a:lnTo>
                    <a:lnTo>
                      <a:pt x="11814" y="28895"/>
                    </a:lnTo>
                    <a:lnTo>
                      <a:pt x="11980" y="26510"/>
                    </a:lnTo>
                    <a:lnTo>
                      <a:pt x="12147" y="23774"/>
                    </a:lnTo>
                    <a:lnTo>
                      <a:pt x="12331" y="20706"/>
                    </a:lnTo>
                    <a:lnTo>
                      <a:pt x="12036" y="18321"/>
                    </a:lnTo>
                    <a:lnTo>
                      <a:pt x="11740" y="16065"/>
                    </a:lnTo>
                    <a:lnTo>
                      <a:pt x="11426" y="13958"/>
                    </a:lnTo>
                    <a:lnTo>
                      <a:pt x="11111" y="11961"/>
                    </a:lnTo>
                    <a:lnTo>
                      <a:pt x="10815" y="10131"/>
                    </a:lnTo>
                    <a:lnTo>
                      <a:pt x="10501" y="8412"/>
                    </a:lnTo>
                    <a:lnTo>
                      <a:pt x="10224" y="6859"/>
                    </a:lnTo>
                    <a:lnTo>
                      <a:pt x="9947" y="5454"/>
                    </a:lnTo>
                    <a:lnTo>
                      <a:pt x="9688" y="4197"/>
                    </a:lnTo>
                    <a:lnTo>
                      <a:pt x="9447" y="3106"/>
                    </a:lnTo>
                    <a:lnTo>
                      <a:pt x="9041" y="1405"/>
                    </a:lnTo>
                    <a:lnTo>
                      <a:pt x="8782" y="351"/>
                    </a:lnTo>
                    <a:lnTo>
                      <a:pt x="86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6"/>
              <p:cNvSpPr/>
              <p:nvPr/>
            </p:nvSpPr>
            <p:spPr>
              <a:xfrm>
                <a:off x="10258965" y="2606121"/>
                <a:ext cx="181402" cy="1067146"/>
              </a:xfrm>
              <a:custGeom>
                <a:rect b="b" l="l" r="r" t="t"/>
                <a:pathLst>
                  <a:path extrusionOk="0" h="29155" w="4956">
                    <a:moveTo>
                      <a:pt x="56" y="1"/>
                    </a:moveTo>
                    <a:lnTo>
                      <a:pt x="19" y="19"/>
                    </a:lnTo>
                    <a:lnTo>
                      <a:pt x="1" y="38"/>
                    </a:lnTo>
                    <a:lnTo>
                      <a:pt x="1" y="75"/>
                    </a:lnTo>
                    <a:lnTo>
                      <a:pt x="1" y="93"/>
                    </a:lnTo>
                    <a:lnTo>
                      <a:pt x="223" y="777"/>
                    </a:lnTo>
                    <a:lnTo>
                      <a:pt x="260" y="814"/>
                    </a:lnTo>
                    <a:lnTo>
                      <a:pt x="297" y="833"/>
                    </a:lnTo>
                    <a:lnTo>
                      <a:pt x="334" y="814"/>
                    </a:lnTo>
                    <a:lnTo>
                      <a:pt x="352" y="796"/>
                    </a:lnTo>
                    <a:lnTo>
                      <a:pt x="371" y="777"/>
                    </a:lnTo>
                    <a:lnTo>
                      <a:pt x="389" y="740"/>
                    </a:lnTo>
                    <a:lnTo>
                      <a:pt x="389" y="722"/>
                    </a:lnTo>
                    <a:lnTo>
                      <a:pt x="149" y="56"/>
                    </a:lnTo>
                    <a:lnTo>
                      <a:pt x="130" y="19"/>
                    </a:lnTo>
                    <a:lnTo>
                      <a:pt x="112" y="1"/>
                    </a:lnTo>
                    <a:close/>
                    <a:moveTo>
                      <a:pt x="500" y="1332"/>
                    </a:moveTo>
                    <a:lnTo>
                      <a:pt x="481" y="1350"/>
                    </a:lnTo>
                    <a:lnTo>
                      <a:pt x="463" y="1369"/>
                    </a:lnTo>
                    <a:lnTo>
                      <a:pt x="444" y="1406"/>
                    </a:lnTo>
                    <a:lnTo>
                      <a:pt x="463" y="1443"/>
                    </a:lnTo>
                    <a:lnTo>
                      <a:pt x="685" y="2090"/>
                    </a:lnTo>
                    <a:lnTo>
                      <a:pt x="703" y="2145"/>
                    </a:lnTo>
                    <a:lnTo>
                      <a:pt x="777" y="2145"/>
                    </a:lnTo>
                    <a:lnTo>
                      <a:pt x="814" y="2127"/>
                    </a:lnTo>
                    <a:lnTo>
                      <a:pt x="833" y="2108"/>
                    </a:lnTo>
                    <a:lnTo>
                      <a:pt x="833" y="2071"/>
                    </a:lnTo>
                    <a:lnTo>
                      <a:pt x="833" y="2053"/>
                    </a:lnTo>
                    <a:lnTo>
                      <a:pt x="611" y="1387"/>
                    </a:lnTo>
                    <a:lnTo>
                      <a:pt x="592" y="1350"/>
                    </a:lnTo>
                    <a:lnTo>
                      <a:pt x="574" y="1332"/>
                    </a:lnTo>
                    <a:close/>
                    <a:moveTo>
                      <a:pt x="962" y="2663"/>
                    </a:moveTo>
                    <a:lnTo>
                      <a:pt x="925" y="2681"/>
                    </a:lnTo>
                    <a:lnTo>
                      <a:pt x="907" y="2700"/>
                    </a:lnTo>
                    <a:lnTo>
                      <a:pt x="907" y="2737"/>
                    </a:lnTo>
                    <a:lnTo>
                      <a:pt x="907" y="2755"/>
                    </a:lnTo>
                    <a:lnTo>
                      <a:pt x="1128" y="3421"/>
                    </a:lnTo>
                    <a:lnTo>
                      <a:pt x="1165" y="3476"/>
                    </a:lnTo>
                    <a:lnTo>
                      <a:pt x="1239" y="3476"/>
                    </a:lnTo>
                    <a:lnTo>
                      <a:pt x="1258" y="3458"/>
                    </a:lnTo>
                    <a:lnTo>
                      <a:pt x="1276" y="3439"/>
                    </a:lnTo>
                    <a:lnTo>
                      <a:pt x="1276" y="3402"/>
                    </a:lnTo>
                    <a:lnTo>
                      <a:pt x="1276" y="3384"/>
                    </a:lnTo>
                    <a:lnTo>
                      <a:pt x="1055" y="2718"/>
                    </a:lnTo>
                    <a:lnTo>
                      <a:pt x="1036" y="2681"/>
                    </a:lnTo>
                    <a:lnTo>
                      <a:pt x="1018" y="2663"/>
                    </a:lnTo>
                    <a:close/>
                    <a:moveTo>
                      <a:pt x="1406" y="3994"/>
                    </a:moveTo>
                    <a:lnTo>
                      <a:pt x="1369" y="4012"/>
                    </a:lnTo>
                    <a:lnTo>
                      <a:pt x="1350" y="4031"/>
                    </a:lnTo>
                    <a:lnTo>
                      <a:pt x="1350" y="4068"/>
                    </a:lnTo>
                    <a:lnTo>
                      <a:pt x="1350" y="4086"/>
                    </a:lnTo>
                    <a:lnTo>
                      <a:pt x="1572" y="4752"/>
                    </a:lnTo>
                    <a:lnTo>
                      <a:pt x="1609" y="4789"/>
                    </a:lnTo>
                    <a:lnTo>
                      <a:pt x="1646" y="4807"/>
                    </a:lnTo>
                    <a:lnTo>
                      <a:pt x="1683" y="4807"/>
                    </a:lnTo>
                    <a:lnTo>
                      <a:pt x="1702" y="4789"/>
                    </a:lnTo>
                    <a:lnTo>
                      <a:pt x="1720" y="4770"/>
                    </a:lnTo>
                    <a:lnTo>
                      <a:pt x="1739" y="4733"/>
                    </a:lnTo>
                    <a:lnTo>
                      <a:pt x="1720" y="4696"/>
                    </a:lnTo>
                    <a:lnTo>
                      <a:pt x="1498" y="4049"/>
                    </a:lnTo>
                    <a:lnTo>
                      <a:pt x="1480" y="4012"/>
                    </a:lnTo>
                    <a:lnTo>
                      <a:pt x="1461" y="3994"/>
                    </a:lnTo>
                    <a:close/>
                    <a:moveTo>
                      <a:pt x="1886" y="5306"/>
                    </a:moveTo>
                    <a:lnTo>
                      <a:pt x="1849" y="5325"/>
                    </a:lnTo>
                    <a:lnTo>
                      <a:pt x="1812" y="5343"/>
                    </a:lnTo>
                    <a:lnTo>
                      <a:pt x="1794" y="5362"/>
                    </a:lnTo>
                    <a:lnTo>
                      <a:pt x="1794" y="5399"/>
                    </a:lnTo>
                    <a:lnTo>
                      <a:pt x="1794" y="5417"/>
                    </a:lnTo>
                    <a:lnTo>
                      <a:pt x="2016" y="6083"/>
                    </a:lnTo>
                    <a:lnTo>
                      <a:pt x="2053" y="6120"/>
                    </a:lnTo>
                    <a:lnTo>
                      <a:pt x="2090" y="6138"/>
                    </a:lnTo>
                    <a:lnTo>
                      <a:pt x="2127" y="6138"/>
                    </a:lnTo>
                    <a:lnTo>
                      <a:pt x="2145" y="6120"/>
                    </a:lnTo>
                    <a:lnTo>
                      <a:pt x="2164" y="6101"/>
                    </a:lnTo>
                    <a:lnTo>
                      <a:pt x="2182" y="6064"/>
                    </a:lnTo>
                    <a:lnTo>
                      <a:pt x="2164" y="6027"/>
                    </a:lnTo>
                    <a:lnTo>
                      <a:pt x="1942" y="5362"/>
                    </a:lnTo>
                    <a:lnTo>
                      <a:pt x="1942" y="5343"/>
                    </a:lnTo>
                    <a:lnTo>
                      <a:pt x="1905" y="5325"/>
                    </a:lnTo>
                    <a:lnTo>
                      <a:pt x="1886" y="5306"/>
                    </a:lnTo>
                    <a:close/>
                    <a:moveTo>
                      <a:pt x="2293" y="6656"/>
                    </a:moveTo>
                    <a:lnTo>
                      <a:pt x="2256" y="6674"/>
                    </a:lnTo>
                    <a:lnTo>
                      <a:pt x="2238" y="6693"/>
                    </a:lnTo>
                    <a:lnTo>
                      <a:pt x="2238" y="6730"/>
                    </a:lnTo>
                    <a:lnTo>
                      <a:pt x="2238" y="6748"/>
                    </a:lnTo>
                    <a:lnTo>
                      <a:pt x="2460" y="7414"/>
                    </a:lnTo>
                    <a:lnTo>
                      <a:pt x="2478" y="7451"/>
                    </a:lnTo>
                    <a:lnTo>
                      <a:pt x="2533" y="7469"/>
                    </a:lnTo>
                    <a:lnTo>
                      <a:pt x="2552" y="7469"/>
                    </a:lnTo>
                    <a:lnTo>
                      <a:pt x="2589" y="7451"/>
                    </a:lnTo>
                    <a:lnTo>
                      <a:pt x="2607" y="7432"/>
                    </a:lnTo>
                    <a:lnTo>
                      <a:pt x="2607" y="7395"/>
                    </a:lnTo>
                    <a:lnTo>
                      <a:pt x="2607" y="7377"/>
                    </a:lnTo>
                    <a:lnTo>
                      <a:pt x="2386" y="6711"/>
                    </a:lnTo>
                    <a:lnTo>
                      <a:pt x="2367" y="6674"/>
                    </a:lnTo>
                    <a:lnTo>
                      <a:pt x="2349" y="6656"/>
                    </a:lnTo>
                    <a:close/>
                    <a:moveTo>
                      <a:pt x="2718" y="7987"/>
                    </a:moveTo>
                    <a:lnTo>
                      <a:pt x="2700" y="8006"/>
                    </a:lnTo>
                    <a:lnTo>
                      <a:pt x="2681" y="8024"/>
                    </a:lnTo>
                    <a:lnTo>
                      <a:pt x="2663" y="8061"/>
                    </a:lnTo>
                    <a:lnTo>
                      <a:pt x="2681" y="8080"/>
                    </a:lnTo>
                    <a:lnTo>
                      <a:pt x="2885" y="8745"/>
                    </a:lnTo>
                    <a:lnTo>
                      <a:pt x="2922" y="8800"/>
                    </a:lnTo>
                    <a:lnTo>
                      <a:pt x="2996" y="8800"/>
                    </a:lnTo>
                    <a:lnTo>
                      <a:pt x="3014" y="8782"/>
                    </a:lnTo>
                    <a:lnTo>
                      <a:pt x="3033" y="8764"/>
                    </a:lnTo>
                    <a:lnTo>
                      <a:pt x="3051" y="8727"/>
                    </a:lnTo>
                    <a:lnTo>
                      <a:pt x="3051" y="8708"/>
                    </a:lnTo>
                    <a:lnTo>
                      <a:pt x="2829" y="8043"/>
                    </a:lnTo>
                    <a:lnTo>
                      <a:pt x="2811" y="8006"/>
                    </a:lnTo>
                    <a:lnTo>
                      <a:pt x="2792" y="7987"/>
                    </a:lnTo>
                    <a:close/>
                    <a:moveTo>
                      <a:pt x="3162" y="9318"/>
                    </a:moveTo>
                    <a:lnTo>
                      <a:pt x="3125" y="9337"/>
                    </a:lnTo>
                    <a:lnTo>
                      <a:pt x="3107" y="9355"/>
                    </a:lnTo>
                    <a:lnTo>
                      <a:pt x="3107" y="9392"/>
                    </a:lnTo>
                    <a:lnTo>
                      <a:pt x="3107" y="9429"/>
                    </a:lnTo>
                    <a:lnTo>
                      <a:pt x="3310" y="10095"/>
                    </a:lnTo>
                    <a:lnTo>
                      <a:pt x="3347" y="10132"/>
                    </a:lnTo>
                    <a:lnTo>
                      <a:pt x="3384" y="10150"/>
                    </a:lnTo>
                    <a:lnTo>
                      <a:pt x="3402" y="10150"/>
                    </a:lnTo>
                    <a:lnTo>
                      <a:pt x="3439" y="10132"/>
                    </a:lnTo>
                    <a:lnTo>
                      <a:pt x="3458" y="10113"/>
                    </a:lnTo>
                    <a:lnTo>
                      <a:pt x="3476" y="10076"/>
                    </a:lnTo>
                    <a:lnTo>
                      <a:pt x="3458" y="10039"/>
                    </a:lnTo>
                    <a:lnTo>
                      <a:pt x="3254" y="9374"/>
                    </a:lnTo>
                    <a:lnTo>
                      <a:pt x="3236" y="9337"/>
                    </a:lnTo>
                    <a:lnTo>
                      <a:pt x="3217" y="9318"/>
                    </a:lnTo>
                    <a:close/>
                    <a:moveTo>
                      <a:pt x="3532" y="10668"/>
                    </a:moveTo>
                    <a:lnTo>
                      <a:pt x="3513" y="10705"/>
                    </a:lnTo>
                    <a:lnTo>
                      <a:pt x="3513" y="10723"/>
                    </a:lnTo>
                    <a:lnTo>
                      <a:pt x="3513" y="10760"/>
                    </a:lnTo>
                    <a:lnTo>
                      <a:pt x="3624" y="11222"/>
                    </a:lnTo>
                    <a:lnTo>
                      <a:pt x="3661" y="11426"/>
                    </a:lnTo>
                    <a:lnTo>
                      <a:pt x="3698" y="11481"/>
                    </a:lnTo>
                    <a:lnTo>
                      <a:pt x="3754" y="11500"/>
                    </a:lnTo>
                    <a:lnTo>
                      <a:pt x="3791" y="11500"/>
                    </a:lnTo>
                    <a:lnTo>
                      <a:pt x="3809" y="11463"/>
                    </a:lnTo>
                    <a:lnTo>
                      <a:pt x="3828" y="11444"/>
                    </a:lnTo>
                    <a:lnTo>
                      <a:pt x="3828" y="11407"/>
                    </a:lnTo>
                    <a:lnTo>
                      <a:pt x="3791" y="11204"/>
                    </a:lnTo>
                    <a:lnTo>
                      <a:pt x="3661" y="10723"/>
                    </a:lnTo>
                    <a:lnTo>
                      <a:pt x="3643" y="10686"/>
                    </a:lnTo>
                    <a:lnTo>
                      <a:pt x="3624" y="10668"/>
                    </a:lnTo>
                    <a:close/>
                    <a:moveTo>
                      <a:pt x="3828" y="12036"/>
                    </a:moveTo>
                    <a:lnTo>
                      <a:pt x="3791" y="12054"/>
                    </a:lnTo>
                    <a:lnTo>
                      <a:pt x="3772" y="12073"/>
                    </a:lnTo>
                    <a:lnTo>
                      <a:pt x="3754" y="12091"/>
                    </a:lnTo>
                    <a:lnTo>
                      <a:pt x="3754" y="12128"/>
                    </a:lnTo>
                    <a:lnTo>
                      <a:pt x="3809" y="12831"/>
                    </a:lnTo>
                    <a:lnTo>
                      <a:pt x="3828" y="12849"/>
                    </a:lnTo>
                    <a:lnTo>
                      <a:pt x="3846" y="12886"/>
                    </a:lnTo>
                    <a:lnTo>
                      <a:pt x="3865" y="12905"/>
                    </a:lnTo>
                    <a:lnTo>
                      <a:pt x="3901" y="12905"/>
                    </a:lnTo>
                    <a:lnTo>
                      <a:pt x="3920" y="12886"/>
                    </a:lnTo>
                    <a:lnTo>
                      <a:pt x="3957" y="12868"/>
                    </a:lnTo>
                    <a:lnTo>
                      <a:pt x="3975" y="12849"/>
                    </a:lnTo>
                    <a:lnTo>
                      <a:pt x="3975" y="12812"/>
                    </a:lnTo>
                    <a:lnTo>
                      <a:pt x="3901" y="12110"/>
                    </a:lnTo>
                    <a:lnTo>
                      <a:pt x="3901" y="12091"/>
                    </a:lnTo>
                    <a:lnTo>
                      <a:pt x="3883" y="12054"/>
                    </a:lnTo>
                    <a:lnTo>
                      <a:pt x="3846" y="12036"/>
                    </a:lnTo>
                    <a:close/>
                    <a:moveTo>
                      <a:pt x="3920" y="13441"/>
                    </a:moveTo>
                    <a:lnTo>
                      <a:pt x="3883" y="13478"/>
                    </a:lnTo>
                    <a:lnTo>
                      <a:pt x="3865" y="13496"/>
                    </a:lnTo>
                    <a:lnTo>
                      <a:pt x="3865" y="13533"/>
                    </a:lnTo>
                    <a:lnTo>
                      <a:pt x="3920" y="14236"/>
                    </a:lnTo>
                    <a:lnTo>
                      <a:pt x="3920" y="14254"/>
                    </a:lnTo>
                    <a:lnTo>
                      <a:pt x="3938" y="14273"/>
                    </a:lnTo>
                    <a:lnTo>
                      <a:pt x="3975" y="14291"/>
                    </a:lnTo>
                    <a:lnTo>
                      <a:pt x="3994" y="14310"/>
                    </a:lnTo>
                    <a:lnTo>
                      <a:pt x="4012" y="14310"/>
                    </a:lnTo>
                    <a:lnTo>
                      <a:pt x="4031" y="14291"/>
                    </a:lnTo>
                    <a:lnTo>
                      <a:pt x="4068" y="14273"/>
                    </a:lnTo>
                    <a:lnTo>
                      <a:pt x="4068" y="14254"/>
                    </a:lnTo>
                    <a:lnTo>
                      <a:pt x="4086" y="14217"/>
                    </a:lnTo>
                    <a:lnTo>
                      <a:pt x="4031" y="13515"/>
                    </a:lnTo>
                    <a:lnTo>
                      <a:pt x="4012" y="13478"/>
                    </a:lnTo>
                    <a:lnTo>
                      <a:pt x="3994" y="13459"/>
                    </a:lnTo>
                    <a:lnTo>
                      <a:pt x="3975" y="13441"/>
                    </a:lnTo>
                    <a:close/>
                    <a:moveTo>
                      <a:pt x="4012" y="14846"/>
                    </a:moveTo>
                    <a:lnTo>
                      <a:pt x="3994" y="14864"/>
                    </a:lnTo>
                    <a:lnTo>
                      <a:pt x="3975" y="14901"/>
                    </a:lnTo>
                    <a:lnTo>
                      <a:pt x="3975" y="14920"/>
                    </a:lnTo>
                    <a:lnTo>
                      <a:pt x="4012" y="15622"/>
                    </a:lnTo>
                    <a:lnTo>
                      <a:pt x="4031" y="15659"/>
                    </a:lnTo>
                    <a:lnTo>
                      <a:pt x="4049" y="15678"/>
                    </a:lnTo>
                    <a:lnTo>
                      <a:pt x="4068" y="15696"/>
                    </a:lnTo>
                    <a:lnTo>
                      <a:pt x="4142" y="15696"/>
                    </a:lnTo>
                    <a:lnTo>
                      <a:pt x="4160" y="15678"/>
                    </a:lnTo>
                    <a:lnTo>
                      <a:pt x="4179" y="15641"/>
                    </a:lnTo>
                    <a:lnTo>
                      <a:pt x="4179" y="15622"/>
                    </a:lnTo>
                    <a:lnTo>
                      <a:pt x="4123" y="14920"/>
                    </a:lnTo>
                    <a:lnTo>
                      <a:pt x="4123" y="14883"/>
                    </a:lnTo>
                    <a:lnTo>
                      <a:pt x="4105" y="14864"/>
                    </a:lnTo>
                    <a:lnTo>
                      <a:pt x="4068" y="14846"/>
                    </a:lnTo>
                    <a:close/>
                    <a:moveTo>
                      <a:pt x="4142" y="16232"/>
                    </a:moveTo>
                    <a:lnTo>
                      <a:pt x="4105" y="16251"/>
                    </a:lnTo>
                    <a:lnTo>
                      <a:pt x="4086" y="16269"/>
                    </a:lnTo>
                    <a:lnTo>
                      <a:pt x="4068" y="16288"/>
                    </a:lnTo>
                    <a:lnTo>
                      <a:pt x="4068" y="16325"/>
                    </a:lnTo>
                    <a:lnTo>
                      <a:pt x="4105" y="17027"/>
                    </a:lnTo>
                    <a:lnTo>
                      <a:pt x="4123" y="17064"/>
                    </a:lnTo>
                    <a:lnTo>
                      <a:pt x="4142" y="17083"/>
                    </a:lnTo>
                    <a:lnTo>
                      <a:pt x="4160" y="17101"/>
                    </a:lnTo>
                    <a:lnTo>
                      <a:pt x="4234" y="17101"/>
                    </a:lnTo>
                    <a:lnTo>
                      <a:pt x="4253" y="17064"/>
                    </a:lnTo>
                    <a:lnTo>
                      <a:pt x="4271" y="17046"/>
                    </a:lnTo>
                    <a:lnTo>
                      <a:pt x="4271" y="17009"/>
                    </a:lnTo>
                    <a:lnTo>
                      <a:pt x="4234" y="16306"/>
                    </a:lnTo>
                    <a:lnTo>
                      <a:pt x="4216" y="16288"/>
                    </a:lnTo>
                    <a:lnTo>
                      <a:pt x="4197" y="16251"/>
                    </a:lnTo>
                    <a:lnTo>
                      <a:pt x="4179" y="16251"/>
                    </a:lnTo>
                    <a:lnTo>
                      <a:pt x="4142" y="16232"/>
                    </a:lnTo>
                    <a:close/>
                    <a:moveTo>
                      <a:pt x="4234" y="17637"/>
                    </a:moveTo>
                    <a:lnTo>
                      <a:pt x="4197" y="17656"/>
                    </a:lnTo>
                    <a:lnTo>
                      <a:pt x="4179" y="17674"/>
                    </a:lnTo>
                    <a:lnTo>
                      <a:pt x="4160" y="17693"/>
                    </a:lnTo>
                    <a:lnTo>
                      <a:pt x="4160" y="17730"/>
                    </a:lnTo>
                    <a:lnTo>
                      <a:pt x="4197" y="18432"/>
                    </a:lnTo>
                    <a:lnTo>
                      <a:pt x="4197" y="18451"/>
                    </a:lnTo>
                    <a:lnTo>
                      <a:pt x="4216" y="18469"/>
                    </a:lnTo>
                    <a:lnTo>
                      <a:pt x="4253" y="18488"/>
                    </a:lnTo>
                    <a:lnTo>
                      <a:pt x="4271" y="18506"/>
                    </a:lnTo>
                    <a:lnTo>
                      <a:pt x="4290" y="18506"/>
                    </a:lnTo>
                    <a:lnTo>
                      <a:pt x="4308" y="18488"/>
                    </a:lnTo>
                    <a:lnTo>
                      <a:pt x="4345" y="18469"/>
                    </a:lnTo>
                    <a:lnTo>
                      <a:pt x="4345" y="18451"/>
                    </a:lnTo>
                    <a:lnTo>
                      <a:pt x="4364" y="18414"/>
                    </a:lnTo>
                    <a:lnTo>
                      <a:pt x="4308" y="17711"/>
                    </a:lnTo>
                    <a:lnTo>
                      <a:pt x="4308" y="17693"/>
                    </a:lnTo>
                    <a:lnTo>
                      <a:pt x="4290" y="17656"/>
                    </a:lnTo>
                    <a:lnTo>
                      <a:pt x="4253" y="17637"/>
                    </a:lnTo>
                    <a:close/>
                    <a:moveTo>
                      <a:pt x="4290" y="19042"/>
                    </a:moveTo>
                    <a:lnTo>
                      <a:pt x="4253" y="19061"/>
                    </a:lnTo>
                    <a:lnTo>
                      <a:pt x="4234" y="19098"/>
                    </a:lnTo>
                    <a:lnTo>
                      <a:pt x="4234" y="19116"/>
                    </a:lnTo>
                    <a:lnTo>
                      <a:pt x="4290" y="19819"/>
                    </a:lnTo>
                    <a:lnTo>
                      <a:pt x="4290" y="19856"/>
                    </a:lnTo>
                    <a:lnTo>
                      <a:pt x="4308" y="19874"/>
                    </a:lnTo>
                    <a:lnTo>
                      <a:pt x="4327" y="19893"/>
                    </a:lnTo>
                    <a:lnTo>
                      <a:pt x="4401" y="19893"/>
                    </a:lnTo>
                    <a:lnTo>
                      <a:pt x="4419" y="19874"/>
                    </a:lnTo>
                    <a:lnTo>
                      <a:pt x="4438" y="19837"/>
                    </a:lnTo>
                    <a:lnTo>
                      <a:pt x="4438" y="19819"/>
                    </a:lnTo>
                    <a:lnTo>
                      <a:pt x="4401" y="19116"/>
                    </a:lnTo>
                    <a:lnTo>
                      <a:pt x="4401" y="19079"/>
                    </a:lnTo>
                    <a:lnTo>
                      <a:pt x="4364" y="19061"/>
                    </a:lnTo>
                    <a:lnTo>
                      <a:pt x="4345" y="19042"/>
                    </a:lnTo>
                    <a:close/>
                    <a:moveTo>
                      <a:pt x="4364" y="20447"/>
                    </a:moveTo>
                    <a:lnTo>
                      <a:pt x="4345" y="20466"/>
                    </a:lnTo>
                    <a:lnTo>
                      <a:pt x="4327" y="20484"/>
                    </a:lnTo>
                    <a:lnTo>
                      <a:pt x="4327" y="20521"/>
                    </a:lnTo>
                    <a:lnTo>
                      <a:pt x="4364" y="21224"/>
                    </a:lnTo>
                    <a:lnTo>
                      <a:pt x="4364" y="21261"/>
                    </a:lnTo>
                    <a:lnTo>
                      <a:pt x="4382" y="21279"/>
                    </a:lnTo>
                    <a:lnTo>
                      <a:pt x="4419" y="21298"/>
                    </a:lnTo>
                    <a:lnTo>
                      <a:pt x="4475" y="21298"/>
                    </a:lnTo>
                    <a:lnTo>
                      <a:pt x="4512" y="21279"/>
                    </a:lnTo>
                    <a:lnTo>
                      <a:pt x="4512" y="21242"/>
                    </a:lnTo>
                    <a:lnTo>
                      <a:pt x="4530" y="21224"/>
                    </a:lnTo>
                    <a:lnTo>
                      <a:pt x="4475" y="20521"/>
                    </a:lnTo>
                    <a:lnTo>
                      <a:pt x="4475" y="20484"/>
                    </a:lnTo>
                    <a:lnTo>
                      <a:pt x="4456" y="20466"/>
                    </a:lnTo>
                    <a:lnTo>
                      <a:pt x="4438" y="20447"/>
                    </a:lnTo>
                    <a:close/>
                    <a:moveTo>
                      <a:pt x="4475" y="21834"/>
                    </a:moveTo>
                    <a:lnTo>
                      <a:pt x="4456" y="21852"/>
                    </a:lnTo>
                    <a:lnTo>
                      <a:pt x="4419" y="21871"/>
                    </a:lnTo>
                    <a:lnTo>
                      <a:pt x="4401" y="21889"/>
                    </a:lnTo>
                    <a:lnTo>
                      <a:pt x="4401" y="21926"/>
                    </a:lnTo>
                    <a:lnTo>
                      <a:pt x="4438" y="22629"/>
                    </a:lnTo>
                    <a:lnTo>
                      <a:pt x="4456" y="22647"/>
                    </a:lnTo>
                    <a:lnTo>
                      <a:pt x="4475" y="22684"/>
                    </a:lnTo>
                    <a:lnTo>
                      <a:pt x="4493" y="22703"/>
                    </a:lnTo>
                    <a:lnTo>
                      <a:pt x="4530" y="22703"/>
                    </a:lnTo>
                    <a:lnTo>
                      <a:pt x="4567" y="22684"/>
                    </a:lnTo>
                    <a:lnTo>
                      <a:pt x="4586" y="22666"/>
                    </a:lnTo>
                    <a:lnTo>
                      <a:pt x="4604" y="22647"/>
                    </a:lnTo>
                    <a:lnTo>
                      <a:pt x="4604" y="22610"/>
                    </a:lnTo>
                    <a:lnTo>
                      <a:pt x="4567" y="21908"/>
                    </a:lnTo>
                    <a:lnTo>
                      <a:pt x="4549" y="21889"/>
                    </a:lnTo>
                    <a:lnTo>
                      <a:pt x="4530" y="21852"/>
                    </a:lnTo>
                    <a:lnTo>
                      <a:pt x="4512" y="21834"/>
                    </a:lnTo>
                    <a:close/>
                    <a:moveTo>
                      <a:pt x="4530" y="23239"/>
                    </a:moveTo>
                    <a:lnTo>
                      <a:pt x="4493" y="23257"/>
                    </a:lnTo>
                    <a:lnTo>
                      <a:pt x="4493" y="23294"/>
                    </a:lnTo>
                    <a:lnTo>
                      <a:pt x="4475" y="23331"/>
                    </a:lnTo>
                    <a:lnTo>
                      <a:pt x="4512" y="24015"/>
                    </a:lnTo>
                    <a:lnTo>
                      <a:pt x="4530" y="24052"/>
                    </a:lnTo>
                    <a:lnTo>
                      <a:pt x="4549" y="24071"/>
                    </a:lnTo>
                    <a:lnTo>
                      <a:pt x="4567" y="24089"/>
                    </a:lnTo>
                    <a:lnTo>
                      <a:pt x="4604" y="24108"/>
                    </a:lnTo>
                    <a:lnTo>
                      <a:pt x="4641" y="24089"/>
                    </a:lnTo>
                    <a:lnTo>
                      <a:pt x="4659" y="24071"/>
                    </a:lnTo>
                    <a:lnTo>
                      <a:pt x="4678" y="24052"/>
                    </a:lnTo>
                    <a:lnTo>
                      <a:pt x="4678" y="24015"/>
                    </a:lnTo>
                    <a:lnTo>
                      <a:pt x="4641" y="23313"/>
                    </a:lnTo>
                    <a:lnTo>
                      <a:pt x="4641" y="23276"/>
                    </a:lnTo>
                    <a:lnTo>
                      <a:pt x="4622" y="23257"/>
                    </a:lnTo>
                    <a:lnTo>
                      <a:pt x="4586" y="23239"/>
                    </a:lnTo>
                    <a:close/>
                    <a:moveTo>
                      <a:pt x="4604" y="24644"/>
                    </a:moveTo>
                    <a:lnTo>
                      <a:pt x="4586" y="24662"/>
                    </a:lnTo>
                    <a:lnTo>
                      <a:pt x="4567" y="24699"/>
                    </a:lnTo>
                    <a:lnTo>
                      <a:pt x="4567" y="24718"/>
                    </a:lnTo>
                    <a:lnTo>
                      <a:pt x="4604" y="25420"/>
                    </a:lnTo>
                    <a:lnTo>
                      <a:pt x="4604" y="25457"/>
                    </a:lnTo>
                    <a:lnTo>
                      <a:pt x="4622" y="25476"/>
                    </a:lnTo>
                    <a:lnTo>
                      <a:pt x="4641" y="25494"/>
                    </a:lnTo>
                    <a:lnTo>
                      <a:pt x="4715" y="25494"/>
                    </a:lnTo>
                    <a:lnTo>
                      <a:pt x="4733" y="25476"/>
                    </a:lnTo>
                    <a:lnTo>
                      <a:pt x="4752" y="25439"/>
                    </a:lnTo>
                    <a:lnTo>
                      <a:pt x="4752" y="25420"/>
                    </a:lnTo>
                    <a:lnTo>
                      <a:pt x="4715" y="24718"/>
                    </a:lnTo>
                    <a:lnTo>
                      <a:pt x="4715" y="24681"/>
                    </a:lnTo>
                    <a:lnTo>
                      <a:pt x="4696" y="24662"/>
                    </a:lnTo>
                    <a:lnTo>
                      <a:pt x="4659" y="24644"/>
                    </a:lnTo>
                    <a:close/>
                    <a:moveTo>
                      <a:pt x="4715" y="26030"/>
                    </a:moveTo>
                    <a:lnTo>
                      <a:pt x="4678" y="26049"/>
                    </a:lnTo>
                    <a:lnTo>
                      <a:pt x="4659" y="26067"/>
                    </a:lnTo>
                    <a:lnTo>
                      <a:pt x="4641" y="26086"/>
                    </a:lnTo>
                    <a:lnTo>
                      <a:pt x="4641" y="26123"/>
                    </a:lnTo>
                    <a:lnTo>
                      <a:pt x="4678" y="26825"/>
                    </a:lnTo>
                    <a:lnTo>
                      <a:pt x="4678" y="26862"/>
                    </a:lnTo>
                    <a:lnTo>
                      <a:pt x="4696" y="26881"/>
                    </a:lnTo>
                    <a:lnTo>
                      <a:pt x="4715" y="26899"/>
                    </a:lnTo>
                    <a:lnTo>
                      <a:pt x="4789" y="26899"/>
                    </a:lnTo>
                    <a:lnTo>
                      <a:pt x="4807" y="26881"/>
                    </a:lnTo>
                    <a:lnTo>
                      <a:pt x="4826" y="26844"/>
                    </a:lnTo>
                    <a:lnTo>
                      <a:pt x="4826" y="26825"/>
                    </a:lnTo>
                    <a:lnTo>
                      <a:pt x="4789" y="26123"/>
                    </a:lnTo>
                    <a:lnTo>
                      <a:pt x="4789" y="26086"/>
                    </a:lnTo>
                    <a:lnTo>
                      <a:pt x="4770" y="26067"/>
                    </a:lnTo>
                    <a:lnTo>
                      <a:pt x="4733" y="26049"/>
                    </a:lnTo>
                    <a:lnTo>
                      <a:pt x="4715" y="26030"/>
                    </a:lnTo>
                    <a:close/>
                    <a:moveTo>
                      <a:pt x="4789" y="27435"/>
                    </a:moveTo>
                    <a:lnTo>
                      <a:pt x="4752" y="27454"/>
                    </a:lnTo>
                    <a:lnTo>
                      <a:pt x="4733" y="27472"/>
                    </a:lnTo>
                    <a:lnTo>
                      <a:pt x="4715" y="27491"/>
                    </a:lnTo>
                    <a:lnTo>
                      <a:pt x="4715" y="27528"/>
                    </a:lnTo>
                    <a:lnTo>
                      <a:pt x="4752" y="28230"/>
                    </a:lnTo>
                    <a:lnTo>
                      <a:pt x="4752" y="28267"/>
                    </a:lnTo>
                    <a:lnTo>
                      <a:pt x="4770" y="28286"/>
                    </a:lnTo>
                    <a:lnTo>
                      <a:pt x="4789" y="28304"/>
                    </a:lnTo>
                    <a:lnTo>
                      <a:pt x="4863" y="28304"/>
                    </a:lnTo>
                    <a:lnTo>
                      <a:pt x="4881" y="28286"/>
                    </a:lnTo>
                    <a:lnTo>
                      <a:pt x="4900" y="28249"/>
                    </a:lnTo>
                    <a:lnTo>
                      <a:pt x="4900" y="28212"/>
                    </a:lnTo>
                    <a:lnTo>
                      <a:pt x="4863" y="27509"/>
                    </a:lnTo>
                    <a:lnTo>
                      <a:pt x="4863" y="27491"/>
                    </a:lnTo>
                    <a:lnTo>
                      <a:pt x="4844" y="27454"/>
                    </a:lnTo>
                    <a:lnTo>
                      <a:pt x="4826" y="27454"/>
                    </a:lnTo>
                    <a:lnTo>
                      <a:pt x="4789" y="27435"/>
                    </a:lnTo>
                    <a:close/>
                    <a:moveTo>
                      <a:pt x="4863" y="28840"/>
                    </a:moveTo>
                    <a:lnTo>
                      <a:pt x="4826" y="28859"/>
                    </a:lnTo>
                    <a:lnTo>
                      <a:pt x="4807" y="28877"/>
                    </a:lnTo>
                    <a:lnTo>
                      <a:pt x="4789" y="28896"/>
                    </a:lnTo>
                    <a:lnTo>
                      <a:pt x="4789" y="28933"/>
                    </a:lnTo>
                    <a:lnTo>
                      <a:pt x="4789" y="29062"/>
                    </a:lnTo>
                    <a:lnTo>
                      <a:pt x="4789" y="29099"/>
                    </a:lnTo>
                    <a:lnTo>
                      <a:pt x="4807" y="29118"/>
                    </a:lnTo>
                    <a:lnTo>
                      <a:pt x="4844" y="29136"/>
                    </a:lnTo>
                    <a:lnTo>
                      <a:pt x="4863" y="29155"/>
                    </a:lnTo>
                    <a:lnTo>
                      <a:pt x="4881" y="29155"/>
                    </a:lnTo>
                    <a:lnTo>
                      <a:pt x="4900" y="29136"/>
                    </a:lnTo>
                    <a:lnTo>
                      <a:pt x="4937" y="29118"/>
                    </a:lnTo>
                    <a:lnTo>
                      <a:pt x="4937" y="29099"/>
                    </a:lnTo>
                    <a:lnTo>
                      <a:pt x="4955" y="29062"/>
                    </a:lnTo>
                    <a:lnTo>
                      <a:pt x="4937" y="28914"/>
                    </a:lnTo>
                    <a:lnTo>
                      <a:pt x="4937" y="28896"/>
                    </a:lnTo>
                    <a:lnTo>
                      <a:pt x="4918" y="28859"/>
                    </a:lnTo>
                    <a:lnTo>
                      <a:pt x="4900" y="28859"/>
                    </a:lnTo>
                    <a:lnTo>
                      <a:pt x="4863" y="2884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6"/>
              <p:cNvSpPr/>
              <p:nvPr/>
            </p:nvSpPr>
            <p:spPr>
              <a:xfrm>
                <a:off x="10436928" y="2965453"/>
                <a:ext cx="152303" cy="73095"/>
              </a:xfrm>
              <a:custGeom>
                <a:rect b="b" l="l" r="r" t="t"/>
                <a:pathLst>
                  <a:path extrusionOk="0" h="1997" w="4161">
                    <a:moveTo>
                      <a:pt x="3070" y="0"/>
                    </a:moveTo>
                    <a:lnTo>
                      <a:pt x="2570" y="37"/>
                    </a:lnTo>
                    <a:lnTo>
                      <a:pt x="2053" y="74"/>
                    </a:lnTo>
                    <a:lnTo>
                      <a:pt x="1554" y="130"/>
                    </a:lnTo>
                    <a:lnTo>
                      <a:pt x="1092" y="222"/>
                    </a:lnTo>
                    <a:lnTo>
                      <a:pt x="870" y="278"/>
                    </a:lnTo>
                    <a:lnTo>
                      <a:pt x="685" y="333"/>
                    </a:lnTo>
                    <a:lnTo>
                      <a:pt x="481" y="407"/>
                    </a:lnTo>
                    <a:lnTo>
                      <a:pt x="315" y="481"/>
                    </a:lnTo>
                    <a:lnTo>
                      <a:pt x="204" y="536"/>
                    </a:lnTo>
                    <a:lnTo>
                      <a:pt x="130" y="610"/>
                    </a:lnTo>
                    <a:lnTo>
                      <a:pt x="56" y="684"/>
                    </a:lnTo>
                    <a:lnTo>
                      <a:pt x="19" y="740"/>
                    </a:lnTo>
                    <a:lnTo>
                      <a:pt x="1" y="814"/>
                    </a:lnTo>
                    <a:lnTo>
                      <a:pt x="19" y="888"/>
                    </a:lnTo>
                    <a:lnTo>
                      <a:pt x="38" y="962"/>
                    </a:lnTo>
                    <a:lnTo>
                      <a:pt x="75" y="1036"/>
                    </a:lnTo>
                    <a:lnTo>
                      <a:pt x="149" y="1109"/>
                    </a:lnTo>
                    <a:lnTo>
                      <a:pt x="223" y="1183"/>
                    </a:lnTo>
                    <a:lnTo>
                      <a:pt x="426" y="1313"/>
                    </a:lnTo>
                    <a:lnTo>
                      <a:pt x="685" y="1442"/>
                    </a:lnTo>
                    <a:lnTo>
                      <a:pt x="981" y="1572"/>
                    </a:lnTo>
                    <a:lnTo>
                      <a:pt x="1332" y="1683"/>
                    </a:lnTo>
                    <a:lnTo>
                      <a:pt x="1702" y="1794"/>
                    </a:lnTo>
                    <a:lnTo>
                      <a:pt x="2090" y="1867"/>
                    </a:lnTo>
                    <a:lnTo>
                      <a:pt x="2497" y="1941"/>
                    </a:lnTo>
                    <a:lnTo>
                      <a:pt x="2903" y="1978"/>
                    </a:lnTo>
                    <a:lnTo>
                      <a:pt x="3328" y="1997"/>
                    </a:lnTo>
                    <a:lnTo>
                      <a:pt x="3717" y="1997"/>
                    </a:lnTo>
                    <a:lnTo>
                      <a:pt x="4105" y="1960"/>
                    </a:lnTo>
                    <a:lnTo>
                      <a:pt x="4160" y="999"/>
                    </a:lnTo>
                    <a:lnTo>
                      <a:pt x="4031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6"/>
              <p:cNvSpPr/>
              <p:nvPr/>
            </p:nvSpPr>
            <p:spPr>
              <a:xfrm>
                <a:off x="10400399" y="3670537"/>
                <a:ext cx="139419" cy="79903"/>
              </a:xfrm>
              <a:custGeom>
                <a:rect b="b" l="l" r="r" t="t"/>
                <a:pathLst>
                  <a:path extrusionOk="0" h="2183" w="3809">
                    <a:moveTo>
                      <a:pt x="1" y="1"/>
                    </a:moveTo>
                    <a:lnTo>
                      <a:pt x="1" y="1831"/>
                    </a:lnTo>
                    <a:lnTo>
                      <a:pt x="3735" y="2182"/>
                    </a:lnTo>
                    <a:lnTo>
                      <a:pt x="3809" y="3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6"/>
              <p:cNvSpPr/>
              <p:nvPr/>
            </p:nvSpPr>
            <p:spPr>
              <a:xfrm>
                <a:off x="9997766" y="2051256"/>
                <a:ext cx="460167" cy="318076"/>
              </a:xfrm>
              <a:custGeom>
                <a:rect b="b" l="l" r="r" t="t"/>
                <a:pathLst>
                  <a:path extrusionOk="0" h="8690" w="12572">
                    <a:moveTo>
                      <a:pt x="9669" y="0"/>
                    </a:moveTo>
                    <a:lnTo>
                      <a:pt x="9485" y="93"/>
                    </a:lnTo>
                    <a:lnTo>
                      <a:pt x="9004" y="352"/>
                    </a:lnTo>
                    <a:lnTo>
                      <a:pt x="8634" y="500"/>
                    </a:lnTo>
                    <a:lnTo>
                      <a:pt x="8209" y="684"/>
                    </a:lnTo>
                    <a:lnTo>
                      <a:pt x="7728" y="851"/>
                    </a:lnTo>
                    <a:lnTo>
                      <a:pt x="7192" y="1017"/>
                    </a:lnTo>
                    <a:lnTo>
                      <a:pt x="6582" y="1165"/>
                    </a:lnTo>
                    <a:lnTo>
                      <a:pt x="5935" y="1276"/>
                    </a:lnTo>
                    <a:lnTo>
                      <a:pt x="5602" y="1331"/>
                    </a:lnTo>
                    <a:lnTo>
                      <a:pt x="5251" y="1368"/>
                    </a:lnTo>
                    <a:lnTo>
                      <a:pt x="4881" y="1405"/>
                    </a:lnTo>
                    <a:lnTo>
                      <a:pt x="4512" y="1424"/>
                    </a:lnTo>
                    <a:lnTo>
                      <a:pt x="4142" y="1424"/>
                    </a:lnTo>
                    <a:lnTo>
                      <a:pt x="3754" y="1405"/>
                    </a:lnTo>
                    <a:lnTo>
                      <a:pt x="3365" y="1387"/>
                    </a:lnTo>
                    <a:lnTo>
                      <a:pt x="2959" y="1331"/>
                    </a:lnTo>
                    <a:lnTo>
                      <a:pt x="2552" y="1276"/>
                    </a:lnTo>
                    <a:lnTo>
                      <a:pt x="2127" y="1184"/>
                    </a:lnTo>
                    <a:lnTo>
                      <a:pt x="1720" y="1091"/>
                    </a:lnTo>
                    <a:lnTo>
                      <a:pt x="1295" y="962"/>
                    </a:lnTo>
                    <a:lnTo>
                      <a:pt x="1055" y="1627"/>
                    </a:lnTo>
                    <a:lnTo>
                      <a:pt x="833" y="2348"/>
                    </a:lnTo>
                    <a:lnTo>
                      <a:pt x="574" y="3273"/>
                    </a:lnTo>
                    <a:lnTo>
                      <a:pt x="445" y="3772"/>
                    </a:lnTo>
                    <a:lnTo>
                      <a:pt x="334" y="4289"/>
                    </a:lnTo>
                    <a:lnTo>
                      <a:pt x="223" y="4825"/>
                    </a:lnTo>
                    <a:lnTo>
                      <a:pt x="130" y="5362"/>
                    </a:lnTo>
                    <a:lnTo>
                      <a:pt x="56" y="5898"/>
                    </a:lnTo>
                    <a:lnTo>
                      <a:pt x="19" y="6434"/>
                    </a:lnTo>
                    <a:lnTo>
                      <a:pt x="1" y="6933"/>
                    </a:lnTo>
                    <a:lnTo>
                      <a:pt x="38" y="7414"/>
                    </a:lnTo>
                    <a:lnTo>
                      <a:pt x="56" y="7543"/>
                    </a:lnTo>
                    <a:lnTo>
                      <a:pt x="75" y="7635"/>
                    </a:lnTo>
                    <a:lnTo>
                      <a:pt x="130" y="7746"/>
                    </a:lnTo>
                    <a:lnTo>
                      <a:pt x="186" y="7839"/>
                    </a:lnTo>
                    <a:lnTo>
                      <a:pt x="260" y="7931"/>
                    </a:lnTo>
                    <a:lnTo>
                      <a:pt x="352" y="8024"/>
                    </a:lnTo>
                    <a:lnTo>
                      <a:pt x="463" y="8098"/>
                    </a:lnTo>
                    <a:lnTo>
                      <a:pt x="574" y="8172"/>
                    </a:lnTo>
                    <a:lnTo>
                      <a:pt x="833" y="8301"/>
                    </a:lnTo>
                    <a:lnTo>
                      <a:pt x="1147" y="8412"/>
                    </a:lnTo>
                    <a:lnTo>
                      <a:pt x="1498" y="8504"/>
                    </a:lnTo>
                    <a:lnTo>
                      <a:pt x="1868" y="8578"/>
                    </a:lnTo>
                    <a:lnTo>
                      <a:pt x="2293" y="8634"/>
                    </a:lnTo>
                    <a:lnTo>
                      <a:pt x="2737" y="8671"/>
                    </a:lnTo>
                    <a:lnTo>
                      <a:pt x="3218" y="8689"/>
                    </a:lnTo>
                    <a:lnTo>
                      <a:pt x="4216" y="8689"/>
                    </a:lnTo>
                    <a:lnTo>
                      <a:pt x="4733" y="8652"/>
                    </a:lnTo>
                    <a:lnTo>
                      <a:pt x="5270" y="8615"/>
                    </a:lnTo>
                    <a:lnTo>
                      <a:pt x="5824" y="8560"/>
                    </a:lnTo>
                    <a:lnTo>
                      <a:pt x="6360" y="8486"/>
                    </a:lnTo>
                    <a:lnTo>
                      <a:pt x="6915" y="8393"/>
                    </a:lnTo>
                    <a:lnTo>
                      <a:pt x="7451" y="8301"/>
                    </a:lnTo>
                    <a:lnTo>
                      <a:pt x="7987" y="8190"/>
                    </a:lnTo>
                    <a:lnTo>
                      <a:pt x="8505" y="8079"/>
                    </a:lnTo>
                    <a:lnTo>
                      <a:pt x="9022" y="7950"/>
                    </a:lnTo>
                    <a:lnTo>
                      <a:pt x="9503" y="7802"/>
                    </a:lnTo>
                    <a:lnTo>
                      <a:pt x="9984" y="7654"/>
                    </a:lnTo>
                    <a:lnTo>
                      <a:pt x="10409" y="7506"/>
                    </a:lnTo>
                    <a:lnTo>
                      <a:pt x="10834" y="7340"/>
                    </a:lnTo>
                    <a:lnTo>
                      <a:pt x="11204" y="7155"/>
                    </a:lnTo>
                    <a:lnTo>
                      <a:pt x="11555" y="6988"/>
                    </a:lnTo>
                    <a:lnTo>
                      <a:pt x="11851" y="6804"/>
                    </a:lnTo>
                    <a:lnTo>
                      <a:pt x="12110" y="6600"/>
                    </a:lnTo>
                    <a:lnTo>
                      <a:pt x="12313" y="6415"/>
                    </a:lnTo>
                    <a:lnTo>
                      <a:pt x="12387" y="6323"/>
                    </a:lnTo>
                    <a:lnTo>
                      <a:pt x="12461" y="6212"/>
                    </a:lnTo>
                    <a:lnTo>
                      <a:pt x="12516" y="6083"/>
                    </a:lnTo>
                    <a:lnTo>
                      <a:pt x="12572" y="5935"/>
                    </a:lnTo>
                    <a:lnTo>
                      <a:pt x="12572" y="5768"/>
                    </a:lnTo>
                    <a:lnTo>
                      <a:pt x="12572" y="5583"/>
                    </a:lnTo>
                    <a:lnTo>
                      <a:pt x="12553" y="5380"/>
                    </a:lnTo>
                    <a:lnTo>
                      <a:pt x="12498" y="5177"/>
                    </a:lnTo>
                    <a:lnTo>
                      <a:pt x="12443" y="4955"/>
                    </a:lnTo>
                    <a:lnTo>
                      <a:pt x="12369" y="4715"/>
                    </a:lnTo>
                    <a:lnTo>
                      <a:pt x="12165" y="4215"/>
                    </a:lnTo>
                    <a:lnTo>
                      <a:pt x="11925" y="3698"/>
                    </a:lnTo>
                    <a:lnTo>
                      <a:pt x="11666" y="3162"/>
                    </a:lnTo>
                    <a:lnTo>
                      <a:pt x="11370" y="2626"/>
                    </a:lnTo>
                    <a:lnTo>
                      <a:pt x="11056" y="2126"/>
                    </a:lnTo>
                    <a:lnTo>
                      <a:pt x="10760" y="1627"/>
                    </a:lnTo>
                    <a:lnTo>
                      <a:pt x="10224" y="795"/>
                    </a:lnTo>
                    <a:lnTo>
                      <a:pt x="9817" y="204"/>
                    </a:lnTo>
                    <a:lnTo>
                      <a:pt x="96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6"/>
              <p:cNvSpPr/>
              <p:nvPr/>
            </p:nvSpPr>
            <p:spPr>
              <a:xfrm>
                <a:off x="9998461" y="2158832"/>
                <a:ext cx="104903" cy="140810"/>
              </a:xfrm>
              <a:custGeom>
                <a:rect b="b" l="l" r="r" t="t"/>
                <a:pathLst>
                  <a:path extrusionOk="0" h="3847" w="2866">
                    <a:moveTo>
                      <a:pt x="2773" y="1"/>
                    </a:moveTo>
                    <a:lnTo>
                      <a:pt x="2736" y="19"/>
                    </a:lnTo>
                    <a:lnTo>
                      <a:pt x="2718" y="38"/>
                    </a:lnTo>
                    <a:lnTo>
                      <a:pt x="2718" y="56"/>
                    </a:lnTo>
                    <a:lnTo>
                      <a:pt x="2662" y="352"/>
                    </a:lnTo>
                    <a:lnTo>
                      <a:pt x="2588" y="648"/>
                    </a:lnTo>
                    <a:lnTo>
                      <a:pt x="2496" y="925"/>
                    </a:lnTo>
                    <a:lnTo>
                      <a:pt x="2385" y="1184"/>
                    </a:lnTo>
                    <a:lnTo>
                      <a:pt x="2274" y="1461"/>
                    </a:lnTo>
                    <a:lnTo>
                      <a:pt x="2145" y="1720"/>
                    </a:lnTo>
                    <a:lnTo>
                      <a:pt x="1978" y="1960"/>
                    </a:lnTo>
                    <a:lnTo>
                      <a:pt x="1812" y="2201"/>
                    </a:lnTo>
                    <a:lnTo>
                      <a:pt x="1646" y="2423"/>
                    </a:lnTo>
                    <a:lnTo>
                      <a:pt x="1442" y="2644"/>
                    </a:lnTo>
                    <a:lnTo>
                      <a:pt x="1239" y="2848"/>
                    </a:lnTo>
                    <a:lnTo>
                      <a:pt x="1017" y="3051"/>
                    </a:lnTo>
                    <a:lnTo>
                      <a:pt x="795" y="3236"/>
                    </a:lnTo>
                    <a:lnTo>
                      <a:pt x="555" y="3402"/>
                    </a:lnTo>
                    <a:lnTo>
                      <a:pt x="296" y="3550"/>
                    </a:lnTo>
                    <a:lnTo>
                      <a:pt x="37" y="3698"/>
                    </a:lnTo>
                    <a:lnTo>
                      <a:pt x="19" y="3717"/>
                    </a:lnTo>
                    <a:lnTo>
                      <a:pt x="0" y="3735"/>
                    </a:lnTo>
                    <a:lnTo>
                      <a:pt x="0" y="3772"/>
                    </a:lnTo>
                    <a:lnTo>
                      <a:pt x="19" y="3791"/>
                    </a:lnTo>
                    <a:lnTo>
                      <a:pt x="56" y="3828"/>
                    </a:lnTo>
                    <a:lnTo>
                      <a:pt x="93" y="3846"/>
                    </a:lnTo>
                    <a:lnTo>
                      <a:pt x="130" y="3828"/>
                    </a:lnTo>
                    <a:lnTo>
                      <a:pt x="389" y="3680"/>
                    </a:lnTo>
                    <a:lnTo>
                      <a:pt x="647" y="3532"/>
                    </a:lnTo>
                    <a:lnTo>
                      <a:pt x="888" y="3365"/>
                    </a:lnTo>
                    <a:lnTo>
                      <a:pt x="1128" y="3181"/>
                    </a:lnTo>
                    <a:lnTo>
                      <a:pt x="1350" y="2977"/>
                    </a:lnTo>
                    <a:lnTo>
                      <a:pt x="1572" y="2755"/>
                    </a:lnTo>
                    <a:lnTo>
                      <a:pt x="1757" y="2534"/>
                    </a:lnTo>
                    <a:lnTo>
                      <a:pt x="1941" y="2293"/>
                    </a:lnTo>
                    <a:lnTo>
                      <a:pt x="2126" y="2053"/>
                    </a:lnTo>
                    <a:lnTo>
                      <a:pt x="2274" y="1794"/>
                    </a:lnTo>
                    <a:lnTo>
                      <a:pt x="2422" y="1535"/>
                    </a:lnTo>
                    <a:lnTo>
                      <a:pt x="2533" y="1258"/>
                    </a:lnTo>
                    <a:lnTo>
                      <a:pt x="2644" y="981"/>
                    </a:lnTo>
                    <a:lnTo>
                      <a:pt x="2736" y="703"/>
                    </a:lnTo>
                    <a:lnTo>
                      <a:pt x="2810" y="408"/>
                    </a:lnTo>
                    <a:lnTo>
                      <a:pt x="2866" y="112"/>
                    </a:lnTo>
                    <a:lnTo>
                      <a:pt x="2866" y="75"/>
                    </a:lnTo>
                    <a:lnTo>
                      <a:pt x="2847" y="38"/>
                    </a:lnTo>
                    <a:lnTo>
                      <a:pt x="2792" y="1"/>
                    </a:lnTo>
                    <a:close/>
                  </a:path>
                </a:pathLst>
              </a:custGeom>
              <a:solidFill>
                <a:srgbClr val="8178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6"/>
              <p:cNvSpPr/>
              <p:nvPr/>
            </p:nvSpPr>
            <p:spPr>
              <a:xfrm>
                <a:off x="10324594" y="2157478"/>
                <a:ext cx="131989" cy="102231"/>
              </a:xfrm>
              <a:custGeom>
                <a:rect b="b" l="l" r="r" t="t"/>
                <a:pathLst>
                  <a:path extrusionOk="0" h="2793" w="3606">
                    <a:moveTo>
                      <a:pt x="56" y="1"/>
                    </a:moveTo>
                    <a:lnTo>
                      <a:pt x="1" y="38"/>
                    </a:lnTo>
                    <a:lnTo>
                      <a:pt x="1" y="56"/>
                    </a:lnTo>
                    <a:lnTo>
                      <a:pt x="1" y="93"/>
                    </a:lnTo>
                    <a:lnTo>
                      <a:pt x="112" y="371"/>
                    </a:lnTo>
                    <a:lnTo>
                      <a:pt x="241" y="629"/>
                    </a:lnTo>
                    <a:lnTo>
                      <a:pt x="371" y="888"/>
                    </a:lnTo>
                    <a:lnTo>
                      <a:pt x="537" y="1129"/>
                    </a:lnTo>
                    <a:lnTo>
                      <a:pt x="722" y="1369"/>
                    </a:lnTo>
                    <a:lnTo>
                      <a:pt x="925" y="1591"/>
                    </a:lnTo>
                    <a:lnTo>
                      <a:pt x="1129" y="1776"/>
                    </a:lnTo>
                    <a:lnTo>
                      <a:pt x="1351" y="1979"/>
                    </a:lnTo>
                    <a:lnTo>
                      <a:pt x="1591" y="2145"/>
                    </a:lnTo>
                    <a:lnTo>
                      <a:pt x="1850" y="2293"/>
                    </a:lnTo>
                    <a:lnTo>
                      <a:pt x="2108" y="2423"/>
                    </a:lnTo>
                    <a:lnTo>
                      <a:pt x="2367" y="2534"/>
                    </a:lnTo>
                    <a:lnTo>
                      <a:pt x="2645" y="2644"/>
                    </a:lnTo>
                    <a:lnTo>
                      <a:pt x="2940" y="2718"/>
                    </a:lnTo>
                    <a:lnTo>
                      <a:pt x="3236" y="2755"/>
                    </a:lnTo>
                    <a:lnTo>
                      <a:pt x="3532" y="2792"/>
                    </a:lnTo>
                    <a:lnTo>
                      <a:pt x="3550" y="2792"/>
                    </a:lnTo>
                    <a:lnTo>
                      <a:pt x="3587" y="2774"/>
                    </a:lnTo>
                    <a:lnTo>
                      <a:pt x="3606" y="2718"/>
                    </a:lnTo>
                    <a:lnTo>
                      <a:pt x="3587" y="2663"/>
                    </a:lnTo>
                    <a:lnTo>
                      <a:pt x="3550" y="2644"/>
                    </a:lnTo>
                    <a:lnTo>
                      <a:pt x="3532" y="2626"/>
                    </a:lnTo>
                    <a:lnTo>
                      <a:pt x="3236" y="2607"/>
                    </a:lnTo>
                    <a:lnTo>
                      <a:pt x="2959" y="2552"/>
                    </a:lnTo>
                    <a:lnTo>
                      <a:pt x="2700" y="2478"/>
                    </a:lnTo>
                    <a:lnTo>
                      <a:pt x="2423" y="2386"/>
                    </a:lnTo>
                    <a:lnTo>
                      <a:pt x="2164" y="2275"/>
                    </a:lnTo>
                    <a:lnTo>
                      <a:pt x="1924" y="2145"/>
                    </a:lnTo>
                    <a:lnTo>
                      <a:pt x="1683" y="1997"/>
                    </a:lnTo>
                    <a:lnTo>
                      <a:pt x="1461" y="1850"/>
                    </a:lnTo>
                    <a:lnTo>
                      <a:pt x="1240" y="1665"/>
                    </a:lnTo>
                    <a:lnTo>
                      <a:pt x="1036" y="1480"/>
                    </a:lnTo>
                    <a:lnTo>
                      <a:pt x="851" y="1258"/>
                    </a:lnTo>
                    <a:lnTo>
                      <a:pt x="667" y="1055"/>
                    </a:lnTo>
                    <a:lnTo>
                      <a:pt x="519" y="814"/>
                    </a:lnTo>
                    <a:lnTo>
                      <a:pt x="371" y="574"/>
                    </a:lnTo>
                    <a:lnTo>
                      <a:pt x="260" y="315"/>
                    </a:lnTo>
                    <a:lnTo>
                      <a:pt x="149" y="56"/>
                    </a:lnTo>
                    <a:lnTo>
                      <a:pt x="149" y="1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6"/>
              <p:cNvSpPr/>
              <p:nvPr/>
            </p:nvSpPr>
            <p:spPr>
              <a:xfrm>
                <a:off x="10032282" y="2085077"/>
                <a:ext cx="337036" cy="70423"/>
              </a:xfrm>
              <a:custGeom>
                <a:rect b="b" l="l" r="r" t="t"/>
                <a:pathLst>
                  <a:path extrusionOk="0" h="1924" w="9208">
                    <a:moveTo>
                      <a:pt x="9133" y="1"/>
                    </a:moveTo>
                    <a:lnTo>
                      <a:pt x="9096" y="19"/>
                    </a:lnTo>
                    <a:lnTo>
                      <a:pt x="8597" y="333"/>
                    </a:lnTo>
                    <a:lnTo>
                      <a:pt x="8079" y="611"/>
                    </a:lnTo>
                    <a:lnTo>
                      <a:pt x="7562" y="870"/>
                    </a:lnTo>
                    <a:lnTo>
                      <a:pt x="7007" y="1091"/>
                    </a:lnTo>
                    <a:lnTo>
                      <a:pt x="6453" y="1276"/>
                    </a:lnTo>
                    <a:lnTo>
                      <a:pt x="5898" y="1443"/>
                    </a:lnTo>
                    <a:lnTo>
                      <a:pt x="5325" y="1572"/>
                    </a:lnTo>
                    <a:lnTo>
                      <a:pt x="4733" y="1683"/>
                    </a:lnTo>
                    <a:lnTo>
                      <a:pt x="4160" y="1757"/>
                    </a:lnTo>
                    <a:lnTo>
                      <a:pt x="3569" y="1794"/>
                    </a:lnTo>
                    <a:lnTo>
                      <a:pt x="2977" y="1794"/>
                    </a:lnTo>
                    <a:lnTo>
                      <a:pt x="2404" y="1775"/>
                    </a:lnTo>
                    <a:lnTo>
                      <a:pt x="1812" y="1720"/>
                    </a:lnTo>
                    <a:lnTo>
                      <a:pt x="1239" y="1628"/>
                    </a:lnTo>
                    <a:lnTo>
                      <a:pt x="648" y="1498"/>
                    </a:lnTo>
                    <a:lnTo>
                      <a:pt x="93" y="1332"/>
                    </a:lnTo>
                    <a:lnTo>
                      <a:pt x="56" y="1332"/>
                    </a:lnTo>
                    <a:lnTo>
                      <a:pt x="38" y="1350"/>
                    </a:lnTo>
                    <a:lnTo>
                      <a:pt x="1" y="1387"/>
                    </a:lnTo>
                    <a:lnTo>
                      <a:pt x="1" y="1424"/>
                    </a:lnTo>
                    <a:lnTo>
                      <a:pt x="19" y="1461"/>
                    </a:lnTo>
                    <a:lnTo>
                      <a:pt x="38" y="1461"/>
                    </a:lnTo>
                    <a:lnTo>
                      <a:pt x="481" y="1591"/>
                    </a:lnTo>
                    <a:lnTo>
                      <a:pt x="943" y="1702"/>
                    </a:lnTo>
                    <a:lnTo>
                      <a:pt x="1387" y="1794"/>
                    </a:lnTo>
                    <a:lnTo>
                      <a:pt x="1849" y="1849"/>
                    </a:lnTo>
                    <a:lnTo>
                      <a:pt x="2312" y="1905"/>
                    </a:lnTo>
                    <a:lnTo>
                      <a:pt x="2774" y="1923"/>
                    </a:lnTo>
                    <a:lnTo>
                      <a:pt x="3698" y="1923"/>
                    </a:lnTo>
                    <a:lnTo>
                      <a:pt x="4160" y="1886"/>
                    </a:lnTo>
                    <a:lnTo>
                      <a:pt x="4622" y="1831"/>
                    </a:lnTo>
                    <a:lnTo>
                      <a:pt x="5085" y="1757"/>
                    </a:lnTo>
                    <a:lnTo>
                      <a:pt x="5547" y="1665"/>
                    </a:lnTo>
                    <a:lnTo>
                      <a:pt x="5990" y="1554"/>
                    </a:lnTo>
                    <a:lnTo>
                      <a:pt x="6434" y="1424"/>
                    </a:lnTo>
                    <a:lnTo>
                      <a:pt x="6878" y="1276"/>
                    </a:lnTo>
                    <a:lnTo>
                      <a:pt x="7321" y="1110"/>
                    </a:lnTo>
                    <a:lnTo>
                      <a:pt x="7802" y="907"/>
                    </a:lnTo>
                    <a:lnTo>
                      <a:pt x="8283" y="666"/>
                    </a:lnTo>
                    <a:lnTo>
                      <a:pt x="8745" y="407"/>
                    </a:lnTo>
                    <a:lnTo>
                      <a:pt x="9189" y="112"/>
                    </a:lnTo>
                    <a:lnTo>
                      <a:pt x="9207" y="93"/>
                    </a:lnTo>
                    <a:lnTo>
                      <a:pt x="9207" y="75"/>
                    </a:lnTo>
                    <a:lnTo>
                      <a:pt x="9189" y="19"/>
                    </a:lnTo>
                    <a:lnTo>
                      <a:pt x="9152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6"/>
              <p:cNvSpPr/>
              <p:nvPr/>
            </p:nvSpPr>
            <p:spPr>
              <a:xfrm>
                <a:off x="10324594" y="2065458"/>
                <a:ext cx="18997" cy="37920"/>
              </a:xfrm>
              <a:custGeom>
                <a:rect b="b" l="l" r="r" t="t"/>
                <a:pathLst>
                  <a:path extrusionOk="0" h="1036" w="519">
                    <a:moveTo>
                      <a:pt x="75" y="1"/>
                    </a:moveTo>
                    <a:lnTo>
                      <a:pt x="38" y="19"/>
                    </a:lnTo>
                    <a:lnTo>
                      <a:pt x="1" y="56"/>
                    </a:lnTo>
                    <a:lnTo>
                      <a:pt x="1" y="93"/>
                    </a:lnTo>
                    <a:lnTo>
                      <a:pt x="19" y="112"/>
                    </a:lnTo>
                    <a:lnTo>
                      <a:pt x="149" y="315"/>
                    </a:lnTo>
                    <a:lnTo>
                      <a:pt x="260" y="518"/>
                    </a:lnTo>
                    <a:lnTo>
                      <a:pt x="334" y="740"/>
                    </a:lnTo>
                    <a:lnTo>
                      <a:pt x="389" y="980"/>
                    </a:lnTo>
                    <a:lnTo>
                      <a:pt x="408" y="999"/>
                    </a:lnTo>
                    <a:lnTo>
                      <a:pt x="426" y="1017"/>
                    </a:lnTo>
                    <a:lnTo>
                      <a:pt x="482" y="1036"/>
                    </a:lnTo>
                    <a:lnTo>
                      <a:pt x="519" y="999"/>
                    </a:lnTo>
                    <a:lnTo>
                      <a:pt x="519" y="980"/>
                    </a:lnTo>
                    <a:lnTo>
                      <a:pt x="519" y="962"/>
                    </a:lnTo>
                    <a:lnTo>
                      <a:pt x="463" y="703"/>
                    </a:lnTo>
                    <a:lnTo>
                      <a:pt x="371" y="481"/>
                    </a:lnTo>
                    <a:lnTo>
                      <a:pt x="260" y="241"/>
                    </a:lnTo>
                    <a:lnTo>
                      <a:pt x="130" y="3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6"/>
              <p:cNvSpPr/>
              <p:nvPr/>
            </p:nvSpPr>
            <p:spPr>
              <a:xfrm>
                <a:off x="10085064" y="2099279"/>
                <a:ext cx="10175" cy="48755"/>
              </a:xfrm>
              <a:custGeom>
                <a:rect b="b" l="l" r="r" t="t"/>
                <a:pathLst>
                  <a:path extrusionOk="0" h="1332" w="278">
                    <a:moveTo>
                      <a:pt x="185" y="1"/>
                    </a:moveTo>
                    <a:lnTo>
                      <a:pt x="149" y="19"/>
                    </a:lnTo>
                    <a:lnTo>
                      <a:pt x="149" y="38"/>
                    </a:lnTo>
                    <a:lnTo>
                      <a:pt x="75" y="334"/>
                    </a:lnTo>
                    <a:lnTo>
                      <a:pt x="19" y="648"/>
                    </a:lnTo>
                    <a:lnTo>
                      <a:pt x="1" y="962"/>
                    </a:lnTo>
                    <a:lnTo>
                      <a:pt x="1" y="1277"/>
                    </a:lnTo>
                    <a:lnTo>
                      <a:pt x="1" y="1295"/>
                    </a:lnTo>
                    <a:lnTo>
                      <a:pt x="19" y="1314"/>
                    </a:lnTo>
                    <a:lnTo>
                      <a:pt x="56" y="1332"/>
                    </a:lnTo>
                    <a:lnTo>
                      <a:pt x="112" y="1295"/>
                    </a:lnTo>
                    <a:lnTo>
                      <a:pt x="130" y="1277"/>
                    </a:lnTo>
                    <a:lnTo>
                      <a:pt x="130" y="1258"/>
                    </a:lnTo>
                    <a:lnTo>
                      <a:pt x="130" y="962"/>
                    </a:lnTo>
                    <a:lnTo>
                      <a:pt x="149" y="666"/>
                    </a:lnTo>
                    <a:lnTo>
                      <a:pt x="204" y="371"/>
                    </a:lnTo>
                    <a:lnTo>
                      <a:pt x="278" y="93"/>
                    </a:lnTo>
                    <a:lnTo>
                      <a:pt x="278" y="56"/>
                    </a:lnTo>
                    <a:lnTo>
                      <a:pt x="259" y="38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8178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6"/>
              <p:cNvSpPr/>
              <p:nvPr/>
            </p:nvSpPr>
            <p:spPr>
              <a:xfrm>
                <a:off x="10179133" y="2104037"/>
                <a:ext cx="6808" cy="46046"/>
              </a:xfrm>
              <a:custGeom>
                <a:rect b="b" l="l" r="r" t="t"/>
                <a:pathLst>
                  <a:path extrusionOk="0" h="1258" w="186">
                    <a:moveTo>
                      <a:pt x="130" y="0"/>
                    </a:moveTo>
                    <a:lnTo>
                      <a:pt x="74" y="19"/>
                    </a:lnTo>
                    <a:lnTo>
                      <a:pt x="56" y="37"/>
                    </a:lnTo>
                    <a:lnTo>
                      <a:pt x="56" y="56"/>
                    </a:lnTo>
                    <a:lnTo>
                      <a:pt x="0" y="352"/>
                    </a:lnTo>
                    <a:lnTo>
                      <a:pt x="0" y="629"/>
                    </a:lnTo>
                    <a:lnTo>
                      <a:pt x="19" y="906"/>
                    </a:lnTo>
                    <a:lnTo>
                      <a:pt x="56" y="1202"/>
                    </a:lnTo>
                    <a:lnTo>
                      <a:pt x="74" y="1220"/>
                    </a:lnTo>
                    <a:lnTo>
                      <a:pt x="93" y="1239"/>
                    </a:lnTo>
                    <a:lnTo>
                      <a:pt x="130" y="1257"/>
                    </a:lnTo>
                    <a:lnTo>
                      <a:pt x="185" y="1220"/>
                    </a:lnTo>
                    <a:lnTo>
                      <a:pt x="185" y="1202"/>
                    </a:lnTo>
                    <a:lnTo>
                      <a:pt x="185" y="1184"/>
                    </a:lnTo>
                    <a:lnTo>
                      <a:pt x="148" y="906"/>
                    </a:lnTo>
                    <a:lnTo>
                      <a:pt x="130" y="629"/>
                    </a:lnTo>
                    <a:lnTo>
                      <a:pt x="148" y="352"/>
                    </a:lnTo>
                    <a:lnTo>
                      <a:pt x="185" y="74"/>
                    </a:lnTo>
                    <a:lnTo>
                      <a:pt x="185" y="37"/>
                    </a:lnTo>
                    <a:lnTo>
                      <a:pt x="167" y="19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8178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6"/>
              <p:cNvSpPr/>
              <p:nvPr/>
            </p:nvSpPr>
            <p:spPr>
              <a:xfrm>
                <a:off x="10231915" y="2103342"/>
                <a:ext cx="24377" cy="24414"/>
              </a:xfrm>
              <a:custGeom>
                <a:rect b="b" l="l" r="r" t="t"/>
                <a:pathLst>
                  <a:path extrusionOk="0" h="667" w="666">
                    <a:moveTo>
                      <a:pt x="278" y="1"/>
                    </a:moveTo>
                    <a:lnTo>
                      <a:pt x="222" y="19"/>
                    </a:lnTo>
                    <a:lnTo>
                      <a:pt x="148" y="38"/>
                    </a:lnTo>
                    <a:lnTo>
                      <a:pt x="111" y="93"/>
                    </a:lnTo>
                    <a:lnTo>
                      <a:pt x="56" y="130"/>
                    </a:lnTo>
                    <a:lnTo>
                      <a:pt x="37" y="186"/>
                    </a:lnTo>
                    <a:lnTo>
                      <a:pt x="0" y="241"/>
                    </a:lnTo>
                    <a:lnTo>
                      <a:pt x="0" y="315"/>
                    </a:lnTo>
                    <a:lnTo>
                      <a:pt x="0" y="389"/>
                    </a:lnTo>
                    <a:lnTo>
                      <a:pt x="19" y="445"/>
                    </a:lnTo>
                    <a:lnTo>
                      <a:pt x="56" y="500"/>
                    </a:lnTo>
                    <a:lnTo>
                      <a:pt x="93" y="555"/>
                    </a:lnTo>
                    <a:lnTo>
                      <a:pt x="130" y="592"/>
                    </a:lnTo>
                    <a:lnTo>
                      <a:pt x="185" y="629"/>
                    </a:lnTo>
                    <a:lnTo>
                      <a:pt x="241" y="648"/>
                    </a:lnTo>
                    <a:lnTo>
                      <a:pt x="315" y="666"/>
                    </a:lnTo>
                    <a:lnTo>
                      <a:pt x="389" y="666"/>
                    </a:lnTo>
                    <a:lnTo>
                      <a:pt x="444" y="648"/>
                    </a:lnTo>
                    <a:lnTo>
                      <a:pt x="499" y="611"/>
                    </a:lnTo>
                    <a:lnTo>
                      <a:pt x="555" y="574"/>
                    </a:lnTo>
                    <a:lnTo>
                      <a:pt x="592" y="518"/>
                    </a:lnTo>
                    <a:lnTo>
                      <a:pt x="629" y="463"/>
                    </a:lnTo>
                    <a:lnTo>
                      <a:pt x="647" y="408"/>
                    </a:lnTo>
                    <a:lnTo>
                      <a:pt x="666" y="352"/>
                    </a:lnTo>
                    <a:lnTo>
                      <a:pt x="666" y="278"/>
                    </a:lnTo>
                    <a:lnTo>
                      <a:pt x="647" y="204"/>
                    </a:lnTo>
                    <a:lnTo>
                      <a:pt x="610" y="149"/>
                    </a:lnTo>
                    <a:lnTo>
                      <a:pt x="573" y="112"/>
                    </a:lnTo>
                    <a:lnTo>
                      <a:pt x="518" y="56"/>
                    </a:lnTo>
                    <a:lnTo>
                      <a:pt x="481" y="19"/>
                    </a:lnTo>
                    <a:lnTo>
                      <a:pt x="407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6"/>
              <p:cNvSpPr/>
              <p:nvPr/>
            </p:nvSpPr>
            <p:spPr>
              <a:xfrm>
                <a:off x="10078292" y="3669878"/>
                <a:ext cx="96814" cy="216577"/>
              </a:xfrm>
              <a:custGeom>
                <a:rect b="b" l="l" r="r" t="t"/>
                <a:pathLst>
                  <a:path extrusionOk="0" h="5917" w="2645">
                    <a:moveTo>
                      <a:pt x="2570" y="0"/>
                    </a:moveTo>
                    <a:lnTo>
                      <a:pt x="1" y="259"/>
                    </a:lnTo>
                    <a:lnTo>
                      <a:pt x="796" y="5916"/>
                    </a:lnTo>
                    <a:lnTo>
                      <a:pt x="2644" y="5879"/>
                    </a:lnTo>
                    <a:lnTo>
                      <a:pt x="2570" y="0"/>
                    </a:lnTo>
                    <a:close/>
                  </a:path>
                </a:pathLst>
              </a:custGeom>
              <a:solidFill>
                <a:srgbClr val="EFB6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6"/>
              <p:cNvSpPr/>
              <p:nvPr/>
            </p:nvSpPr>
            <p:spPr>
              <a:xfrm>
                <a:off x="10004537" y="3857322"/>
                <a:ext cx="199667" cy="127926"/>
              </a:xfrm>
              <a:custGeom>
                <a:rect b="b" l="l" r="r" t="t"/>
                <a:pathLst>
                  <a:path extrusionOk="0" h="3495" w="5455">
                    <a:moveTo>
                      <a:pt x="3070" y="0"/>
                    </a:moveTo>
                    <a:lnTo>
                      <a:pt x="2940" y="19"/>
                    </a:lnTo>
                    <a:lnTo>
                      <a:pt x="2811" y="74"/>
                    </a:lnTo>
                    <a:lnTo>
                      <a:pt x="2681" y="130"/>
                    </a:lnTo>
                    <a:lnTo>
                      <a:pt x="2552" y="222"/>
                    </a:lnTo>
                    <a:lnTo>
                      <a:pt x="2441" y="314"/>
                    </a:lnTo>
                    <a:lnTo>
                      <a:pt x="2349" y="425"/>
                    </a:lnTo>
                    <a:lnTo>
                      <a:pt x="2293" y="555"/>
                    </a:lnTo>
                    <a:lnTo>
                      <a:pt x="2256" y="425"/>
                    </a:lnTo>
                    <a:lnTo>
                      <a:pt x="2238" y="314"/>
                    </a:lnTo>
                    <a:lnTo>
                      <a:pt x="2219" y="240"/>
                    </a:lnTo>
                    <a:lnTo>
                      <a:pt x="2201" y="222"/>
                    </a:lnTo>
                    <a:lnTo>
                      <a:pt x="2164" y="222"/>
                    </a:lnTo>
                    <a:lnTo>
                      <a:pt x="2127" y="259"/>
                    </a:lnTo>
                    <a:lnTo>
                      <a:pt x="2090" y="296"/>
                    </a:lnTo>
                    <a:lnTo>
                      <a:pt x="2016" y="407"/>
                    </a:lnTo>
                    <a:lnTo>
                      <a:pt x="1942" y="555"/>
                    </a:lnTo>
                    <a:lnTo>
                      <a:pt x="1868" y="721"/>
                    </a:lnTo>
                    <a:lnTo>
                      <a:pt x="1757" y="1035"/>
                    </a:lnTo>
                    <a:lnTo>
                      <a:pt x="1720" y="1202"/>
                    </a:lnTo>
                    <a:lnTo>
                      <a:pt x="1517" y="1368"/>
                    </a:lnTo>
                    <a:lnTo>
                      <a:pt x="1313" y="1553"/>
                    </a:lnTo>
                    <a:lnTo>
                      <a:pt x="1202" y="1627"/>
                    </a:lnTo>
                    <a:lnTo>
                      <a:pt x="1110" y="1682"/>
                    </a:lnTo>
                    <a:lnTo>
                      <a:pt x="999" y="1719"/>
                    </a:lnTo>
                    <a:lnTo>
                      <a:pt x="888" y="1756"/>
                    </a:lnTo>
                    <a:lnTo>
                      <a:pt x="703" y="1793"/>
                    </a:lnTo>
                    <a:lnTo>
                      <a:pt x="537" y="1867"/>
                    </a:lnTo>
                    <a:lnTo>
                      <a:pt x="389" y="1978"/>
                    </a:lnTo>
                    <a:lnTo>
                      <a:pt x="241" y="2126"/>
                    </a:lnTo>
                    <a:lnTo>
                      <a:pt x="130" y="2293"/>
                    </a:lnTo>
                    <a:lnTo>
                      <a:pt x="56" y="2496"/>
                    </a:lnTo>
                    <a:lnTo>
                      <a:pt x="1" y="2718"/>
                    </a:lnTo>
                    <a:lnTo>
                      <a:pt x="1" y="2958"/>
                    </a:lnTo>
                    <a:lnTo>
                      <a:pt x="1" y="3106"/>
                    </a:lnTo>
                    <a:lnTo>
                      <a:pt x="38" y="3291"/>
                    </a:lnTo>
                    <a:lnTo>
                      <a:pt x="93" y="3494"/>
                    </a:lnTo>
                    <a:lnTo>
                      <a:pt x="5454" y="3494"/>
                    </a:lnTo>
                    <a:lnTo>
                      <a:pt x="5417" y="3161"/>
                    </a:lnTo>
                    <a:lnTo>
                      <a:pt x="5417" y="3014"/>
                    </a:lnTo>
                    <a:lnTo>
                      <a:pt x="5343" y="2403"/>
                    </a:lnTo>
                    <a:lnTo>
                      <a:pt x="5251" y="1719"/>
                    </a:lnTo>
                    <a:lnTo>
                      <a:pt x="5140" y="1072"/>
                    </a:lnTo>
                    <a:lnTo>
                      <a:pt x="5085" y="795"/>
                    </a:lnTo>
                    <a:lnTo>
                      <a:pt x="5029" y="592"/>
                    </a:lnTo>
                    <a:lnTo>
                      <a:pt x="4974" y="481"/>
                    </a:lnTo>
                    <a:lnTo>
                      <a:pt x="4918" y="407"/>
                    </a:lnTo>
                    <a:lnTo>
                      <a:pt x="4881" y="351"/>
                    </a:lnTo>
                    <a:lnTo>
                      <a:pt x="4826" y="333"/>
                    </a:lnTo>
                    <a:lnTo>
                      <a:pt x="4789" y="314"/>
                    </a:lnTo>
                    <a:lnTo>
                      <a:pt x="4733" y="333"/>
                    </a:lnTo>
                    <a:lnTo>
                      <a:pt x="4641" y="388"/>
                    </a:lnTo>
                    <a:lnTo>
                      <a:pt x="4567" y="481"/>
                    </a:lnTo>
                    <a:lnTo>
                      <a:pt x="4511" y="592"/>
                    </a:lnTo>
                    <a:lnTo>
                      <a:pt x="4456" y="703"/>
                    </a:lnTo>
                    <a:lnTo>
                      <a:pt x="4382" y="592"/>
                    </a:lnTo>
                    <a:lnTo>
                      <a:pt x="4290" y="499"/>
                    </a:lnTo>
                    <a:lnTo>
                      <a:pt x="4160" y="370"/>
                    </a:lnTo>
                    <a:lnTo>
                      <a:pt x="3975" y="240"/>
                    </a:lnTo>
                    <a:lnTo>
                      <a:pt x="3772" y="130"/>
                    </a:lnTo>
                    <a:lnTo>
                      <a:pt x="3643" y="74"/>
                    </a:lnTo>
                    <a:lnTo>
                      <a:pt x="3513" y="37"/>
                    </a:lnTo>
                    <a:lnTo>
                      <a:pt x="3365" y="19"/>
                    </a:lnTo>
                    <a:lnTo>
                      <a:pt x="31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6"/>
              <p:cNvSpPr/>
              <p:nvPr/>
            </p:nvSpPr>
            <p:spPr>
              <a:xfrm>
                <a:off x="10160173" y="3908054"/>
                <a:ext cx="37261" cy="61602"/>
              </a:xfrm>
              <a:custGeom>
                <a:rect b="b" l="l" r="r" t="t"/>
                <a:pathLst>
                  <a:path extrusionOk="0" h="1683" w="1018">
                    <a:moveTo>
                      <a:pt x="944" y="1"/>
                    </a:moveTo>
                    <a:lnTo>
                      <a:pt x="925" y="19"/>
                    </a:lnTo>
                    <a:lnTo>
                      <a:pt x="740" y="167"/>
                    </a:lnTo>
                    <a:lnTo>
                      <a:pt x="574" y="333"/>
                    </a:lnTo>
                    <a:lnTo>
                      <a:pt x="426" y="518"/>
                    </a:lnTo>
                    <a:lnTo>
                      <a:pt x="296" y="722"/>
                    </a:lnTo>
                    <a:lnTo>
                      <a:pt x="186" y="925"/>
                    </a:lnTo>
                    <a:lnTo>
                      <a:pt x="93" y="1147"/>
                    </a:lnTo>
                    <a:lnTo>
                      <a:pt x="38" y="1387"/>
                    </a:lnTo>
                    <a:lnTo>
                      <a:pt x="1" y="1628"/>
                    </a:lnTo>
                    <a:lnTo>
                      <a:pt x="19" y="1646"/>
                    </a:lnTo>
                    <a:lnTo>
                      <a:pt x="19" y="1664"/>
                    </a:lnTo>
                    <a:lnTo>
                      <a:pt x="75" y="1683"/>
                    </a:lnTo>
                    <a:lnTo>
                      <a:pt x="112" y="1664"/>
                    </a:lnTo>
                    <a:lnTo>
                      <a:pt x="130" y="1646"/>
                    </a:lnTo>
                    <a:lnTo>
                      <a:pt x="130" y="1628"/>
                    </a:lnTo>
                    <a:lnTo>
                      <a:pt x="167" y="1406"/>
                    </a:lnTo>
                    <a:lnTo>
                      <a:pt x="223" y="1184"/>
                    </a:lnTo>
                    <a:lnTo>
                      <a:pt x="296" y="980"/>
                    </a:lnTo>
                    <a:lnTo>
                      <a:pt x="389" y="777"/>
                    </a:lnTo>
                    <a:lnTo>
                      <a:pt x="518" y="592"/>
                    </a:lnTo>
                    <a:lnTo>
                      <a:pt x="648" y="426"/>
                    </a:lnTo>
                    <a:lnTo>
                      <a:pt x="814" y="259"/>
                    </a:lnTo>
                    <a:lnTo>
                      <a:pt x="980" y="130"/>
                    </a:lnTo>
                    <a:lnTo>
                      <a:pt x="1017" y="93"/>
                    </a:lnTo>
                    <a:lnTo>
                      <a:pt x="1017" y="75"/>
                    </a:lnTo>
                    <a:lnTo>
                      <a:pt x="999" y="3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6"/>
              <p:cNvSpPr/>
              <p:nvPr/>
            </p:nvSpPr>
            <p:spPr>
              <a:xfrm>
                <a:off x="10042421" y="3918193"/>
                <a:ext cx="83271" cy="50109"/>
              </a:xfrm>
              <a:custGeom>
                <a:rect b="b" l="l" r="r" t="t"/>
                <a:pathLst>
                  <a:path extrusionOk="0" h="1369" w="2275">
                    <a:moveTo>
                      <a:pt x="223" y="1"/>
                    </a:moveTo>
                    <a:lnTo>
                      <a:pt x="38" y="19"/>
                    </a:lnTo>
                    <a:lnTo>
                      <a:pt x="19" y="38"/>
                    </a:lnTo>
                    <a:lnTo>
                      <a:pt x="1" y="56"/>
                    </a:lnTo>
                    <a:lnTo>
                      <a:pt x="1" y="93"/>
                    </a:lnTo>
                    <a:lnTo>
                      <a:pt x="38" y="130"/>
                    </a:lnTo>
                    <a:lnTo>
                      <a:pt x="56" y="149"/>
                    </a:lnTo>
                    <a:lnTo>
                      <a:pt x="75" y="149"/>
                    </a:lnTo>
                    <a:lnTo>
                      <a:pt x="241" y="130"/>
                    </a:lnTo>
                    <a:lnTo>
                      <a:pt x="408" y="112"/>
                    </a:lnTo>
                    <a:lnTo>
                      <a:pt x="574" y="130"/>
                    </a:lnTo>
                    <a:lnTo>
                      <a:pt x="740" y="149"/>
                    </a:lnTo>
                    <a:lnTo>
                      <a:pt x="888" y="186"/>
                    </a:lnTo>
                    <a:lnTo>
                      <a:pt x="1055" y="223"/>
                    </a:lnTo>
                    <a:lnTo>
                      <a:pt x="1184" y="297"/>
                    </a:lnTo>
                    <a:lnTo>
                      <a:pt x="1332" y="352"/>
                    </a:lnTo>
                    <a:lnTo>
                      <a:pt x="1461" y="445"/>
                    </a:lnTo>
                    <a:lnTo>
                      <a:pt x="1591" y="537"/>
                    </a:lnTo>
                    <a:lnTo>
                      <a:pt x="1720" y="648"/>
                    </a:lnTo>
                    <a:lnTo>
                      <a:pt x="1831" y="759"/>
                    </a:lnTo>
                    <a:lnTo>
                      <a:pt x="1924" y="888"/>
                    </a:lnTo>
                    <a:lnTo>
                      <a:pt x="2016" y="1036"/>
                    </a:lnTo>
                    <a:lnTo>
                      <a:pt x="2090" y="1184"/>
                    </a:lnTo>
                    <a:lnTo>
                      <a:pt x="2164" y="1332"/>
                    </a:lnTo>
                    <a:lnTo>
                      <a:pt x="2164" y="1351"/>
                    </a:lnTo>
                    <a:lnTo>
                      <a:pt x="2182" y="1369"/>
                    </a:lnTo>
                    <a:lnTo>
                      <a:pt x="2238" y="1369"/>
                    </a:lnTo>
                    <a:lnTo>
                      <a:pt x="2275" y="1351"/>
                    </a:lnTo>
                    <a:lnTo>
                      <a:pt x="2275" y="1332"/>
                    </a:lnTo>
                    <a:lnTo>
                      <a:pt x="2275" y="1295"/>
                    </a:lnTo>
                    <a:lnTo>
                      <a:pt x="2201" y="1129"/>
                    </a:lnTo>
                    <a:lnTo>
                      <a:pt x="2127" y="981"/>
                    </a:lnTo>
                    <a:lnTo>
                      <a:pt x="2035" y="833"/>
                    </a:lnTo>
                    <a:lnTo>
                      <a:pt x="1924" y="685"/>
                    </a:lnTo>
                    <a:lnTo>
                      <a:pt x="1794" y="556"/>
                    </a:lnTo>
                    <a:lnTo>
                      <a:pt x="1683" y="445"/>
                    </a:lnTo>
                    <a:lnTo>
                      <a:pt x="1535" y="352"/>
                    </a:lnTo>
                    <a:lnTo>
                      <a:pt x="1387" y="260"/>
                    </a:lnTo>
                    <a:lnTo>
                      <a:pt x="1240" y="167"/>
                    </a:lnTo>
                    <a:lnTo>
                      <a:pt x="1092" y="112"/>
                    </a:lnTo>
                    <a:lnTo>
                      <a:pt x="925" y="56"/>
                    </a:lnTo>
                    <a:lnTo>
                      <a:pt x="759" y="19"/>
                    </a:lnTo>
                    <a:lnTo>
                      <a:pt x="574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6"/>
              <p:cNvSpPr/>
              <p:nvPr/>
            </p:nvSpPr>
            <p:spPr>
              <a:xfrm>
                <a:off x="10004537" y="3965594"/>
                <a:ext cx="198312" cy="7467"/>
              </a:xfrm>
              <a:custGeom>
                <a:rect b="b" l="l" r="r" t="t"/>
                <a:pathLst>
                  <a:path extrusionOk="0" h="204" w="5418">
                    <a:moveTo>
                      <a:pt x="1" y="0"/>
                    </a:moveTo>
                    <a:lnTo>
                      <a:pt x="1" y="148"/>
                    </a:lnTo>
                    <a:lnTo>
                      <a:pt x="5325" y="203"/>
                    </a:lnTo>
                    <a:lnTo>
                      <a:pt x="5417" y="203"/>
                    </a:lnTo>
                    <a:lnTo>
                      <a:pt x="5417" y="56"/>
                    </a:lnTo>
                    <a:lnTo>
                      <a:pt x="555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6"/>
              <p:cNvSpPr/>
              <p:nvPr/>
            </p:nvSpPr>
            <p:spPr>
              <a:xfrm>
                <a:off x="9994398" y="2317872"/>
                <a:ext cx="311963" cy="1432549"/>
              </a:xfrm>
              <a:custGeom>
                <a:rect b="b" l="l" r="r" t="t"/>
                <a:pathLst>
                  <a:path extrusionOk="0" h="39138" w="8523">
                    <a:moveTo>
                      <a:pt x="93" y="0"/>
                    </a:moveTo>
                    <a:lnTo>
                      <a:pt x="37" y="2385"/>
                    </a:lnTo>
                    <a:lnTo>
                      <a:pt x="0" y="4788"/>
                    </a:lnTo>
                    <a:lnTo>
                      <a:pt x="0" y="7210"/>
                    </a:lnTo>
                    <a:lnTo>
                      <a:pt x="37" y="9669"/>
                    </a:lnTo>
                    <a:lnTo>
                      <a:pt x="93" y="12109"/>
                    </a:lnTo>
                    <a:lnTo>
                      <a:pt x="167" y="14586"/>
                    </a:lnTo>
                    <a:lnTo>
                      <a:pt x="278" y="17045"/>
                    </a:lnTo>
                    <a:lnTo>
                      <a:pt x="389" y="19522"/>
                    </a:lnTo>
                    <a:lnTo>
                      <a:pt x="537" y="22000"/>
                    </a:lnTo>
                    <a:lnTo>
                      <a:pt x="703" y="24477"/>
                    </a:lnTo>
                    <a:lnTo>
                      <a:pt x="888" y="26954"/>
                    </a:lnTo>
                    <a:lnTo>
                      <a:pt x="1091" y="29413"/>
                    </a:lnTo>
                    <a:lnTo>
                      <a:pt x="1313" y="31872"/>
                    </a:lnTo>
                    <a:lnTo>
                      <a:pt x="1535" y="34312"/>
                    </a:lnTo>
                    <a:lnTo>
                      <a:pt x="1775" y="36734"/>
                    </a:lnTo>
                    <a:lnTo>
                      <a:pt x="2034" y="39137"/>
                    </a:lnTo>
                    <a:lnTo>
                      <a:pt x="5325" y="39137"/>
                    </a:lnTo>
                    <a:lnTo>
                      <a:pt x="6083" y="23368"/>
                    </a:lnTo>
                    <a:lnTo>
                      <a:pt x="8523" y="61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6"/>
              <p:cNvSpPr/>
              <p:nvPr/>
            </p:nvSpPr>
            <p:spPr>
              <a:xfrm>
                <a:off x="10007246" y="2997920"/>
                <a:ext cx="146190" cy="72436"/>
              </a:xfrm>
              <a:custGeom>
                <a:rect b="b" l="l" r="r" t="t"/>
                <a:pathLst>
                  <a:path extrusionOk="0" h="1979" w="3994">
                    <a:moveTo>
                      <a:pt x="1" y="1"/>
                    </a:moveTo>
                    <a:lnTo>
                      <a:pt x="93" y="1960"/>
                    </a:lnTo>
                    <a:lnTo>
                      <a:pt x="481" y="1979"/>
                    </a:lnTo>
                    <a:lnTo>
                      <a:pt x="870" y="1979"/>
                    </a:lnTo>
                    <a:lnTo>
                      <a:pt x="1276" y="1960"/>
                    </a:lnTo>
                    <a:lnTo>
                      <a:pt x="1664" y="1905"/>
                    </a:lnTo>
                    <a:lnTo>
                      <a:pt x="2053" y="1831"/>
                    </a:lnTo>
                    <a:lnTo>
                      <a:pt x="2441" y="1738"/>
                    </a:lnTo>
                    <a:lnTo>
                      <a:pt x="2792" y="1646"/>
                    </a:lnTo>
                    <a:lnTo>
                      <a:pt x="3106" y="1535"/>
                    </a:lnTo>
                    <a:lnTo>
                      <a:pt x="3402" y="1406"/>
                    </a:lnTo>
                    <a:lnTo>
                      <a:pt x="3624" y="1276"/>
                    </a:lnTo>
                    <a:lnTo>
                      <a:pt x="3827" y="1147"/>
                    </a:lnTo>
                    <a:lnTo>
                      <a:pt x="3883" y="1073"/>
                    </a:lnTo>
                    <a:lnTo>
                      <a:pt x="3938" y="999"/>
                    </a:lnTo>
                    <a:lnTo>
                      <a:pt x="3975" y="943"/>
                    </a:lnTo>
                    <a:lnTo>
                      <a:pt x="3994" y="870"/>
                    </a:lnTo>
                    <a:lnTo>
                      <a:pt x="3994" y="796"/>
                    </a:lnTo>
                    <a:lnTo>
                      <a:pt x="3975" y="722"/>
                    </a:lnTo>
                    <a:lnTo>
                      <a:pt x="3938" y="666"/>
                    </a:lnTo>
                    <a:lnTo>
                      <a:pt x="3883" y="592"/>
                    </a:lnTo>
                    <a:lnTo>
                      <a:pt x="3809" y="537"/>
                    </a:lnTo>
                    <a:lnTo>
                      <a:pt x="3698" y="463"/>
                    </a:lnTo>
                    <a:lnTo>
                      <a:pt x="3532" y="389"/>
                    </a:lnTo>
                    <a:lnTo>
                      <a:pt x="3347" y="333"/>
                    </a:lnTo>
                    <a:lnTo>
                      <a:pt x="3143" y="259"/>
                    </a:lnTo>
                    <a:lnTo>
                      <a:pt x="2922" y="204"/>
                    </a:lnTo>
                    <a:lnTo>
                      <a:pt x="2459" y="130"/>
                    </a:lnTo>
                    <a:lnTo>
                      <a:pt x="1960" y="56"/>
                    </a:lnTo>
                    <a:lnTo>
                      <a:pt x="1461" y="19"/>
                    </a:lnTo>
                    <a:lnTo>
                      <a:pt x="943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6"/>
              <p:cNvSpPr/>
              <p:nvPr/>
            </p:nvSpPr>
            <p:spPr>
              <a:xfrm>
                <a:off x="10241395" y="2206892"/>
                <a:ext cx="25073" cy="515656"/>
              </a:xfrm>
              <a:custGeom>
                <a:rect b="b" l="l" r="r" t="t"/>
                <a:pathLst>
                  <a:path extrusionOk="0" h="14088" w="685">
                    <a:moveTo>
                      <a:pt x="56" y="0"/>
                    </a:moveTo>
                    <a:lnTo>
                      <a:pt x="19" y="19"/>
                    </a:lnTo>
                    <a:lnTo>
                      <a:pt x="0" y="37"/>
                    </a:lnTo>
                    <a:lnTo>
                      <a:pt x="0" y="74"/>
                    </a:lnTo>
                    <a:lnTo>
                      <a:pt x="111" y="2662"/>
                    </a:lnTo>
                    <a:lnTo>
                      <a:pt x="203" y="5251"/>
                    </a:lnTo>
                    <a:lnTo>
                      <a:pt x="462" y="11481"/>
                    </a:lnTo>
                    <a:lnTo>
                      <a:pt x="573" y="14032"/>
                    </a:lnTo>
                    <a:lnTo>
                      <a:pt x="573" y="14069"/>
                    </a:lnTo>
                    <a:lnTo>
                      <a:pt x="592" y="14087"/>
                    </a:lnTo>
                    <a:lnTo>
                      <a:pt x="629" y="14087"/>
                    </a:lnTo>
                    <a:lnTo>
                      <a:pt x="666" y="14069"/>
                    </a:lnTo>
                    <a:lnTo>
                      <a:pt x="684" y="14050"/>
                    </a:lnTo>
                    <a:lnTo>
                      <a:pt x="684" y="14032"/>
                    </a:lnTo>
                    <a:lnTo>
                      <a:pt x="573" y="11444"/>
                    </a:lnTo>
                    <a:lnTo>
                      <a:pt x="481" y="8856"/>
                    </a:lnTo>
                    <a:lnTo>
                      <a:pt x="222" y="2626"/>
                    </a:lnTo>
                    <a:lnTo>
                      <a:pt x="111" y="56"/>
                    </a:lnTo>
                    <a:lnTo>
                      <a:pt x="111" y="37"/>
                    </a:lnTo>
                    <a:lnTo>
                      <a:pt x="93" y="1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6"/>
              <p:cNvSpPr/>
              <p:nvPr/>
            </p:nvSpPr>
            <p:spPr>
              <a:xfrm>
                <a:off x="10246117" y="2197412"/>
                <a:ext cx="37920" cy="115078"/>
              </a:xfrm>
              <a:custGeom>
                <a:rect b="b" l="l" r="r" t="t"/>
                <a:pathLst>
                  <a:path extrusionOk="0" h="3144" w="1036">
                    <a:moveTo>
                      <a:pt x="685" y="1"/>
                    </a:moveTo>
                    <a:lnTo>
                      <a:pt x="648" y="19"/>
                    </a:lnTo>
                    <a:lnTo>
                      <a:pt x="629" y="56"/>
                    </a:lnTo>
                    <a:lnTo>
                      <a:pt x="629" y="74"/>
                    </a:lnTo>
                    <a:lnTo>
                      <a:pt x="722" y="518"/>
                    </a:lnTo>
                    <a:lnTo>
                      <a:pt x="795" y="962"/>
                    </a:lnTo>
                    <a:lnTo>
                      <a:pt x="851" y="1424"/>
                    </a:lnTo>
                    <a:lnTo>
                      <a:pt x="888" y="1868"/>
                    </a:lnTo>
                    <a:lnTo>
                      <a:pt x="906" y="2090"/>
                    </a:lnTo>
                    <a:lnTo>
                      <a:pt x="906" y="2311"/>
                    </a:lnTo>
                    <a:lnTo>
                      <a:pt x="906" y="2422"/>
                    </a:lnTo>
                    <a:lnTo>
                      <a:pt x="869" y="2533"/>
                    </a:lnTo>
                    <a:lnTo>
                      <a:pt x="832" y="2626"/>
                    </a:lnTo>
                    <a:lnTo>
                      <a:pt x="777" y="2718"/>
                    </a:lnTo>
                    <a:lnTo>
                      <a:pt x="722" y="2792"/>
                    </a:lnTo>
                    <a:lnTo>
                      <a:pt x="629" y="2866"/>
                    </a:lnTo>
                    <a:lnTo>
                      <a:pt x="555" y="2903"/>
                    </a:lnTo>
                    <a:lnTo>
                      <a:pt x="444" y="2940"/>
                    </a:lnTo>
                    <a:lnTo>
                      <a:pt x="259" y="2995"/>
                    </a:lnTo>
                    <a:lnTo>
                      <a:pt x="56" y="3014"/>
                    </a:lnTo>
                    <a:lnTo>
                      <a:pt x="19" y="3014"/>
                    </a:lnTo>
                    <a:lnTo>
                      <a:pt x="1" y="3032"/>
                    </a:lnTo>
                    <a:lnTo>
                      <a:pt x="1" y="3088"/>
                    </a:lnTo>
                    <a:lnTo>
                      <a:pt x="19" y="3125"/>
                    </a:lnTo>
                    <a:lnTo>
                      <a:pt x="37" y="3125"/>
                    </a:lnTo>
                    <a:lnTo>
                      <a:pt x="56" y="3143"/>
                    </a:lnTo>
                    <a:lnTo>
                      <a:pt x="259" y="3125"/>
                    </a:lnTo>
                    <a:lnTo>
                      <a:pt x="444" y="3069"/>
                    </a:lnTo>
                    <a:lnTo>
                      <a:pt x="629" y="3014"/>
                    </a:lnTo>
                    <a:lnTo>
                      <a:pt x="703" y="2958"/>
                    </a:lnTo>
                    <a:lnTo>
                      <a:pt x="795" y="2903"/>
                    </a:lnTo>
                    <a:lnTo>
                      <a:pt x="851" y="2829"/>
                    </a:lnTo>
                    <a:lnTo>
                      <a:pt x="906" y="2774"/>
                    </a:lnTo>
                    <a:lnTo>
                      <a:pt x="980" y="2607"/>
                    </a:lnTo>
                    <a:lnTo>
                      <a:pt x="1017" y="2459"/>
                    </a:lnTo>
                    <a:lnTo>
                      <a:pt x="1036" y="2274"/>
                    </a:lnTo>
                    <a:lnTo>
                      <a:pt x="1036" y="1997"/>
                    </a:lnTo>
                    <a:lnTo>
                      <a:pt x="1017" y="1720"/>
                    </a:lnTo>
                    <a:lnTo>
                      <a:pt x="962" y="1165"/>
                    </a:lnTo>
                    <a:lnTo>
                      <a:pt x="869" y="611"/>
                    </a:lnTo>
                    <a:lnTo>
                      <a:pt x="758" y="56"/>
                    </a:lnTo>
                    <a:lnTo>
                      <a:pt x="758" y="38"/>
                    </a:lnTo>
                    <a:lnTo>
                      <a:pt x="740" y="19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6"/>
              <p:cNvSpPr/>
              <p:nvPr/>
            </p:nvSpPr>
            <p:spPr>
              <a:xfrm>
                <a:off x="10051243" y="3700332"/>
                <a:ext cx="150912" cy="61602"/>
              </a:xfrm>
              <a:custGeom>
                <a:rect b="b" l="l" r="r" t="t"/>
                <a:pathLst>
                  <a:path extrusionOk="0" h="1683" w="4123">
                    <a:moveTo>
                      <a:pt x="4030" y="0"/>
                    </a:moveTo>
                    <a:lnTo>
                      <a:pt x="0" y="148"/>
                    </a:lnTo>
                    <a:lnTo>
                      <a:pt x="167" y="1682"/>
                    </a:lnTo>
                    <a:lnTo>
                      <a:pt x="4123" y="1553"/>
                    </a:lnTo>
                    <a:lnTo>
                      <a:pt x="40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6"/>
              <p:cNvSpPr/>
              <p:nvPr/>
            </p:nvSpPr>
            <p:spPr>
              <a:xfrm>
                <a:off x="10379425" y="1703454"/>
                <a:ext cx="14934" cy="83234"/>
              </a:xfrm>
              <a:custGeom>
                <a:rect b="b" l="l" r="r" t="t"/>
                <a:pathLst>
                  <a:path extrusionOk="0" h="2274" w="408">
                    <a:moveTo>
                      <a:pt x="130" y="0"/>
                    </a:moveTo>
                    <a:lnTo>
                      <a:pt x="74" y="19"/>
                    </a:lnTo>
                    <a:lnTo>
                      <a:pt x="56" y="37"/>
                    </a:lnTo>
                    <a:lnTo>
                      <a:pt x="37" y="56"/>
                    </a:lnTo>
                    <a:lnTo>
                      <a:pt x="19" y="333"/>
                    </a:lnTo>
                    <a:lnTo>
                      <a:pt x="0" y="610"/>
                    </a:lnTo>
                    <a:lnTo>
                      <a:pt x="0" y="887"/>
                    </a:lnTo>
                    <a:lnTo>
                      <a:pt x="19" y="1165"/>
                    </a:lnTo>
                    <a:lnTo>
                      <a:pt x="56" y="1442"/>
                    </a:lnTo>
                    <a:lnTo>
                      <a:pt x="111" y="1701"/>
                    </a:lnTo>
                    <a:lnTo>
                      <a:pt x="185" y="1978"/>
                    </a:lnTo>
                    <a:lnTo>
                      <a:pt x="278" y="2237"/>
                    </a:lnTo>
                    <a:lnTo>
                      <a:pt x="296" y="2255"/>
                    </a:lnTo>
                    <a:lnTo>
                      <a:pt x="315" y="2274"/>
                    </a:lnTo>
                    <a:lnTo>
                      <a:pt x="370" y="2274"/>
                    </a:lnTo>
                    <a:lnTo>
                      <a:pt x="407" y="2237"/>
                    </a:lnTo>
                    <a:lnTo>
                      <a:pt x="407" y="2200"/>
                    </a:lnTo>
                    <a:lnTo>
                      <a:pt x="407" y="2182"/>
                    </a:lnTo>
                    <a:lnTo>
                      <a:pt x="315" y="1923"/>
                    </a:lnTo>
                    <a:lnTo>
                      <a:pt x="241" y="1664"/>
                    </a:lnTo>
                    <a:lnTo>
                      <a:pt x="185" y="1405"/>
                    </a:lnTo>
                    <a:lnTo>
                      <a:pt x="148" y="1146"/>
                    </a:lnTo>
                    <a:lnTo>
                      <a:pt x="130" y="869"/>
                    </a:lnTo>
                    <a:lnTo>
                      <a:pt x="130" y="610"/>
                    </a:lnTo>
                    <a:lnTo>
                      <a:pt x="148" y="351"/>
                    </a:lnTo>
                    <a:lnTo>
                      <a:pt x="185" y="74"/>
                    </a:lnTo>
                    <a:lnTo>
                      <a:pt x="185" y="56"/>
                    </a:lnTo>
                    <a:lnTo>
                      <a:pt x="167" y="19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241E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6"/>
              <p:cNvSpPr/>
              <p:nvPr/>
            </p:nvSpPr>
            <p:spPr>
              <a:xfrm>
                <a:off x="9965299" y="1551844"/>
                <a:ext cx="278838" cy="680770"/>
              </a:xfrm>
              <a:custGeom>
                <a:rect b="b" l="l" r="r" t="t"/>
                <a:pathLst>
                  <a:path extrusionOk="0" h="18599" w="7618">
                    <a:moveTo>
                      <a:pt x="5842" y="1"/>
                    </a:moveTo>
                    <a:lnTo>
                      <a:pt x="5676" y="19"/>
                    </a:lnTo>
                    <a:lnTo>
                      <a:pt x="5214" y="93"/>
                    </a:lnTo>
                    <a:lnTo>
                      <a:pt x="4548" y="223"/>
                    </a:lnTo>
                    <a:lnTo>
                      <a:pt x="4160" y="315"/>
                    </a:lnTo>
                    <a:lnTo>
                      <a:pt x="3735" y="426"/>
                    </a:lnTo>
                    <a:lnTo>
                      <a:pt x="3310" y="537"/>
                    </a:lnTo>
                    <a:lnTo>
                      <a:pt x="2847" y="685"/>
                    </a:lnTo>
                    <a:lnTo>
                      <a:pt x="2404" y="851"/>
                    </a:lnTo>
                    <a:lnTo>
                      <a:pt x="1960" y="1036"/>
                    </a:lnTo>
                    <a:lnTo>
                      <a:pt x="1535" y="1240"/>
                    </a:lnTo>
                    <a:lnTo>
                      <a:pt x="1147" y="1480"/>
                    </a:lnTo>
                    <a:lnTo>
                      <a:pt x="777" y="1720"/>
                    </a:lnTo>
                    <a:lnTo>
                      <a:pt x="611" y="1868"/>
                    </a:lnTo>
                    <a:lnTo>
                      <a:pt x="463" y="2016"/>
                    </a:lnTo>
                    <a:lnTo>
                      <a:pt x="352" y="2127"/>
                    </a:lnTo>
                    <a:lnTo>
                      <a:pt x="278" y="2238"/>
                    </a:lnTo>
                    <a:lnTo>
                      <a:pt x="204" y="2349"/>
                    </a:lnTo>
                    <a:lnTo>
                      <a:pt x="148" y="2460"/>
                    </a:lnTo>
                    <a:lnTo>
                      <a:pt x="93" y="2571"/>
                    </a:lnTo>
                    <a:lnTo>
                      <a:pt x="56" y="2700"/>
                    </a:lnTo>
                    <a:lnTo>
                      <a:pt x="19" y="2940"/>
                    </a:lnTo>
                    <a:lnTo>
                      <a:pt x="19" y="3199"/>
                    </a:lnTo>
                    <a:lnTo>
                      <a:pt x="37" y="3458"/>
                    </a:lnTo>
                    <a:lnTo>
                      <a:pt x="93" y="3735"/>
                    </a:lnTo>
                    <a:lnTo>
                      <a:pt x="167" y="4013"/>
                    </a:lnTo>
                    <a:lnTo>
                      <a:pt x="370" y="4586"/>
                    </a:lnTo>
                    <a:lnTo>
                      <a:pt x="592" y="5177"/>
                    </a:lnTo>
                    <a:lnTo>
                      <a:pt x="684" y="5492"/>
                    </a:lnTo>
                    <a:lnTo>
                      <a:pt x="777" y="5787"/>
                    </a:lnTo>
                    <a:lnTo>
                      <a:pt x="851" y="6102"/>
                    </a:lnTo>
                    <a:lnTo>
                      <a:pt x="888" y="6416"/>
                    </a:lnTo>
                    <a:lnTo>
                      <a:pt x="962" y="7174"/>
                    </a:lnTo>
                    <a:lnTo>
                      <a:pt x="1036" y="8191"/>
                    </a:lnTo>
                    <a:lnTo>
                      <a:pt x="1073" y="9374"/>
                    </a:lnTo>
                    <a:lnTo>
                      <a:pt x="1073" y="10021"/>
                    </a:lnTo>
                    <a:lnTo>
                      <a:pt x="1073" y="10686"/>
                    </a:lnTo>
                    <a:lnTo>
                      <a:pt x="1054" y="11389"/>
                    </a:lnTo>
                    <a:lnTo>
                      <a:pt x="1036" y="12091"/>
                    </a:lnTo>
                    <a:lnTo>
                      <a:pt x="980" y="12812"/>
                    </a:lnTo>
                    <a:lnTo>
                      <a:pt x="925" y="13533"/>
                    </a:lnTo>
                    <a:lnTo>
                      <a:pt x="832" y="14236"/>
                    </a:lnTo>
                    <a:lnTo>
                      <a:pt x="740" y="14938"/>
                    </a:lnTo>
                    <a:lnTo>
                      <a:pt x="611" y="15622"/>
                    </a:lnTo>
                    <a:lnTo>
                      <a:pt x="463" y="16288"/>
                    </a:lnTo>
                    <a:lnTo>
                      <a:pt x="19" y="17970"/>
                    </a:lnTo>
                    <a:lnTo>
                      <a:pt x="0" y="18081"/>
                    </a:lnTo>
                    <a:lnTo>
                      <a:pt x="0" y="18192"/>
                    </a:lnTo>
                    <a:lnTo>
                      <a:pt x="37" y="18303"/>
                    </a:lnTo>
                    <a:lnTo>
                      <a:pt x="93" y="18414"/>
                    </a:lnTo>
                    <a:lnTo>
                      <a:pt x="185" y="18488"/>
                    </a:lnTo>
                    <a:lnTo>
                      <a:pt x="278" y="18543"/>
                    </a:lnTo>
                    <a:lnTo>
                      <a:pt x="389" y="18599"/>
                    </a:lnTo>
                    <a:lnTo>
                      <a:pt x="5528" y="18599"/>
                    </a:lnTo>
                    <a:lnTo>
                      <a:pt x="5694" y="18580"/>
                    </a:lnTo>
                    <a:lnTo>
                      <a:pt x="5824" y="18543"/>
                    </a:lnTo>
                    <a:lnTo>
                      <a:pt x="5953" y="18469"/>
                    </a:lnTo>
                    <a:lnTo>
                      <a:pt x="6064" y="18377"/>
                    </a:lnTo>
                    <a:lnTo>
                      <a:pt x="6157" y="18266"/>
                    </a:lnTo>
                    <a:lnTo>
                      <a:pt x="6231" y="18118"/>
                    </a:lnTo>
                    <a:lnTo>
                      <a:pt x="6268" y="17989"/>
                    </a:lnTo>
                    <a:lnTo>
                      <a:pt x="6268" y="17822"/>
                    </a:lnTo>
                    <a:lnTo>
                      <a:pt x="6194" y="15918"/>
                    </a:lnTo>
                    <a:lnTo>
                      <a:pt x="6138" y="14458"/>
                    </a:lnTo>
                    <a:lnTo>
                      <a:pt x="6138" y="13792"/>
                    </a:lnTo>
                    <a:lnTo>
                      <a:pt x="6157" y="13219"/>
                    </a:lnTo>
                    <a:lnTo>
                      <a:pt x="6194" y="12720"/>
                    </a:lnTo>
                    <a:lnTo>
                      <a:pt x="6249" y="12276"/>
                    </a:lnTo>
                    <a:lnTo>
                      <a:pt x="6323" y="11888"/>
                    </a:lnTo>
                    <a:lnTo>
                      <a:pt x="6397" y="11537"/>
                    </a:lnTo>
                    <a:lnTo>
                      <a:pt x="6489" y="11241"/>
                    </a:lnTo>
                    <a:lnTo>
                      <a:pt x="6600" y="10945"/>
                    </a:lnTo>
                    <a:lnTo>
                      <a:pt x="6822" y="10428"/>
                    </a:lnTo>
                    <a:lnTo>
                      <a:pt x="7044" y="9873"/>
                    </a:lnTo>
                    <a:lnTo>
                      <a:pt x="7173" y="9577"/>
                    </a:lnTo>
                    <a:lnTo>
                      <a:pt x="7284" y="9244"/>
                    </a:lnTo>
                    <a:lnTo>
                      <a:pt x="7395" y="8875"/>
                    </a:lnTo>
                    <a:lnTo>
                      <a:pt x="7506" y="8468"/>
                    </a:lnTo>
                    <a:lnTo>
                      <a:pt x="7543" y="8228"/>
                    </a:lnTo>
                    <a:lnTo>
                      <a:pt x="7580" y="8006"/>
                    </a:lnTo>
                    <a:lnTo>
                      <a:pt x="7599" y="7765"/>
                    </a:lnTo>
                    <a:lnTo>
                      <a:pt x="7617" y="7525"/>
                    </a:lnTo>
                    <a:lnTo>
                      <a:pt x="7599" y="7026"/>
                    </a:lnTo>
                    <a:lnTo>
                      <a:pt x="7562" y="6527"/>
                    </a:lnTo>
                    <a:lnTo>
                      <a:pt x="7488" y="6009"/>
                    </a:lnTo>
                    <a:lnTo>
                      <a:pt x="7377" y="5473"/>
                    </a:lnTo>
                    <a:lnTo>
                      <a:pt x="7247" y="4937"/>
                    </a:lnTo>
                    <a:lnTo>
                      <a:pt x="7118" y="4401"/>
                    </a:lnTo>
                    <a:lnTo>
                      <a:pt x="6785" y="3292"/>
                    </a:lnTo>
                    <a:lnTo>
                      <a:pt x="6452" y="2182"/>
                    </a:lnTo>
                    <a:lnTo>
                      <a:pt x="6120" y="1073"/>
                    </a:lnTo>
                    <a:lnTo>
                      <a:pt x="5972" y="537"/>
                    </a:lnTo>
                    <a:lnTo>
                      <a:pt x="58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6"/>
              <p:cNvSpPr/>
              <p:nvPr/>
            </p:nvSpPr>
            <p:spPr>
              <a:xfrm>
                <a:off x="10020789" y="1999133"/>
                <a:ext cx="117091" cy="118482"/>
              </a:xfrm>
              <a:custGeom>
                <a:rect b="b" l="l" r="r" t="t"/>
                <a:pathLst>
                  <a:path extrusionOk="0" h="3237" w="3199">
                    <a:moveTo>
                      <a:pt x="3088" y="1"/>
                    </a:moveTo>
                    <a:lnTo>
                      <a:pt x="3069" y="19"/>
                    </a:lnTo>
                    <a:lnTo>
                      <a:pt x="3051" y="38"/>
                    </a:lnTo>
                    <a:lnTo>
                      <a:pt x="2977" y="315"/>
                    </a:lnTo>
                    <a:lnTo>
                      <a:pt x="2866" y="592"/>
                    </a:lnTo>
                    <a:lnTo>
                      <a:pt x="2755" y="851"/>
                    </a:lnTo>
                    <a:lnTo>
                      <a:pt x="2626" y="1092"/>
                    </a:lnTo>
                    <a:lnTo>
                      <a:pt x="2496" y="1332"/>
                    </a:lnTo>
                    <a:lnTo>
                      <a:pt x="2330" y="1554"/>
                    </a:lnTo>
                    <a:lnTo>
                      <a:pt x="2145" y="1776"/>
                    </a:lnTo>
                    <a:lnTo>
                      <a:pt x="1960" y="1979"/>
                    </a:lnTo>
                    <a:lnTo>
                      <a:pt x="1775" y="2164"/>
                    </a:lnTo>
                    <a:lnTo>
                      <a:pt x="1553" y="2330"/>
                    </a:lnTo>
                    <a:lnTo>
                      <a:pt x="1331" y="2497"/>
                    </a:lnTo>
                    <a:lnTo>
                      <a:pt x="1091" y="2645"/>
                    </a:lnTo>
                    <a:lnTo>
                      <a:pt x="851" y="2774"/>
                    </a:lnTo>
                    <a:lnTo>
                      <a:pt x="592" y="2903"/>
                    </a:lnTo>
                    <a:lnTo>
                      <a:pt x="333" y="2996"/>
                    </a:lnTo>
                    <a:lnTo>
                      <a:pt x="56" y="3088"/>
                    </a:lnTo>
                    <a:lnTo>
                      <a:pt x="19" y="3107"/>
                    </a:lnTo>
                    <a:lnTo>
                      <a:pt x="0" y="3125"/>
                    </a:lnTo>
                    <a:lnTo>
                      <a:pt x="0" y="3181"/>
                    </a:lnTo>
                    <a:lnTo>
                      <a:pt x="37" y="3218"/>
                    </a:lnTo>
                    <a:lnTo>
                      <a:pt x="56" y="3236"/>
                    </a:lnTo>
                    <a:lnTo>
                      <a:pt x="93" y="3236"/>
                    </a:lnTo>
                    <a:lnTo>
                      <a:pt x="370" y="3144"/>
                    </a:lnTo>
                    <a:lnTo>
                      <a:pt x="647" y="3051"/>
                    </a:lnTo>
                    <a:lnTo>
                      <a:pt x="925" y="2922"/>
                    </a:lnTo>
                    <a:lnTo>
                      <a:pt x="1165" y="2792"/>
                    </a:lnTo>
                    <a:lnTo>
                      <a:pt x="1424" y="2626"/>
                    </a:lnTo>
                    <a:lnTo>
                      <a:pt x="1646" y="2460"/>
                    </a:lnTo>
                    <a:lnTo>
                      <a:pt x="1868" y="2275"/>
                    </a:lnTo>
                    <a:lnTo>
                      <a:pt x="2071" y="2090"/>
                    </a:lnTo>
                    <a:lnTo>
                      <a:pt x="2274" y="1868"/>
                    </a:lnTo>
                    <a:lnTo>
                      <a:pt x="2459" y="1646"/>
                    </a:lnTo>
                    <a:lnTo>
                      <a:pt x="2626" y="1424"/>
                    </a:lnTo>
                    <a:lnTo>
                      <a:pt x="2773" y="1166"/>
                    </a:lnTo>
                    <a:lnTo>
                      <a:pt x="2903" y="907"/>
                    </a:lnTo>
                    <a:lnTo>
                      <a:pt x="3014" y="648"/>
                    </a:lnTo>
                    <a:lnTo>
                      <a:pt x="3125" y="371"/>
                    </a:lnTo>
                    <a:lnTo>
                      <a:pt x="3199" y="93"/>
                    </a:lnTo>
                    <a:lnTo>
                      <a:pt x="3199" y="56"/>
                    </a:lnTo>
                    <a:lnTo>
                      <a:pt x="3199" y="19"/>
                    </a:lnTo>
                    <a:lnTo>
                      <a:pt x="3143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6"/>
              <p:cNvSpPr/>
              <p:nvPr/>
            </p:nvSpPr>
            <p:spPr>
              <a:xfrm>
                <a:off x="9973425" y="2189286"/>
                <a:ext cx="180707" cy="8858"/>
              </a:xfrm>
              <a:custGeom>
                <a:rect b="b" l="l" r="r" t="t"/>
                <a:pathLst>
                  <a:path extrusionOk="0" h="242" w="4937">
                    <a:moveTo>
                      <a:pt x="4862" y="1"/>
                    </a:moveTo>
                    <a:lnTo>
                      <a:pt x="3679" y="56"/>
                    </a:lnTo>
                    <a:lnTo>
                      <a:pt x="2478" y="93"/>
                    </a:lnTo>
                    <a:lnTo>
                      <a:pt x="1276" y="75"/>
                    </a:lnTo>
                    <a:lnTo>
                      <a:pt x="74" y="19"/>
                    </a:lnTo>
                    <a:lnTo>
                      <a:pt x="56" y="38"/>
                    </a:lnTo>
                    <a:lnTo>
                      <a:pt x="19" y="56"/>
                    </a:lnTo>
                    <a:lnTo>
                      <a:pt x="0" y="93"/>
                    </a:lnTo>
                    <a:lnTo>
                      <a:pt x="19" y="149"/>
                    </a:lnTo>
                    <a:lnTo>
                      <a:pt x="56" y="186"/>
                    </a:lnTo>
                    <a:lnTo>
                      <a:pt x="74" y="186"/>
                    </a:lnTo>
                    <a:lnTo>
                      <a:pt x="1276" y="241"/>
                    </a:lnTo>
                    <a:lnTo>
                      <a:pt x="2478" y="241"/>
                    </a:lnTo>
                    <a:lnTo>
                      <a:pt x="3679" y="223"/>
                    </a:lnTo>
                    <a:lnTo>
                      <a:pt x="4862" y="149"/>
                    </a:lnTo>
                    <a:lnTo>
                      <a:pt x="4899" y="149"/>
                    </a:lnTo>
                    <a:lnTo>
                      <a:pt x="4918" y="130"/>
                    </a:lnTo>
                    <a:lnTo>
                      <a:pt x="4936" y="75"/>
                    </a:lnTo>
                    <a:lnTo>
                      <a:pt x="4918" y="19"/>
                    </a:lnTo>
                    <a:lnTo>
                      <a:pt x="4899" y="1"/>
                    </a:lnTo>
                    <a:close/>
                  </a:path>
                </a:pathLst>
              </a:custGeom>
              <a:solidFill>
                <a:srgbClr val="5484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6"/>
              <p:cNvSpPr/>
              <p:nvPr/>
            </p:nvSpPr>
            <p:spPr>
              <a:xfrm>
                <a:off x="10134478" y="1507188"/>
                <a:ext cx="90701" cy="203730"/>
              </a:xfrm>
              <a:custGeom>
                <a:rect b="b" l="l" r="r" t="t"/>
                <a:pathLst>
                  <a:path extrusionOk="0" h="5566" w="2478">
                    <a:moveTo>
                      <a:pt x="1294" y="1"/>
                    </a:moveTo>
                    <a:lnTo>
                      <a:pt x="1128" y="56"/>
                    </a:lnTo>
                    <a:lnTo>
                      <a:pt x="961" y="149"/>
                    </a:lnTo>
                    <a:lnTo>
                      <a:pt x="740" y="278"/>
                    </a:lnTo>
                    <a:lnTo>
                      <a:pt x="629" y="352"/>
                    </a:lnTo>
                    <a:lnTo>
                      <a:pt x="518" y="463"/>
                    </a:lnTo>
                    <a:lnTo>
                      <a:pt x="407" y="574"/>
                    </a:lnTo>
                    <a:lnTo>
                      <a:pt x="314" y="703"/>
                    </a:lnTo>
                    <a:lnTo>
                      <a:pt x="222" y="851"/>
                    </a:lnTo>
                    <a:lnTo>
                      <a:pt x="130" y="1036"/>
                    </a:lnTo>
                    <a:lnTo>
                      <a:pt x="56" y="1221"/>
                    </a:lnTo>
                    <a:lnTo>
                      <a:pt x="0" y="1424"/>
                    </a:lnTo>
                    <a:lnTo>
                      <a:pt x="93" y="1905"/>
                    </a:lnTo>
                    <a:lnTo>
                      <a:pt x="204" y="2423"/>
                    </a:lnTo>
                    <a:lnTo>
                      <a:pt x="351" y="3014"/>
                    </a:lnTo>
                    <a:lnTo>
                      <a:pt x="518" y="3643"/>
                    </a:lnTo>
                    <a:lnTo>
                      <a:pt x="629" y="3939"/>
                    </a:lnTo>
                    <a:lnTo>
                      <a:pt x="721" y="4234"/>
                    </a:lnTo>
                    <a:lnTo>
                      <a:pt x="832" y="4512"/>
                    </a:lnTo>
                    <a:lnTo>
                      <a:pt x="943" y="4733"/>
                    </a:lnTo>
                    <a:lnTo>
                      <a:pt x="1072" y="4937"/>
                    </a:lnTo>
                    <a:lnTo>
                      <a:pt x="1183" y="5085"/>
                    </a:lnTo>
                    <a:lnTo>
                      <a:pt x="1313" y="5196"/>
                    </a:lnTo>
                    <a:lnTo>
                      <a:pt x="1442" y="5288"/>
                    </a:lnTo>
                    <a:lnTo>
                      <a:pt x="1553" y="5381"/>
                    </a:lnTo>
                    <a:lnTo>
                      <a:pt x="1664" y="5436"/>
                    </a:lnTo>
                    <a:lnTo>
                      <a:pt x="1886" y="5528"/>
                    </a:lnTo>
                    <a:lnTo>
                      <a:pt x="2071" y="5565"/>
                    </a:lnTo>
                    <a:lnTo>
                      <a:pt x="2366" y="5565"/>
                    </a:lnTo>
                    <a:lnTo>
                      <a:pt x="2477" y="5547"/>
                    </a:lnTo>
                    <a:lnTo>
                      <a:pt x="2256" y="4807"/>
                    </a:lnTo>
                    <a:lnTo>
                      <a:pt x="2052" y="4031"/>
                    </a:lnTo>
                    <a:lnTo>
                      <a:pt x="1830" y="3125"/>
                    </a:lnTo>
                    <a:lnTo>
                      <a:pt x="1590" y="2182"/>
                    </a:lnTo>
                    <a:lnTo>
                      <a:pt x="1405" y="1276"/>
                    </a:lnTo>
                    <a:lnTo>
                      <a:pt x="1350" y="870"/>
                    </a:lnTo>
                    <a:lnTo>
                      <a:pt x="1294" y="518"/>
                    </a:lnTo>
                    <a:lnTo>
                      <a:pt x="1276" y="223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6"/>
              <p:cNvSpPr/>
              <p:nvPr/>
            </p:nvSpPr>
            <p:spPr>
              <a:xfrm>
                <a:off x="10152047" y="1647964"/>
                <a:ext cx="50109" cy="583993"/>
              </a:xfrm>
              <a:custGeom>
                <a:rect b="b" l="l" r="r" t="t"/>
                <a:pathLst>
                  <a:path extrusionOk="0" h="15955" w="1369">
                    <a:moveTo>
                      <a:pt x="186" y="0"/>
                    </a:moveTo>
                    <a:lnTo>
                      <a:pt x="149" y="56"/>
                    </a:lnTo>
                    <a:lnTo>
                      <a:pt x="149" y="74"/>
                    </a:lnTo>
                    <a:lnTo>
                      <a:pt x="149" y="111"/>
                    </a:lnTo>
                    <a:lnTo>
                      <a:pt x="371" y="444"/>
                    </a:lnTo>
                    <a:lnTo>
                      <a:pt x="537" y="795"/>
                    </a:lnTo>
                    <a:lnTo>
                      <a:pt x="703" y="1146"/>
                    </a:lnTo>
                    <a:lnTo>
                      <a:pt x="833" y="1516"/>
                    </a:lnTo>
                    <a:lnTo>
                      <a:pt x="944" y="1904"/>
                    </a:lnTo>
                    <a:lnTo>
                      <a:pt x="1036" y="2274"/>
                    </a:lnTo>
                    <a:lnTo>
                      <a:pt x="1110" y="2662"/>
                    </a:lnTo>
                    <a:lnTo>
                      <a:pt x="1166" y="3069"/>
                    </a:lnTo>
                    <a:lnTo>
                      <a:pt x="1184" y="3457"/>
                    </a:lnTo>
                    <a:lnTo>
                      <a:pt x="1202" y="3845"/>
                    </a:lnTo>
                    <a:lnTo>
                      <a:pt x="1202" y="4252"/>
                    </a:lnTo>
                    <a:lnTo>
                      <a:pt x="1184" y="4640"/>
                    </a:lnTo>
                    <a:lnTo>
                      <a:pt x="1147" y="5047"/>
                    </a:lnTo>
                    <a:lnTo>
                      <a:pt x="1092" y="5435"/>
                    </a:lnTo>
                    <a:lnTo>
                      <a:pt x="1018" y="5805"/>
                    </a:lnTo>
                    <a:lnTo>
                      <a:pt x="925" y="6193"/>
                    </a:lnTo>
                    <a:lnTo>
                      <a:pt x="759" y="6896"/>
                    </a:lnTo>
                    <a:lnTo>
                      <a:pt x="555" y="7580"/>
                    </a:lnTo>
                    <a:lnTo>
                      <a:pt x="389" y="8282"/>
                    </a:lnTo>
                    <a:lnTo>
                      <a:pt x="297" y="8634"/>
                    </a:lnTo>
                    <a:lnTo>
                      <a:pt x="241" y="8985"/>
                    </a:lnTo>
                    <a:lnTo>
                      <a:pt x="149" y="9669"/>
                    </a:lnTo>
                    <a:lnTo>
                      <a:pt x="75" y="10334"/>
                    </a:lnTo>
                    <a:lnTo>
                      <a:pt x="38" y="11000"/>
                    </a:lnTo>
                    <a:lnTo>
                      <a:pt x="19" y="11684"/>
                    </a:lnTo>
                    <a:lnTo>
                      <a:pt x="1" y="12756"/>
                    </a:lnTo>
                    <a:lnTo>
                      <a:pt x="19" y="13828"/>
                    </a:lnTo>
                    <a:lnTo>
                      <a:pt x="75" y="15954"/>
                    </a:lnTo>
                    <a:lnTo>
                      <a:pt x="241" y="15954"/>
                    </a:lnTo>
                    <a:lnTo>
                      <a:pt x="186" y="13422"/>
                    </a:lnTo>
                    <a:lnTo>
                      <a:pt x="167" y="12146"/>
                    </a:lnTo>
                    <a:lnTo>
                      <a:pt x="186" y="11499"/>
                    </a:lnTo>
                    <a:lnTo>
                      <a:pt x="204" y="10870"/>
                    </a:lnTo>
                    <a:lnTo>
                      <a:pt x="260" y="10131"/>
                    </a:lnTo>
                    <a:lnTo>
                      <a:pt x="352" y="9392"/>
                    </a:lnTo>
                    <a:lnTo>
                      <a:pt x="463" y="8652"/>
                    </a:lnTo>
                    <a:lnTo>
                      <a:pt x="555" y="8301"/>
                    </a:lnTo>
                    <a:lnTo>
                      <a:pt x="629" y="7931"/>
                    </a:lnTo>
                    <a:lnTo>
                      <a:pt x="999" y="6563"/>
                    </a:lnTo>
                    <a:lnTo>
                      <a:pt x="1166" y="5860"/>
                    </a:lnTo>
                    <a:lnTo>
                      <a:pt x="1239" y="5509"/>
                    </a:lnTo>
                    <a:lnTo>
                      <a:pt x="1295" y="5158"/>
                    </a:lnTo>
                    <a:lnTo>
                      <a:pt x="1332" y="4825"/>
                    </a:lnTo>
                    <a:lnTo>
                      <a:pt x="1350" y="4511"/>
                    </a:lnTo>
                    <a:lnTo>
                      <a:pt x="1369" y="4178"/>
                    </a:lnTo>
                    <a:lnTo>
                      <a:pt x="1369" y="3827"/>
                    </a:lnTo>
                    <a:lnTo>
                      <a:pt x="1350" y="3494"/>
                    </a:lnTo>
                    <a:lnTo>
                      <a:pt x="1332" y="3161"/>
                    </a:lnTo>
                    <a:lnTo>
                      <a:pt x="1295" y="2829"/>
                    </a:lnTo>
                    <a:lnTo>
                      <a:pt x="1239" y="2496"/>
                    </a:lnTo>
                    <a:lnTo>
                      <a:pt x="1184" y="2163"/>
                    </a:lnTo>
                    <a:lnTo>
                      <a:pt x="1092" y="1849"/>
                    </a:lnTo>
                    <a:lnTo>
                      <a:pt x="999" y="1535"/>
                    </a:lnTo>
                    <a:lnTo>
                      <a:pt x="888" y="1220"/>
                    </a:lnTo>
                    <a:lnTo>
                      <a:pt x="777" y="906"/>
                    </a:lnTo>
                    <a:lnTo>
                      <a:pt x="629" y="610"/>
                    </a:lnTo>
                    <a:lnTo>
                      <a:pt x="463" y="314"/>
                    </a:lnTo>
                    <a:lnTo>
                      <a:pt x="297" y="37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6"/>
              <p:cNvSpPr/>
              <p:nvPr/>
            </p:nvSpPr>
            <p:spPr>
              <a:xfrm>
                <a:off x="10287405" y="1580285"/>
                <a:ext cx="251057" cy="652330"/>
              </a:xfrm>
              <a:custGeom>
                <a:rect b="b" l="l" r="r" t="t"/>
                <a:pathLst>
                  <a:path extrusionOk="0" h="17822" w="6859">
                    <a:moveTo>
                      <a:pt x="0" y="0"/>
                    </a:moveTo>
                    <a:lnTo>
                      <a:pt x="74" y="93"/>
                    </a:lnTo>
                    <a:lnTo>
                      <a:pt x="241" y="370"/>
                    </a:lnTo>
                    <a:lnTo>
                      <a:pt x="499" y="814"/>
                    </a:lnTo>
                    <a:lnTo>
                      <a:pt x="647" y="1091"/>
                    </a:lnTo>
                    <a:lnTo>
                      <a:pt x="795" y="1405"/>
                    </a:lnTo>
                    <a:lnTo>
                      <a:pt x="962" y="1757"/>
                    </a:lnTo>
                    <a:lnTo>
                      <a:pt x="1109" y="2145"/>
                    </a:lnTo>
                    <a:lnTo>
                      <a:pt x="1257" y="2570"/>
                    </a:lnTo>
                    <a:lnTo>
                      <a:pt x="1387" y="3014"/>
                    </a:lnTo>
                    <a:lnTo>
                      <a:pt x="1498" y="3494"/>
                    </a:lnTo>
                    <a:lnTo>
                      <a:pt x="1609" y="3994"/>
                    </a:lnTo>
                    <a:lnTo>
                      <a:pt x="1683" y="4530"/>
                    </a:lnTo>
                    <a:lnTo>
                      <a:pt x="1738" y="5084"/>
                    </a:lnTo>
                    <a:lnTo>
                      <a:pt x="1756" y="5657"/>
                    </a:lnTo>
                    <a:lnTo>
                      <a:pt x="1738" y="6212"/>
                    </a:lnTo>
                    <a:lnTo>
                      <a:pt x="1701" y="6785"/>
                    </a:lnTo>
                    <a:lnTo>
                      <a:pt x="1664" y="7340"/>
                    </a:lnTo>
                    <a:lnTo>
                      <a:pt x="1535" y="8449"/>
                    </a:lnTo>
                    <a:lnTo>
                      <a:pt x="1387" y="9558"/>
                    </a:lnTo>
                    <a:lnTo>
                      <a:pt x="1350" y="10094"/>
                    </a:lnTo>
                    <a:lnTo>
                      <a:pt x="1313" y="10630"/>
                    </a:lnTo>
                    <a:lnTo>
                      <a:pt x="1294" y="11148"/>
                    </a:lnTo>
                    <a:lnTo>
                      <a:pt x="1313" y="11666"/>
                    </a:lnTo>
                    <a:lnTo>
                      <a:pt x="1368" y="12183"/>
                    </a:lnTo>
                    <a:lnTo>
                      <a:pt x="1405" y="12424"/>
                    </a:lnTo>
                    <a:lnTo>
                      <a:pt x="1442" y="12664"/>
                    </a:lnTo>
                    <a:lnTo>
                      <a:pt x="1516" y="12923"/>
                    </a:lnTo>
                    <a:lnTo>
                      <a:pt x="1590" y="13163"/>
                    </a:lnTo>
                    <a:lnTo>
                      <a:pt x="1664" y="13403"/>
                    </a:lnTo>
                    <a:lnTo>
                      <a:pt x="1775" y="13625"/>
                    </a:lnTo>
                    <a:lnTo>
                      <a:pt x="1941" y="13995"/>
                    </a:lnTo>
                    <a:lnTo>
                      <a:pt x="2108" y="14328"/>
                    </a:lnTo>
                    <a:lnTo>
                      <a:pt x="2477" y="14956"/>
                    </a:lnTo>
                    <a:lnTo>
                      <a:pt x="2829" y="15511"/>
                    </a:lnTo>
                    <a:lnTo>
                      <a:pt x="3180" y="16029"/>
                    </a:lnTo>
                    <a:lnTo>
                      <a:pt x="3845" y="16971"/>
                    </a:lnTo>
                    <a:lnTo>
                      <a:pt x="4141" y="17397"/>
                    </a:lnTo>
                    <a:lnTo>
                      <a:pt x="4400" y="17822"/>
                    </a:lnTo>
                    <a:lnTo>
                      <a:pt x="6859" y="17822"/>
                    </a:lnTo>
                    <a:lnTo>
                      <a:pt x="6545" y="17230"/>
                    </a:lnTo>
                    <a:lnTo>
                      <a:pt x="5768" y="15788"/>
                    </a:lnTo>
                    <a:lnTo>
                      <a:pt x="5103" y="14457"/>
                    </a:lnTo>
                    <a:lnTo>
                      <a:pt x="4825" y="13866"/>
                    </a:lnTo>
                    <a:lnTo>
                      <a:pt x="4585" y="13348"/>
                    </a:lnTo>
                    <a:lnTo>
                      <a:pt x="4382" y="12886"/>
                    </a:lnTo>
                    <a:lnTo>
                      <a:pt x="4252" y="12498"/>
                    </a:lnTo>
                    <a:lnTo>
                      <a:pt x="4160" y="12128"/>
                    </a:lnTo>
                    <a:lnTo>
                      <a:pt x="4104" y="11777"/>
                    </a:lnTo>
                    <a:lnTo>
                      <a:pt x="4086" y="11462"/>
                    </a:lnTo>
                    <a:lnTo>
                      <a:pt x="4123" y="11148"/>
                    </a:lnTo>
                    <a:lnTo>
                      <a:pt x="4178" y="10871"/>
                    </a:lnTo>
                    <a:lnTo>
                      <a:pt x="4271" y="10593"/>
                    </a:lnTo>
                    <a:lnTo>
                      <a:pt x="4382" y="10335"/>
                    </a:lnTo>
                    <a:lnTo>
                      <a:pt x="4493" y="10094"/>
                    </a:lnTo>
                    <a:lnTo>
                      <a:pt x="4751" y="9614"/>
                    </a:lnTo>
                    <a:lnTo>
                      <a:pt x="5010" y="9151"/>
                    </a:lnTo>
                    <a:lnTo>
                      <a:pt x="5103" y="8911"/>
                    </a:lnTo>
                    <a:lnTo>
                      <a:pt x="5177" y="8671"/>
                    </a:lnTo>
                    <a:lnTo>
                      <a:pt x="5232" y="8430"/>
                    </a:lnTo>
                    <a:lnTo>
                      <a:pt x="5269" y="8172"/>
                    </a:lnTo>
                    <a:lnTo>
                      <a:pt x="5250" y="7913"/>
                    </a:lnTo>
                    <a:lnTo>
                      <a:pt x="5214" y="7654"/>
                    </a:lnTo>
                    <a:lnTo>
                      <a:pt x="5158" y="7395"/>
                    </a:lnTo>
                    <a:lnTo>
                      <a:pt x="5084" y="7136"/>
                    </a:lnTo>
                    <a:lnTo>
                      <a:pt x="4918" y="6619"/>
                    </a:lnTo>
                    <a:lnTo>
                      <a:pt x="4733" y="6083"/>
                    </a:lnTo>
                    <a:lnTo>
                      <a:pt x="4548" y="5528"/>
                    </a:lnTo>
                    <a:lnTo>
                      <a:pt x="4474" y="5251"/>
                    </a:lnTo>
                    <a:lnTo>
                      <a:pt x="4419" y="4973"/>
                    </a:lnTo>
                    <a:lnTo>
                      <a:pt x="4400" y="4678"/>
                    </a:lnTo>
                    <a:lnTo>
                      <a:pt x="4382" y="4400"/>
                    </a:lnTo>
                    <a:lnTo>
                      <a:pt x="4400" y="4105"/>
                    </a:lnTo>
                    <a:lnTo>
                      <a:pt x="4456" y="3809"/>
                    </a:lnTo>
                    <a:lnTo>
                      <a:pt x="4474" y="3642"/>
                    </a:lnTo>
                    <a:lnTo>
                      <a:pt x="4474" y="3494"/>
                    </a:lnTo>
                    <a:lnTo>
                      <a:pt x="4437" y="3328"/>
                    </a:lnTo>
                    <a:lnTo>
                      <a:pt x="4382" y="3180"/>
                    </a:lnTo>
                    <a:lnTo>
                      <a:pt x="4289" y="3014"/>
                    </a:lnTo>
                    <a:lnTo>
                      <a:pt x="4178" y="2847"/>
                    </a:lnTo>
                    <a:lnTo>
                      <a:pt x="4067" y="2681"/>
                    </a:lnTo>
                    <a:lnTo>
                      <a:pt x="3919" y="2533"/>
                    </a:lnTo>
                    <a:lnTo>
                      <a:pt x="3587" y="2200"/>
                    </a:lnTo>
                    <a:lnTo>
                      <a:pt x="3217" y="1886"/>
                    </a:lnTo>
                    <a:lnTo>
                      <a:pt x="2810" y="1590"/>
                    </a:lnTo>
                    <a:lnTo>
                      <a:pt x="2367" y="1295"/>
                    </a:lnTo>
                    <a:lnTo>
                      <a:pt x="1941" y="1017"/>
                    </a:lnTo>
                    <a:lnTo>
                      <a:pt x="1516" y="777"/>
                    </a:lnTo>
                    <a:lnTo>
                      <a:pt x="758" y="370"/>
                    </a:lnTo>
                    <a:lnTo>
                      <a:pt x="204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6"/>
              <p:cNvSpPr/>
              <p:nvPr/>
            </p:nvSpPr>
            <p:spPr>
              <a:xfrm>
                <a:off x="10351680" y="1540351"/>
                <a:ext cx="519719" cy="355300"/>
              </a:xfrm>
              <a:custGeom>
                <a:rect b="b" l="l" r="r" t="t"/>
                <a:pathLst>
                  <a:path extrusionOk="0" h="9707" w="14199">
                    <a:moveTo>
                      <a:pt x="13034" y="1"/>
                    </a:moveTo>
                    <a:lnTo>
                      <a:pt x="12793" y="19"/>
                    </a:lnTo>
                    <a:lnTo>
                      <a:pt x="12516" y="75"/>
                    </a:lnTo>
                    <a:lnTo>
                      <a:pt x="12239" y="167"/>
                    </a:lnTo>
                    <a:lnTo>
                      <a:pt x="12109" y="223"/>
                    </a:lnTo>
                    <a:lnTo>
                      <a:pt x="11961" y="315"/>
                    </a:lnTo>
                    <a:lnTo>
                      <a:pt x="11832" y="407"/>
                    </a:lnTo>
                    <a:lnTo>
                      <a:pt x="11684" y="537"/>
                    </a:lnTo>
                    <a:lnTo>
                      <a:pt x="11388" y="870"/>
                    </a:lnTo>
                    <a:lnTo>
                      <a:pt x="11074" y="1258"/>
                    </a:lnTo>
                    <a:lnTo>
                      <a:pt x="10760" y="1683"/>
                    </a:lnTo>
                    <a:lnTo>
                      <a:pt x="10446" y="2164"/>
                    </a:lnTo>
                    <a:lnTo>
                      <a:pt x="9799" y="3162"/>
                    </a:lnTo>
                    <a:lnTo>
                      <a:pt x="9170" y="4123"/>
                    </a:lnTo>
                    <a:lnTo>
                      <a:pt x="8874" y="4548"/>
                    </a:lnTo>
                    <a:lnTo>
                      <a:pt x="8578" y="4937"/>
                    </a:lnTo>
                    <a:lnTo>
                      <a:pt x="8320" y="5233"/>
                    </a:lnTo>
                    <a:lnTo>
                      <a:pt x="8190" y="5362"/>
                    </a:lnTo>
                    <a:lnTo>
                      <a:pt x="8079" y="5454"/>
                    </a:lnTo>
                    <a:lnTo>
                      <a:pt x="7950" y="5528"/>
                    </a:lnTo>
                    <a:lnTo>
                      <a:pt x="7857" y="5584"/>
                    </a:lnTo>
                    <a:lnTo>
                      <a:pt x="7746" y="5602"/>
                    </a:lnTo>
                    <a:lnTo>
                      <a:pt x="7654" y="5602"/>
                    </a:lnTo>
                    <a:lnTo>
                      <a:pt x="6859" y="5325"/>
                    </a:lnTo>
                    <a:lnTo>
                      <a:pt x="6064" y="5029"/>
                    </a:lnTo>
                    <a:lnTo>
                      <a:pt x="5269" y="4715"/>
                    </a:lnTo>
                    <a:lnTo>
                      <a:pt x="4474" y="4364"/>
                    </a:lnTo>
                    <a:lnTo>
                      <a:pt x="2921" y="3643"/>
                    </a:lnTo>
                    <a:lnTo>
                      <a:pt x="1405" y="2940"/>
                    </a:lnTo>
                    <a:lnTo>
                      <a:pt x="1276" y="2885"/>
                    </a:lnTo>
                    <a:lnTo>
                      <a:pt x="1147" y="2866"/>
                    </a:lnTo>
                    <a:lnTo>
                      <a:pt x="1017" y="2885"/>
                    </a:lnTo>
                    <a:lnTo>
                      <a:pt x="906" y="2922"/>
                    </a:lnTo>
                    <a:lnTo>
                      <a:pt x="795" y="2996"/>
                    </a:lnTo>
                    <a:lnTo>
                      <a:pt x="703" y="3070"/>
                    </a:lnTo>
                    <a:lnTo>
                      <a:pt x="611" y="3180"/>
                    </a:lnTo>
                    <a:lnTo>
                      <a:pt x="518" y="3310"/>
                    </a:lnTo>
                    <a:lnTo>
                      <a:pt x="444" y="3439"/>
                    </a:lnTo>
                    <a:lnTo>
                      <a:pt x="370" y="3606"/>
                    </a:lnTo>
                    <a:lnTo>
                      <a:pt x="222" y="3957"/>
                    </a:lnTo>
                    <a:lnTo>
                      <a:pt x="130" y="4364"/>
                    </a:lnTo>
                    <a:lnTo>
                      <a:pt x="56" y="4807"/>
                    </a:lnTo>
                    <a:lnTo>
                      <a:pt x="0" y="5251"/>
                    </a:lnTo>
                    <a:lnTo>
                      <a:pt x="0" y="5695"/>
                    </a:lnTo>
                    <a:lnTo>
                      <a:pt x="19" y="6138"/>
                    </a:lnTo>
                    <a:lnTo>
                      <a:pt x="56" y="6564"/>
                    </a:lnTo>
                    <a:lnTo>
                      <a:pt x="148" y="6952"/>
                    </a:lnTo>
                    <a:lnTo>
                      <a:pt x="204" y="7118"/>
                    </a:lnTo>
                    <a:lnTo>
                      <a:pt x="259" y="7285"/>
                    </a:lnTo>
                    <a:lnTo>
                      <a:pt x="333" y="7432"/>
                    </a:lnTo>
                    <a:lnTo>
                      <a:pt x="407" y="7543"/>
                    </a:lnTo>
                    <a:lnTo>
                      <a:pt x="500" y="7654"/>
                    </a:lnTo>
                    <a:lnTo>
                      <a:pt x="611" y="7747"/>
                    </a:lnTo>
                    <a:lnTo>
                      <a:pt x="832" y="7858"/>
                    </a:lnTo>
                    <a:lnTo>
                      <a:pt x="1424" y="8135"/>
                    </a:lnTo>
                    <a:lnTo>
                      <a:pt x="1849" y="8320"/>
                    </a:lnTo>
                    <a:lnTo>
                      <a:pt x="2348" y="8523"/>
                    </a:lnTo>
                    <a:lnTo>
                      <a:pt x="2903" y="8745"/>
                    </a:lnTo>
                    <a:lnTo>
                      <a:pt x="3494" y="8948"/>
                    </a:lnTo>
                    <a:lnTo>
                      <a:pt x="4142" y="9152"/>
                    </a:lnTo>
                    <a:lnTo>
                      <a:pt x="4826" y="9337"/>
                    </a:lnTo>
                    <a:lnTo>
                      <a:pt x="5528" y="9485"/>
                    </a:lnTo>
                    <a:lnTo>
                      <a:pt x="6231" y="9614"/>
                    </a:lnTo>
                    <a:lnTo>
                      <a:pt x="6600" y="9651"/>
                    </a:lnTo>
                    <a:lnTo>
                      <a:pt x="6952" y="9688"/>
                    </a:lnTo>
                    <a:lnTo>
                      <a:pt x="7303" y="9706"/>
                    </a:lnTo>
                    <a:lnTo>
                      <a:pt x="7673" y="9706"/>
                    </a:lnTo>
                    <a:lnTo>
                      <a:pt x="8024" y="9688"/>
                    </a:lnTo>
                    <a:lnTo>
                      <a:pt x="8375" y="9669"/>
                    </a:lnTo>
                    <a:lnTo>
                      <a:pt x="8708" y="9614"/>
                    </a:lnTo>
                    <a:lnTo>
                      <a:pt x="9041" y="9558"/>
                    </a:lnTo>
                    <a:lnTo>
                      <a:pt x="9429" y="9466"/>
                    </a:lnTo>
                    <a:lnTo>
                      <a:pt x="9688" y="9392"/>
                    </a:lnTo>
                    <a:lnTo>
                      <a:pt x="9965" y="9281"/>
                    </a:lnTo>
                    <a:lnTo>
                      <a:pt x="10279" y="9115"/>
                    </a:lnTo>
                    <a:lnTo>
                      <a:pt x="10612" y="8893"/>
                    </a:lnTo>
                    <a:lnTo>
                      <a:pt x="10778" y="8764"/>
                    </a:lnTo>
                    <a:lnTo>
                      <a:pt x="10963" y="8616"/>
                    </a:lnTo>
                    <a:lnTo>
                      <a:pt x="11148" y="8449"/>
                    </a:lnTo>
                    <a:lnTo>
                      <a:pt x="11333" y="8264"/>
                    </a:lnTo>
                    <a:lnTo>
                      <a:pt x="11518" y="8061"/>
                    </a:lnTo>
                    <a:lnTo>
                      <a:pt x="11703" y="7821"/>
                    </a:lnTo>
                    <a:lnTo>
                      <a:pt x="11888" y="7562"/>
                    </a:lnTo>
                    <a:lnTo>
                      <a:pt x="12072" y="7285"/>
                    </a:lnTo>
                    <a:lnTo>
                      <a:pt x="12257" y="6989"/>
                    </a:lnTo>
                    <a:lnTo>
                      <a:pt x="12442" y="6656"/>
                    </a:lnTo>
                    <a:lnTo>
                      <a:pt x="12627" y="6286"/>
                    </a:lnTo>
                    <a:lnTo>
                      <a:pt x="12812" y="5898"/>
                    </a:lnTo>
                    <a:lnTo>
                      <a:pt x="12997" y="5473"/>
                    </a:lnTo>
                    <a:lnTo>
                      <a:pt x="13182" y="5011"/>
                    </a:lnTo>
                    <a:lnTo>
                      <a:pt x="13348" y="4530"/>
                    </a:lnTo>
                    <a:lnTo>
                      <a:pt x="13514" y="3994"/>
                    </a:lnTo>
                    <a:lnTo>
                      <a:pt x="13681" y="3439"/>
                    </a:lnTo>
                    <a:lnTo>
                      <a:pt x="13847" y="2848"/>
                    </a:lnTo>
                    <a:lnTo>
                      <a:pt x="13995" y="2201"/>
                    </a:lnTo>
                    <a:lnTo>
                      <a:pt x="14143" y="1535"/>
                    </a:lnTo>
                    <a:lnTo>
                      <a:pt x="14180" y="1332"/>
                    </a:lnTo>
                    <a:lnTo>
                      <a:pt x="14198" y="1147"/>
                    </a:lnTo>
                    <a:lnTo>
                      <a:pt x="14198" y="962"/>
                    </a:lnTo>
                    <a:lnTo>
                      <a:pt x="14180" y="796"/>
                    </a:lnTo>
                    <a:lnTo>
                      <a:pt x="14124" y="629"/>
                    </a:lnTo>
                    <a:lnTo>
                      <a:pt x="14069" y="481"/>
                    </a:lnTo>
                    <a:lnTo>
                      <a:pt x="13977" y="352"/>
                    </a:lnTo>
                    <a:lnTo>
                      <a:pt x="13884" y="241"/>
                    </a:lnTo>
                    <a:lnTo>
                      <a:pt x="13755" y="149"/>
                    </a:lnTo>
                    <a:lnTo>
                      <a:pt x="13607" y="75"/>
                    </a:lnTo>
                    <a:lnTo>
                      <a:pt x="13440" y="38"/>
                    </a:lnTo>
                    <a:lnTo>
                      <a:pt x="13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6"/>
              <p:cNvSpPr/>
              <p:nvPr/>
            </p:nvSpPr>
            <p:spPr>
              <a:xfrm>
                <a:off x="10685280" y="1818461"/>
                <a:ext cx="96118" cy="71082"/>
              </a:xfrm>
              <a:custGeom>
                <a:rect b="b" l="l" r="r" t="t"/>
                <a:pathLst>
                  <a:path extrusionOk="0" h="1942" w="2626">
                    <a:moveTo>
                      <a:pt x="2330" y="1"/>
                    </a:moveTo>
                    <a:lnTo>
                      <a:pt x="2108" y="38"/>
                    </a:lnTo>
                    <a:lnTo>
                      <a:pt x="1905" y="75"/>
                    </a:lnTo>
                    <a:lnTo>
                      <a:pt x="1701" y="149"/>
                    </a:lnTo>
                    <a:lnTo>
                      <a:pt x="1516" y="223"/>
                    </a:lnTo>
                    <a:lnTo>
                      <a:pt x="1332" y="315"/>
                    </a:lnTo>
                    <a:lnTo>
                      <a:pt x="1147" y="408"/>
                    </a:lnTo>
                    <a:lnTo>
                      <a:pt x="980" y="518"/>
                    </a:lnTo>
                    <a:lnTo>
                      <a:pt x="814" y="648"/>
                    </a:lnTo>
                    <a:lnTo>
                      <a:pt x="666" y="796"/>
                    </a:lnTo>
                    <a:lnTo>
                      <a:pt x="518" y="944"/>
                    </a:lnTo>
                    <a:lnTo>
                      <a:pt x="389" y="1110"/>
                    </a:lnTo>
                    <a:lnTo>
                      <a:pt x="278" y="1276"/>
                    </a:lnTo>
                    <a:lnTo>
                      <a:pt x="167" y="1461"/>
                    </a:lnTo>
                    <a:lnTo>
                      <a:pt x="74" y="1646"/>
                    </a:lnTo>
                    <a:lnTo>
                      <a:pt x="1" y="1850"/>
                    </a:lnTo>
                    <a:lnTo>
                      <a:pt x="1" y="1887"/>
                    </a:lnTo>
                    <a:lnTo>
                      <a:pt x="1" y="1923"/>
                    </a:lnTo>
                    <a:lnTo>
                      <a:pt x="56" y="1942"/>
                    </a:lnTo>
                    <a:lnTo>
                      <a:pt x="111" y="1942"/>
                    </a:lnTo>
                    <a:lnTo>
                      <a:pt x="130" y="1923"/>
                    </a:lnTo>
                    <a:lnTo>
                      <a:pt x="148" y="1905"/>
                    </a:lnTo>
                    <a:lnTo>
                      <a:pt x="222" y="1702"/>
                    </a:lnTo>
                    <a:lnTo>
                      <a:pt x="315" y="1535"/>
                    </a:lnTo>
                    <a:lnTo>
                      <a:pt x="407" y="1350"/>
                    </a:lnTo>
                    <a:lnTo>
                      <a:pt x="518" y="1202"/>
                    </a:lnTo>
                    <a:lnTo>
                      <a:pt x="648" y="1036"/>
                    </a:lnTo>
                    <a:lnTo>
                      <a:pt x="777" y="907"/>
                    </a:lnTo>
                    <a:lnTo>
                      <a:pt x="925" y="777"/>
                    </a:lnTo>
                    <a:lnTo>
                      <a:pt x="1073" y="648"/>
                    </a:lnTo>
                    <a:lnTo>
                      <a:pt x="1239" y="537"/>
                    </a:lnTo>
                    <a:lnTo>
                      <a:pt x="1406" y="445"/>
                    </a:lnTo>
                    <a:lnTo>
                      <a:pt x="1572" y="371"/>
                    </a:lnTo>
                    <a:lnTo>
                      <a:pt x="1757" y="297"/>
                    </a:lnTo>
                    <a:lnTo>
                      <a:pt x="1942" y="241"/>
                    </a:lnTo>
                    <a:lnTo>
                      <a:pt x="2145" y="186"/>
                    </a:lnTo>
                    <a:lnTo>
                      <a:pt x="2348" y="167"/>
                    </a:lnTo>
                    <a:lnTo>
                      <a:pt x="2552" y="149"/>
                    </a:lnTo>
                    <a:lnTo>
                      <a:pt x="2570" y="149"/>
                    </a:lnTo>
                    <a:lnTo>
                      <a:pt x="2607" y="130"/>
                    </a:lnTo>
                    <a:lnTo>
                      <a:pt x="2626" y="75"/>
                    </a:lnTo>
                    <a:lnTo>
                      <a:pt x="2607" y="19"/>
                    </a:lnTo>
                    <a:lnTo>
                      <a:pt x="2570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6"/>
              <p:cNvSpPr/>
              <p:nvPr/>
            </p:nvSpPr>
            <p:spPr>
              <a:xfrm>
                <a:off x="10824664" y="1603271"/>
                <a:ext cx="18997" cy="18997"/>
              </a:xfrm>
              <a:custGeom>
                <a:rect b="b" l="l" r="r" t="t"/>
                <a:pathLst>
                  <a:path extrusionOk="0" h="519" w="519">
                    <a:moveTo>
                      <a:pt x="260" y="1"/>
                    </a:moveTo>
                    <a:lnTo>
                      <a:pt x="167" y="19"/>
                    </a:lnTo>
                    <a:lnTo>
                      <a:pt x="75" y="75"/>
                    </a:lnTo>
                    <a:lnTo>
                      <a:pt x="19" y="149"/>
                    </a:lnTo>
                    <a:lnTo>
                      <a:pt x="1" y="260"/>
                    </a:lnTo>
                    <a:lnTo>
                      <a:pt x="19" y="352"/>
                    </a:lnTo>
                    <a:lnTo>
                      <a:pt x="75" y="445"/>
                    </a:lnTo>
                    <a:lnTo>
                      <a:pt x="167" y="500"/>
                    </a:lnTo>
                    <a:lnTo>
                      <a:pt x="260" y="519"/>
                    </a:lnTo>
                    <a:lnTo>
                      <a:pt x="371" y="500"/>
                    </a:lnTo>
                    <a:lnTo>
                      <a:pt x="445" y="445"/>
                    </a:lnTo>
                    <a:lnTo>
                      <a:pt x="500" y="352"/>
                    </a:lnTo>
                    <a:lnTo>
                      <a:pt x="518" y="260"/>
                    </a:lnTo>
                    <a:lnTo>
                      <a:pt x="500" y="149"/>
                    </a:lnTo>
                    <a:lnTo>
                      <a:pt x="445" y="75"/>
                    </a:lnTo>
                    <a:lnTo>
                      <a:pt x="371" y="19"/>
                    </a:lnTo>
                    <a:lnTo>
                      <a:pt x="260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6"/>
              <p:cNvSpPr/>
              <p:nvPr/>
            </p:nvSpPr>
            <p:spPr>
              <a:xfrm>
                <a:off x="10767161" y="1572854"/>
                <a:ext cx="94764" cy="67019"/>
              </a:xfrm>
              <a:custGeom>
                <a:rect b="b" l="l" r="r" t="t"/>
                <a:pathLst>
                  <a:path extrusionOk="0" h="1831" w="2589">
                    <a:moveTo>
                      <a:pt x="74" y="0"/>
                    </a:moveTo>
                    <a:lnTo>
                      <a:pt x="19" y="37"/>
                    </a:lnTo>
                    <a:lnTo>
                      <a:pt x="0" y="74"/>
                    </a:lnTo>
                    <a:lnTo>
                      <a:pt x="0" y="92"/>
                    </a:lnTo>
                    <a:lnTo>
                      <a:pt x="56" y="314"/>
                    </a:lnTo>
                    <a:lnTo>
                      <a:pt x="130" y="518"/>
                    </a:lnTo>
                    <a:lnTo>
                      <a:pt x="222" y="721"/>
                    </a:lnTo>
                    <a:lnTo>
                      <a:pt x="333" y="887"/>
                    </a:lnTo>
                    <a:lnTo>
                      <a:pt x="463" y="1054"/>
                    </a:lnTo>
                    <a:lnTo>
                      <a:pt x="592" y="1220"/>
                    </a:lnTo>
                    <a:lnTo>
                      <a:pt x="758" y="1350"/>
                    </a:lnTo>
                    <a:lnTo>
                      <a:pt x="925" y="1479"/>
                    </a:lnTo>
                    <a:lnTo>
                      <a:pt x="1091" y="1571"/>
                    </a:lnTo>
                    <a:lnTo>
                      <a:pt x="1276" y="1664"/>
                    </a:lnTo>
                    <a:lnTo>
                      <a:pt x="1479" y="1738"/>
                    </a:lnTo>
                    <a:lnTo>
                      <a:pt x="1683" y="1793"/>
                    </a:lnTo>
                    <a:lnTo>
                      <a:pt x="1886" y="1812"/>
                    </a:lnTo>
                    <a:lnTo>
                      <a:pt x="2108" y="1830"/>
                    </a:lnTo>
                    <a:lnTo>
                      <a:pt x="2330" y="1812"/>
                    </a:lnTo>
                    <a:lnTo>
                      <a:pt x="2533" y="1793"/>
                    </a:lnTo>
                    <a:lnTo>
                      <a:pt x="2570" y="1775"/>
                    </a:lnTo>
                    <a:lnTo>
                      <a:pt x="2589" y="1756"/>
                    </a:lnTo>
                    <a:lnTo>
                      <a:pt x="2589" y="1701"/>
                    </a:lnTo>
                    <a:lnTo>
                      <a:pt x="2552" y="1645"/>
                    </a:lnTo>
                    <a:lnTo>
                      <a:pt x="2533" y="1627"/>
                    </a:lnTo>
                    <a:lnTo>
                      <a:pt x="2496" y="1627"/>
                    </a:lnTo>
                    <a:lnTo>
                      <a:pt x="2293" y="1664"/>
                    </a:lnTo>
                    <a:lnTo>
                      <a:pt x="1886" y="1664"/>
                    </a:lnTo>
                    <a:lnTo>
                      <a:pt x="1701" y="1627"/>
                    </a:lnTo>
                    <a:lnTo>
                      <a:pt x="1516" y="1590"/>
                    </a:lnTo>
                    <a:lnTo>
                      <a:pt x="1331" y="1516"/>
                    </a:lnTo>
                    <a:lnTo>
                      <a:pt x="1165" y="1424"/>
                    </a:lnTo>
                    <a:lnTo>
                      <a:pt x="999" y="1331"/>
                    </a:lnTo>
                    <a:lnTo>
                      <a:pt x="851" y="1220"/>
                    </a:lnTo>
                    <a:lnTo>
                      <a:pt x="703" y="1091"/>
                    </a:lnTo>
                    <a:lnTo>
                      <a:pt x="574" y="943"/>
                    </a:lnTo>
                    <a:lnTo>
                      <a:pt x="463" y="795"/>
                    </a:lnTo>
                    <a:lnTo>
                      <a:pt x="370" y="629"/>
                    </a:lnTo>
                    <a:lnTo>
                      <a:pt x="278" y="444"/>
                    </a:lnTo>
                    <a:lnTo>
                      <a:pt x="204" y="259"/>
                    </a:lnTo>
                    <a:lnTo>
                      <a:pt x="167" y="56"/>
                    </a:lnTo>
                    <a:lnTo>
                      <a:pt x="148" y="19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6"/>
              <p:cNvSpPr/>
              <p:nvPr/>
            </p:nvSpPr>
            <p:spPr>
              <a:xfrm>
                <a:off x="10780008" y="1564033"/>
                <a:ext cx="31844" cy="41324"/>
              </a:xfrm>
              <a:custGeom>
                <a:rect b="b" l="l" r="r" t="t"/>
                <a:pathLst>
                  <a:path extrusionOk="0" h="1129" w="870">
                    <a:moveTo>
                      <a:pt x="796" y="1"/>
                    </a:moveTo>
                    <a:lnTo>
                      <a:pt x="777" y="19"/>
                    </a:lnTo>
                    <a:lnTo>
                      <a:pt x="740" y="38"/>
                    </a:lnTo>
                    <a:lnTo>
                      <a:pt x="500" y="241"/>
                    </a:lnTo>
                    <a:lnTo>
                      <a:pt x="315" y="500"/>
                    </a:lnTo>
                    <a:lnTo>
                      <a:pt x="130" y="759"/>
                    </a:lnTo>
                    <a:lnTo>
                      <a:pt x="1" y="1036"/>
                    </a:lnTo>
                    <a:lnTo>
                      <a:pt x="1" y="1073"/>
                    </a:lnTo>
                    <a:lnTo>
                      <a:pt x="1" y="1110"/>
                    </a:lnTo>
                    <a:lnTo>
                      <a:pt x="38" y="1128"/>
                    </a:lnTo>
                    <a:lnTo>
                      <a:pt x="112" y="1128"/>
                    </a:lnTo>
                    <a:lnTo>
                      <a:pt x="130" y="1110"/>
                    </a:lnTo>
                    <a:lnTo>
                      <a:pt x="149" y="1091"/>
                    </a:lnTo>
                    <a:lnTo>
                      <a:pt x="278" y="814"/>
                    </a:lnTo>
                    <a:lnTo>
                      <a:pt x="444" y="574"/>
                    </a:lnTo>
                    <a:lnTo>
                      <a:pt x="629" y="352"/>
                    </a:lnTo>
                    <a:lnTo>
                      <a:pt x="851" y="149"/>
                    </a:lnTo>
                    <a:lnTo>
                      <a:pt x="870" y="112"/>
                    </a:lnTo>
                    <a:lnTo>
                      <a:pt x="870" y="93"/>
                    </a:lnTo>
                    <a:lnTo>
                      <a:pt x="851" y="38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6"/>
              <p:cNvSpPr/>
              <p:nvPr/>
            </p:nvSpPr>
            <p:spPr>
              <a:xfrm>
                <a:off x="10794210" y="1367145"/>
                <a:ext cx="123863" cy="180707"/>
              </a:xfrm>
              <a:custGeom>
                <a:rect b="b" l="l" r="r" t="t"/>
                <a:pathLst>
                  <a:path extrusionOk="0" h="4937" w="3384">
                    <a:moveTo>
                      <a:pt x="2349" y="0"/>
                    </a:moveTo>
                    <a:lnTo>
                      <a:pt x="2275" y="37"/>
                    </a:lnTo>
                    <a:lnTo>
                      <a:pt x="2182" y="111"/>
                    </a:lnTo>
                    <a:lnTo>
                      <a:pt x="1979" y="351"/>
                    </a:lnTo>
                    <a:lnTo>
                      <a:pt x="1757" y="666"/>
                    </a:lnTo>
                    <a:lnTo>
                      <a:pt x="1535" y="1035"/>
                    </a:lnTo>
                    <a:lnTo>
                      <a:pt x="1166" y="1682"/>
                    </a:lnTo>
                    <a:lnTo>
                      <a:pt x="999" y="1978"/>
                    </a:lnTo>
                    <a:lnTo>
                      <a:pt x="833" y="2052"/>
                    </a:lnTo>
                    <a:lnTo>
                      <a:pt x="666" y="2145"/>
                    </a:lnTo>
                    <a:lnTo>
                      <a:pt x="482" y="2255"/>
                    </a:lnTo>
                    <a:lnTo>
                      <a:pt x="297" y="2403"/>
                    </a:lnTo>
                    <a:lnTo>
                      <a:pt x="149" y="2570"/>
                    </a:lnTo>
                    <a:lnTo>
                      <a:pt x="75" y="2662"/>
                    </a:lnTo>
                    <a:lnTo>
                      <a:pt x="38" y="2755"/>
                    </a:lnTo>
                    <a:lnTo>
                      <a:pt x="1" y="2847"/>
                    </a:lnTo>
                    <a:lnTo>
                      <a:pt x="1" y="2939"/>
                    </a:lnTo>
                    <a:lnTo>
                      <a:pt x="19" y="3124"/>
                    </a:lnTo>
                    <a:lnTo>
                      <a:pt x="75" y="3235"/>
                    </a:lnTo>
                    <a:lnTo>
                      <a:pt x="130" y="3346"/>
                    </a:lnTo>
                    <a:lnTo>
                      <a:pt x="223" y="3457"/>
                    </a:lnTo>
                    <a:lnTo>
                      <a:pt x="297" y="3568"/>
                    </a:lnTo>
                    <a:lnTo>
                      <a:pt x="389" y="3734"/>
                    </a:lnTo>
                    <a:lnTo>
                      <a:pt x="463" y="3956"/>
                    </a:lnTo>
                    <a:lnTo>
                      <a:pt x="537" y="4252"/>
                    </a:lnTo>
                    <a:lnTo>
                      <a:pt x="629" y="4363"/>
                    </a:lnTo>
                    <a:lnTo>
                      <a:pt x="740" y="4474"/>
                    </a:lnTo>
                    <a:lnTo>
                      <a:pt x="907" y="4585"/>
                    </a:lnTo>
                    <a:lnTo>
                      <a:pt x="1092" y="4714"/>
                    </a:lnTo>
                    <a:lnTo>
                      <a:pt x="1350" y="4825"/>
                    </a:lnTo>
                    <a:lnTo>
                      <a:pt x="1480" y="4862"/>
                    </a:lnTo>
                    <a:lnTo>
                      <a:pt x="1628" y="4899"/>
                    </a:lnTo>
                    <a:lnTo>
                      <a:pt x="1794" y="4936"/>
                    </a:lnTo>
                    <a:lnTo>
                      <a:pt x="2108" y="4936"/>
                    </a:lnTo>
                    <a:lnTo>
                      <a:pt x="2238" y="4899"/>
                    </a:lnTo>
                    <a:lnTo>
                      <a:pt x="2367" y="4844"/>
                    </a:lnTo>
                    <a:lnTo>
                      <a:pt x="2478" y="4770"/>
                    </a:lnTo>
                    <a:lnTo>
                      <a:pt x="2571" y="4677"/>
                    </a:lnTo>
                    <a:lnTo>
                      <a:pt x="2663" y="4566"/>
                    </a:lnTo>
                    <a:lnTo>
                      <a:pt x="2829" y="4363"/>
                    </a:lnTo>
                    <a:lnTo>
                      <a:pt x="2959" y="4141"/>
                    </a:lnTo>
                    <a:lnTo>
                      <a:pt x="3051" y="3956"/>
                    </a:lnTo>
                    <a:lnTo>
                      <a:pt x="3107" y="3771"/>
                    </a:lnTo>
                    <a:lnTo>
                      <a:pt x="3181" y="3660"/>
                    </a:lnTo>
                    <a:lnTo>
                      <a:pt x="3292" y="3383"/>
                    </a:lnTo>
                    <a:lnTo>
                      <a:pt x="3347" y="3217"/>
                    </a:lnTo>
                    <a:lnTo>
                      <a:pt x="3384" y="3050"/>
                    </a:lnTo>
                    <a:lnTo>
                      <a:pt x="3384" y="2902"/>
                    </a:lnTo>
                    <a:lnTo>
                      <a:pt x="3366" y="2829"/>
                    </a:lnTo>
                    <a:lnTo>
                      <a:pt x="3329" y="2755"/>
                    </a:lnTo>
                    <a:lnTo>
                      <a:pt x="3236" y="2607"/>
                    </a:lnTo>
                    <a:lnTo>
                      <a:pt x="3125" y="2459"/>
                    </a:lnTo>
                    <a:lnTo>
                      <a:pt x="2977" y="2311"/>
                    </a:lnTo>
                    <a:lnTo>
                      <a:pt x="2829" y="2163"/>
                    </a:lnTo>
                    <a:lnTo>
                      <a:pt x="2534" y="1923"/>
                    </a:lnTo>
                    <a:lnTo>
                      <a:pt x="2386" y="1830"/>
                    </a:lnTo>
                    <a:lnTo>
                      <a:pt x="2275" y="1775"/>
                    </a:lnTo>
                    <a:lnTo>
                      <a:pt x="2219" y="1738"/>
                    </a:lnTo>
                    <a:lnTo>
                      <a:pt x="2053" y="1738"/>
                    </a:lnTo>
                    <a:lnTo>
                      <a:pt x="1979" y="1775"/>
                    </a:lnTo>
                    <a:lnTo>
                      <a:pt x="1961" y="1775"/>
                    </a:lnTo>
                    <a:lnTo>
                      <a:pt x="2071" y="1497"/>
                    </a:lnTo>
                    <a:lnTo>
                      <a:pt x="2275" y="850"/>
                    </a:lnTo>
                    <a:lnTo>
                      <a:pt x="2367" y="518"/>
                    </a:lnTo>
                    <a:lnTo>
                      <a:pt x="2423" y="240"/>
                    </a:lnTo>
                    <a:lnTo>
                      <a:pt x="2441" y="129"/>
                    </a:lnTo>
                    <a:lnTo>
                      <a:pt x="2423" y="55"/>
                    </a:lnTo>
                    <a:lnTo>
                      <a:pt x="2404" y="19"/>
                    </a:lnTo>
                    <a:lnTo>
                      <a:pt x="2367" y="0"/>
                    </a:lnTo>
                    <a:close/>
                  </a:path>
                </a:pathLst>
              </a:custGeom>
              <a:solidFill>
                <a:srgbClr val="EFB6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6"/>
              <p:cNvSpPr/>
              <p:nvPr/>
            </p:nvSpPr>
            <p:spPr>
              <a:xfrm>
                <a:off x="10803032" y="1508543"/>
                <a:ext cx="84625" cy="81258"/>
              </a:xfrm>
              <a:custGeom>
                <a:rect b="b" l="l" r="r" t="t"/>
                <a:pathLst>
                  <a:path extrusionOk="0" h="2220" w="2312">
                    <a:moveTo>
                      <a:pt x="370" y="1"/>
                    </a:moveTo>
                    <a:lnTo>
                      <a:pt x="0" y="1572"/>
                    </a:lnTo>
                    <a:lnTo>
                      <a:pt x="19" y="1609"/>
                    </a:lnTo>
                    <a:lnTo>
                      <a:pt x="56" y="1720"/>
                    </a:lnTo>
                    <a:lnTo>
                      <a:pt x="167" y="1868"/>
                    </a:lnTo>
                    <a:lnTo>
                      <a:pt x="222" y="1942"/>
                    </a:lnTo>
                    <a:lnTo>
                      <a:pt x="296" y="2016"/>
                    </a:lnTo>
                    <a:lnTo>
                      <a:pt x="388" y="2071"/>
                    </a:lnTo>
                    <a:lnTo>
                      <a:pt x="499" y="2145"/>
                    </a:lnTo>
                    <a:lnTo>
                      <a:pt x="610" y="2182"/>
                    </a:lnTo>
                    <a:lnTo>
                      <a:pt x="758" y="2219"/>
                    </a:lnTo>
                    <a:lnTo>
                      <a:pt x="906" y="2219"/>
                    </a:lnTo>
                    <a:lnTo>
                      <a:pt x="1054" y="2201"/>
                    </a:lnTo>
                    <a:lnTo>
                      <a:pt x="1239" y="2164"/>
                    </a:lnTo>
                    <a:lnTo>
                      <a:pt x="1442" y="2090"/>
                    </a:lnTo>
                    <a:lnTo>
                      <a:pt x="2311" y="833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EFB6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6"/>
              <p:cNvSpPr/>
              <p:nvPr/>
            </p:nvSpPr>
            <p:spPr>
              <a:xfrm>
                <a:off x="10805045" y="1442914"/>
                <a:ext cx="55526" cy="41324"/>
              </a:xfrm>
              <a:custGeom>
                <a:rect b="b" l="l" r="r" t="t"/>
                <a:pathLst>
                  <a:path extrusionOk="0" h="1129" w="1517">
                    <a:moveTo>
                      <a:pt x="999" y="1"/>
                    </a:moveTo>
                    <a:lnTo>
                      <a:pt x="981" y="19"/>
                    </a:lnTo>
                    <a:lnTo>
                      <a:pt x="944" y="56"/>
                    </a:lnTo>
                    <a:lnTo>
                      <a:pt x="962" y="93"/>
                    </a:lnTo>
                    <a:lnTo>
                      <a:pt x="981" y="111"/>
                    </a:lnTo>
                    <a:lnTo>
                      <a:pt x="999" y="130"/>
                    </a:lnTo>
                    <a:lnTo>
                      <a:pt x="1110" y="148"/>
                    </a:lnTo>
                    <a:lnTo>
                      <a:pt x="1221" y="167"/>
                    </a:lnTo>
                    <a:lnTo>
                      <a:pt x="1276" y="204"/>
                    </a:lnTo>
                    <a:lnTo>
                      <a:pt x="1332" y="222"/>
                    </a:lnTo>
                    <a:lnTo>
                      <a:pt x="1369" y="278"/>
                    </a:lnTo>
                    <a:lnTo>
                      <a:pt x="1387" y="333"/>
                    </a:lnTo>
                    <a:lnTo>
                      <a:pt x="1387" y="370"/>
                    </a:lnTo>
                    <a:lnTo>
                      <a:pt x="1387" y="426"/>
                    </a:lnTo>
                    <a:lnTo>
                      <a:pt x="1332" y="500"/>
                    </a:lnTo>
                    <a:lnTo>
                      <a:pt x="1258" y="574"/>
                    </a:lnTo>
                    <a:lnTo>
                      <a:pt x="1184" y="648"/>
                    </a:lnTo>
                    <a:lnTo>
                      <a:pt x="1054" y="703"/>
                    </a:lnTo>
                    <a:lnTo>
                      <a:pt x="925" y="759"/>
                    </a:lnTo>
                    <a:lnTo>
                      <a:pt x="722" y="851"/>
                    </a:lnTo>
                    <a:lnTo>
                      <a:pt x="500" y="906"/>
                    </a:lnTo>
                    <a:lnTo>
                      <a:pt x="38" y="1017"/>
                    </a:lnTo>
                    <a:lnTo>
                      <a:pt x="19" y="1017"/>
                    </a:lnTo>
                    <a:lnTo>
                      <a:pt x="1" y="1036"/>
                    </a:lnTo>
                    <a:lnTo>
                      <a:pt x="1" y="1091"/>
                    </a:lnTo>
                    <a:lnTo>
                      <a:pt x="38" y="1128"/>
                    </a:lnTo>
                    <a:lnTo>
                      <a:pt x="75" y="1128"/>
                    </a:lnTo>
                    <a:lnTo>
                      <a:pt x="407" y="1054"/>
                    </a:lnTo>
                    <a:lnTo>
                      <a:pt x="740" y="980"/>
                    </a:lnTo>
                    <a:lnTo>
                      <a:pt x="907" y="925"/>
                    </a:lnTo>
                    <a:lnTo>
                      <a:pt x="1073" y="851"/>
                    </a:lnTo>
                    <a:lnTo>
                      <a:pt x="1221" y="759"/>
                    </a:lnTo>
                    <a:lnTo>
                      <a:pt x="1350" y="666"/>
                    </a:lnTo>
                    <a:lnTo>
                      <a:pt x="1424" y="574"/>
                    </a:lnTo>
                    <a:lnTo>
                      <a:pt x="1498" y="444"/>
                    </a:lnTo>
                    <a:lnTo>
                      <a:pt x="1517" y="389"/>
                    </a:lnTo>
                    <a:lnTo>
                      <a:pt x="1517" y="315"/>
                    </a:lnTo>
                    <a:lnTo>
                      <a:pt x="1498" y="259"/>
                    </a:lnTo>
                    <a:lnTo>
                      <a:pt x="1461" y="185"/>
                    </a:lnTo>
                    <a:lnTo>
                      <a:pt x="1424" y="148"/>
                    </a:lnTo>
                    <a:lnTo>
                      <a:pt x="1387" y="111"/>
                    </a:lnTo>
                    <a:lnTo>
                      <a:pt x="1276" y="56"/>
                    </a:lnTo>
                    <a:lnTo>
                      <a:pt x="1147" y="38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6"/>
              <p:cNvSpPr/>
              <p:nvPr/>
            </p:nvSpPr>
            <p:spPr>
              <a:xfrm>
                <a:off x="10854459" y="1459824"/>
                <a:ext cx="53476" cy="41324"/>
              </a:xfrm>
              <a:custGeom>
                <a:rect b="b" l="l" r="r" t="t"/>
                <a:pathLst>
                  <a:path extrusionOk="0" h="1129" w="1461">
                    <a:moveTo>
                      <a:pt x="37" y="1"/>
                    </a:moveTo>
                    <a:lnTo>
                      <a:pt x="0" y="38"/>
                    </a:lnTo>
                    <a:lnTo>
                      <a:pt x="0" y="56"/>
                    </a:lnTo>
                    <a:lnTo>
                      <a:pt x="19" y="75"/>
                    </a:lnTo>
                    <a:lnTo>
                      <a:pt x="148" y="241"/>
                    </a:lnTo>
                    <a:lnTo>
                      <a:pt x="296" y="407"/>
                    </a:lnTo>
                    <a:lnTo>
                      <a:pt x="462" y="555"/>
                    </a:lnTo>
                    <a:lnTo>
                      <a:pt x="629" y="685"/>
                    </a:lnTo>
                    <a:lnTo>
                      <a:pt x="795" y="814"/>
                    </a:lnTo>
                    <a:lnTo>
                      <a:pt x="980" y="925"/>
                    </a:lnTo>
                    <a:lnTo>
                      <a:pt x="1165" y="1018"/>
                    </a:lnTo>
                    <a:lnTo>
                      <a:pt x="1368" y="1110"/>
                    </a:lnTo>
                    <a:lnTo>
                      <a:pt x="1387" y="1128"/>
                    </a:lnTo>
                    <a:lnTo>
                      <a:pt x="1424" y="1110"/>
                    </a:lnTo>
                    <a:lnTo>
                      <a:pt x="1442" y="1091"/>
                    </a:lnTo>
                    <a:lnTo>
                      <a:pt x="1461" y="1036"/>
                    </a:lnTo>
                    <a:lnTo>
                      <a:pt x="1442" y="1018"/>
                    </a:lnTo>
                    <a:lnTo>
                      <a:pt x="1424" y="1018"/>
                    </a:lnTo>
                    <a:lnTo>
                      <a:pt x="1239" y="925"/>
                    </a:lnTo>
                    <a:lnTo>
                      <a:pt x="1054" y="833"/>
                    </a:lnTo>
                    <a:lnTo>
                      <a:pt x="869" y="722"/>
                    </a:lnTo>
                    <a:lnTo>
                      <a:pt x="703" y="592"/>
                    </a:lnTo>
                    <a:lnTo>
                      <a:pt x="555" y="463"/>
                    </a:lnTo>
                    <a:lnTo>
                      <a:pt x="407" y="333"/>
                    </a:lnTo>
                    <a:lnTo>
                      <a:pt x="259" y="186"/>
                    </a:lnTo>
                    <a:lnTo>
                      <a:pt x="130" y="19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6"/>
              <p:cNvSpPr/>
              <p:nvPr/>
            </p:nvSpPr>
            <p:spPr>
              <a:xfrm>
                <a:off x="10845638" y="1486910"/>
                <a:ext cx="23718" cy="48755"/>
              </a:xfrm>
              <a:custGeom>
                <a:rect b="b" l="l" r="r" t="t"/>
                <a:pathLst>
                  <a:path extrusionOk="0" h="1332" w="648">
                    <a:moveTo>
                      <a:pt x="537" y="0"/>
                    </a:moveTo>
                    <a:lnTo>
                      <a:pt x="408" y="130"/>
                    </a:lnTo>
                    <a:lnTo>
                      <a:pt x="278" y="278"/>
                    </a:lnTo>
                    <a:lnTo>
                      <a:pt x="186" y="425"/>
                    </a:lnTo>
                    <a:lnTo>
                      <a:pt x="112" y="573"/>
                    </a:lnTo>
                    <a:lnTo>
                      <a:pt x="56" y="740"/>
                    </a:lnTo>
                    <a:lnTo>
                      <a:pt x="19" y="906"/>
                    </a:lnTo>
                    <a:lnTo>
                      <a:pt x="1" y="1091"/>
                    </a:lnTo>
                    <a:lnTo>
                      <a:pt x="19" y="1276"/>
                    </a:lnTo>
                    <a:lnTo>
                      <a:pt x="19" y="1313"/>
                    </a:lnTo>
                    <a:lnTo>
                      <a:pt x="38" y="1331"/>
                    </a:lnTo>
                    <a:lnTo>
                      <a:pt x="75" y="1331"/>
                    </a:lnTo>
                    <a:lnTo>
                      <a:pt x="130" y="1313"/>
                    </a:lnTo>
                    <a:lnTo>
                      <a:pt x="130" y="1294"/>
                    </a:lnTo>
                    <a:lnTo>
                      <a:pt x="130" y="1276"/>
                    </a:lnTo>
                    <a:lnTo>
                      <a:pt x="130" y="1109"/>
                    </a:lnTo>
                    <a:lnTo>
                      <a:pt x="149" y="943"/>
                    </a:lnTo>
                    <a:lnTo>
                      <a:pt x="167" y="777"/>
                    </a:lnTo>
                    <a:lnTo>
                      <a:pt x="223" y="629"/>
                    </a:lnTo>
                    <a:lnTo>
                      <a:pt x="297" y="481"/>
                    </a:lnTo>
                    <a:lnTo>
                      <a:pt x="389" y="333"/>
                    </a:lnTo>
                    <a:lnTo>
                      <a:pt x="500" y="204"/>
                    </a:lnTo>
                    <a:lnTo>
                      <a:pt x="629" y="93"/>
                    </a:lnTo>
                    <a:lnTo>
                      <a:pt x="648" y="74"/>
                    </a:lnTo>
                    <a:lnTo>
                      <a:pt x="648" y="56"/>
                    </a:lnTo>
                    <a:lnTo>
                      <a:pt x="629" y="1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6"/>
              <p:cNvSpPr/>
              <p:nvPr/>
            </p:nvSpPr>
            <p:spPr>
              <a:xfrm>
                <a:off x="10861889" y="1436837"/>
                <a:ext cx="25768" cy="33857"/>
              </a:xfrm>
              <a:custGeom>
                <a:rect b="b" l="l" r="r" t="t"/>
                <a:pathLst>
                  <a:path extrusionOk="0" h="925" w="704">
                    <a:moveTo>
                      <a:pt x="611" y="0"/>
                    </a:moveTo>
                    <a:lnTo>
                      <a:pt x="592" y="19"/>
                    </a:lnTo>
                    <a:lnTo>
                      <a:pt x="407" y="204"/>
                    </a:lnTo>
                    <a:lnTo>
                      <a:pt x="259" y="407"/>
                    </a:lnTo>
                    <a:lnTo>
                      <a:pt x="130" y="610"/>
                    </a:lnTo>
                    <a:lnTo>
                      <a:pt x="19" y="832"/>
                    </a:lnTo>
                    <a:lnTo>
                      <a:pt x="1" y="851"/>
                    </a:lnTo>
                    <a:lnTo>
                      <a:pt x="19" y="888"/>
                    </a:lnTo>
                    <a:lnTo>
                      <a:pt x="38" y="925"/>
                    </a:lnTo>
                    <a:lnTo>
                      <a:pt x="93" y="925"/>
                    </a:lnTo>
                    <a:lnTo>
                      <a:pt x="112" y="906"/>
                    </a:lnTo>
                    <a:lnTo>
                      <a:pt x="130" y="888"/>
                    </a:lnTo>
                    <a:lnTo>
                      <a:pt x="241" y="684"/>
                    </a:lnTo>
                    <a:lnTo>
                      <a:pt x="370" y="462"/>
                    </a:lnTo>
                    <a:lnTo>
                      <a:pt x="518" y="277"/>
                    </a:lnTo>
                    <a:lnTo>
                      <a:pt x="685" y="111"/>
                    </a:lnTo>
                    <a:lnTo>
                      <a:pt x="703" y="74"/>
                    </a:lnTo>
                    <a:lnTo>
                      <a:pt x="703" y="56"/>
                    </a:lnTo>
                    <a:lnTo>
                      <a:pt x="685" y="19"/>
                    </a:lnTo>
                    <a:lnTo>
                      <a:pt x="648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6"/>
              <p:cNvSpPr/>
              <p:nvPr/>
            </p:nvSpPr>
            <p:spPr>
              <a:xfrm>
                <a:off x="10876091" y="1450344"/>
                <a:ext cx="25073" cy="34553"/>
              </a:xfrm>
              <a:custGeom>
                <a:rect b="b" l="l" r="r" t="t"/>
                <a:pathLst>
                  <a:path extrusionOk="0" h="944" w="685">
                    <a:moveTo>
                      <a:pt x="611" y="1"/>
                    </a:moveTo>
                    <a:lnTo>
                      <a:pt x="592" y="19"/>
                    </a:lnTo>
                    <a:lnTo>
                      <a:pt x="408" y="204"/>
                    </a:lnTo>
                    <a:lnTo>
                      <a:pt x="260" y="426"/>
                    </a:lnTo>
                    <a:lnTo>
                      <a:pt x="130" y="629"/>
                    </a:lnTo>
                    <a:lnTo>
                      <a:pt x="1" y="870"/>
                    </a:lnTo>
                    <a:lnTo>
                      <a:pt x="1" y="888"/>
                    </a:lnTo>
                    <a:lnTo>
                      <a:pt x="1" y="907"/>
                    </a:lnTo>
                    <a:lnTo>
                      <a:pt x="38" y="944"/>
                    </a:lnTo>
                    <a:lnTo>
                      <a:pt x="93" y="944"/>
                    </a:lnTo>
                    <a:lnTo>
                      <a:pt x="112" y="925"/>
                    </a:lnTo>
                    <a:lnTo>
                      <a:pt x="223" y="703"/>
                    </a:lnTo>
                    <a:lnTo>
                      <a:pt x="352" y="500"/>
                    </a:lnTo>
                    <a:lnTo>
                      <a:pt x="500" y="297"/>
                    </a:lnTo>
                    <a:lnTo>
                      <a:pt x="666" y="112"/>
                    </a:lnTo>
                    <a:lnTo>
                      <a:pt x="685" y="75"/>
                    </a:lnTo>
                    <a:lnTo>
                      <a:pt x="685" y="56"/>
                    </a:lnTo>
                    <a:lnTo>
                      <a:pt x="666" y="19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6"/>
              <p:cNvSpPr/>
              <p:nvPr/>
            </p:nvSpPr>
            <p:spPr>
              <a:xfrm>
                <a:off x="10895052" y="1466596"/>
                <a:ext cx="21010" cy="28477"/>
              </a:xfrm>
              <a:custGeom>
                <a:rect b="b" l="l" r="r" t="t"/>
                <a:pathLst>
                  <a:path extrusionOk="0" h="778" w="574">
                    <a:moveTo>
                      <a:pt x="481" y="1"/>
                    </a:moveTo>
                    <a:lnTo>
                      <a:pt x="463" y="19"/>
                    </a:lnTo>
                    <a:lnTo>
                      <a:pt x="315" y="167"/>
                    </a:lnTo>
                    <a:lnTo>
                      <a:pt x="185" y="333"/>
                    </a:lnTo>
                    <a:lnTo>
                      <a:pt x="93" y="500"/>
                    </a:lnTo>
                    <a:lnTo>
                      <a:pt x="0" y="685"/>
                    </a:lnTo>
                    <a:lnTo>
                      <a:pt x="0" y="740"/>
                    </a:lnTo>
                    <a:lnTo>
                      <a:pt x="19" y="777"/>
                    </a:lnTo>
                    <a:lnTo>
                      <a:pt x="56" y="777"/>
                    </a:lnTo>
                    <a:lnTo>
                      <a:pt x="93" y="740"/>
                    </a:lnTo>
                    <a:lnTo>
                      <a:pt x="111" y="722"/>
                    </a:lnTo>
                    <a:lnTo>
                      <a:pt x="130" y="703"/>
                    </a:lnTo>
                    <a:lnTo>
                      <a:pt x="130" y="674"/>
                    </a:lnTo>
                    <a:lnTo>
                      <a:pt x="185" y="574"/>
                    </a:lnTo>
                    <a:lnTo>
                      <a:pt x="296" y="407"/>
                    </a:lnTo>
                    <a:lnTo>
                      <a:pt x="407" y="241"/>
                    </a:lnTo>
                    <a:lnTo>
                      <a:pt x="555" y="112"/>
                    </a:lnTo>
                    <a:lnTo>
                      <a:pt x="574" y="93"/>
                    </a:lnTo>
                    <a:lnTo>
                      <a:pt x="574" y="56"/>
                    </a:lnTo>
                    <a:lnTo>
                      <a:pt x="555" y="19"/>
                    </a:lnTo>
                    <a:lnTo>
                      <a:pt x="518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6"/>
              <p:cNvSpPr/>
              <p:nvPr/>
            </p:nvSpPr>
            <p:spPr>
              <a:xfrm>
                <a:off x="10853764" y="1432079"/>
                <a:ext cx="12225" cy="20351"/>
              </a:xfrm>
              <a:custGeom>
                <a:rect b="b" l="l" r="r" t="t"/>
                <a:pathLst>
                  <a:path extrusionOk="0" h="556" w="334">
                    <a:moveTo>
                      <a:pt x="260" y="1"/>
                    </a:moveTo>
                    <a:lnTo>
                      <a:pt x="241" y="19"/>
                    </a:lnTo>
                    <a:lnTo>
                      <a:pt x="223" y="38"/>
                    </a:lnTo>
                    <a:lnTo>
                      <a:pt x="93" y="241"/>
                    </a:lnTo>
                    <a:lnTo>
                      <a:pt x="38" y="371"/>
                    </a:lnTo>
                    <a:lnTo>
                      <a:pt x="1" y="481"/>
                    </a:lnTo>
                    <a:lnTo>
                      <a:pt x="1" y="518"/>
                    </a:lnTo>
                    <a:lnTo>
                      <a:pt x="19" y="537"/>
                    </a:lnTo>
                    <a:lnTo>
                      <a:pt x="56" y="555"/>
                    </a:lnTo>
                    <a:lnTo>
                      <a:pt x="93" y="555"/>
                    </a:lnTo>
                    <a:lnTo>
                      <a:pt x="112" y="537"/>
                    </a:lnTo>
                    <a:lnTo>
                      <a:pt x="130" y="518"/>
                    </a:lnTo>
                    <a:lnTo>
                      <a:pt x="167" y="407"/>
                    </a:lnTo>
                    <a:lnTo>
                      <a:pt x="204" y="297"/>
                    </a:lnTo>
                    <a:lnTo>
                      <a:pt x="334" y="93"/>
                    </a:lnTo>
                    <a:lnTo>
                      <a:pt x="334" y="75"/>
                    </a:lnTo>
                    <a:lnTo>
                      <a:pt x="334" y="38"/>
                    </a:lnTo>
                    <a:lnTo>
                      <a:pt x="315" y="19"/>
                    </a:lnTo>
                    <a:lnTo>
                      <a:pt x="260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6"/>
              <p:cNvSpPr/>
              <p:nvPr/>
            </p:nvSpPr>
            <p:spPr>
              <a:xfrm>
                <a:off x="10604753" y="1743351"/>
                <a:ext cx="40629" cy="61639"/>
              </a:xfrm>
              <a:custGeom>
                <a:rect b="b" l="l" r="r" t="t"/>
                <a:pathLst>
                  <a:path extrusionOk="0" h="1684" w="1110">
                    <a:moveTo>
                      <a:pt x="1017" y="1"/>
                    </a:moveTo>
                    <a:lnTo>
                      <a:pt x="999" y="19"/>
                    </a:lnTo>
                    <a:lnTo>
                      <a:pt x="962" y="38"/>
                    </a:lnTo>
                    <a:lnTo>
                      <a:pt x="703" y="407"/>
                    </a:lnTo>
                    <a:lnTo>
                      <a:pt x="444" y="796"/>
                    </a:lnTo>
                    <a:lnTo>
                      <a:pt x="222" y="1184"/>
                    </a:lnTo>
                    <a:lnTo>
                      <a:pt x="1" y="1591"/>
                    </a:lnTo>
                    <a:lnTo>
                      <a:pt x="1" y="1609"/>
                    </a:lnTo>
                    <a:lnTo>
                      <a:pt x="1" y="1646"/>
                    </a:lnTo>
                    <a:lnTo>
                      <a:pt x="38" y="1683"/>
                    </a:lnTo>
                    <a:lnTo>
                      <a:pt x="111" y="1683"/>
                    </a:lnTo>
                    <a:lnTo>
                      <a:pt x="130" y="1665"/>
                    </a:lnTo>
                    <a:lnTo>
                      <a:pt x="148" y="1646"/>
                    </a:lnTo>
                    <a:lnTo>
                      <a:pt x="370" y="1258"/>
                    </a:lnTo>
                    <a:lnTo>
                      <a:pt x="592" y="870"/>
                    </a:lnTo>
                    <a:lnTo>
                      <a:pt x="832" y="500"/>
                    </a:lnTo>
                    <a:lnTo>
                      <a:pt x="1091" y="130"/>
                    </a:lnTo>
                    <a:lnTo>
                      <a:pt x="1110" y="112"/>
                    </a:lnTo>
                    <a:lnTo>
                      <a:pt x="1110" y="75"/>
                    </a:lnTo>
                    <a:lnTo>
                      <a:pt x="1073" y="19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6"/>
              <p:cNvSpPr/>
              <p:nvPr/>
            </p:nvSpPr>
            <p:spPr>
              <a:xfrm>
                <a:off x="10588502" y="1765020"/>
                <a:ext cx="41324" cy="17642"/>
              </a:xfrm>
              <a:custGeom>
                <a:rect b="b" l="l" r="r" t="t"/>
                <a:pathLst>
                  <a:path extrusionOk="0" h="482" w="1129">
                    <a:moveTo>
                      <a:pt x="1018" y="0"/>
                    </a:moveTo>
                    <a:lnTo>
                      <a:pt x="56" y="333"/>
                    </a:lnTo>
                    <a:lnTo>
                      <a:pt x="19" y="352"/>
                    </a:lnTo>
                    <a:lnTo>
                      <a:pt x="1" y="389"/>
                    </a:lnTo>
                    <a:lnTo>
                      <a:pt x="19" y="444"/>
                    </a:lnTo>
                    <a:lnTo>
                      <a:pt x="56" y="481"/>
                    </a:lnTo>
                    <a:lnTo>
                      <a:pt x="112" y="481"/>
                    </a:lnTo>
                    <a:lnTo>
                      <a:pt x="1092" y="148"/>
                    </a:lnTo>
                    <a:lnTo>
                      <a:pt x="1110" y="130"/>
                    </a:lnTo>
                    <a:lnTo>
                      <a:pt x="1129" y="111"/>
                    </a:lnTo>
                    <a:lnTo>
                      <a:pt x="1129" y="56"/>
                    </a:lnTo>
                    <a:lnTo>
                      <a:pt x="1092" y="19"/>
                    </a:lnTo>
                    <a:lnTo>
                      <a:pt x="1055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6"/>
              <p:cNvSpPr/>
              <p:nvPr/>
            </p:nvSpPr>
            <p:spPr>
              <a:xfrm>
                <a:off x="10428803" y="1720365"/>
                <a:ext cx="54867" cy="339049"/>
              </a:xfrm>
              <a:custGeom>
                <a:rect b="b" l="l" r="r" t="t"/>
                <a:pathLst>
                  <a:path extrusionOk="0" h="9263" w="1499">
                    <a:moveTo>
                      <a:pt x="130" y="0"/>
                    </a:moveTo>
                    <a:lnTo>
                      <a:pt x="75" y="37"/>
                    </a:lnTo>
                    <a:lnTo>
                      <a:pt x="56" y="56"/>
                    </a:lnTo>
                    <a:lnTo>
                      <a:pt x="56" y="93"/>
                    </a:lnTo>
                    <a:lnTo>
                      <a:pt x="19" y="592"/>
                    </a:lnTo>
                    <a:lnTo>
                      <a:pt x="19" y="832"/>
                    </a:lnTo>
                    <a:lnTo>
                      <a:pt x="19" y="1091"/>
                    </a:lnTo>
                    <a:lnTo>
                      <a:pt x="38" y="1331"/>
                    </a:lnTo>
                    <a:lnTo>
                      <a:pt x="75" y="1590"/>
                    </a:lnTo>
                    <a:lnTo>
                      <a:pt x="149" y="1830"/>
                    </a:lnTo>
                    <a:lnTo>
                      <a:pt x="223" y="2071"/>
                    </a:lnTo>
                    <a:lnTo>
                      <a:pt x="371" y="2348"/>
                    </a:lnTo>
                    <a:lnTo>
                      <a:pt x="556" y="2607"/>
                    </a:lnTo>
                    <a:lnTo>
                      <a:pt x="925" y="3125"/>
                    </a:lnTo>
                    <a:lnTo>
                      <a:pt x="1092" y="3402"/>
                    </a:lnTo>
                    <a:lnTo>
                      <a:pt x="1166" y="3531"/>
                    </a:lnTo>
                    <a:lnTo>
                      <a:pt x="1221" y="3679"/>
                    </a:lnTo>
                    <a:lnTo>
                      <a:pt x="1277" y="3827"/>
                    </a:lnTo>
                    <a:lnTo>
                      <a:pt x="1314" y="3975"/>
                    </a:lnTo>
                    <a:lnTo>
                      <a:pt x="1332" y="4141"/>
                    </a:lnTo>
                    <a:lnTo>
                      <a:pt x="1332" y="4308"/>
                    </a:lnTo>
                    <a:lnTo>
                      <a:pt x="1314" y="4474"/>
                    </a:lnTo>
                    <a:lnTo>
                      <a:pt x="1277" y="4640"/>
                    </a:lnTo>
                    <a:lnTo>
                      <a:pt x="1240" y="4807"/>
                    </a:lnTo>
                    <a:lnTo>
                      <a:pt x="1184" y="4955"/>
                    </a:lnTo>
                    <a:lnTo>
                      <a:pt x="1055" y="5269"/>
                    </a:lnTo>
                    <a:lnTo>
                      <a:pt x="888" y="5565"/>
                    </a:lnTo>
                    <a:lnTo>
                      <a:pt x="519" y="6156"/>
                    </a:lnTo>
                    <a:lnTo>
                      <a:pt x="371" y="6452"/>
                    </a:lnTo>
                    <a:lnTo>
                      <a:pt x="223" y="6766"/>
                    </a:lnTo>
                    <a:lnTo>
                      <a:pt x="130" y="7062"/>
                    </a:lnTo>
                    <a:lnTo>
                      <a:pt x="56" y="7377"/>
                    </a:lnTo>
                    <a:lnTo>
                      <a:pt x="19" y="7672"/>
                    </a:lnTo>
                    <a:lnTo>
                      <a:pt x="1" y="7987"/>
                    </a:lnTo>
                    <a:lnTo>
                      <a:pt x="19" y="8301"/>
                    </a:lnTo>
                    <a:lnTo>
                      <a:pt x="56" y="8615"/>
                    </a:lnTo>
                    <a:lnTo>
                      <a:pt x="130" y="8929"/>
                    </a:lnTo>
                    <a:lnTo>
                      <a:pt x="241" y="9225"/>
                    </a:lnTo>
                    <a:lnTo>
                      <a:pt x="260" y="9244"/>
                    </a:lnTo>
                    <a:lnTo>
                      <a:pt x="278" y="9262"/>
                    </a:lnTo>
                    <a:lnTo>
                      <a:pt x="371" y="9262"/>
                    </a:lnTo>
                    <a:lnTo>
                      <a:pt x="389" y="9244"/>
                    </a:lnTo>
                    <a:lnTo>
                      <a:pt x="408" y="9207"/>
                    </a:lnTo>
                    <a:lnTo>
                      <a:pt x="389" y="9170"/>
                    </a:lnTo>
                    <a:lnTo>
                      <a:pt x="278" y="8837"/>
                    </a:lnTo>
                    <a:lnTo>
                      <a:pt x="204" y="8504"/>
                    </a:lnTo>
                    <a:lnTo>
                      <a:pt x="167" y="8153"/>
                    </a:lnTo>
                    <a:lnTo>
                      <a:pt x="167" y="7820"/>
                    </a:lnTo>
                    <a:lnTo>
                      <a:pt x="204" y="7469"/>
                    </a:lnTo>
                    <a:lnTo>
                      <a:pt x="278" y="7136"/>
                    </a:lnTo>
                    <a:lnTo>
                      <a:pt x="389" y="6803"/>
                    </a:lnTo>
                    <a:lnTo>
                      <a:pt x="519" y="6489"/>
                    </a:lnTo>
                    <a:lnTo>
                      <a:pt x="685" y="6212"/>
                    </a:lnTo>
                    <a:lnTo>
                      <a:pt x="833" y="5935"/>
                    </a:lnTo>
                    <a:lnTo>
                      <a:pt x="999" y="5676"/>
                    </a:lnTo>
                    <a:lnTo>
                      <a:pt x="1147" y="5398"/>
                    </a:lnTo>
                    <a:lnTo>
                      <a:pt x="1295" y="5121"/>
                    </a:lnTo>
                    <a:lnTo>
                      <a:pt x="1406" y="4825"/>
                    </a:lnTo>
                    <a:lnTo>
                      <a:pt x="1443" y="4677"/>
                    </a:lnTo>
                    <a:lnTo>
                      <a:pt x="1461" y="4530"/>
                    </a:lnTo>
                    <a:lnTo>
                      <a:pt x="1480" y="4363"/>
                    </a:lnTo>
                    <a:lnTo>
                      <a:pt x="1498" y="4215"/>
                    </a:lnTo>
                    <a:lnTo>
                      <a:pt x="1480" y="4049"/>
                    </a:lnTo>
                    <a:lnTo>
                      <a:pt x="1461" y="3919"/>
                    </a:lnTo>
                    <a:lnTo>
                      <a:pt x="1424" y="3772"/>
                    </a:lnTo>
                    <a:lnTo>
                      <a:pt x="1387" y="3642"/>
                    </a:lnTo>
                    <a:lnTo>
                      <a:pt x="1258" y="3383"/>
                    </a:lnTo>
                    <a:lnTo>
                      <a:pt x="1110" y="3143"/>
                    </a:lnTo>
                    <a:lnTo>
                      <a:pt x="777" y="2662"/>
                    </a:lnTo>
                    <a:lnTo>
                      <a:pt x="611" y="2422"/>
                    </a:lnTo>
                    <a:lnTo>
                      <a:pt x="463" y="2182"/>
                    </a:lnTo>
                    <a:lnTo>
                      <a:pt x="352" y="1923"/>
                    </a:lnTo>
                    <a:lnTo>
                      <a:pt x="278" y="1683"/>
                    </a:lnTo>
                    <a:lnTo>
                      <a:pt x="223" y="1424"/>
                    </a:lnTo>
                    <a:lnTo>
                      <a:pt x="186" y="1146"/>
                    </a:lnTo>
                    <a:lnTo>
                      <a:pt x="186" y="888"/>
                    </a:lnTo>
                    <a:lnTo>
                      <a:pt x="186" y="629"/>
                    </a:lnTo>
                    <a:lnTo>
                      <a:pt x="204" y="93"/>
                    </a:lnTo>
                    <a:lnTo>
                      <a:pt x="204" y="56"/>
                    </a:lnTo>
                    <a:lnTo>
                      <a:pt x="186" y="19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6"/>
              <p:cNvSpPr/>
              <p:nvPr/>
            </p:nvSpPr>
            <p:spPr>
              <a:xfrm>
                <a:off x="10322581" y="1605321"/>
                <a:ext cx="215882" cy="627294"/>
              </a:xfrm>
              <a:custGeom>
                <a:rect b="b" l="l" r="r" t="t"/>
                <a:pathLst>
                  <a:path extrusionOk="0" h="17138" w="5898">
                    <a:moveTo>
                      <a:pt x="74" y="0"/>
                    </a:moveTo>
                    <a:lnTo>
                      <a:pt x="19" y="19"/>
                    </a:lnTo>
                    <a:lnTo>
                      <a:pt x="1" y="56"/>
                    </a:lnTo>
                    <a:lnTo>
                      <a:pt x="1" y="74"/>
                    </a:lnTo>
                    <a:lnTo>
                      <a:pt x="19" y="93"/>
                    </a:lnTo>
                    <a:lnTo>
                      <a:pt x="204" y="333"/>
                    </a:lnTo>
                    <a:lnTo>
                      <a:pt x="370" y="555"/>
                    </a:lnTo>
                    <a:lnTo>
                      <a:pt x="518" y="795"/>
                    </a:lnTo>
                    <a:lnTo>
                      <a:pt x="648" y="1036"/>
                    </a:lnTo>
                    <a:lnTo>
                      <a:pt x="777" y="1276"/>
                    </a:lnTo>
                    <a:lnTo>
                      <a:pt x="888" y="1535"/>
                    </a:lnTo>
                    <a:lnTo>
                      <a:pt x="980" y="1794"/>
                    </a:lnTo>
                    <a:lnTo>
                      <a:pt x="1073" y="2052"/>
                    </a:lnTo>
                    <a:lnTo>
                      <a:pt x="1239" y="2570"/>
                    </a:lnTo>
                    <a:lnTo>
                      <a:pt x="1350" y="3106"/>
                    </a:lnTo>
                    <a:lnTo>
                      <a:pt x="1424" y="3661"/>
                    </a:lnTo>
                    <a:lnTo>
                      <a:pt x="1498" y="4215"/>
                    </a:lnTo>
                    <a:lnTo>
                      <a:pt x="1535" y="4770"/>
                    </a:lnTo>
                    <a:lnTo>
                      <a:pt x="1553" y="5343"/>
                    </a:lnTo>
                    <a:lnTo>
                      <a:pt x="1572" y="6471"/>
                    </a:lnTo>
                    <a:lnTo>
                      <a:pt x="1572" y="7580"/>
                    </a:lnTo>
                    <a:lnTo>
                      <a:pt x="1590" y="8135"/>
                    </a:lnTo>
                    <a:lnTo>
                      <a:pt x="1627" y="8671"/>
                    </a:lnTo>
                    <a:lnTo>
                      <a:pt x="1664" y="9244"/>
                    </a:lnTo>
                    <a:lnTo>
                      <a:pt x="1757" y="9817"/>
                    </a:lnTo>
                    <a:lnTo>
                      <a:pt x="1849" y="10390"/>
                    </a:lnTo>
                    <a:lnTo>
                      <a:pt x="1997" y="10945"/>
                    </a:lnTo>
                    <a:lnTo>
                      <a:pt x="2163" y="11462"/>
                    </a:lnTo>
                    <a:lnTo>
                      <a:pt x="2367" y="11980"/>
                    </a:lnTo>
                    <a:lnTo>
                      <a:pt x="2607" y="12479"/>
                    </a:lnTo>
                    <a:lnTo>
                      <a:pt x="2866" y="12960"/>
                    </a:lnTo>
                    <a:lnTo>
                      <a:pt x="3162" y="13440"/>
                    </a:lnTo>
                    <a:lnTo>
                      <a:pt x="3458" y="13921"/>
                    </a:lnTo>
                    <a:lnTo>
                      <a:pt x="3772" y="14402"/>
                    </a:lnTo>
                    <a:lnTo>
                      <a:pt x="4105" y="14864"/>
                    </a:lnTo>
                    <a:lnTo>
                      <a:pt x="4807" y="15770"/>
                    </a:lnTo>
                    <a:lnTo>
                      <a:pt x="5510" y="16657"/>
                    </a:lnTo>
                    <a:lnTo>
                      <a:pt x="5898" y="17138"/>
                    </a:lnTo>
                    <a:lnTo>
                      <a:pt x="5584" y="16546"/>
                    </a:lnTo>
                    <a:lnTo>
                      <a:pt x="4937" y="15751"/>
                    </a:lnTo>
                    <a:lnTo>
                      <a:pt x="4326" y="14938"/>
                    </a:lnTo>
                    <a:lnTo>
                      <a:pt x="3735" y="14106"/>
                    </a:lnTo>
                    <a:lnTo>
                      <a:pt x="3439" y="13681"/>
                    </a:lnTo>
                    <a:lnTo>
                      <a:pt x="3180" y="13237"/>
                    </a:lnTo>
                    <a:lnTo>
                      <a:pt x="2884" y="12738"/>
                    </a:lnTo>
                    <a:lnTo>
                      <a:pt x="2626" y="12239"/>
                    </a:lnTo>
                    <a:lnTo>
                      <a:pt x="2404" y="11721"/>
                    </a:lnTo>
                    <a:lnTo>
                      <a:pt x="2200" y="11185"/>
                    </a:lnTo>
                    <a:lnTo>
                      <a:pt x="2108" y="10908"/>
                    </a:lnTo>
                    <a:lnTo>
                      <a:pt x="2034" y="10612"/>
                    </a:lnTo>
                    <a:lnTo>
                      <a:pt x="1905" y="10002"/>
                    </a:lnTo>
                    <a:lnTo>
                      <a:pt x="1812" y="9392"/>
                    </a:lnTo>
                    <a:lnTo>
                      <a:pt x="1757" y="8782"/>
                    </a:lnTo>
                    <a:lnTo>
                      <a:pt x="1720" y="8209"/>
                    </a:lnTo>
                    <a:lnTo>
                      <a:pt x="1701" y="7636"/>
                    </a:lnTo>
                    <a:lnTo>
                      <a:pt x="1701" y="6471"/>
                    </a:lnTo>
                    <a:lnTo>
                      <a:pt x="1683" y="5325"/>
                    </a:lnTo>
                    <a:lnTo>
                      <a:pt x="1646" y="4752"/>
                    </a:lnTo>
                    <a:lnTo>
                      <a:pt x="1609" y="4160"/>
                    </a:lnTo>
                    <a:lnTo>
                      <a:pt x="1553" y="3605"/>
                    </a:lnTo>
                    <a:lnTo>
                      <a:pt x="1461" y="3051"/>
                    </a:lnTo>
                    <a:lnTo>
                      <a:pt x="1332" y="2515"/>
                    </a:lnTo>
                    <a:lnTo>
                      <a:pt x="1165" y="1979"/>
                    </a:lnTo>
                    <a:lnTo>
                      <a:pt x="1073" y="1701"/>
                    </a:lnTo>
                    <a:lnTo>
                      <a:pt x="980" y="1442"/>
                    </a:lnTo>
                    <a:lnTo>
                      <a:pt x="851" y="1202"/>
                    </a:lnTo>
                    <a:lnTo>
                      <a:pt x="740" y="943"/>
                    </a:lnTo>
                    <a:lnTo>
                      <a:pt x="592" y="703"/>
                    </a:lnTo>
                    <a:lnTo>
                      <a:pt x="444" y="463"/>
                    </a:lnTo>
                    <a:lnTo>
                      <a:pt x="278" y="241"/>
                    </a:lnTo>
                    <a:lnTo>
                      <a:pt x="111" y="19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6"/>
              <p:cNvSpPr/>
              <p:nvPr/>
            </p:nvSpPr>
            <p:spPr>
              <a:xfrm>
                <a:off x="10286051" y="1526808"/>
                <a:ext cx="80562" cy="166505"/>
              </a:xfrm>
              <a:custGeom>
                <a:rect b="b" l="l" r="r" t="t"/>
                <a:pathLst>
                  <a:path extrusionOk="0" h="4549" w="2201">
                    <a:moveTo>
                      <a:pt x="0" y="1"/>
                    </a:moveTo>
                    <a:lnTo>
                      <a:pt x="0" y="389"/>
                    </a:lnTo>
                    <a:lnTo>
                      <a:pt x="0" y="759"/>
                    </a:lnTo>
                    <a:lnTo>
                      <a:pt x="37" y="1461"/>
                    </a:lnTo>
                    <a:lnTo>
                      <a:pt x="167" y="1665"/>
                    </a:lnTo>
                    <a:lnTo>
                      <a:pt x="296" y="1905"/>
                    </a:lnTo>
                    <a:lnTo>
                      <a:pt x="555" y="2404"/>
                    </a:lnTo>
                    <a:lnTo>
                      <a:pt x="777" y="2922"/>
                    </a:lnTo>
                    <a:lnTo>
                      <a:pt x="999" y="3421"/>
                    </a:lnTo>
                    <a:lnTo>
                      <a:pt x="1313" y="4234"/>
                    </a:lnTo>
                    <a:lnTo>
                      <a:pt x="1405" y="4475"/>
                    </a:lnTo>
                    <a:lnTo>
                      <a:pt x="1442" y="4549"/>
                    </a:lnTo>
                    <a:lnTo>
                      <a:pt x="1609" y="4438"/>
                    </a:lnTo>
                    <a:lnTo>
                      <a:pt x="1738" y="4308"/>
                    </a:lnTo>
                    <a:lnTo>
                      <a:pt x="1849" y="4161"/>
                    </a:lnTo>
                    <a:lnTo>
                      <a:pt x="1941" y="4013"/>
                    </a:lnTo>
                    <a:lnTo>
                      <a:pt x="2015" y="3865"/>
                    </a:lnTo>
                    <a:lnTo>
                      <a:pt x="2071" y="3698"/>
                    </a:lnTo>
                    <a:lnTo>
                      <a:pt x="2126" y="3532"/>
                    </a:lnTo>
                    <a:lnTo>
                      <a:pt x="2163" y="3366"/>
                    </a:lnTo>
                    <a:lnTo>
                      <a:pt x="2182" y="3070"/>
                    </a:lnTo>
                    <a:lnTo>
                      <a:pt x="2200" y="2829"/>
                    </a:lnTo>
                    <a:lnTo>
                      <a:pt x="2182" y="2608"/>
                    </a:lnTo>
                    <a:lnTo>
                      <a:pt x="2108" y="2256"/>
                    </a:lnTo>
                    <a:lnTo>
                      <a:pt x="2015" y="1942"/>
                    </a:lnTo>
                    <a:lnTo>
                      <a:pt x="1886" y="1646"/>
                    </a:lnTo>
                    <a:lnTo>
                      <a:pt x="1738" y="1369"/>
                    </a:lnTo>
                    <a:lnTo>
                      <a:pt x="1553" y="1129"/>
                    </a:lnTo>
                    <a:lnTo>
                      <a:pt x="1368" y="925"/>
                    </a:lnTo>
                    <a:lnTo>
                      <a:pt x="1183" y="740"/>
                    </a:lnTo>
                    <a:lnTo>
                      <a:pt x="999" y="574"/>
                    </a:lnTo>
                    <a:lnTo>
                      <a:pt x="795" y="426"/>
                    </a:lnTo>
                    <a:lnTo>
                      <a:pt x="610" y="297"/>
                    </a:lnTo>
                    <a:lnTo>
                      <a:pt x="296" y="130"/>
                    </a:lnTo>
                    <a:lnTo>
                      <a:pt x="74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6"/>
              <p:cNvSpPr/>
              <p:nvPr/>
            </p:nvSpPr>
            <p:spPr>
              <a:xfrm>
                <a:off x="9867861" y="2164945"/>
                <a:ext cx="414816" cy="309255"/>
              </a:xfrm>
              <a:custGeom>
                <a:rect b="b" l="l" r="r" t="t"/>
                <a:pathLst>
                  <a:path extrusionOk="0" h="8449" w="11333">
                    <a:moveTo>
                      <a:pt x="8116" y="0"/>
                    </a:moveTo>
                    <a:lnTo>
                      <a:pt x="499" y="1183"/>
                    </a:lnTo>
                    <a:lnTo>
                      <a:pt x="352" y="1220"/>
                    </a:lnTo>
                    <a:lnTo>
                      <a:pt x="241" y="1294"/>
                    </a:lnTo>
                    <a:lnTo>
                      <a:pt x="148" y="1387"/>
                    </a:lnTo>
                    <a:lnTo>
                      <a:pt x="74" y="1516"/>
                    </a:lnTo>
                    <a:lnTo>
                      <a:pt x="19" y="1646"/>
                    </a:lnTo>
                    <a:lnTo>
                      <a:pt x="0" y="1775"/>
                    </a:lnTo>
                    <a:lnTo>
                      <a:pt x="0" y="1923"/>
                    </a:lnTo>
                    <a:lnTo>
                      <a:pt x="56" y="2071"/>
                    </a:lnTo>
                    <a:lnTo>
                      <a:pt x="2515" y="8061"/>
                    </a:lnTo>
                    <a:lnTo>
                      <a:pt x="2570" y="8153"/>
                    </a:lnTo>
                    <a:lnTo>
                      <a:pt x="2625" y="8227"/>
                    </a:lnTo>
                    <a:lnTo>
                      <a:pt x="2699" y="8301"/>
                    </a:lnTo>
                    <a:lnTo>
                      <a:pt x="2773" y="8356"/>
                    </a:lnTo>
                    <a:lnTo>
                      <a:pt x="2866" y="8412"/>
                    </a:lnTo>
                    <a:lnTo>
                      <a:pt x="2958" y="8430"/>
                    </a:lnTo>
                    <a:lnTo>
                      <a:pt x="3051" y="8449"/>
                    </a:lnTo>
                    <a:lnTo>
                      <a:pt x="3162" y="8449"/>
                    </a:lnTo>
                    <a:lnTo>
                      <a:pt x="10704" y="7266"/>
                    </a:lnTo>
                    <a:lnTo>
                      <a:pt x="10778" y="7247"/>
                    </a:lnTo>
                    <a:lnTo>
                      <a:pt x="10871" y="7229"/>
                    </a:lnTo>
                    <a:lnTo>
                      <a:pt x="10945" y="7192"/>
                    </a:lnTo>
                    <a:lnTo>
                      <a:pt x="11019" y="7136"/>
                    </a:lnTo>
                    <a:lnTo>
                      <a:pt x="11148" y="7007"/>
                    </a:lnTo>
                    <a:lnTo>
                      <a:pt x="11240" y="6859"/>
                    </a:lnTo>
                    <a:lnTo>
                      <a:pt x="11314" y="6692"/>
                    </a:lnTo>
                    <a:lnTo>
                      <a:pt x="11333" y="6508"/>
                    </a:lnTo>
                    <a:lnTo>
                      <a:pt x="11333" y="6304"/>
                    </a:lnTo>
                    <a:lnTo>
                      <a:pt x="11296" y="6212"/>
                    </a:lnTo>
                    <a:lnTo>
                      <a:pt x="11277" y="6119"/>
                    </a:lnTo>
                    <a:lnTo>
                      <a:pt x="8948" y="518"/>
                    </a:lnTo>
                    <a:lnTo>
                      <a:pt x="8893" y="388"/>
                    </a:lnTo>
                    <a:lnTo>
                      <a:pt x="8819" y="277"/>
                    </a:lnTo>
                    <a:lnTo>
                      <a:pt x="8726" y="185"/>
                    </a:lnTo>
                    <a:lnTo>
                      <a:pt x="8615" y="111"/>
                    </a:lnTo>
                    <a:lnTo>
                      <a:pt x="8504" y="56"/>
                    </a:lnTo>
                    <a:lnTo>
                      <a:pt x="8375" y="19"/>
                    </a:lnTo>
                    <a:lnTo>
                      <a:pt x="8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6"/>
              <p:cNvSpPr/>
              <p:nvPr/>
            </p:nvSpPr>
            <p:spPr>
              <a:xfrm>
                <a:off x="9844838" y="2168312"/>
                <a:ext cx="415512" cy="309291"/>
              </a:xfrm>
              <a:custGeom>
                <a:rect b="b" l="l" r="r" t="t"/>
                <a:pathLst>
                  <a:path extrusionOk="0" h="8450" w="11352">
                    <a:moveTo>
                      <a:pt x="8264" y="1"/>
                    </a:moveTo>
                    <a:lnTo>
                      <a:pt x="8135" y="19"/>
                    </a:lnTo>
                    <a:lnTo>
                      <a:pt x="500" y="1184"/>
                    </a:lnTo>
                    <a:lnTo>
                      <a:pt x="371" y="1239"/>
                    </a:lnTo>
                    <a:lnTo>
                      <a:pt x="241" y="1295"/>
                    </a:lnTo>
                    <a:lnTo>
                      <a:pt x="149" y="1387"/>
                    </a:lnTo>
                    <a:lnTo>
                      <a:pt x="75" y="1517"/>
                    </a:lnTo>
                    <a:lnTo>
                      <a:pt x="19" y="1646"/>
                    </a:lnTo>
                    <a:lnTo>
                      <a:pt x="1" y="1775"/>
                    </a:lnTo>
                    <a:lnTo>
                      <a:pt x="19" y="1923"/>
                    </a:lnTo>
                    <a:lnTo>
                      <a:pt x="56" y="2071"/>
                    </a:lnTo>
                    <a:lnTo>
                      <a:pt x="2533" y="8061"/>
                    </a:lnTo>
                    <a:lnTo>
                      <a:pt x="2570" y="8153"/>
                    </a:lnTo>
                    <a:lnTo>
                      <a:pt x="2644" y="8246"/>
                    </a:lnTo>
                    <a:lnTo>
                      <a:pt x="2700" y="8301"/>
                    </a:lnTo>
                    <a:lnTo>
                      <a:pt x="2792" y="8375"/>
                    </a:lnTo>
                    <a:lnTo>
                      <a:pt x="2885" y="8412"/>
                    </a:lnTo>
                    <a:lnTo>
                      <a:pt x="2977" y="8449"/>
                    </a:lnTo>
                    <a:lnTo>
                      <a:pt x="3162" y="8449"/>
                    </a:lnTo>
                    <a:lnTo>
                      <a:pt x="10705" y="7284"/>
                    </a:lnTo>
                    <a:lnTo>
                      <a:pt x="10797" y="7266"/>
                    </a:lnTo>
                    <a:lnTo>
                      <a:pt x="10890" y="7229"/>
                    </a:lnTo>
                    <a:lnTo>
                      <a:pt x="10964" y="7192"/>
                    </a:lnTo>
                    <a:lnTo>
                      <a:pt x="11037" y="7137"/>
                    </a:lnTo>
                    <a:lnTo>
                      <a:pt x="11167" y="7007"/>
                    </a:lnTo>
                    <a:lnTo>
                      <a:pt x="11259" y="6859"/>
                    </a:lnTo>
                    <a:lnTo>
                      <a:pt x="11315" y="6693"/>
                    </a:lnTo>
                    <a:lnTo>
                      <a:pt x="11352" y="6508"/>
                    </a:lnTo>
                    <a:lnTo>
                      <a:pt x="11333" y="6305"/>
                    </a:lnTo>
                    <a:lnTo>
                      <a:pt x="11315" y="6212"/>
                    </a:lnTo>
                    <a:lnTo>
                      <a:pt x="11278" y="6120"/>
                    </a:lnTo>
                    <a:lnTo>
                      <a:pt x="8967" y="518"/>
                    </a:lnTo>
                    <a:lnTo>
                      <a:pt x="8911" y="389"/>
                    </a:lnTo>
                    <a:lnTo>
                      <a:pt x="8819" y="278"/>
                    </a:lnTo>
                    <a:lnTo>
                      <a:pt x="8727" y="185"/>
                    </a:lnTo>
                    <a:lnTo>
                      <a:pt x="8634" y="112"/>
                    </a:lnTo>
                    <a:lnTo>
                      <a:pt x="8505" y="56"/>
                    </a:lnTo>
                    <a:lnTo>
                      <a:pt x="8394" y="19"/>
                    </a:lnTo>
                    <a:lnTo>
                      <a:pt x="8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6"/>
              <p:cNvSpPr/>
              <p:nvPr/>
            </p:nvSpPr>
            <p:spPr>
              <a:xfrm>
                <a:off x="10024852" y="2306342"/>
                <a:ext cx="62297" cy="66360"/>
              </a:xfrm>
              <a:custGeom>
                <a:rect b="b" l="l" r="r" t="t"/>
                <a:pathLst>
                  <a:path extrusionOk="0" h="1813" w="1702">
                    <a:moveTo>
                      <a:pt x="721" y="1"/>
                    </a:moveTo>
                    <a:lnTo>
                      <a:pt x="555" y="19"/>
                    </a:lnTo>
                    <a:lnTo>
                      <a:pt x="407" y="56"/>
                    </a:lnTo>
                    <a:lnTo>
                      <a:pt x="278" y="130"/>
                    </a:lnTo>
                    <a:lnTo>
                      <a:pt x="167" y="241"/>
                    </a:lnTo>
                    <a:lnTo>
                      <a:pt x="74" y="371"/>
                    </a:lnTo>
                    <a:lnTo>
                      <a:pt x="19" y="519"/>
                    </a:lnTo>
                    <a:lnTo>
                      <a:pt x="0" y="685"/>
                    </a:lnTo>
                    <a:lnTo>
                      <a:pt x="0" y="851"/>
                    </a:lnTo>
                    <a:lnTo>
                      <a:pt x="37" y="1036"/>
                    </a:lnTo>
                    <a:lnTo>
                      <a:pt x="111" y="1203"/>
                    </a:lnTo>
                    <a:lnTo>
                      <a:pt x="222" y="1369"/>
                    </a:lnTo>
                    <a:lnTo>
                      <a:pt x="333" y="1517"/>
                    </a:lnTo>
                    <a:lnTo>
                      <a:pt x="481" y="1628"/>
                    </a:lnTo>
                    <a:lnTo>
                      <a:pt x="629" y="1720"/>
                    </a:lnTo>
                    <a:lnTo>
                      <a:pt x="795" y="1776"/>
                    </a:lnTo>
                    <a:lnTo>
                      <a:pt x="962" y="1813"/>
                    </a:lnTo>
                    <a:lnTo>
                      <a:pt x="1128" y="1794"/>
                    </a:lnTo>
                    <a:lnTo>
                      <a:pt x="1294" y="1757"/>
                    </a:lnTo>
                    <a:lnTo>
                      <a:pt x="1424" y="1683"/>
                    </a:lnTo>
                    <a:lnTo>
                      <a:pt x="1535" y="1572"/>
                    </a:lnTo>
                    <a:lnTo>
                      <a:pt x="1627" y="1443"/>
                    </a:lnTo>
                    <a:lnTo>
                      <a:pt x="1683" y="1314"/>
                    </a:lnTo>
                    <a:lnTo>
                      <a:pt x="1701" y="1147"/>
                    </a:lnTo>
                    <a:lnTo>
                      <a:pt x="1701" y="962"/>
                    </a:lnTo>
                    <a:lnTo>
                      <a:pt x="1664" y="777"/>
                    </a:lnTo>
                    <a:lnTo>
                      <a:pt x="1572" y="611"/>
                    </a:lnTo>
                    <a:lnTo>
                      <a:pt x="1479" y="445"/>
                    </a:lnTo>
                    <a:lnTo>
                      <a:pt x="1350" y="315"/>
                    </a:lnTo>
                    <a:lnTo>
                      <a:pt x="1220" y="186"/>
                    </a:lnTo>
                    <a:lnTo>
                      <a:pt x="1054" y="93"/>
                    </a:lnTo>
                    <a:lnTo>
                      <a:pt x="906" y="38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6"/>
              <p:cNvSpPr/>
              <p:nvPr/>
            </p:nvSpPr>
            <p:spPr>
              <a:xfrm>
                <a:off x="10169653" y="2183210"/>
                <a:ext cx="94764" cy="224666"/>
              </a:xfrm>
              <a:custGeom>
                <a:rect b="b" l="l" r="r" t="t"/>
                <a:pathLst>
                  <a:path extrusionOk="0" h="6138" w="2589">
                    <a:moveTo>
                      <a:pt x="37" y="0"/>
                    </a:moveTo>
                    <a:lnTo>
                      <a:pt x="0" y="37"/>
                    </a:lnTo>
                    <a:lnTo>
                      <a:pt x="0" y="74"/>
                    </a:lnTo>
                    <a:lnTo>
                      <a:pt x="0" y="93"/>
                    </a:lnTo>
                    <a:lnTo>
                      <a:pt x="2459" y="6101"/>
                    </a:lnTo>
                    <a:lnTo>
                      <a:pt x="2478" y="6138"/>
                    </a:lnTo>
                    <a:lnTo>
                      <a:pt x="2533" y="6138"/>
                    </a:lnTo>
                    <a:lnTo>
                      <a:pt x="2570" y="6101"/>
                    </a:lnTo>
                    <a:lnTo>
                      <a:pt x="2589" y="6064"/>
                    </a:lnTo>
                    <a:lnTo>
                      <a:pt x="2570" y="6046"/>
                    </a:lnTo>
                    <a:lnTo>
                      <a:pt x="130" y="37"/>
                    </a:lnTo>
                    <a:lnTo>
                      <a:pt x="111" y="19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6"/>
              <p:cNvSpPr/>
              <p:nvPr/>
            </p:nvSpPr>
            <p:spPr>
              <a:xfrm>
                <a:off x="9842825" y="1637129"/>
                <a:ext cx="250398" cy="763309"/>
              </a:xfrm>
              <a:custGeom>
                <a:rect b="b" l="l" r="r" t="t"/>
                <a:pathLst>
                  <a:path extrusionOk="0" h="20854" w="6841">
                    <a:moveTo>
                      <a:pt x="3550" y="0"/>
                    </a:moveTo>
                    <a:lnTo>
                      <a:pt x="3162" y="851"/>
                    </a:lnTo>
                    <a:lnTo>
                      <a:pt x="2718" y="1812"/>
                    </a:lnTo>
                    <a:lnTo>
                      <a:pt x="2182" y="3069"/>
                    </a:lnTo>
                    <a:lnTo>
                      <a:pt x="1904" y="3790"/>
                    </a:lnTo>
                    <a:lnTo>
                      <a:pt x="1609" y="4548"/>
                    </a:lnTo>
                    <a:lnTo>
                      <a:pt x="1313" y="5362"/>
                    </a:lnTo>
                    <a:lnTo>
                      <a:pt x="1036" y="6193"/>
                    </a:lnTo>
                    <a:lnTo>
                      <a:pt x="758" y="7062"/>
                    </a:lnTo>
                    <a:lnTo>
                      <a:pt x="499" y="7950"/>
                    </a:lnTo>
                    <a:lnTo>
                      <a:pt x="259" y="8837"/>
                    </a:lnTo>
                    <a:lnTo>
                      <a:pt x="37" y="9724"/>
                    </a:lnTo>
                    <a:lnTo>
                      <a:pt x="19" y="9909"/>
                    </a:lnTo>
                    <a:lnTo>
                      <a:pt x="0" y="10224"/>
                    </a:lnTo>
                    <a:lnTo>
                      <a:pt x="0" y="10612"/>
                    </a:lnTo>
                    <a:lnTo>
                      <a:pt x="0" y="11093"/>
                    </a:lnTo>
                    <a:lnTo>
                      <a:pt x="37" y="11647"/>
                    </a:lnTo>
                    <a:lnTo>
                      <a:pt x="74" y="12276"/>
                    </a:lnTo>
                    <a:lnTo>
                      <a:pt x="148" y="12941"/>
                    </a:lnTo>
                    <a:lnTo>
                      <a:pt x="259" y="13662"/>
                    </a:lnTo>
                    <a:lnTo>
                      <a:pt x="389" y="14420"/>
                    </a:lnTo>
                    <a:lnTo>
                      <a:pt x="536" y="15197"/>
                    </a:lnTo>
                    <a:lnTo>
                      <a:pt x="740" y="15992"/>
                    </a:lnTo>
                    <a:lnTo>
                      <a:pt x="980" y="16787"/>
                    </a:lnTo>
                    <a:lnTo>
                      <a:pt x="1110" y="17175"/>
                    </a:lnTo>
                    <a:lnTo>
                      <a:pt x="1257" y="17563"/>
                    </a:lnTo>
                    <a:lnTo>
                      <a:pt x="1424" y="17951"/>
                    </a:lnTo>
                    <a:lnTo>
                      <a:pt x="1590" y="18321"/>
                    </a:lnTo>
                    <a:lnTo>
                      <a:pt x="1775" y="18691"/>
                    </a:lnTo>
                    <a:lnTo>
                      <a:pt x="1960" y="19042"/>
                    </a:lnTo>
                    <a:lnTo>
                      <a:pt x="2163" y="19393"/>
                    </a:lnTo>
                    <a:lnTo>
                      <a:pt x="2385" y="19744"/>
                    </a:lnTo>
                    <a:lnTo>
                      <a:pt x="2533" y="19929"/>
                    </a:lnTo>
                    <a:lnTo>
                      <a:pt x="2681" y="20096"/>
                    </a:lnTo>
                    <a:lnTo>
                      <a:pt x="2829" y="20262"/>
                    </a:lnTo>
                    <a:lnTo>
                      <a:pt x="2995" y="20428"/>
                    </a:lnTo>
                    <a:lnTo>
                      <a:pt x="3180" y="20558"/>
                    </a:lnTo>
                    <a:lnTo>
                      <a:pt x="3346" y="20669"/>
                    </a:lnTo>
                    <a:lnTo>
                      <a:pt x="3531" y="20761"/>
                    </a:lnTo>
                    <a:lnTo>
                      <a:pt x="3716" y="20817"/>
                    </a:lnTo>
                    <a:lnTo>
                      <a:pt x="3901" y="20854"/>
                    </a:lnTo>
                    <a:lnTo>
                      <a:pt x="4067" y="20854"/>
                    </a:lnTo>
                    <a:lnTo>
                      <a:pt x="4252" y="20817"/>
                    </a:lnTo>
                    <a:lnTo>
                      <a:pt x="4437" y="20743"/>
                    </a:lnTo>
                    <a:lnTo>
                      <a:pt x="4604" y="20613"/>
                    </a:lnTo>
                    <a:lnTo>
                      <a:pt x="4770" y="20465"/>
                    </a:lnTo>
                    <a:lnTo>
                      <a:pt x="4936" y="20244"/>
                    </a:lnTo>
                    <a:lnTo>
                      <a:pt x="5084" y="19985"/>
                    </a:lnTo>
                    <a:lnTo>
                      <a:pt x="5140" y="19855"/>
                    </a:lnTo>
                    <a:lnTo>
                      <a:pt x="5177" y="19689"/>
                    </a:lnTo>
                    <a:lnTo>
                      <a:pt x="5195" y="19486"/>
                    </a:lnTo>
                    <a:lnTo>
                      <a:pt x="5214" y="19264"/>
                    </a:lnTo>
                    <a:lnTo>
                      <a:pt x="5195" y="19005"/>
                    </a:lnTo>
                    <a:lnTo>
                      <a:pt x="5177" y="18728"/>
                    </a:lnTo>
                    <a:lnTo>
                      <a:pt x="5121" y="18099"/>
                    </a:lnTo>
                    <a:lnTo>
                      <a:pt x="5010" y="17415"/>
                    </a:lnTo>
                    <a:lnTo>
                      <a:pt x="4881" y="16676"/>
                    </a:lnTo>
                    <a:lnTo>
                      <a:pt x="4585" y="15123"/>
                    </a:lnTo>
                    <a:lnTo>
                      <a:pt x="4289" y="13588"/>
                    </a:lnTo>
                    <a:lnTo>
                      <a:pt x="4141" y="12867"/>
                    </a:lnTo>
                    <a:lnTo>
                      <a:pt x="4049" y="12220"/>
                    </a:lnTo>
                    <a:lnTo>
                      <a:pt x="3975" y="11647"/>
                    </a:lnTo>
                    <a:lnTo>
                      <a:pt x="3938" y="11185"/>
                    </a:lnTo>
                    <a:lnTo>
                      <a:pt x="3938" y="10982"/>
                    </a:lnTo>
                    <a:lnTo>
                      <a:pt x="3957" y="10834"/>
                    </a:lnTo>
                    <a:lnTo>
                      <a:pt x="3993" y="10704"/>
                    </a:lnTo>
                    <a:lnTo>
                      <a:pt x="4030" y="10612"/>
                    </a:lnTo>
                    <a:lnTo>
                      <a:pt x="4160" y="10427"/>
                    </a:lnTo>
                    <a:lnTo>
                      <a:pt x="4308" y="10205"/>
                    </a:lnTo>
                    <a:lnTo>
                      <a:pt x="4622" y="9632"/>
                    </a:lnTo>
                    <a:lnTo>
                      <a:pt x="4992" y="8930"/>
                    </a:lnTo>
                    <a:lnTo>
                      <a:pt x="5380" y="8153"/>
                    </a:lnTo>
                    <a:lnTo>
                      <a:pt x="5768" y="7340"/>
                    </a:lnTo>
                    <a:lnTo>
                      <a:pt x="6138" y="6545"/>
                    </a:lnTo>
                    <a:lnTo>
                      <a:pt x="6730" y="5214"/>
                    </a:lnTo>
                    <a:lnTo>
                      <a:pt x="6767" y="5066"/>
                    </a:lnTo>
                    <a:lnTo>
                      <a:pt x="6803" y="4918"/>
                    </a:lnTo>
                    <a:lnTo>
                      <a:pt x="6822" y="4770"/>
                    </a:lnTo>
                    <a:lnTo>
                      <a:pt x="6840" y="4622"/>
                    </a:lnTo>
                    <a:lnTo>
                      <a:pt x="6840" y="4456"/>
                    </a:lnTo>
                    <a:lnTo>
                      <a:pt x="6822" y="4289"/>
                    </a:lnTo>
                    <a:lnTo>
                      <a:pt x="6748" y="3938"/>
                    </a:lnTo>
                    <a:lnTo>
                      <a:pt x="6637" y="3587"/>
                    </a:lnTo>
                    <a:lnTo>
                      <a:pt x="6489" y="3217"/>
                    </a:lnTo>
                    <a:lnTo>
                      <a:pt x="6304" y="2847"/>
                    </a:lnTo>
                    <a:lnTo>
                      <a:pt x="6101" y="2478"/>
                    </a:lnTo>
                    <a:lnTo>
                      <a:pt x="5842" y="2108"/>
                    </a:lnTo>
                    <a:lnTo>
                      <a:pt x="5565" y="1757"/>
                    </a:lnTo>
                    <a:lnTo>
                      <a:pt x="5269" y="1405"/>
                    </a:lnTo>
                    <a:lnTo>
                      <a:pt x="4955" y="1073"/>
                    </a:lnTo>
                    <a:lnTo>
                      <a:pt x="4622" y="777"/>
                    </a:lnTo>
                    <a:lnTo>
                      <a:pt x="4271" y="481"/>
                    </a:lnTo>
                    <a:lnTo>
                      <a:pt x="3920" y="222"/>
                    </a:lnTo>
                    <a:lnTo>
                      <a:pt x="35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6"/>
              <p:cNvSpPr/>
              <p:nvPr/>
            </p:nvSpPr>
            <p:spPr>
              <a:xfrm>
                <a:off x="9991689" y="2089835"/>
                <a:ext cx="20351" cy="98827"/>
              </a:xfrm>
              <a:custGeom>
                <a:rect b="b" l="l" r="r" t="t"/>
                <a:pathLst>
                  <a:path extrusionOk="0" h="2700" w="556">
                    <a:moveTo>
                      <a:pt x="74" y="0"/>
                    </a:moveTo>
                    <a:lnTo>
                      <a:pt x="19" y="19"/>
                    </a:lnTo>
                    <a:lnTo>
                      <a:pt x="0" y="56"/>
                    </a:lnTo>
                    <a:lnTo>
                      <a:pt x="0" y="93"/>
                    </a:lnTo>
                    <a:lnTo>
                      <a:pt x="407" y="2662"/>
                    </a:lnTo>
                    <a:lnTo>
                      <a:pt x="426" y="2681"/>
                    </a:lnTo>
                    <a:lnTo>
                      <a:pt x="444" y="2699"/>
                    </a:lnTo>
                    <a:lnTo>
                      <a:pt x="500" y="2699"/>
                    </a:lnTo>
                    <a:lnTo>
                      <a:pt x="537" y="2681"/>
                    </a:lnTo>
                    <a:lnTo>
                      <a:pt x="555" y="2644"/>
                    </a:lnTo>
                    <a:lnTo>
                      <a:pt x="555" y="2607"/>
                    </a:lnTo>
                    <a:lnTo>
                      <a:pt x="167" y="56"/>
                    </a:lnTo>
                    <a:lnTo>
                      <a:pt x="148" y="19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6"/>
              <p:cNvSpPr/>
              <p:nvPr/>
            </p:nvSpPr>
            <p:spPr>
              <a:xfrm>
                <a:off x="10014017" y="1620877"/>
                <a:ext cx="97472" cy="105598"/>
              </a:xfrm>
              <a:custGeom>
                <a:rect b="b" l="l" r="r" t="t"/>
                <a:pathLst>
                  <a:path extrusionOk="0" h="2885" w="2663">
                    <a:moveTo>
                      <a:pt x="56" y="1"/>
                    </a:moveTo>
                    <a:lnTo>
                      <a:pt x="19" y="19"/>
                    </a:lnTo>
                    <a:lnTo>
                      <a:pt x="1" y="75"/>
                    </a:lnTo>
                    <a:lnTo>
                      <a:pt x="19" y="130"/>
                    </a:lnTo>
                    <a:lnTo>
                      <a:pt x="56" y="149"/>
                    </a:lnTo>
                    <a:lnTo>
                      <a:pt x="74" y="149"/>
                    </a:lnTo>
                    <a:lnTo>
                      <a:pt x="315" y="204"/>
                    </a:lnTo>
                    <a:lnTo>
                      <a:pt x="537" y="278"/>
                    </a:lnTo>
                    <a:lnTo>
                      <a:pt x="758" y="370"/>
                    </a:lnTo>
                    <a:lnTo>
                      <a:pt x="962" y="481"/>
                    </a:lnTo>
                    <a:lnTo>
                      <a:pt x="1165" y="611"/>
                    </a:lnTo>
                    <a:lnTo>
                      <a:pt x="1350" y="759"/>
                    </a:lnTo>
                    <a:lnTo>
                      <a:pt x="1516" y="943"/>
                    </a:lnTo>
                    <a:lnTo>
                      <a:pt x="1683" y="1110"/>
                    </a:lnTo>
                    <a:lnTo>
                      <a:pt x="1831" y="1313"/>
                    </a:lnTo>
                    <a:lnTo>
                      <a:pt x="1960" y="1517"/>
                    </a:lnTo>
                    <a:lnTo>
                      <a:pt x="2090" y="1720"/>
                    </a:lnTo>
                    <a:lnTo>
                      <a:pt x="2200" y="1942"/>
                    </a:lnTo>
                    <a:lnTo>
                      <a:pt x="2311" y="2164"/>
                    </a:lnTo>
                    <a:lnTo>
                      <a:pt x="2385" y="2385"/>
                    </a:lnTo>
                    <a:lnTo>
                      <a:pt x="2459" y="2607"/>
                    </a:lnTo>
                    <a:lnTo>
                      <a:pt x="2515" y="2829"/>
                    </a:lnTo>
                    <a:lnTo>
                      <a:pt x="2533" y="2848"/>
                    </a:lnTo>
                    <a:lnTo>
                      <a:pt x="2552" y="2866"/>
                    </a:lnTo>
                    <a:lnTo>
                      <a:pt x="2607" y="2885"/>
                    </a:lnTo>
                    <a:lnTo>
                      <a:pt x="2663" y="2848"/>
                    </a:lnTo>
                    <a:lnTo>
                      <a:pt x="2663" y="2811"/>
                    </a:lnTo>
                    <a:lnTo>
                      <a:pt x="2663" y="2774"/>
                    </a:lnTo>
                    <a:lnTo>
                      <a:pt x="2607" y="2552"/>
                    </a:lnTo>
                    <a:lnTo>
                      <a:pt x="2533" y="2312"/>
                    </a:lnTo>
                    <a:lnTo>
                      <a:pt x="2441" y="2090"/>
                    </a:lnTo>
                    <a:lnTo>
                      <a:pt x="2330" y="1849"/>
                    </a:lnTo>
                    <a:lnTo>
                      <a:pt x="2219" y="1627"/>
                    </a:lnTo>
                    <a:lnTo>
                      <a:pt x="2090" y="1406"/>
                    </a:lnTo>
                    <a:lnTo>
                      <a:pt x="1942" y="1184"/>
                    </a:lnTo>
                    <a:lnTo>
                      <a:pt x="1775" y="999"/>
                    </a:lnTo>
                    <a:lnTo>
                      <a:pt x="1609" y="796"/>
                    </a:lnTo>
                    <a:lnTo>
                      <a:pt x="1424" y="629"/>
                    </a:lnTo>
                    <a:lnTo>
                      <a:pt x="1221" y="463"/>
                    </a:lnTo>
                    <a:lnTo>
                      <a:pt x="1017" y="333"/>
                    </a:lnTo>
                    <a:lnTo>
                      <a:pt x="795" y="204"/>
                    </a:lnTo>
                    <a:lnTo>
                      <a:pt x="574" y="112"/>
                    </a:lnTo>
                    <a:lnTo>
                      <a:pt x="333" y="38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6"/>
              <p:cNvSpPr/>
              <p:nvPr/>
            </p:nvSpPr>
            <p:spPr>
              <a:xfrm>
                <a:off x="9845534" y="1978855"/>
                <a:ext cx="27086" cy="112370"/>
              </a:xfrm>
              <a:custGeom>
                <a:rect b="b" l="l" r="r" t="t"/>
                <a:pathLst>
                  <a:path extrusionOk="0" h="3070" w="740">
                    <a:moveTo>
                      <a:pt x="74" y="0"/>
                    </a:moveTo>
                    <a:lnTo>
                      <a:pt x="37" y="19"/>
                    </a:lnTo>
                    <a:lnTo>
                      <a:pt x="0" y="74"/>
                    </a:lnTo>
                    <a:lnTo>
                      <a:pt x="0" y="130"/>
                    </a:lnTo>
                    <a:lnTo>
                      <a:pt x="19" y="148"/>
                    </a:lnTo>
                    <a:lnTo>
                      <a:pt x="56" y="167"/>
                    </a:lnTo>
                    <a:lnTo>
                      <a:pt x="148" y="204"/>
                    </a:lnTo>
                    <a:lnTo>
                      <a:pt x="222" y="241"/>
                    </a:lnTo>
                    <a:lnTo>
                      <a:pt x="278" y="315"/>
                    </a:lnTo>
                    <a:lnTo>
                      <a:pt x="333" y="388"/>
                    </a:lnTo>
                    <a:lnTo>
                      <a:pt x="444" y="555"/>
                    </a:lnTo>
                    <a:lnTo>
                      <a:pt x="499" y="758"/>
                    </a:lnTo>
                    <a:lnTo>
                      <a:pt x="536" y="962"/>
                    </a:lnTo>
                    <a:lnTo>
                      <a:pt x="573" y="1165"/>
                    </a:lnTo>
                    <a:lnTo>
                      <a:pt x="573" y="1368"/>
                    </a:lnTo>
                    <a:lnTo>
                      <a:pt x="573" y="1535"/>
                    </a:lnTo>
                    <a:lnTo>
                      <a:pt x="555" y="1720"/>
                    </a:lnTo>
                    <a:lnTo>
                      <a:pt x="518" y="1904"/>
                    </a:lnTo>
                    <a:lnTo>
                      <a:pt x="481" y="2089"/>
                    </a:lnTo>
                    <a:lnTo>
                      <a:pt x="425" y="2274"/>
                    </a:lnTo>
                    <a:lnTo>
                      <a:pt x="352" y="2441"/>
                    </a:lnTo>
                    <a:lnTo>
                      <a:pt x="259" y="2607"/>
                    </a:lnTo>
                    <a:lnTo>
                      <a:pt x="167" y="2773"/>
                    </a:lnTo>
                    <a:lnTo>
                      <a:pt x="56" y="2921"/>
                    </a:lnTo>
                    <a:lnTo>
                      <a:pt x="37" y="2958"/>
                    </a:lnTo>
                    <a:lnTo>
                      <a:pt x="37" y="2977"/>
                    </a:lnTo>
                    <a:lnTo>
                      <a:pt x="56" y="3032"/>
                    </a:lnTo>
                    <a:lnTo>
                      <a:pt x="111" y="3069"/>
                    </a:lnTo>
                    <a:lnTo>
                      <a:pt x="148" y="3051"/>
                    </a:lnTo>
                    <a:lnTo>
                      <a:pt x="167" y="3032"/>
                    </a:lnTo>
                    <a:lnTo>
                      <a:pt x="296" y="2847"/>
                    </a:lnTo>
                    <a:lnTo>
                      <a:pt x="407" y="2662"/>
                    </a:lnTo>
                    <a:lnTo>
                      <a:pt x="518" y="2459"/>
                    </a:lnTo>
                    <a:lnTo>
                      <a:pt x="592" y="2256"/>
                    </a:lnTo>
                    <a:lnTo>
                      <a:pt x="647" y="2034"/>
                    </a:lnTo>
                    <a:lnTo>
                      <a:pt x="703" y="1812"/>
                    </a:lnTo>
                    <a:lnTo>
                      <a:pt x="721" y="1590"/>
                    </a:lnTo>
                    <a:lnTo>
                      <a:pt x="740" y="1368"/>
                    </a:lnTo>
                    <a:lnTo>
                      <a:pt x="721" y="1183"/>
                    </a:lnTo>
                    <a:lnTo>
                      <a:pt x="703" y="980"/>
                    </a:lnTo>
                    <a:lnTo>
                      <a:pt x="666" y="777"/>
                    </a:lnTo>
                    <a:lnTo>
                      <a:pt x="610" y="573"/>
                    </a:lnTo>
                    <a:lnTo>
                      <a:pt x="518" y="388"/>
                    </a:lnTo>
                    <a:lnTo>
                      <a:pt x="425" y="222"/>
                    </a:lnTo>
                    <a:lnTo>
                      <a:pt x="352" y="148"/>
                    </a:lnTo>
                    <a:lnTo>
                      <a:pt x="278" y="93"/>
                    </a:lnTo>
                    <a:lnTo>
                      <a:pt x="185" y="56"/>
                    </a:lnTo>
                    <a:lnTo>
                      <a:pt x="93" y="19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6"/>
              <p:cNvSpPr/>
              <p:nvPr/>
            </p:nvSpPr>
            <p:spPr>
              <a:xfrm>
                <a:off x="9937554" y="2313114"/>
                <a:ext cx="18997" cy="19656"/>
              </a:xfrm>
              <a:custGeom>
                <a:rect b="b" l="l" r="r" t="t"/>
                <a:pathLst>
                  <a:path extrusionOk="0" h="537" w="519">
                    <a:moveTo>
                      <a:pt x="259" y="1"/>
                    </a:moveTo>
                    <a:lnTo>
                      <a:pt x="167" y="38"/>
                    </a:lnTo>
                    <a:lnTo>
                      <a:pt x="74" y="93"/>
                    </a:lnTo>
                    <a:lnTo>
                      <a:pt x="19" y="167"/>
                    </a:lnTo>
                    <a:lnTo>
                      <a:pt x="0" y="278"/>
                    </a:lnTo>
                    <a:lnTo>
                      <a:pt x="19" y="371"/>
                    </a:lnTo>
                    <a:lnTo>
                      <a:pt x="74" y="463"/>
                    </a:lnTo>
                    <a:lnTo>
                      <a:pt x="167" y="518"/>
                    </a:lnTo>
                    <a:lnTo>
                      <a:pt x="259" y="537"/>
                    </a:lnTo>
                    <a:lnTo>
                      <a:pt x="370" y="518"/>
                    </a:lnTo>
                    <a:lnTo>
                      <a:pt x="444" y="463"/>
                    </a:lnTo>
                    <a:lnTo>
                      <a:pt x="500" y="371"/>
                    </a:lnTo>
                    <a:lnTo>
                      <a:pt x="518" y="278"/>
                    </a:lnTo>
                    <a:lnTo>
                      <a:pt x="500" y="167"/>
                    </a:lnTo>
                    <a:lnTo>
                      <a:pt x="444" y="93"/>
                    </a:lnTo>
                    <a:lnTo>
                      <a:pt x="370" y="38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6"/>
              <p:cNvSpPr/>
              <p:nvPr/>
            </p:nvSpPr>
            <p:spPr>
              <a:xfrm>
                <a:off x="9904391" y="2274571"/>
                <a:ext cx="123204" cy="41983"/>
              </a:xfrm>
              <a:custGeom>
                <a:rect b="b" l="l" r="r" t="t"/>
                <a:pathLst>
                  <a:path extrusionOk="0" h="1147" w="3366">
                    <a:moveTo>
                      <a:pt x="2422" y="0"/>
                    </a:moveTo>
                    <a:lnTo>
                      <a:pt x="2201" y="19"/>
                    </a:lnTo>
                    <a:lnTo>
                      <a:pt x="1979" y="37"/>
                    </a:lnTo>
                    <a:lnTo>
                      <a:pt x="1757" y="74"/>
                    </a:lnTo>
                    <a:lnTo>
                      <a:pt x="1554" y="129"/>
                    </a:lnTo>
                    <a:lnTo>
                      <a:pt x="1332" y="185"/>
                    </a:lnTo>
                    <a:lnTo>
                      <a:pt x="1128" y="259"/>
                    </a:lnTo>
                    <a:lnTo>
                      <a:pt x="925" y="351"/>
                    </a:lnTo>
                    <a:lnTo>
                      <a:pt x="740" y="462"/>
                    </a:lnTo>
                    <a:lnTo>
                      <a:pt x="537" y="573"/>
                    </a:lnTo>
                    <a:lnTo>
                      <a:pt x="370" y="703"/>
                    </a:lnTo>
                    <a:lnTo>
                      <a:pt x="185" y="850"/>
                    </a:lnTo>
                    <a:lnTo>
                      <a:pt x="19" y="998"/>
                    </a:lnTo>
                    <a:lnTo>
                      <a:pt x="1" y="1035"/>
                    </a:lnTo>
                    <a:lnTo>
                      <a:pt x="1" y="1054"/>
                    </a:lnTo>
                    <a:lnTo>
                      <a:pt x="1" y="1091"/>
                    </a:lnTo>
                    <a:lnTo>
                      <a:pt x="19" y="1109"/>
                    </a:lnTo>
                    <a:lnTo>
                      <a:pt x="56" y="1128"/>
                    </a:lnTo>
                    <a:lnTo>
                      <a:pt x="75" y="1146"/>
                    </a:lnTo>
                    <a:lnTo>
                      <a:pt x="112" y="1146"/>
                    </a:lnTo>
                    <a:lnTo>
                      <a:pt x="149" y="1128"/>
                    </a:lnTo>
                    <a:lnTo>
                      <a:pt x="296" y="980"/>
                    </a:lnTo>
                    <a:lnTo>
                      <a:pt x="463" y="832"/>
                    </a:lnTo>
                    <a:lnTo>
                      <a:pt x="629" y="721"/>
                    </a:lnTo>
                    <a:lnTo>
                      <a:pt x="814" y="610"/>
                    </a:lnTo>
                    <a:lnTo>
                      <a:pt x="999" y="499"/>
                    </a:lnTo>
                    <a:lnTo>
                      <a:pt x="1184" y="425"/>
                    </a:lnTo>
                    <a:lnTo>
                      <a:pt x="1387" y="351"/>
                    </a:lnTo>
                    <a:lnTo>
                      <a:pt x="1590" y="277"/>
                    </a:lnTo>
                    <a:lnTo>
                      <a:pt x="1794" y="240"/>
                    </a:lnTo>
                    <a:lnTo>
                      <a:pt x="1997" y="203"/>
                    </a:lnTo>
                    <a:lnTo>
                      <a:pt x="2201" y="185"/>
                    </a:lnTo>
                    <a:lnTo>
                      <a:pt x="2422" y="166"/>
                    </a:lnTo>
                    <a:lnTo>
                      <a:pt x="2626" y="166"/>
                    </a:lnTo>
                    <a:lnTo>
                      <a:pt x="2848" y="185"/>
                    </a:lnTo>
                    <a:lnTo>
                      <a:pt x="3051" y="222"/>
                    </a:lnTo>
                    <a:lnTo>
                      <a:pt x="3254" y="277"/>
                    </a:lnTo>
                    <a:lnTo>
                      <a:pt x="3291" y="277"/>
                    </a:lnTo>
                    <a:lnTo>
                      <a:pt x="3328" y="259"/>
                    </a:lnTo>
                    <a:lnTo>
                      <a:pt x="3347" y="240"/>
                    </a:lnTo>
                    <a:lnTo>
                      <a:pt x="3365" y="203"/>
                    </a:lnTo>
                    <a:lnTo>
                      <a:pt x="3365" y="185"/>
                    </a:lnTo>
                    <a:lnTo>
                      <a:pt x="3347" y="148"/>
                    </a:lnTo>
                    <a:lnTo>
                      <a:pt x="3328" y="129"/>
                    </a:lnTo>
                    <a:lnTo>
                      <a:pt x="3310" y="111"/>
                    </a:lnTo>
                    <a:lnTo>
                      <a:pt x="3088" y="56"/>
                    </a:lnTo>
                    <a:lnTo>
                      <a:pt x="2866" y="19"/>
                    </a:lnTo>
                    <a:lnTo>
                      <a:pt x="2644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6"/>
              <p:cNvSpPr/>
              <p:nvPr/>
            </p:nvSpPr>
            <p:spPr>
              <a:xfrm>
                <a:off x="9993703" y="2274571"/>
                <a:ext cx="24414" cy="77158"/>
              </a:xfrm>
              <a:custGeom>
                <a:rect b="b" l="l" r="r" t="t"/>
                <a:pathLst>
                  <a:path extrusionOk="0" h="2108" w="667">
                    <a:moveTo>
                      <a:pt x="75" y="0"/>
                    </a:moveTo>
                    <a:lnTo>
                      <a:pt x="56" y="19"/>
                    </a:lnTo>
                    <a:lnTo>
                      <a:pt x="19" y="19"/>
                    </a:lnTo>
                    <a:lnTo>
                      <a:pt x="1" y="56"/>
                    </a:lnTo>
                    <a:lnTo>
                      <a:pt x="1" y="93"/>
                    </a:lnTo>
                    <a:lnTo>
                      <a:pt x="75" y="592"/>
                    </a:lnTo>
                    <a:lnTo>
                      <a:pt x="167" y="1091"/>
                    </a:lnTo>
                    <a:lnTo>
                      <a:pt x="315" y="1590"/>
                    </a:lnTo>
                    <a:lnTo>
                      <a:pt x="519" y="2071"/>
                    </a:lnTo>
                    <a:lnTo>
                      <a:pt x="537" y="2089"/>
                    </a:lnTo>
                    <a:lnTo>
                      <a:pt x="556" y="2108"/>
                    </a:lnTo>
                    <a:lnTo>
                      <a:pt x="611" y="2108"/>
                    </a:lnTo>
                    <a:lnTo>
                      <a:pt x="666" y="2052"/>
                    </a:lnTo>
                    <a:lnTo>
                      <a:pt x="666" y="2015"/>
                    </a:lnTo>
                    <a:lnTo>
                      <a:pt x="666" y="1978"/>
                    </a:lnTo>
                    <a:lnTo>
                      <a:pt x="482" y="1534"/>
                    </a:lnTo>
                    <a:lnTo>
                      <a:pt x="334" y="1054"/>
                    </a:lnTo>
                    <a:lnTo>
                      <a:pt x="241" y="573"/>
                    </a:lnTo>
                    <a:lnTo>
                      <a:pt x="167" y="93"/>
                    </a:lnTo>
                    <a:lnTo>
                      <a:pt x="167" y="56"/>
                    </a:lnTo>
                    <a:lnTo>
                      <a:pt x="149" y="1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6"/>
              <p:cNvSpPr/>
              <p:nvPr/>
            </p:nvSpPr>
            <p:spPr>
              <a:xfrm>
                <a:off x="10005233" y="1786653"/>
                <a:ext cx="112333" cy="215223"/>
              </a:xfrm>
              <a:custGeom>
                <a:rect b="b" l="l" r="r" t="t"/>
                <a:pathLst>
                  <a:path extrusionOk="0" h="5880" w="3069">
                    <a:moveTo>
                      <a:pt x="2977" y="1"/>
                    </a:moveTo>
                    <a:lnTo>
                      <a:pt x="2958" y="19"/>
                    </a:lnTo>
                    <a:lnTo>
                      <a:pt x="2921" y="38"/>
                    </a:lnTo>
                    <a:lnTo>
                      <a:pt x="19" y="5769"/>
                    </a:lnTo>
                    <a:lnTo>
                      <a:pt x="0" y="5787"/>
                    </a:lnTo>
                    <a:lnTo>
                      <a:pt x="0" y="5824"/>
                    </a:lnTo>
                    <a:lnTo>
                      <a:pt x="37" y="5861"/>
                    </a:lnTo>
                    <a:lnTo>
                      <a:pt x="111" y="5880"/>
                    </a:lnTo>
                    <a:lnTo>
                      <a:pt x="130" y="5861"/>
                    </a:lnTo>
                    <a:lnTo>
                      <a:pt x="148" y="5843"/>
                    </a:lnTo>
                    <a:lnTo>
                      <a:pt x="3069" y="112"/>
                    </a:lnTo>
                    <a:lnTo>
                      <a:pt x="3069" y="93"/>
                    </a:lnTo>
                    <a:lnTo>
                      <a:pt x="3069" y="56"/>
                    </a:lnTo>
                    <a:lnTo>
                      <a:pt x="3032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6"/>
              <p:cNvSpPr/>
              <p:nvPr/>
            </p:nvSpPr>
            <p:spPr>
              <a:xfrm>
                <a:off x="10100620" y="1803600"/>
                <a:ext cx="26427" cy="11530"/>
              </a:xfrm>
              <a:custGeom>
                <a:rect b="b" l="l" r="r" t="t"/>
                <a:pathLst>
                  <a:path extrusionOk="0" h="315" w="722">
                    <a:moveTo>
                      <a:pt x="629" y="0"/>
                    </a:moveTo>
                    <a:lnTo>
                      <a:pt x="481" y="37"/>
                    </a:lnTo>
                    <a:lnTo>
                      <a:pt x="334" y="74"/>
                    </a:lnTo>
                    <a:lnTo>
                      <a:pt x="204" y="130"/>
                    </a:lnTo>
                    <a:lnTo>
                      <a:pt x="56" y="167"/>
                    </a:lnTo>
                    <a:lnTo>
                      <a:pt x="19" y="185"/>
                    </a:lnTo>
                    <a:lnTo>
                      <a:pt x="1" y="203"/>
                    </a:lnTo>
                    <a:lnTo>
                      <a:pt x="1" y="259"/>
                    </a:lnTo>
                    <a:lnTo>
                      <a:pt x="38" y="314"/>
                    </a:lnTo>
                    <a:lnTo>
                      <a:pt x="93" y="314"/>
                    </a:lnTo>
                    <a:lnTo>
                      <a:pt x="241" y="277"/>
                    </a:lnTo>
                    <a:lnTo>
                      <a:pt x="389" y="240"/>
                    </a:lnTo>
                    <a:lnTo>
                      <a:pt x="518" y="185"/>
                    </a:lnTo>
                    <a:lnTo>
                      <a:pt x="666" y="148"/>
                    </a:lnTo>
                    <a:lnTo>
                      <a:pt x="703" y="148"/>
                    </a:lnTo>
                    <a:lnTo>
                      <a:pt x="722" y="111"/>
                    </a:lnTo>
                    <a:lnTo>
                      <a:pt x="722" y="56"/>
                    </a:lnTo>
                    <a:lnTo>
                      <a:pt x="685" y="19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6"/>
              <p:cNvSpPr/>
              <p:nvPr/>
            </p:nvSpPr>
            <p:spPr>
              <a:xfrm>
                <a:off x="9941617" y="2326657"/>
                <a:ext cx="165809" cy="167164"/>
              </a:xfrm>
              <a:custGeom>
                <a:rect b="b" l="l" r="r" t="t"/>
                <a:pathLst>
                  <a:path extrusionOk="0" h="4567" w="4530">
                    <a:moveTo>
                      <a:pt x="1553" y="1"/>
                    </a:moveTo>
                    <a:lnTo>
                      <a:pt x="1387" y="19"/>
                    </a:lnTo>
                    <a:lnTo>
                      <a:pt x="1202" y="38"/>
                    </a:lnTo>
                    <a:lnTo>
                      <a:pt x="1054" y="93"/>
                    </a:lnTo>
                    <a:lnTo>
                      <a:pt x="888" y="130"/>
                    </a:lnTo>
                    <a:lnTo>
                      <a:pt x="740" y="185"/>
                    </a:lnTo>
                    <a:lnTo>
                      <a:pt x="610" y="259"/>
                    </a:lnTo>
                    <a:lnTo>
                      <a:pt x="370" y="407"/>
                    </a:lnTo>
                    <a:lnTo>
                      <a:pt x="185" y="555"/>
                    </a:lnTo>
                    <a:lnTo>
                      <a:pt x="56" y="703"/>
                    </a:lnTo>
                    <a:lnTo>
                      <a:pt x="19" y="777"/>
                    </a:lnTo>
                    <a:lnTo>
                      <a:pt x="0" y="851"/>
                    </a:lnTo>
                    <a:lnTo>
                      <a:pt x="148" y="1369"/>
                    </a:lnTo>
                    <a:lnTo>
                      <a:pt x="296" y="1905"/>
                    </a:lnTo>
                    <a:lnTo>
                      <a:pt x="500" y="2533"/>
                    </a:lnTo>
                    <a:lnTo>
                      <a:pt x="740" y="3180"/>
                    </a:lnTo>
                    <a:lnTo>
                      <a:pt x="869" y="3495"/>
                    </a:lnTo>
                    <a:lnTo>
                      <a:pt x="999" y="3772"/>
                    </a:lnTo>
                    <a:lnTo>
                      <a:pt x="1147" y="4031"/>
                    </a:lnTo>
                    <a:lnTo>
                      <a:pt x="1276" y="4234"/>
                    </a:lnTo>
                    <a:lnTo>
                      <a:pt x="1405" y="4400"/>
                    </a:lnTo>
                    <a:lnTo>
                      <a:pt x="1479" y="4456"/>
                    </a:lnTo>
                    <a:lnTo>
                      <a:pt x="1535" y="4493"/>
                    </a:lnTo>
                    <a:lnTo>
                      <a:pt x="1683" y="4567"/>
                    </a:lnTo>
                    <a:lnTo>
                      <a:pt x="1775" y="4567"/>
                    </a:lnTo>
                    <a:lnTo>
                      <a:pt x="1812" y="4548"/>
                    </a:lnTo>
                    <a:lnTo>
                      <a:pt x="1831" y="4511"/>
                    </a:lnTo>
                    <a:lnTo>
                      <a:pt x="1849" y="4437"/>
                    </a:lnTo>
                    <a:lnTo>
                      <a:pt x="1849" y="4345"/>
                    </a:lnTo>
                    <a:lnTo>
                      <a:pt x="1849" y="4271"/>
                    </a:lnTo>
                    <a:lnTo>
                      <a:pt x="1812" y="4179"/>
                    </a:lnTo>
                    <a:lnTo>
                      <a:pt x="1868" y="4216"/>
                    </a:lnTo>
                    <a:lnTo>
                      <a:pt x="1979" y="4290"/>
                    </a:lnTo>
                    <a:lnTo>
                      <a:pt x="2052" y="4327"/>
                    </a:lnTo>
                    <a:lnTo>
                      <a:pt x="2126" y="4345"/>
                    </a:lnTo>
                    <a:lnTo>
                      <a:pt x="2219" y="4363"/>
                    </a:lnTo>
                    <a:lnTo>
                      <a:pt x="2311" y="4363"/>
                    </a:lnTo>
                    <a:lnTo>
                      <a:pt x="2385" y="4327"/>
                    </a:lnTo>
                    <a:lnTo>
                      <a:pt x="2459" y="4290"/>
                    </a:lnTo>
                    <a:lnTo>
                      <a:pt x="2515" y="4234"/>
                    </a:lnTo>
                    <a:lnTo>
                      <a:pt x="2552" y="4160"/>
                    </a:lnTo>
                    <a:lnTo>
                      <a:pt x="2589" y="4049"/>
                    </a:lnTo>
                    <a:lnTo>
                      <a:pt x="2607" y="4012"/>
                    </a:lnTo>
                    <a:lnTo>
                      <a:pt x="2663" y="4049"/>
                    </a:lnTo>
                    <a:lnTo>
                      <a:pt x="2773" y="4142"/>
                    </a:lnTo>
                    <a:lnTo>
                      <a:pt x="2847" y="4179"/>
                    </a:lnTo>
                    <a:lnTo>
                      <a:pt x="2940" y="4216"/>
                    </a:lnTo>
                    <a:lnTo>
                      <a:pt x="3032" y="4253"/>
                    </a:lnTo>
                    <a:lnTo>
                      <a:pt x="3143" y="4234"/>
                    </a:lnTo>
                    <a:lnTo>
                      <a:pt x="3217" y="4216"/>
                    </a:lnTo>
                    <a:lnTo>
                      <a:pt x="3273" y="4142"/>
                    </a:lnTo>
                    <a:lnTo>
                      <a:pt x="3291" y="4068"/>
                    </a:lnTo>
                    <a:lnTo>
                      <a:pt x="3310" y="3994"/>
                    </a:lnTo>
                    <a:lnTo>
                      <a:pt x="3310" y="3846"/>
                    </a:lnTo>
                    <a:lnTo>
                      <a:pt x="3291" y="3772"/>
                    </a:lnTo>
                    <a:lnTo>
                      <a:pt x="3439" y="3846"/>
                    </a:lnTo>
                    <a:lnTo>
                      <a:pt x="3587" y="3901"/>
                    </a:lnTo>
                    <a:lnTo>
                      <a:pt x="3735" y="3920"/>
                    </a:lnTo>
                    <a:lnTo>
                      <a:pt x="3846" y="3920"/>
                    </a:lnTo>
                    <a:lnTo>
                      <a:pt x="3920" y="3883"/>
                    </a:lnTo>
                    <a:lnTo>
                      <a:pt x="3975" y="3827"/>
                    </a:lnTo>
                    <a:lnTo>
                      <a:pt x="4012" y="3772"/>
                    </a:lnTo>
                    <a:lnTo>
                      <a:pt x="4031" y="3716"/>
                    </a:lnTo>
                    <a:lnTo>
                      <a:pt x="4031" y="3661"/>
                    </a:lnTo>
                    <a:lnTo>
                      <a:pt x="4012" y="3624"/>
                    </a:lnTo>
                    <a:lnTo>
                      <a:pt x="3994" y="3587"/>
                    </a:lnTo>
                    <a:lnTo>
                      <a:pt x="4031" y="3624"/>
                    </a:lnTo>
                    <a:lnTo>
                      <a:pt x="4086" y="3643"/>
                    </a:lnTo>
                    <a:lnTo>
                      <a:pt x="4160" y="3661"/>
                    </a:lnTo>
                    <a:lnTo>
                      <a:pt x="4234" y="3661"/>
                    </a:lnTo>
                    <a:lnTo>
                      <a:pt x="4326" y="3643"/>
                    </a:lnTo>
                    <a:lnTo>
                      <a:pt x="4400" y="3569"/>
                    </a:lnTo>
                    <a:lnTo>
                      <a:pt x="4493" y="3458"/>
                    </a:lnTo>
                    <a:lnTo>
                      <a:pt x="4530" y="3365"/>
                    </a:lnTo>
                    <a:lnTo>
                      <a:pt x="4530" y="3273"/>
                    </a:lnTo>
                    <a:lnTo>
                      <a:pt x="4493" y="3180"/>
                    </a:lnTo>
                    <a:lnTo>
                      <a:pt x="4456" y="3069"/>
                    </a:lnTo>
                    <a:lnTo>
                      <a:pt x="4326" y="2811"/>
                    </a:lnTo>
                    <a:lnTo>
                      <a:pt x="4178" y="2515"/>
                    </a:lnTo>
                    <a:lnTo>
                      <a:pt x="3994" y="2164"/>
                    </a:lnTo>
                    <a:lnTo>
                      <a:pt x="3883" y="1960"/>
                    </a:lnTo>
                    <a:lnTo>
                      <a:pt x="3753" y="1757"/>
                    </a:lnTo>
                    <a:lnTo>
                      <a:pt x="3587" y="1553"/>
                    </a:lnTo>
                    <a:lnTo>
                      <a:pt x="3402" y="1387"/>
                    </a:lnTo>
                    <a:lnTo>
                      <a:pt x="3217" y="1221"/>
                    </a:lnTo>
                    <a:lnTo>
                      <a:pt x="3106" y="1165"/>
                    </a:lnTo>
                    <a:lnTo>
                      <a:pt x="2995" y="1110"/>
                    </a:lnTo>
                    <a:lnTo>
                      <a:pt x="2847" y="1054"/>
                    </a:lnTo>
                    <a:lnTo>
                      <a:pt x="2736" y="980"/>
                    </a:lnTo>
                    <a:lnTo>
                      <a:pt x="2515" y="814"/>
                    </a:lnTo>
                    <a:lnTo>
                      <a:pt x="2330" y="648"/>
                    </a:lnTo>
                    <a:lnTo>
                      <a:pt x="2182" y="463"/>
                    </a:lnTo>
                    <a:lnTo>
                      <a:pt x="2071" y="296"/>
                    </a:lnTo>
                    <a:lnTo>
                      <a:pt x="1997" y="148"/>
                    </a:lnTo>
                    <a:lnTo>
                      <a:pt x="1923" y="19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EFB6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6"/>
              <p:cNvSpPr/>
              <p:nvPr/>
            </p:nvSpPr>
            <p:spPr>
              <a:xfrm>
                <a:off x="10060027" y="2399058"/>
                <a:ext cx="31844" cy="61602"/>
              </a:xfrm>
              <a:custGeom>
                <a:rect b="b" l="l" r="r" t="t"/>
                <a:pathLst>
                  <a:path extrusionOk="0" h="1683" w="870">
                    <a:moveTo>
                      <a:pt x="56" y="1"/>
                    </a:moveTo>
                    <a:lnTo>
                      <a:pt x="19" y="38"/>
                    </a:lnTo>
                    <a:lnTo>
                      <a:pt x="1" y="56"/>
                    </a:lnTo>
                    <a:lnTo>
                      <a:pt x="1" y="93"/>
                    </a:lnTo>
                    <a:lnTo>
                      <a:pt x="167" y="481"/>
                    </a:lnTo>
                    <a:lnTo>
                      <a:pt x="352" y="870"/>
                    </a:lnTo>
                    <a:lnTo>
                      <a:pt x="537" y="1258"/>
                    </a:lnTo>
                    <a:lnTo>
                      <a:pt x="722" y="1646"/>
                    </a:lnTo>
                    <a:lnTo>
                      <a:pt x="740" y="1665"/>
                    </a:lnTo>
                    <a:lnTo>
                      <a:pt x="777" y="1683"/>
                    </a:lnTo>
                    <a:lnTo>
                      <a:pt x="833" y="1665"/>
                    </a:lnTo>
                    <a:lnTo>
                      <a:pt x="869" y="1628"/>
                    </a:lnTo>
                    <a:lnTo>
                      <a:pt x="869" y="1591"/>
                    </a:lnTo>
                    <a:lnTo>
                      <a:pt x="869" y="1554"/>
                    </a:lnTo>
                    <a:lnTo>
                      <a:pt x="666" y="1184"/>
                    </a:lnTo>
                    <a:lnTo>
                      <a:pt x="481" y="814"/>
                    </a:lnTo>
                    <a:lnTo>
                      <a:pt x="315" y="444"/>
                    </a:lnTo>
                    <a:lnTo>
                      <a:pt x="167" y="56"/>
                    </a:lnTo>
                    <a:lnTo>
                      <a:pt x="149" y="1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0" name="Google Shape;1220;p6"/>
            <p:cNvGrpSpPr/>
            <p:nvPr/>
          </p:nvGrpSpPr>
          <p:grpSpPr>
            <a:xfrm>
              <a:off x="5311350" y="2743188"/>
              <a:ext cx="538925" cy="1062830"/>
              <a:chOff x="-951500" y="3345413"/>
              <a:chExt cx="538925" cy="1062830"/>
            </a:xfrm>
          </p:grpSpPr>
          <p:sp>
            <p:nvSpPr>
              <p:cNvPr id="1221" name="Google Shape;1221;p6"/>
              <p:cNvSpPr/>
              <p:nvPr/>
            </p:nvSpPr>
            <p:spPr>
              <a:xfrm>
                <a:off x="-851042" y="4359343"/>
                <a:ext cx="359100" cy="48900"/>
              </a:xfrm>
              <a:prstGeom prst="ellipse">
                <a:avLst/>
              </a:prstGeom>
              <a:solidFill>
                <a:srgbClr val="0A0A0A">
                  <a:alpha val="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22" name="Google Shape;1222;p6"/>
              <p:cNvSpPr/>
              <p:nvPr/>
            </p:nvSpPr>
            <p:spPr>
              <a:xfrm>
                <a:off x="-718100" y="4338163"/>
                <a:ext cx="104925" cy="49025"/>
              </a:xfrm>
              <a:custGeom>
                <a:rect b="b" l="l" r="r" t="t"/>
                <a:pathLst>
                  <a:path extrusionOk="0" h="1961" w="4197">
                    <a:moveTo>
                      <a:pt x="0" y="1"/>
                    </a:moveTo>
                    <a:lnTo>
                      <a:pt x="0" y="1812"/>
                    </a:lnTo>
                    <a:lnTo>
                      <a:pt x="518" y="1886"/>
                    </a:lnTo>
                    <a:lnTo>
                      <a:pt x="1054" y="1923"/>
                    </a:lnTo>
                    <a:lnTo>
                      <a:pt x="1572" y="1942"/>
                    </a:lnTo>
                    <a:lnTo>
                      <a:pt x="2089" y="1960"/>
                    </a:lnTo>
                    <a:lnTo>
                      <a:pt x="2625" y="1942"/>
                    </a:lnTo>
                    <a:lnTo>
                      <a:pt x="3143" y="1923"/>
                    </a:lnTo>
                    <a:lnTo>
                      <a:pt x="3661" y="1886"/>
                    </a:lnTo>
                    <a:lnTo>
                      <a:pt x="4197" y="1812"/>
                    </a:lnTo>
                    <a:lnTo>
                      <a:pt x="41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6"/>
              <p:cNvSpPr/>
              <p:nvPr/>
            </p:nvSpPr>
            <p:spPr>
              <a:xfrm>
                <a:off x="-820250" y="4134813"/>
                <a:ext cx="309225" cy="224175"/>
              </a:xfrm>
              <a:custGeom>
                <a:rect b="b" l="l" r="r" t="t"/>
                <a:pathLst>
                  <a:path extrusionOk="0" h="8967" w="12369">
                    <a:moveTo>
                      <a:pt x="1" y="0"/>
                    </a:moveTo>
                    <a:lnTo>
                      <a:pt x="112" y="943"/>
                    </a:lnTo>
                    <a:lnTo>
                      <a:pt x="149" y="1165"/>
                    </a:lnTo>
                    <a:lnTo>
                      <a:pt x="278" y="2385"/>
                    </a:lnTo>
                    <a:lnTo>
                      <a:pt x="315" y="2644"/>
                    </a:lnTo>
                    <a:lnTo>
                      <a:pt x="426" y="3605"/>
                    </a:lnTo>
                    <a:lnTo>
                      <a:pt x="444" y="3883"/>
                    </a:lnTo>
                    <a:lnTo>
                      <a:pt x="481" y="4049"/>
                    </a:lnTo>
                    <a:lnTo>
                      <a:pt x="500" y="4308"/>
                    </a:lnTo>
                    <a:lnTo>
                      <a:pt x="555" y="4770"/>
                    </a:lnTo>
                    <a:lnTo>
                      <a:pt x="592" y="5010"/>
                    </a:lnTo>
                    <a:lnTo>
                      <a:pt x="851" y="7303"/>
                    </a:lnTo>
                    <a:lnTo>
                      <a:pt x="870" y="7469"/>
                    </a:lnTo>
                    <a:lnTo>
                      <a:pt x="925" y="7635"/>
                    </a:lnTo>
                    <a:lnTo>
                      <a:pt x="980" y="7802"/>
                    </a:lnTo>
                    <a:lnTo>
                      <a:pt x="1054" y="7968"/>
                    </a:lnTo>
                    <a:lnTo>
                      <a:pt x="1147" y="8116"/>
                    </a:lnTo>
                    <a:lnTo>
                      <a:pt x="1239" y="8246"/>
                    </a:lnTo>
                    <a:lnTo>
                      <a:pt x="1350" y="8375"/>
                    </a:lnTo>
                    <a:lnTo>
                      <a:pt x="1461" y="8486"/>
                    </a:lnTo>
                    <a:lnTo>
                      <a:pt x="1591" y="8597"/>
                    </a:lnTo>
                    <a:lnTo>
                      <a:pt x="1738" y="8689"/>
                    </a:lnTo>
                    <a:lnTo>
                      <a:pt x="1886" y="8782"/>
                    </a:lnTo>
                    <a:lnTo>
                      <a:pt x="2053" y="8837"/>
                    </a:lnTo>
                    <a:lnTo>
                      <a:pt x="2201" y="8893"/>
                    </a:lnTo>
                    <a:lnTo>
                      <a:pt x="2367" y="8948"/>
                    </a:lnTo>
                    <a:lnTo>
                      <a:pt x="2552" y="8967"/>
                    </a:lnTo>
                    <a:lnTo>
                      <a:pt x="9799" y="8967"/>
                    </a:lnTo>
                    <a:lnTo>
                      <a:pt x="9984" y="8948"/>
                    </a:lnTo>
                    <a:lnTo>
                      <a:pt x="10150" y="8893"/>
                    </a:lnTo>
                    <a:lnTo>
                      <a:pt x="10316" y="8856"/>
                    </a:lnTo>
                    <a:lnTo>
                      <a:pt x="10464" y="8782"/>
                    </a:lnTo>
                    <a:lnTo>
                      <a:pt x="10612" y="8689"/>
                    </a:lnTo>
                    <a:lnTo>
                      <a:pt x="10760" y="8597"/>
                    </a:lnTo>
                    <a:lnTo>
                      <a:pt x="10889" y="8504"/>
                    </a:lnTo>
                    <a:lnTo>
                      <a:pt x="11000" y="8375"/>
                    </a:lnTo>
                    <a:lnTo>
                      <a:pt x="11111" y="8246"/>
                    </a:lnTo>
                    <a:lnTo>
                      <a:pt x="11222" y="8116"/>
                    </a:lnTo>
                    <a:lnTo>
                      <a:pt x="11296" y="7968"/>
                    </a:lnTo>
                    <a:lnTo>
                      <a:pt x="11370" y="7820"/>
                    </a:lnTo>
                    <a:lnTo>
                      <a:pt x="11426" y="7654"/>
                    </a:lnTo>
                    <a:lnTo>
                      <a:pt x="11481" y="7488"/>
                    </a:lnTo>
                    <a:lnTo>
                      <a:pt x="11499" y="7303"/>
                    </a:lnTo>
                    <a:lnTo>
                      <a:pt x="11740" y="5306"/>
                    </a:lnTo>
                    <a:lnTo>
                      <a:pt x="11777" y="5084"/>
                    </a:lnTo>
                    <a:lnTo>
                      <a:pt x="12128" y="2126"/>
                    </a:lnTo>
                    <a:lnTo>
                      <a:pt x="12147" y="1923"/>
                    </a:lnTo>
                    <a:lnTo>
                      <a:pt x="12183" y="1646"/>
                    </a:lnTo>
                    <a:lnTo>
                      <a:pt x="12202" y="1442"/>
                    </a:lnTo>
                    <a:lnTo>
                      <a:pt x="12350" y="130"/>
                    </a:lnTo>
                    <a:lnTo>
                      <a:pt x="123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6"/>
              <p:cNvSpPr/>
              <p:nvPr/>
            </p:nvSpPr>
            <p:spPr>
              <a:xfrm>
                <a:off x="-704250" y="4134813"/>
                <a:ext cx="193225" cy="59650"/>
              </a:xfrm>
              <a:custGeom>
                <a:rect b="b" l="l" r="r" t="t"/>
                <a:pathLst>
                  <a:path extrusionOk="0" h="2386" w="7729">
                    <a:moveTo>
                      <a:pt x="1" y="0"/>
                    </a:moveTo>
                    <a:lnTo>
                      <a:pt x="186" y="278"/>
                    </a:lnTo>
                    <a:lnTo>
                      <a:pt x="389" y="536"/>
                    </a:lnTo>
                    <a:lnTo>
                      <a:pt x="611" y="777"/>
                    </a:lnTo>
                    <a:lnTo>
                      <a:pt x="851" y="999"/>
                    </a:lnTo>
                    <a:lnTo>
                      <a:pt x="1092" y="1220"/>
                    </a:lnTo>
                    <a:lnTo>
                      <a:pt x="1350" y="1424"/>
                    </a:lnTo>
                    <a:lnTo>
                      <a:pt x="1628" y="1609"/>
                    </a:lnTo>
                    <a:lnTo>
                      <a:pt x="1905" y="1775"/>
                    </a:lnTo>
                    <a:lnTo>
                      <a:pt x="2182" y="1923"/>
                    </a:lnTo>
                    <a:lnTo>
                      <a:pt x="2497" y="2052"/>
                    </a:lnTo>
                    <a:lnTo>
                      <a:pt x="2792" y="2163"/>
                    </a:lnTo>
                    <a:lnTo>
                      <a:pt x="3107" y="2256"/>
                    </a:lnTo>
                    <a:lnTo>
                      <a:pt x="3439" y="2330"/>
                    </a:lnTo>
                    <a:lnTo>
                      <a:pt x="3754" y="2367"/>
                    </a:lnTo>
                    <a:lnTo>
                      <a:pt x="4086" y="2385"/>
                    </a:lnTo>
                    <a:lnTo>
                      <a:pt x="4438" y="2367"/>
                    </a:lnTo>
                    <a:lnTo>
                      <a:pt x="4697" y="2348"/>
                    </a:lnTo>
                    <a:lnTo>
                      <a:pt x="4955" y="2293"/>
                    </a:lnTo>
                    <a:lnTo>
                      <a:pt x="5214" y="2237"/>
                    </a:lnTo>
                    <a:lnTo>
                      <a:pt x="5473" y="2163"/>
                    </a:lnTo>
                    <a:lnTo>
                      <a:pt x="5713" y="2071"/>
                    </a:lnTo>
                    <a:lnTo>
                      <a:pt x="5954" y="1960"/>
                    </a:lnTo>
                    <a:lnTo>
                      <a:pt x="6175" y="1831"/>
                    </a:lnTo>
                    <a:lnTo>
                      <a:pt x="6397" y="1683"/>
                    </a:lnTo>
                    <a:lnTo>
                      <a:pt x="6619" y="1535"/>
                    </a:lnTo>
                    <a:lnTo>
                      <a:pt x="6804" y="1368"/>
                    </a:lnTo>
                    <a:lnTo>
                      <a:pt x="6989" y="1202"/>
                    </a:lnTo>
                    <a:lnTo>
                      <a:pt x="7174" y="999"/>
                    </a:lnTo>
                    <a:lnTo>
                      <a:pt x="7322" y="795"/>
                    </a:lnTo>
                    <a:lnTo>
                      <a:pt x="7470" y="592"/>
                    </a:lnTo>
                    <a:lnTo>
                      <a:pt x="7599" y="370"/>
                    </a:lnTo>
                    <a:lnTo>
                      <a:pt x="7710" y="130"/>
                    </a:lnTo>
                    <a:lnTo>
                      <a:pt x="7728" y="0"/>
                    </a:lnTo>
                    <a:lnTo>
                      <a:pt x="7543" y="0"/>
                    </a:lnTo>
                    <a:lnTo>
                      <a:pt x="7433" y="241"/>
                    </a:lnTo>
                    <a:lnTo>
                      <a:pt x="7303" y="463"/>
                    </a:lnTo>
                    <a:lnTo>
                      <a:pt x="7155" y="684"/>
                    </a:lnTo>
                    <a:lnTo>
                      <a:pt x="6989" y="888"/>
                    </a:lnTo>
                    <a:lnTo>
                      <a:pt x="6823" y="1073"/>
                    </a:lnTo>
                    <a:lnTo>
                      <a:pt x="6638" y="1239"/>
                    </a:lnTo>
                    <a:lnTo>
                      <a:pt x="6434" y="1405"/>
                    </a:lnTo>
                    <a:lnTo>
                      <a:pt x="6212" y="1553"/>
                    </a:lnTo>
                    <a:lnTo>
                      <a:pt x="5991" y="1701"/>
                    </a:lnTo>
                    <a:lnTo>
                      <a:pt x="5750" y="1812"/>
                    </a:lnTo>
                    <a:lnTo>
                      <a:pt x="5510" y="1905"/>
                    </a:lnTo>
                    <a:lnTo>
                      <a:pt x="5251" y="1997"/>
                    </a:lnTo>
                    <a:lnTo>
                      <a:pt x="5011" y="2071"/>
                    </a:lnTo>
                    <a:lnTo>
                      <a:pt x="4733" y="2126"/>
                    </a:lnTo>
                    <a:lnTo>
                      <a:pt x="4475" y="2145"/>
                    </a:lnTo>
                    <a:lnTo>
                      <a:pt x="4197" y="2163"/>
                    </a:lnTo>
                    <a:lnTo>
                      <a:pt x="3902" y="2163"/>
                    </a:lnTo>
                    <a:lnTo>
                      <a:pt x="3606" y="2126"/>
                    </a:lnTo>
                    <a:lnTo>
                      <a:pt x="3310" y="2089"/>
                    </a:lnTo>
                    <a:lnTo>
                      <a:pt x="3033" y="2015"/>
                    </a:lnTo>
                    <a:lnTo>
                      <a:pt x="2755" y="1923"/>
                    </a:lnTo>
                    <a:lnTo>
                      <a:pt x="2478" y="1831"/>
                    </a:lnTo>
                    <a:lnTo>
                      <a:pt x="2219" y="1701"/>
                    </a:lnTo>
                    <a:lnTo>
                      <a:pt x="1960" y="1572"/>
                    </a:lnTo>
                    <a:lnTo>
                      <a:pt x="1720" y="1424"/>
                    </a:lnTo>
                    <a:lnTo>
                      <a:pt x="1480" y="1257"/>
                    </a:lnTo>
                    <a:lnTo>
                      <a:pt x="1239" y="1073"/>
                    </a:lnTo>
                    <a:lnTo>
                      <a:pt x="1036" y="888"/>
                    </a:lnTo>
                    <a:lnTo>
                      <a:pt x="814" y="684"/>
                    </a:lnTo>
                    <a:lnTo>
                      <a:pt x="629" y="463"/>
                    </a:lnTo>
                    <a:lnTo>
                      <a:pt x="426" y="241"/>
                    </a:ln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6"/>
              <p:cNvSpPr/>
              <p:nvPr/>
            </p:nvSpPr>
            <p:spPr>
              <a:xfrm>
                <a:off x="-813325" y="4134813"/>
                <a:ext cx="50400" cy="66100"/>
              </a:xfrm>
              <a:custGeom>
                <a:rect b="b" l="l" r="r" t="t"/>
                <a:pathLst>
                  <a:path extrusionOk="0" h="2644" w="2016">
                    <a:moveTo>
                      <a:pt x="1813" y="0"/>
                    </a:moveTo>
                    <a:lnTo>
                      <a:pt x="1794" y="204"/>
                    </a:lnTo>
                    <a:lnTo>
                      <a:pt x="1776" y="389"/>
                    </a:lnTo>
                    <a:lnTo>
                      <a:pt x="1720" y="573"/>
                    </a:lnTo>
                    <a:lnTo>
                      <a:pt x="1646" y="758"/>
                    </a:lnTo>
                    <a:lnTo>
                      <a:pt x="1572" y="925"/>
                    </a:lnTo>
                    <a:lnTo>
                      <a:pt x="1480" y="1091"/>
                    </a:lnTo>
                    <a:lnTo>
                      <a:pt x="1369" y="1257"/>
                    </a:lnTo>
                    <a:lnTo>
                      <a:pt x="1258" y="1405"/>
                    </a:lnTo>
                    <a:lnTo>
                      <a:pt x="1129" y="1553"/>
                    </a:lnTo>
                    <a:lnTo>
                      <a:pt x="981" y="1683"/>
                    </a:lnTo>
                    <a:lnTo>
                      <a:pt x="685" y="1941"/>
                    </a:lnTo>
                    <a:lnTo>
                      <a:pt x="352" y="2182"/>
                    </a:lnTo>
                    <a:lnTo>
                      <a:pt x="1" y="2385"/>
                    </a:lnTo>
                    <a:lnTo>
                      <a:pt x="38" y="2644"/>
                    </a:lnTo>
                    <a:lnTo>
                      <a:pt x="315" y="2478"/>
                    </a:lnTo>
                    <a:lnTo>
                      <a:pt x="593" y="2311"/>
                    </a:lnTo>
                    <a:lnTo>
                      <a:pt x="851" y="2108"/>
                    </a:lnTo>
                    <a:lnTo>
                      <a:pt x="1110" y="1886"/>
                    </a:lnTo>
                    <a:lnTo>
                      <a:pt x="1295" y="1683"/>
                    </a:lnTo>
                    <a:lnTo>
                      <a:pt x="1461" y="1479"/>
                    </a:lnTo>
                    <a:lnTo>
                      <a:pt x="1609" y="1257"/>
                    </a:lnTo>
                    <a:lnTo>
                      <a:pt x="1739" y="1017"/>
                    </a:lnTo>
                    <a:lnTo>
                      <a:pt x="1850" y="777"/>
                    </a:lnTo>
                    <a:lnTo>
                      <a:pt x="1924" y="518"/>
                    </a:lnTo>
                    <a:lnTo>
                      <a:pt x="1979" y="259"/>
                    </a:lnTo>
                    <a:lnTo>
                      <a:pt x="2016" y="0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6"/>
              <p:cNvSpPr/>
              <p:nvPr/>
            </p:nvSpPr>
            <p:spPr>
              <a:xfrm>
                <a:off x="-660800" y="4246188"/>
                <a:ext cx="134975" cy="112800"/>
              </a:xfrm>
              <a:custGeom>
                <a:rect b="b" l="l" r="r" t="t"/>
                <a:pathLst>
                  <a:path extrusionOk="0" h="4512" w="5399">
                    <a:moveTo>
                      <a:pt x="3402" y="1"/>
                    </a:moveTo>
                    <a:lnTo>
                      <a:pt x="3106" y="19"/>
                    </a:lnTo>
                    <a:lnTo>
                      <a:pt x="2811" y="56"/>
                    </a:lnTo>
                    <a:lnTo>
                      <a:pt x="2515" y="130"/>
                    </a:lnTo>
                    <a:lnTo>
                      <a:pt x="2238" y="223"/>
                    </a:lnTo>
                    <a:lnTo>
                      <a:pt x="1979" y="352"/>
                    </a:lnTo>
                    <a:lnTo>
                      <a:pt x="1720" y="500"/>
                    </a:lnTo>
                    <a:lnTo>
                      <a:pt x="1480" y="648"/>
                    </a:lnTo>
                    <a:lnTo>
                      <a:pt x="1258" y="833"/>
                    </a:lnTo>
                    <a:lnTo>
                      <a:pt x="1054" y="1036"/>
                    </a:lnTo>
                    <a:lnTo>
                      <a:pt x="851" y="1258"/>
                    </a:lnTo>
                    <a:lnTo>
                      <a:pt x="685" y="1498"/>
                    </a:lnTo>
                    <a:lnTo>
                      <a:pt x="518" y="1738"/>
                    </a:lnTo>
                    <a:lnTo>
                      <a:pt x="389" y="2016"/>
                    </a:lnTo>
                    <a:lnTo>
                      <a:pt x="259" y="2275"/>
                    </a:lnTo>
                    <a:lnTo>
                      <a:pt x="167" y="2570"/>
                    </a:lnTo>
                    <a:lnTo>
                      <a:pt x="93" y="2848"/>
                    </a:lnTo>
                    <a:lnTo>
                      <a:pt x="56" y="3070"/>
                    </a:lnTo>
                    <a:lnTo>
                      <a:pt x="19" y="3273"/>
                    </a:lnTo>
                    <a:lnTo>
                      <a:pt x="19" y="3495"/>
                    </a:lnTo>
                    <a:lnTo>
                      <a:pt x="1" y="3698"/>
                    </a:lnTo>
                    <a:lnTo>
                      <a:pt x="19" y="3901"/>
                    </a:lnTo>
                    <a:lnTo>
                      <a:pt x="38" y="4105"/>
                    </a:lnTo>
                    <a:lnTo>
                      <a:pt x="112" y="4512"/>
                    </a:lnTo>
                    <a:lnTo>
                      <a:pt x="315" y="4512"/>
                    </a:lnTo>
                    <a:lnTo>
                      <a:pt x="259" y="4179"/>
                    </a:lnTo>
                    <a:lnTo>
                      <a:pt x="222" y="3828"/>
                    </a:lnTo>
                    <a:lnTo>
                      <a:pt x="222" y="3476"/>
                    </a:lnTo>
                    <a:lnTo>
                      <a:pt x="241" y="3125"/>
                    </a:lnTo>
                    <a:lnTo>
                      <a:pt x="315" y="2774"/>
                    </a:lnTo>
                    <a:lnTo>
                      <a:pt x="426" y="2423"/>
                    </a:lnTo>
                    <a:lnTo>
                      <a:pt x="555" y="2071"/>
                    </a:lnTo>
                    <a:lnTo>
                      <a:pt x="740" y="1738"/>
                    </a:lnTo>
                    <a:lnTo>
                      <a:pt x="943" y="1461"/>
                    </a:lnTo>
                    <a:lnTo>
                      <a:pt x="1165" y="1184"/>
                    </a:lnTo>
                    <a:lnTo>
                      <a:pt x="1424" y="944"/>
                    </a:lnTo>
                    <a:lnTo>
                      <a:pt x="1683" y="740"/>
                    </a:lnTo>
                    <a:lnTo>
                      <a:pt x="1979" y="555"/>
                    </a:lnTo>
                    <a:lnTo>
                      <a:pt x="2311" y="407"/>
                    </a:lnTo>
                    <a:lnTo>
                      <a:pt x="2644" y="297"/>
                    </a:lnTo>
                    <a:lnTo>
                      <a:pt x="2977" y="223"/>
                    </a:lnTo>
                    <a:lnTo>
                      <a:pt x="3310" y="186"/>
                    </a:lnTo>
                    <a:lnTo>
                      <a:pt x="3624" y="186"/>
                    </a:lnTo>
                    <a:lnTo>
                      <a:pt x="3938" y="223"/>
                    </a:lnTo>
                    <a:lnTo>
                      <a:pt x="4253" y="278"/>
                    </a:lnTo>
                    <a:lnTo>
                      <a:pt x="4548" y="389"/>
                    </a:lnTo>
                    <a:lnTo>
                      <a:pt x="4826" y="500"/>
                    </a:lnTo>
                    <a:lnTo>
                      <a:pt x="5103" y="666"/>
                    </a:lnTo>
                    <a:lnTo>
                      <a:pt x="5362" y="851"/>
                    </a:lnTo>
                    <a:lnTo>
                      <a:pt x="5399" y="629"/>
                    </a:lnTo>
                    <a:lnTo>
                      <a:pt x="5177" y="481"/>
                    </a:lnTo>
                    <a:lnTo>
                      <a:pt x="4937" y="352"/>
                    </a:lnTo>
                    <a:lnTo>
                      <a:pt x="4696" y="241"/>
                    </a:lnTo>
                    <a:lnTo>
                      <a:pt x="4456" y="149"/>
                    </a:lnTo>
                    <a:lnTo>
                      <a:pt x="4197" y="75"/>
                    </a:lnTo>
                    <a:lnTo>
                      <a:pt x="3938" y="19"/>
                    </a:lnTo>
                    <a:lnTo>
                      <a:pt x="3680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6"/>
              <p:cNvSpPr/>
              <p:nvPr/>
            </p:nvSpPr>
            <p:spPr>
              <a:xfrm>
                <a:off x="-806375" y="4200888"/>
                <a:ext cx="121100" cy="158100"/>
              </a:xfrm>
              <a:custGeom>
                <a:rect b="b" l="l" r="r" t="t"/>
                <a:pathLst>
                  <a:path extrusionOk="0" h="6324" w="4844">
                    <a:moveTo>
                      <a:pt x="3180" y="1"/>
                    </a:moveTo>
                    <a:lnTo>
                      <a:pt x="3014" y="38"/>
                    </a:lnTo>
                    <a:lnTo>
                      <a:pt x="2829" y="75"/>
                    </a:lnTo>
                    <a:lnTo>
                      <a:pt x="2644" y="149"/>
                    </a:lnTo>
                    <a:lnTo>
                      <a:pt x="2477" y="223"/>
                    </a:lnTo>
                    <a:lnTo>
                      <a:pt x="2126" y="408"/>
                    </a:lnTo>
                    <a:lnTo>
                      <a:pt x="1793" y="611"/>
                    </a:lnTo>
                    <a:lnTo>
                      <a:pt x="1479" y="814"/>
                    </a:lnTo>
                    <a:lnTo>
                      <a:pt x="1220" y="1018"/>
                    </a:lnTo>
                    <a:lnTo>
                      <a:pt x="888" y="1277"/>
                    </a:lnTo>
                    <a:lnTo>
                      <a:pt x="573" y="1535"/>
                    </a:lnTo>
                    <a:lnTo>
                      <a:pt x="278" y="1813"/>
                    </a:lnTo>
                    <a:lnTo>
                      <a:pt x="0" y="2127"/>
                    </a:lnTo>
                    <a:lnTo>
                      <a:pt x="37" y="2367"/>
                    </a:lnTo>
                    <a:lnTo>
                      <a:pt x="370" y="2016"/>
                    </a:lnTo>
                    <a:lnTo>
                      <a:pt x="721" y="1665"/>
                    </a:lnTo>
                    <a:lnTo>
                      <a:pt x="1091" y="1351"/>
                    </a:lnTo>
                    <a:lnTo>
                      <a:pt x="1479" y="1055"/>
                    </a:lnTo>
                    <a:lnTo>
                      <a:pt x="1756" y="870"/>
                    </a:lnTo>
                    <a:lnTo>
                      <a:pt x="2089" y="648"/>
                    </a:lnTo>
                    <a:lnTo>
                      <a:pt x="2441" y="463"/>
                    </a:lnTo>
                    <a:lnTo>
                      <a:pt x="2625" y="371"/>
                    </a:lnTo>
                    <a:lnTo>
                      <a:pt x="2810" y="297"/>
                    </a:lnTo>
                    <a:lnTo>
                      <a:pt x="2995" y="241"/>
                    </a:lnTo>
                    <a:lnTo>
                      <a:pt x="3161" y="204"/>
                    </a:lnTo>
                    <a:lnTo>
                      <a:pt x="3531" y="204"/>
                    </a:lnTo>
                    <a:lnTo>
                      <a:pt x="3698" y="241"/>
                    </a:lnTo>
                    <a:lnTo>
                      <a:pt x="3846" y="315"/>
                    </a:lnTo>
                    <a:lnTo>
                      <a:pt x="4012" y="426"/>
                    </a:lnTo>
                    <a:lnTo>
                      <a:pt x="4141" y="574"/>
                    </a:lnTo>
                    <a:lnTo>
                      <a:pt x="4234" y="685"/>
                    </a:lnTo>
                    <a:lnTo>
                      <a:pt x="4326" y="814"/>
                    </a:lnTo>
                    <a:lnTo>
                      <a:pt x="4382" y="962"/>
                    </a:lnTo>
                    <a:lnTo>
                      <a:pt x="4456" y="1092"/>
                    </a:lnTo>
                    <a:lnTo>
                      <a:pt x="4548" y="1388"/>
                    </a:lnTo>
                    <a:lnTo>
                      <a:pt x="4603" y="1702"/>
                    </a:lnTo>
                    <a:lnTo>
                      <a:pt x="4640" y="2035"/>
                    </a:lnTo>
                    <a:lnTo>
                      <a:pt x="4659" y="2349"/>
                    </a:lnTo>
                    <a:lnTo>
                      <a:pt x="4659" y="2663"/>
                    </a:lnTo>
                    <a:lnTo>
                      <a:pt x="4640" y="2959"/>
                    </a:lnTo>
                    <a:lnTo>
                      <a:pt x="4585" y="3421"/>
                    </a:lnTo>
                    <a:lnTo>
                      <a:pt x="4511" y="3865"/>
                    </a:lnTo>
                    <a:lnTo>
                      <a:pt x="4382" y="4327"/>
                    </a:lnTo>
                    <a:lnTo>
                      <a:pt x="4215" y="4752"/>
                    </a:lnTo>
                    <a:lnTo>
                      <a:pt x="4030" y="5177"/>
                    </a:lnTo>
                    <a:lnTo>
                      <a:pt x="3809" y="5584"/>
                    </a:lnTo>
                    <a:lnTo>
                      <a:pt x="3550" y="5972"/>
                    </a:lnTo>
                    <a:lnTo>
                      <a:pt x="3272" y="6324"/>
                    </a:lnTo>
                    <a:lnTo>
                      <a:pt x="3513" y="6324"/>
                    </a:lnTo>
                    <a:lnTo>
                      <a:pt x="3753" y="6028"/>
                    </a:lnTo>
                    <a:lnTo>
                      <a:pt x="3956" y="5695"/>
                    </a:lnTo>
                    <a:lnTo>
                      <a:pt x="4160" y="5344"/>
                    </a:lnTo>
                    <a:lnTo>
                      <a:pt x="4326" y="4992"/>
                    </a:lnTo>
                    <a:lnTo>
                      <a:pt x="4456" y="4678"/>
                    </a:lnTo>
                    <a:lnTo>
                      <a:pt x="4567" y="4345"/>
                    </a:lnTo>
                    <a:lnTo>
                      <a:pt x="4659" y="4013"/>
                    </a:lnTo>
                    <a:lnTo>
                      <a:pt x="4751" y="3680"/>
                    </a:lnTo>
                    <a:lnTo>
                      <a:pt x="4807" y="3329"/>
                    </a:lnTo>
                    <a:lnTo>
                      <a:pt x="4844" y="2996"/>
                    </a:lnTo>
                    <a:lnTo>
                      <a:pt x="4844" y="2645"/>
                    </a:lnTo>
                    <a:lnTo>
                      <a:pt x="4844" y="2293"/>
                    </a:lnTo>
                    <a:lnTo>
                      <a:pt x="4825" y="1998"/>
                    </a:lnTo>
                    <a:lnTo>
                      <a:pt x="4788" y="1683"/>
                    </a:lnTo>
                    <a:lnTo>
                      <a:pt x="4733" y="1369"/>
                    </a:lnTo>
                    <a:lnTo>
                      <a:pt x="4640" y="1055"/>
                    </a:lnTo>
                    <a:lnTo>
                      <a:pt x="4585" y="907"/>
                    </a:lnTo>
                    <a:lnTo>
                      <a:pt x="4511" y="777"/>
                    </a:lnTo>
                    <a:lnTo>
                      <a:pt x="4437" y="630"/>
                    </a:lnTo>
                    <a:lnTo>
                      <a:pt x="4345" y="500"/>
                    </a:lnTo>
                    <a:lnTo>
                      <a:pt x="4252" y="389"/>
                    </a:lnTo>
                    <a:lnTo>
                      <a:pt x="4141" y="278"/>
                    </a:lnTo>
                    <a:lnTo>
                      <a:pt x="4030" y="186"/>
                    </a:lnTo>
                    <a:lnTo>
                      <a:pt x="3882" y="112"/>
                    </a:lnTo>
                    <a:lnTo>
                      <a:pt x="3716" y="56"/>
                    </a:lnTo>
                    <a:lnTo>
                      <a:pt x="3550" y="19"/>
                    </a:lnTo>
                    <a:lnTo>
                      <a:pt x="3365" y="1"/>
                    </a:lnTo>
                    <a:close/>
                  </a:path>
                </a:pathLst>
              </a:custGeom>
              <a:solidFill>
                <a:srgbClr val="0A0A0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6"/>
              <p:cNvSpPr/>
              <p:nvPr/>
            </p:nvSpPr>
            <p:spPr>
              <a:xfrm>
                <a:off x="-820250" y="4124188"/>
                <a:ext cx="309225" cy="21275"/>
              </a:xfrm>
              <a:custGeom>
                <a:rect b="b" l="l" r="r" t="t"/>
                <a:pathLst>
                  <a:path extrusionOk="0" h="851" w="12369">
                    <a:moveTo>
                      <a:pt x="4937" y="0"/>
                    </a:moveTo>
                    <a:lnTo>
                      <a:pt x="3790" y="37"/>
                    </a:lnTo>
                    <a:lnTo>
                      <a:pt x="2737" y="74"/>
                    </a:lnTo>
                    <a:lnTo>
                      <a:pt x="1812" y="130"/>
                    </a:lnTo>
                    <a:lnTo>
                      <a:pt x="1054" y="185"/>
                    </a:lnTo>
                    <a:lnTo>
                      <a:pt x="500" y="259"/>
                    </a:lnTo>
                    <a:lnTo>
                      <a:pt x="278" y="296"/>
                    </a:lnTo>
                    <a:lnTo>
                      <a:pt x="130" y="333"/>
                    </a:lnTo>
                    <a:lnTo>
                      <a:pt x="38" y="388"/>
                    </a:lnTo>
                    <a:lnTo>
                      <a:pt x="19" y="407"/>
                    </a:lnTo>
                    <a:lnTo>
                      <a:pt x="1" y="425"/>
                    </a:lnTo>
                    <a:lnTo>
                      <a:pt x="19" y="444"/>
                    </a:lnTo>
                    <a:lnTo>
                      <a:pt x="38" y="462"/>
                    </a:lnTo>
                    <a:lnTo>
                      <a:pt x="130" y="518"/>
                    </a:lnTo>
                    <a:lnTo>
                      <a:pt x="278" y="555"/>
                    </a:lnTo>
                    <a:lnTo>
                      <a:pt x="500" y="592"/>
                    </a:lnTo>
                    <a:lnTo>
                      <a:pt x="1054" y="666"/>
                    </a:lnTo>
                    <a:lnTo>
                      <a:pt x="1812" y="740"/>
                    </a:lnTo>
                    <a:lnTo>
                      <a:pt x="2737" y="777"/>
                    </a:lnTo>
                    <a:lnTo>
                      <a:pt x="3790" y="832"/>
                    </a:lnTo>
                    <a:lnTo>
                      <a:pt x="4937" y="851"/>
                    </a:lnTo>
                    <a:lnTo>
                      <a:pt x="7432" y="851"/>
                    </a:lnTo>
                    <a:lnTo>
                      <a:pt x="8597" y="832"/>
                    </a:lnTo>
                    <a:lnTo>
                      <a:pt x="9651" y="777"/>
                    </a:lnTo>
                    <a:lnTo>
                      <a:pt x="10557" y="740"/>
                    </a:lnTo>
                    <a:lnTo>
                      <a:pt x="11315" y="666"/>
                    </a:lnTo>
                    <a:lnTo>
                      <a:pt x="11888" y="592"/>
                    </a:lnTo>
                    <a:lnTo>
                      <a:pt x="12091" y="555"/>
                    </a:lnTo>
                    <a:lnTo>
                      <a:pt x="12239" y="518"/>
                    </a:lnTo>
                    <a:lnTo>
                      <a:pt x="12350" y="462"/>
                    </a:lnTo>
                    <a:lnTo>
                      <a:pt x="12368" y="444"/>
                    </a:lnTo>
                    <a:lnTo>
                      <a:pt x="12368" y="425"/>
                    </a:lnTo>
                    <a:lnTo>
                      <a:pt x="12368" y="407"/>
                    </a:lnTo>
                    <a:lnTo>
                      <a:pt x="12350" y="388"/>
                    </a:lnTo>
                    <a:lnTo>
                      <a:pt x="12239" y="333"/>
                    </a:lnTo>
                    <a:lnTo>
                      <a:pt x="12091" y="296"/>
                    </a:lnTo>
                    <a:lnTo>
                      <a:pt x="11888" y="259"/>
                    </a:lnTo>
                    <a:lnTo>
                      <a:pt x="11315" y="185"/>
                    </a:lnTo>
                    <a:lnTo>
                      <a:pt x="10557" y="130"/>
                    </a:lnTo>
                    <a:lnTo>
                      <a:pt x="9651" y="74"/>
                    </a:lnTo>
                    <a:lnTo>
                      <a:pt x="8597" y="37"/>
                    </a:lnTo>
                    <a:lnTo>
                      <a:pt x="74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6"/>
              <p:cNvSpPr/>
              <p:nvPr/>
            </p:nvSpPr>
            <p:spPr>
              <a:xfrm>
                <a:off x="-866925" y="3345413"/>
                <a:ext cx="268075" cy="422450"/>
              </a:xfrm>
              <a:custGeom>
                <a:rect b="b" l="l" r="r" t="t"/>
                <a:pathLst>
                  <a:path extrusionOk="0" h="16898" w="10723">
                    <a:moveTo>
                      <a:pt x="1701" y="8357"/>
                    </a:moveTo>
                    <a:lnTo>
                      <a:pt x="1923" y="8394"/>
                    </a:lnTo>
                    <a:lnTo>
                      <a:pt x="2145" y="8449"/>
                    </a:lnTo>
                    <a:lnTo>
                      <a:pt x="2367" y="8542"/>
                    </a:lnTo>
                    <a:lnTo>
                      <a:pt x="2570" y="8634"/>
                    </a:lnTo>
                    <a:lnTo>
                      <a:pt x="2755" y="8745"/>
                    </a:lnTo>
                    <a:lnTo>
                      <a:pt x="2940" y="8874"/>
                    </a:lnTo>
                    <a:lnTo>
                      <a:pt x="3236" y="9096"/>
                    </a:lnTo>
                    <a:lnTo>
                      <a:pt x="3421" y="9263"/>
                    </a:lnTo>
                    <a:lnTo>
                      <a:pt x="3494" y="9318"/>
                    </a:lnTo>
                    <a:lnTo>
                      <a:pt x="3605" y="9429"/>
                    </a:lnTo>
                    <a:lnTo>
                      <a:pt x="3679" y="9521"/>
                    </a:lnTo>
                    <a:lnTo>
                      <a:pt x="3716" y="9614"/>
                    </a:lnTo>
                    <a:lnTo>
                      <a:pt x="3735" y="9725"/>
                    </a:lnTo>
                    <a:lnTo>
                      <a:pt x="3716" y="9817"/>
                    </a:lnTo>
                    <a:lnTo>
                      <a:pt x="3698" y="9910"/>
                    </a:lnTo>
                    <a:lnTo>
                      <a:pt x="3642" y="10002"/>
                    </a:lnTo>
                    <a:lnTo>
                      <a:pt x="3568" y="10076"/>
                    </a:lnTo>
                    <a:lnTo>
                      <a:pt x="3476" y="10168"/>
                    </a:lnTo>
                    <a:lnTo>
                      <a:pt x="3384" y="10242"/>
                    </a:lnTo>
                    <a:lnTo>
                      <a:pt x="3180" y="10372"/>
                    </a:lnTo>
                    <a:lnTo>
                      <a:pt x="2958" y="10483"/>
                    </a:lnTo>
                    <a:lnTo>
                      <a:pt x="2737" y="10538"/>
                    </a:lnTo>
                    <a:lnTo>
                      <a:pt x="2626" y="10557"/>
                    </a:lnTo>
                    <a:lnTo>
                      <a:pt x="2478" y="10538"/>
                    </a:lnTo>
                    <a:lnTo>
                      <a:pt x="2293" y="10483"/>
                    </a:lnTo>
                    <a:lnTo>
                      <a:pt x="2089" y="10427"/>
                    </a:lnTo>
                    <a:lnTo>
                      <a:pt x="1868" y="10335"/>
                    </a:lnTo>
                    <a:lnTo>
                      <a:pt x="1646" y="10224"/>
                    </a:lnTo>
                    <a:lnTo>
                      <a:pt x="1442" y="10094"/>
                    </a:lnTo>
                    <a:lnTo>
                      <a:pt x="1239" y="9947"/>
                    </a:lnTo>
                    <a:lnTo>
                      <a:pt x="1036" y="9799"/>
                    </a:lnTo>
                    <a:lnTo>
                      <a:pt x="888" y="9632"/>
                    </a:lnTo>
                    <a:lnTo>
                      <a:pt x="758" y="9466"/>
                    </a:lnTo>
                    <a:lnTo>
                      <a:pt x="666" y="9300"/>
                    </a:lnTo>
                    <a:lnTo>
                      <a:pt x="629" y="9207"/>
                    </a:lnTo>
                    <a:lnTo>
                      <a:pt x="629" y="9115"/>
                    </a:lnTo>
                    <a:lnTo>
                      <a:pt x="629" y="9041"/>
                    </a:lnTo>
                    <a:lnTo>
                      <a:pt x="647" y="8948"/>
                    </a:lnTo>
                    <a:lnTo>
                      <a:pt x="666" y="8856"/>
                    </a:lnTo>
                    <a:lnTo>
                      <a:pt x="721" y="8782"/>
                    </a:lnTo>
                    <a:lnTo>
                      <a:pt x="795" y="8689"/>
                    </a:lnTo>
                    <a:lnTo>
                      <a:pt x="869" y="8597"/>
                    </a:lnTo>
                    <a:lnTo>
                      <a:pt x="962" y="8523"/>
                    </a:lnTo>
                    <a:lnTo>
                      <a:pt x="1073" y="8468"/>
                    </a:lnTo>
                    <a:lnTo>
                      <a:pt x="1165" y="8431"/>
                    </a:lnTo>
                    <a:lnTo>
                      <a:pt x="1276" y="8394"/>
                    </a:lnTo>
                    <a:lnTo>
                      <a:pt x="1387" y="8357"/>
                    </a:lnTo>
                    <a:close/>
                    <a:moveTo>
                      <a:pt x="7303" y="13515"/>
                    </a:moveTo>
                    <a:lnTo>
                      <a:pt x="7469" y="13533"/>
                    </a:lnTo>
                    <a:lnTo>
                      <a:pt x="7599" y="13589"/>
                    </a:lnTo>
                    <a:lnTo>
                      <a:pt x="7709" y="13662"/>
                    </a:lnTo>
                    <a:lnTo>
                      <a:pt x="7765" y="13773"/>
                    </a:lnTo>
                    <a:lnTo>
                      <a:pt x="7802" y="13884"/>
                    </a:lnTo>
                    <a:lnTo>
                      <a:pt x="7802" y="14014"/>
                    </a:lnTo>
                    <a:lnTo>
                      <a:pt x="7783" y="14143"/>
                    </a:lnTo>
                    <a:lnTo>
                      <a:pt x="7728" y="14291"/>
                    </a:lnTo>
                    <a:lnTo>
                      <a:pt x="7673" y="14439"/>
                    </a:lnTo>
                    <a:lnTo>
                      <a:pt x="7599" y="14587"/>
                    </a:lnTo>
                    <a:lnTo>
                      <a:pt x="7506" y="14735"/>
                    </a:lnTo>
                    <a:lnTo>
                      <a:pt x="7303" y="14994"/>
                    </a:lnTo>
                    <a:lnTo>
                      <a:pt x="7210" y="15086"/>
                    </a:lnTo>
                    <a:lnTo>
                      <a:pt x="7118" y="15178"/>
                    </a:lnTo>
                    <a:lnTo>
                      <a:pt x="7044" y="15234"/>
                    </a:lnTo>
                    <a:lnTo>
                      <a:pt x="6970" y="15271"/>
                    </a:lnTo>
                    <a:lnTo>
                      <a:pt x="6822" y="15289"/>
                    </a:lnTo>
                    <a:lnTo>
                      <a:pt x="6693" y="15271"/>
                    </a:lnTo>
                    <a:lnTo>
                      <a:pt x="6582" y="15215"/>
                    </a:lnTo>
                    <a:lnTo>
                      <a:pt x="6471" y="15123"/>
                    </a:lnTo>
                    <a:lnTo>
                      <a:pt x="6397" y="15012"/>
                    </a:lnTo>
                    <a:lnTo>
                      <a:pt x="6360" y="14938"/>
                    </a:lnTo>
                    <a:lnTo>
                      <a:pt x="6341" y="14864"/>
                    </a:lnTo>
                    <a:lnTo>
                      <a:pt x="6341" y="14790"/>
                    </a:lnTo>
                    <a:lnTo>
                      <a:pt x="6341" y="14716"/>
                    </a:lnTo>
                    <a:lnTo>
                      <a:pt x="6378" y="14624"/>
                    </a:lnTo>
                    <a:lnTo>
                      <a:pt x="6397" y="14531"/>
                    </a:lnTo>
                    <a:lnTo>
                      <a:pt x="6452" y="14346"/>
                    </a:lnTo>
                    <a:lnTo>
                      <a:pt x="6508" y="14162"/>
                    </a:lnTo>
                    <a:lnTo>
                      <a:pt x="6600" y="13958"/>
                    </a:lnTo>
                    <a:lnTo>
                      <a:pt x="6674" y="13866"/>
                    </a:lnTo>
                    <a:lnTo>
                      <a:pt x="6748" y="13755"/>
                    </a:lnTo>
                    <a:lnTo>
                      <a:pt x="6841" y="13681"/>
                    </a:lnTo>
                    <a:lnTo>
                      <a:pt x="6933" y="13607"/>
                    </a:lnTo>
                    <a:lnTo>
                      <a:pt x="7044" y="13552"/>
                    </a:lnTo>
                    <a:lnTo>
                      <a:pt x="7173" y="13533"/>
                    </a:lnTo>
                    <a:lnTo>
                      <a:pt x="7303" y="13515"/>
                    </a:lnTo>
                    <a:close/>
                    <a:moveTo>
                      <a:pt x="3901" y="1"/>
                    </a:moveTo>
                    <a:lnTo>
                      <a:pt x="3790" y="130"/>
                    </a:lnTo>
                    <a:lnTo>
                      <a:pt x="3531" y="537"/>
                    </a:lnTo>
                    <a:lnTo>
                      <a:pt x="3125" y="1165"/>
                    </a:lnTo>
                    <a:lnTo>
                      <a:pt x="2644" y="1997"/>
                    </a:lnTo>
                    <a:lnTo>
                      <a:pt x="2977" y="2404"/>
                    </a:lnTo>
                    <a:lnTo>
                      <a:pt x="3291" y="2811"/>
                    </a:lnTo>
                    <a:lnTo>
                      <a:pt x="3587" y="3217"/>
                    </a:lnTo>
                    <a:lnTo>
                      <a:pt x="3827" y="3606"/>
                    </a:lnTo>
                    <a:lnTo>
                      <a:pt x="4012" y="3957"/>
                    </a:lnTo>
                    <a:lnTo>
                      <a:pt x="4086" y="4123"/>
                    </a:lnTo>
                    <a:lnTo>
                      <a:pt x="4142" y="4271"/>
                    </a:lnTo>
                    <a:lnTo>
                      <a:pt x="4160" y="4400"/>
                    </a:lnTo>
                    <a:lnTo>
                      <a:pt x="4160" y="4511"/>
                    </a:lnTo>
                    <a:lnTo>
                      <a:pt x="4142" y="4604"/>
                    </a:lnTo>
                    <a:lnTo>
                      <a:pt x="4086" y="4678"/>
                    </a:lnTo>
                    <a:lnTo>
                      <a:pt x="4012" y="4715"/>
                    </a:lnTo>
                    <a:lnTo>
                      <a:pt x="3938" y="4733"/>
                    </a:lnTo>
                    <a:lnTo>
                      <a:pt x="3864" y="4715"/>
                    </a:lnTo>
                    <a:lnTo>
                      <a:pt x="3753" y="4696"/>
                    </a:lnTo>
                    <a:lnTo>
                      <a:pt x="3642" y="4641"/>
                    </a:lnTo>
                    <a:lnTo>
                      <a:pt x="3531" y="4585"/>
                    </a:lnTo>
                    <a:lnTo>
                      <a:pt x="3254" y="4419"/>
                    </a:lnTo>
                    <a:lnTo>
                      <a:pt x="2958" y="4197"/>
                    </a:lnTo>
                    <a:lnTo>
                      <a:pt x="2644" y="3920"/>
                    </a:lnTo>
                    <a:lnTo>
                      <a:pt x="2311" y="3624"/>
                    </a:lnTo>
                    <a:lnTo>
                      <a:pt x="1979" y="3291"/>
                    </a:lnTo>
                    <a:lnTo>
                      <a:pt x="1646" y="3975"/>
                    </a:lnTo>
                    <a:lnTo>
                      <a:pt x="1332" y="4696"/>
                    </a:lnTo>
                    <a:lnTo>
                      <a:pt x="1036" y="5473"/>
                    </a:lnTo>
                    <a:lnTo>
                      <a:pt x="758" y="6286"/>
                    </a:lnTo>
                    <a:lnTo>
                      <a:pt x="500" y="7118"/>
                    </a:lnTo>
                    <a:lnTo>
                      <a:pt x="389" y="7543"/>
                    </a:lnTo>
                    <a:lnTo>
                      <a:pt x="296" y="7968"/>
                    </a:lnTo>
                    <a:lnTo>
                      <a:pt x="204" y="8412"/>
                    </a:lnTo>
                    <a:lnTo>
                      <a:pt x="130" y="8856"/>
                    </a:lnTo>
                    <a:lnTo>
                      <a:pt x="74" y="9300"/>
                    </a:lnTo>
                    <a:lnTo>
                      <a:pt x="19" y="9743"/>
                    </a:lnTo>
                    <a:lnTo>
                      <a:pt x="0" y="10205"/>
                    </a:lnTo>
                    <a:lnTo>
                      <a:pt x="0" y="10649"/>
                    </a:lnTo>
                    <a:lnTo>
                      <a:pt x="56" y="11093"/>
                    </a:lnTo>
                    <a:lnTo>
                      <a:pt x="130" y="11499"/>
                    </a:lnTo>
                    <a:lnTo>
                      <a:pt x="259" y="11906"/>
                    </a:lnTo>
                    <a:lnTo>
                      <a:pt x="389" y="12294"/>
                    </a:lnTo>
                    <a:lnTo>
                      <a:pt x="555" y="12646"/>
                    </a:lnTo>
                    <a:lnTo>
                      <a:pt x="758" y="12997"/>
                    </a:lnTo>
                    <a:lnTo>
                      <a:pt x="962" y="13330"/>
                    </a:lnTo>
                    <a:lnTo>
                      <a:pt x="1202" y="13644"/>
                    </a:lnTo>
                    <a:lnTo>
                      <a:pt x="1442" y="13958"/>
                    </a:lnTo>
                    <a:lnTo>
                      <a:pt x="1701" y="14236"/>
                    </a:lnTo>
                    <a:lnTo>
                      <a:pt x="1979" y="14513"/>
                    </a:lnTo>
                    <a:lnTo>
                      <a:pt x="2256" y="14753"/>
                    </a:lnTo>
                    <a:lnTo>
                      <a:pt x="2552" y="14994"/>
                    </a:lnTo>
                    <a:lnTo>
                      <a:pt x="2829" y="15215"/>
                    </a:lnTo>
                    <a:lnTo>
                      <a:pt x="3125" y="15437"/>
                    </a:lnTo>
                    <a:lnTo>
                      <a:pt x="3421" y="15622"/>
                    </a:lnTo>
                    <a:lnTo>
                      <a:pt x="3994" y="15973"/>
                    </a:lnTo>
                    <a:lnTo>
                      <a:pt x="4530" y="16251"/>
                    </a:lnTo>
                    <a:lnTo>
                      <a:pt x="5010" y="16491"/>
                    </a:lnTo>
                    <a:lnTo>
                      <a:pt x="5417" y="16676"/>
                    </a:lnTo>
                    <a:lnTo>
                      <a:pt x="5731" y="16787"/>
                    </a:lnTo>
                    <a:lnTo>
                      <a:pt x="6009" y="16898"/>
                    </a:lnTo>
                    <a:lnTo>
                      <a:pt x="6212" y="16768"/>
                    </a:lnTo>
                    <a:lnTo>
                      <a:pt x="6748" y="16399"/>
                    </a:lnTo>
                    <a:lnTo>
                      <a:pt x="7099" y="16121"/>
                    </a:lnTo>
                    <a:lnTo>
                      <a:pt x="7506" y="15788"/>
                    </a:lnTo>
                    <a:lnTo>
                      <a:pt x="7931" y="15400"/>
                    </a:lnTo>
                    <a:lnTo>
                      <a:pt x="8375" y="14975"/>
                    </a:lnTo>
                    <a:lnTo>
                      <a:pt x="8819" y="14494"/>
                    </a:lnTo>
                    <a:lnTo>
                      <a:pt x="9022" y="14236"/>
                    </a:lnTo>
                    <a:lnTo>
                      <a:pt x="9244" y="13977"/>
                    </a:lnTo>
                    <a:lnTo>
                      <a:pt x="9447" y="13699"/>
                    </a:lnTo>
                    <a:lnTo>
                      <a:pt x="9632" y="13404"/>
                    </a:lnTo>
                    <a:lnTo>
                      <a:pt x="9817" y="13108"/>
                    </a:lnTo>
                    <a:lnTo>
                      <a:pt x="10002" y="12794"/>
                    </a:lnTo>
                    <a:lnTo>
                      <a:pt x="10150" y="12479"/>
                    </a:lnTo>
                    <a:lnTo>
                      <a:pt x="10298" y="12147"/>
                    </a:lnTo>
                    <a:lnTo>
                      <a:pt x="10427" y="11814"/>
                    </a:lnTo>
                    <a:lnTo>
                      <a:pt x="10520" y="11463"/>
                    </a:lnTo>
                    <a:lnTo>
                      <a:pt x="10612" y="11111"/>
                    </a:lnTo>
                    <a:lnTo>
                      <a:pt x="10667" y="10742"/>
                    </a:lnTo>
                    <a:lnTo>
                      <a:pt x="10723" y="10372"/>
                    </a:lnTo>
                    <a:lnTo>
                      <a:pt x="10723" y="9984"/>
                    </a:lnTo>
                    <a:lnTo>
                      <a:pt x="10298" y="10464"/>
                    </a:lnTo>
                    <a:lnTo>
                      <a:pt x="9854" y="10945"/>
                    </a:lnTo>
                    <a:lnTo>
                      <a:pt x="9410" y="11389"/>
                    </a:lnTo>
                    <a:lnTo>
                      <a:pt x="8967" y="11795"/>
                    </a:lnTo>
                    <a:lnTo>
                      <a:pt x="8763" y="11962"/>
                    </a:lnTo>
                    <a:lnTo>
                      <a:pt x="8560" y="12110"/>
                    </a:lnTo>
                    <a:lnTo>
                      <a:pt x="8375" y="12220"/>
                    </a:lnTo>
                    <a:lnTo>
                      <a:pt x="8209" y="12331"/>
                    </a:lnTo>
                    <a:lnTo>
                      <a:pt x="8042" y="12387"/>
                    </a:lnTo>
                    <a:lnTo>
                      <a:pt x="7894" y="12405"/>
                    </a:lnTo>
                    <a:lnTo>
                      <a:pt x="7783" y="12405"/>
                    </a:lnTo>
                    <a:lnTo>
                      <a:pt x="7728" y="12387"/>
                    </a:lnTo>
                    <a:lnTo>
                      <a:pt x="7673" y="12350"/>
                    </a:lnTo>
                    <a:lnTo>
                      <a:pt x="7636" y="12313"/>
                    </a:lnTo>
                    <a:lnTo>
                      <a:pt x="7617" y="12257"/>
                    </a:lnTo>
                    <a:lnTo>
                      <a:pt x="7599" y="12184"/>
                    </a:lnTo>
                    <a:lnTo>
                      <a:pt x="7599" y="12110"/>
                    </a:lnTo>
                    <a:lnTo>
                      <a:pt x="7617" y="11925"/>
                    </a:lnTo>
                    <a:lnTo>
                      <a:pt x="7673" y="11684"/>
                    </a:lnTo>
                    <a:lnTo>
                      <a:pt x="7765" y="11426"/>
                    </a:lnTo>
                    <a:lnTo>
                      <a:pt x="7876" y="11130"/>
                    </a:lnTo>
                    <a:lnTo>
                      <a:pt x="8024" y="10797"/>
                    </a:lnTo>
                    <a:lnTo>
                      <a:pt x="8190" y="10446"/>
                    </a:lnTo>
                    <a:lnTo>
                      <a:pt x="8597" y="9706"/>
                    </a:lnTo>
                    <a:lnTo>
                      <a:pt x="9059" y="8893"/>
                    </a:lnTo>
                    <a:lnTo>
                      <a:pt x="9558" y="8079"/>
                    </a:lnTo>
                    <a:lnTo>
                      <a:pt x="10076" y="7284"/>
                    </a:lnTo>
                    <a:lnTo>
                      <a:pt x="9872" y="6822"/>
                    </a:lnTo>
                    <a:lnTo>
                      <a:pt x="9651" y="6397"/>
                    </a:lnTo>
                    <a:lnTo>
                      <a:pt x="9410" y="5972"/>
                    </a:lnTo>
                    <a:lnTo>
                      <a:pt x="9170" y="5547"/>
                    </a:lnTo>
                    <a:lnTo>
                      <a:pt x="8930" y="5158"/>
                    </a:lnTo>
                    <a:lnTo>
                      <a:pt x="8671" y="4770"/>
                    </a:lnTo>
                    <a:lnTo>
                      <a:pt x="8394" y="4400"/>
                    </a:lnTo>
                    <a:lnTo>
                      <a:pt x="8135" y="4031"/>
                    </a:lnTo>
                    <a:lnTo>
                      <a:pt x="7894" y="4456"/>
                    </a:lnTo>
                    <a:lnTo>
                      <a:pt x="7654" y="4863"/>
                    </a:lnTo>
                    <a:lnTo>
                      <a:pt x="7395" y="5232"/>
                    </a:lnTo>
                    <a:lnTo>
                      <a:pt x="7155" y="5565"/>
                    </a:lnTo>
                    <a:lnTo>
                      <a:pt x="6933" y="5824"/>
                    </a:lnTo>
                    <a:lnTo>
                      <a:pt x="6822" y="5935"/>
                    </a:lnTo>
                    <a:lnTo>
                      <a:pt x="6711" y="6027"/>
                    </a:lnTo>
                    <a:lnTo>
                      <a:pt x="6619" y="6083"/>
                    </a:lnTo>
                    <a:lnTo>
                      <a:pt x="6508" y="6120"/>
                    </a:lnTo>
                    <a:lnTo>
                      <a:pt x="6434" y="6120"/>
                    </a:lnTo>
                    <a:lnTo>
                      <a:pt x="6341" y="6101"/>
                    </a:lnTo>
                    <a:lnTo>
                      <a:pt x="6286" y="6046"/>
                    </a:lnTo>
                    <a:lnTo>
                      <a:pt x="6231" y="5953"/>
                    </a:lnTo>
                    <a:lnTo>
                      <a:pt x="6212" y="5842"/>
                    </a:lnTo>
                    <a:lnTo>
                      <a:pt x="6212" y="5713"/>
                    </a:lnTo>
                    <a:lnTo>
                      <a:pt x="6212" y="5547"/>
                    </a:lnTo>
                    <a:lnTo>
                      <a:pt x="6249" y="5362"/>
                    </a:lnTo>
                    <a:lnTo>
                      <a:pt x="6360" y="4937"/>
                    </a:lnTo>
                    <a:lnTo>
                      <a:pt x="6508" y="4474"/>
                    </a:lnTo>
                    <a:lnTo>
                      <a:pt x="6711" y="3957"/>
                    </a:lnTo>
                    <a:lnTo>
                      <a:pt x="6933" y="3421"/>
                    </a:lnTo>
                    <a:lnTo>
                      <a:pt x="7155" y="2885"/>
                    </a:lnTo>
                    <a:lnTo>
                      <a:pt x="6545" y="2219"/>
                    </a:lnTo>
                    <a:lnTo>
                      <a:pt x="5953" y="1646"/>
                    </a:lnTo>
                    <a:lnTo>
                      <a:pt x="5399" y="1147"/>
                    </a:lnTo>
                    <a:lnTo>
                      <a:pt x="4899" y="740"/>
                    </a:lnTo>
                    <a:lnTo>
                      <a:pt x="4493" y="426"/>
                    </a:lnTo>
                    <a:lnTo>
                      <a:pt x="4178" y="185"/>
                    </a:lnTo>
                    <a:lnTo>
                      <a:pt x="39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6"/>
              <p:cNvSpPr/>
              <p:nvPr/>
            </p:nvSpPr>
            <p:spPr>
              <a:xfrm>
                <a:off x="-750000" y="3510413"/>
                <a:ext cx="146525" cy="623500"/>
              </a:xfrm>
              <a:custGeom>
                <a:rect b="b" l="l" r="r" t="t"/>
                <a:pathLst>
                  <a:path extrusionOk="0" h="24940" w="5861">
                    <a:moveTo>
                      <a:pt x="204" y="0"/>
                    </a:moveTo>
                    <a:lnTo>
                      <a:pt x="149" y="37"/>
                    </a:lnTo>
                    <a:lnTo>
                      <a:pt x="112" y="74"/>
                    </a:lnTo>
                    <a:lnTo>
                      <a:pt x="75" y="148"/>
                    </a:lnTo>
                    <a:lnTo>
                      <a:pt x="38" y="592"/>
                    </a:lnTo>
                    <a:lnTo>
                      <a:pt x="19" y="1054"/>
                    </a:lnTo>
                    <a:lnTo>
                      <a:pt x="1" y="1516"/>
                    </a:lnTo>
                    <a:lnTo>
                      <a:pt x="19" y="1960"/>
                    </a:lnTo>
                    <a:lnTo>
                      <a:pt x="75" y="2884"/>
                    </a:lnTo>
                    <a:lnTo>
                      <a:pt x="149" y="3790"/>
                    </a:lnTo>
                    <a:lnTo>
                      <a:pt x="296" y="5084"/>
                    </a:lnTo>
                    <a:lnTo>
                      <a:pt x="463" y="6360"/>
                    </a:lnTo>
                    <a:lnTo>
                      <a:pt x="666" y="7654"/>
                    </a:lnTo>
                    <a:lnTo>
                      <a:pt x="888" y="8930"/>
                    </a:lnTo>
                    <a:lnTo>
                      <a:pt x="1165" y="10353"/>
                    </a:lnTo>
                    <a:lnTo>
                      <a:pt x="1443" y="11777"/>
                    </a:lnTo>
                    <a:lnTo>
                      <a:pt x="1757" y="13182"/>
                    </a:lnTo>
                    <a:lnTo>
                      <a:pt x="2090" y="14605"/>
                    </a:lnTo>
                    <a:lnTo>
                      <a:pt x="2441" y="16010"/>
                    </a:lnTo>
                    <a:lnTo>
                      <a:pt x="2829" y="17415"/>
                    </a:lnTo>
                    <a:lnTo>
                      <a:pt x="3236" y="18802"/>
                    </a:lnTo>
                    <a:lnTo>
                      <a:pt x="3680" y="20188"/>
                    </a:lnTo>
                    <a:lnTo>
                      <a:pt x="4068" y="21371"/>
                    </a:lnTo>
                    <a:lnTo>
                      <a:pt x="4290" y="21981"/>
                    </a:lnTo>
                    <a:lnTo>
                      <a:pt x="4511" y="22573"/>
                    </a:lnTo>
                    <a:lnTo>
                      <a:pt x="4752" y="23146"/>
                    </a:lnTo>
                    <a:lnTo>
                      <a:pt x="4992" y="23738"/>
                    </a:lnTo>
                    <a:lnTo>
                      <a:pt x="5269" y="24311"/>
                    </a:lnTo>
                    <a:lnTo>
                      <a:pt x="5565" y="24865"/>
                    </a:lnTo>
                    <a:lnTo>
                      <a:pt x="5602" y="24921"/>
                    </a:lnTo>
                    <a:lnTo>
                      <a:pt x="5658" y="24939"/>
                    </a:lnTo>
                    <a:lnTo>
                      <a:pt x="5713" y="24939"/>
                    </a:lnTo>
                    <a:lnTo>
                      <a:pt x="5769" y="24921"/>
                    </a:lnTo>
                    <a:lnTo>
                      <a:pt x="5806" y="24884"/>
                    </a:lnTo>
                    <a:lnTo>
                      <a:pt x="5843" y="24828"/>
                    </a:lnTo>
                    <a:lnTo>
                      <a:pt x="5861" y="24773"/>
                    </a:lnTo>
                    <a:lnTo>
                      <a:pt x="5824" y="24699"/>
                    </a:lnTo>
                    <a:lnTo>
                      <a:pt x="5584" y="24218"/>
                    </a:lnTo>
                    <a:lnTo>
                      <a:pt x="5343" y="23719"/>
                    </a:lnTo>
                    <a:lnTo>
                      <a:pt x="5122" y="23202"/>
                    </a:lnTo>
                    <a:lnTo>
                      <a:pt x="4900" y="22684"/>
                    </a:lnTo>
                    <a:lnTo>
                      <a:pt x="4511" y="21649"/>
                    </a:lnTo>
                    <a:lnTo>
                      <a:pt x="4142" y="20613"/>
                    </a:lnTo>
                    <a:lnTo>
                      <a:pt x="3717" y="19301"/>
                    </a:lnTo>
                    <a:lnTo>
                      <a:pt x="3328" y="17970"/>
                    </a:lnTo>
                    <a:lnTo>
                      <a:pt x="2959" y="16657"/>
                    </a:lnTo>
                    <a:lnTo>
                      <a:pt x="2607" y="15326"/>
                    </a:lnTo>
                    <a:lnTo>
                      <a:pt x="2275" y="13958"/>
                    </a:lnTo>
                    <a:lnTo>
                      <a:pt x="1960" y="12590"/>
                    </a:lnTo>
                    <a:lnTo>
                      <a:pt x="1664" y="11222"/>
                    </a:lnTo>
                    <a:lnTo>
                      <a:pt x="1369" y="9854"/>
                    </a:lnTo>
                    <a:lnTo>
                      <a:pt x="1128" y="8467"/>
                    </a:lnTo>
                    <a:lnTo>
                      <a:pt x="888" y="7081"/>
                    </a:lnTo>
                    <a:lnTo>
                      <a:pt x="703" y="5694"/>
                    </a:lnTo>
                    <a:lnTo>
                      <a:pt x="518" y="4308"/>
                    </a:lnTo>
                    <a:lnTo>
                      <a:pt x="426" y="3273"/>
                    </a:lnTo>
                    <a:lnTo>
                      <a:pt x="370" y="2755"/>
                    </a:lnTo>
                    <a:lnTo>
                      <a:pt x="352" y="2219"/>
                    </a:lnTo>
                    <a:lnTo>
                      <a:pt x="333" y="1701"/>
                    </a:lnTo>
                    <a:lnTo>
                      <a:pt x="333" y="1184"/>
                    </a:lnTo>
                    <a:lnTo>
                      <a:pt x="352" y="666"/>
                    </a:lnTo>
                    <a:lnTo>
                      <a:pt x="407" y="148"/>
                    </a:lnTo>
                    <a:lnTo>
                      <a:pt x="389" y="74"/>
                    </a:lnTo>
                    <a:lnTo>
                      <a:pt x="370" y="37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6"/>
              <p:cNvSpPr/>
              <p:nvPr/>
            </p:nvSpPr>
            <p:spPr>
              <a:xfrm>
                <a:off x="-951500" y="3698988"/>
                <a:ext cx="277325" cy="373000"/>
              </a:xfrm>
              <a:custGeom>
                <a:rect b="b" l="l" r="r" t="t"/>
                <a:pathLst>
                  <a:path extrusionOk="0" h="14920" w="11093">
                    <a:moveTo>
                      <a:pt x="2385" y="8504"/>
                    </a:moveTo>
                    <a:lnTo>
                      <a:pt x="2607" y="8523"/>
                    </a:lnTo>
                    <a:lnTo>
                      <a:pt x="2829" y="8560"/>
                    </a:lnTo>
                    <a:lnTo>
                      <a:pt x="3032" y="8597"/>
                    </a:lnTo>
                    <a:lnTo>
                      <a:pt x="3402" y="8689"/>
                    </a:lnTo>
                    <a:lnTo>
                      <a:pt x="3642" y="8781"/>
                    </a:lnTo>
                    <a:lnTo>
                      <a:pt x="3735" y="8818"/>
                    </a:lnTo>
                    <a:lnTo>
                      <a:pt x="3864" y="8874"/>
                    </a:lnTo>
                    <a:lnTo>
                      <a:pt x="3975" y="8929"/>
                    </a:lnTo>
                    <a:lnTo>
                      <a:pt x="4049" y="9003"/>
                    </a:lnTo>
                    <a:lnTo>
                      <a:pt x="4104" y="9096"/>
                    </a:lnTo>
                    <a:lnTo>
                      <a:pt x="4123" y="9188"/>
                    </a:lnTo>
                    <a:lnTo>
                      <a:pt x="4123" y="9281"/>
                    </a:lnTo>
                    <a:lnTo>
                      <a:pt x="4104" y="9392"/>
                    </a:lnTo>
                    <a:lnTo>
                      <a:pt x="4067" y="9502"/>
                    </a:lnTo>
                    <a:lnTo>
                      <a:pt x="4030" y="9613"/>
                    </a:lnTo>
                    <a:lnTo>
                      <a:pt x="3975" y="9706"/>
                    </a:lnTo>
                    <a:lnTo>
                      <a:pt x="3827" y="9909"/>
                    </a:lnTo>
                    <a:lnTo>
                      <a:pt x="3661" y="10094"/>
                    </a:lnTo>
                    <a:lnTo>
                      <a:pt x="3476" y="10223"/>
                    </a:lnTo>
                    <a:lnTo>
                      <a:pt x="3383" y="10279"/>
                    </a:lnTo>
                    <a:lnTo>
                      <a:pt x="3217" y="10316"/>
                    </a:lnTo>
                    <a:lnTo>
                      <a:pt x="3032" y="10353"/>
                    </a:lnTo>
                    <a:lnTo>
                      <a:pt x="2589" y="10353"/>
                    </a:lnTo>
                    <a:lnTo>
                      <a:pt x="2348" y="10334"/>
                    </a:lnTo>
                    <a:lnTo>
                      <a:pt x="2108" y="10297"/>
                    </a:lnTo>
                    <a:lnTo>
                      <a:pt x="1849" y="10242"/>
                    </a:lnTo>
                    <a:lnTo>
                      <a:pt x="1627" y="10168"/>
                    </a:lnTo>
                    <a:lnTo>
                      <a:pt x="1424" y="10076"/>
                    </a:lnTo>
                    <a:lnTo>
                      <a:pt x="1239" y="9965"/>
                    </a:lnTo>
                    <a:lnTo>
                      <a:pt x="1091" y="9854"/>
                    </a:lnTo>
                    <a:lnTo>
                      <a:pt x="1036" y="9780"/>
                    </a:lnTo>
                    <a:lnTo>
                      <a:pt x="980" y="9706"/>
                    </a:lnTo>
                    <a:lnTo>
                      <a:pt x="962" y="9613"/>
                    </a:lnTo>
                    <a:lnTo>
                      <a:pt x="943" y="9521"/>
                    </a:lnTo>
                    <a:lnTo>
                      <a:pt x="925" y="9428"/>
                    </a:lnTo>
                    <a:lnTo>
                      <a:pt x="943" y="9336"/>
                    </a:lnTo>
                    <a:lnTo>
                      <a:pt x="980" y="9244"/>
                    </a:lnTo>
                    <a:lnTo>
                      <a:pt x="1017" y="9133"/>
                    </a:lnTo>
                    <a:lnTo>
                      <a:pt x="1091" y="9022"/>
                    </a:lnTo>
                    <a:lnTo>
                      <a:pt x="1165" y="8929"/>
                    </a:lnTo>
                    <a:lnTo>
                      <a:pt x="1239" y="8837"/>
                    </a:lnTo>
                    <a:lnTo>
                      <a:pt x="1313" y="8781"/>
                    </a:lnTo>
                    <a:lnTo>
                      <a:pt x="1498" y="8652"/>
                    </a:lnTo>
                    <a:lnTo>
                      <a:pt x="1701" y="8578"/>
                    </a:lnTo>
                    <a:lnTo>
                      <a:pt x="1923" y="8523"/>
                    </a:lnTo>
                    <a:lnTo>
                      <a:pt x="2145" y="8504"/>
                    </a:lnTo>
                    <a:close/>
                    <a:moveTo>
                      <a:pt x="9133" y="11259"/>
                    </a:moveTo>
                    <a:lnTo>
                      <a:pt x="9244" y="11277"/>
                    </a:lnTo>
                    <a:lnTo>
                      <a:pt x="9355" y="11351"/>
                    </a:lnTo>
                    <a:lnTo>
                      <a:pt x="9410" y="11444"/>
                    </a:lnTo>
                    <a:lnTo>
                      <a:pt x="9466" y="11573"/>
                    </a:lnTo>
                    <a:lnTo>
                      <a:pt x="9503" y="11702"/>
                    </a:lnTo>
                    <a:lnTo>
                      <a:pt x="9503" y="11850"/>
                    </a:lnTo>
                    <a:lnTo>
                      <a:pt x="9503" y="12017"/>
                    </a:lnTo>
                    <a:lnTo>
                      <a:pt x="9484" y="12183"/>
                    </a:lnTo>
                    <a:lnTo>
                      <a:pt x="9466" y="12349"/>
                    </a:lnTo>
                    <a:lnTo>
                      <a:pt x="9373" y="12664"/>
                    </a:lnTo>
                    <a:lnTo>
                      <a:pt x="9318" y="12793"/>
                    </a:lnTo>
                    <a:lnTo>
                      <a:pt x="9262" y="12904"/>
                    </a:lnTo>
                    <a:lnTo>
                      <a:pt x="9207" y="12996"/>
                    </a:lnTo>
                    <a:lnTo>
                      <a:pt x="9151" y="13052"/>
                    </a:lnTo>
                    <a:lnTo>
                      <a:pt x="9040" y="13107"/>
                    </a:lnTo>
                    <a:lnTo>
                      <a:pt x="8911" y="13144"/>
                    </a:lnTo>
                    <a:lnTo>
                      <a:pt x="8782" y="13144"/>
                    </a:lnTo>
                    <a:lnTo>
                      <a:pt x="8652" y="13107"/>
                    </a:lnTo>
                    <a:lnTo>
                      <a:pt x="8523" y="13015"/>
                    </a:lnTo>
                    <a:lnTo>
                      <a:pt x="8486" y="12978"/>
                    </a:lnTo>
                    <a:lnTo>
                      <a:pt x="8430" y="12904"/>
                    </a:lnTo>
                    <a:lnTo>
                      <a:pt x="8412" y="12849"/>
                    </a:lnTo>
                    <a:lnTo>
                      <a:pt x="8375" y="12756"/>
                    </a:lnTo>
                    <a:lnTo>
                      <a:pt x="8356" y="12664"/>
                    </a:lnTo>
                    <a:lnTo>
                      <a:pt x="8356" y="12571"/>
                    </a:lnTo>
                    <a:lnTo>
                      <a:pt x="8338" y="12386"/>
                    </a:lnTo>
                    <a:lnTo>
                      <a:pt x="8319" y="12183"/>
                    </a:lnTo>
                    <a:lnTo>
                      <a:pt x="8338" y="11961"/>
                    </a:lnTo>
                    <a:lnTo>
                      <a:pt x="8356" y="11850"/>
                    </a:lnTo>
                    <a:lnTo>
                      <a:pt x="8393" y="11739"/>
                    </a:lnTo>
                    <a:lnTo>
                      <a:pt x="8449" y="11628"/>
                    </a:lnTo>
                    <a:lnTo>
                      <a:pt x="8504" y="11518"/>
                    </a:lnTo>
                    <a:lnTo>
                      <a:pt x="8597" y="11425"/>
                    </a:lnTo>
                    <a:lnTo>
                      <a:pt x="8689" y="11351"/>
                    </a:lnTo>
                    <a:lnTo>
                      <a:pt x="8819" y="11296"/>
                    </a:lnTo>
                    <a:lnTo>
                      <a:pt x="8985" y="11259"/>
                    </a:lnTo>
                    <a:close/>
                    <a:moveTo>
                      <a:pt x="629" y="0"/>
                    </a:moveTo>
                    <a:lnTo>
                      <a:pt x="592" y="167"/>
                    </a:lnTo>
                    <a:lnTo>
                      <a:pt x="499" y="647"/>
                    </a:lnTo>
                    <a:lnTo>
                      <a:pt x="352" y="1368"/>
                    </a:lnTo>
                    <a:lnTo>
                      <a:pt x="222" y="2329"/>
                    </a:lnTo>
                    <a:lnTo>
                      <a:pt x="666" y="2588"/>
                    </a:lnTo>
                    <a:lnTo>
                      <a:pt x="1110" y="2847"/>
                    </a:lnTo>
                    <a:lnTo>
                      <a:pt x="1535" y="3124"/>
                    </a:lnTo>
                    <a:lnTo>
                      <a:pt x="1904" y="3383"/>
                    </a:lnTo>
                    <a:lnTo>
                      <a:pt x="2219" y="3642"/>
                    </a:lnTo>
                    <a:lnTo>
                      <a:pt x="2348" y="3771"/>
                    </a:lnTo>
                    <a:lnTo>
                      <a:pt x="2441" y="3882"/>
                    </a:lnTo>
                    <a:lnTo>
                      <a:pt x="2515" y="3993"/>
                    </a:lnTo>
                    <a:lnTo>
                      <a:pt x="2552" y="4104"/>
                    </a:lnTo>
                    <a:lnTo>
                      <a:pt x="2570" y="4197"/>
                    </a:lnTo>
                    <a:lnTo>
                      <a:pt x="2552" y="4289"/>
                    </a:lnTo>
                    <a:lnTo>
                      <a:pt x="2496" y="4345"/>
                    </a:lnTo>
                    <a:lnTo>
                      <a:pt x="2441" y="4382"/>
                    </a:lnTo>
                    <a:lnTo>
                      <a:pt x="2348" y="4400"/>
                    </a:lnTo>
                    <a:lnTo>
                      <a:pt x="2256" y="4419"/>
                    </a:lnTo>
                    <a:lnTo>
                      <a:pt x="2126" y="4419"/>
                    </a:lnTo>
                    <a:lnTo>
                      <a:pt x="1997" y="4400"/>
                    </a:lnTo>
                    <a:lnTo>
                      <a:pt x="1683" y="4345"/>
                    </a:lnTo>
                    <a:lnTo>
                      <a:pt x="1331" y="4252"/>
                    </a:lnTo>
                    <a:lnTo>
                      <a:pt x="943" y="4123"/>
                    </a:lnTo>
                    <a:lnTo>
                      <a:pt x="518" y="3956"/>
                    </a:lnTo>
                    <a:lnTo>
                      <a:pt x="74" y="3771"/>
                    </a:lnTo>
                    <a:lnTo>
                      <a:pt x="19" y="4529"/>
                    </a:lnTo>
                    <a:lnTo>
                      <a:pt x="0" y="5324"/>
                    </a:lnTo>
                    <a:lnTo>
                      <a:pt x="19" y="6156"/>
                    </a:lnTo>
                    <a:lnTo>
                      <a:pt x="56" y="7007"/>
                    </a:lnTo>
                    <a:lnTo>
                      <a:pt x="130" y="7876"/>
                    </a:lnTo>
                    <a:lnTo>
                      <a:pt x="185" y="8319"/>
                    </a:lnTo>
                    <a:lnTo>
                      <a:pt x="259" y="8744"/>
                    </a:lnTo>
                    <a:lnTo>
                      <a:pt x="333" y="9188"/>
                    </a:lnTo>
                    <a:lnTo>
                      <a:pt x="426" y="9632"/>
                    </a:lnTo>
                    <a:lnTo>
                      <a:pt x="536" y="10057"/>
                    </a:lnTo>
                    <a:lnTo>
                      <a:pt x="647" y="10501"/>
                    </a:lnTo>
                    <a:lnTo>
                      <a:pt x="795" y="10944"/>
                    </a:lnTo>
                    <a:lnTo>
                      <a:pt x="980" y="11351"/>
                    </a:lnTo>
                    <a:lnTo>
                      <a:pt x="1184" y="11739"/>
                    </a:lnTo>
                    <a:lnTo>
                      <a:pt x="1424" y="12091"/>
                    </a:lnTo>
                    <a:lnTo>
                      <a:pt x="1664" y="12423"/>
                    </a:lnTo>
                    <a:lnTo>
                      <a:pt x="1941" y="12719"/>
                    </a:lnTo>
                    <a:lnTo>
                      <a:pt x="2237" y="12996"/>
                    </a:lnTo>
                    <a:lnTo>
                      <a:pt x="2552" y="13255"/>
                    </a:lnTo>
                    <a:lnTo>
                      <a:pt x="2866" y="13477"/>
                    </a:lnTo>
                    <a:lnTo>
                      <a:pt x="3199" y="13680"/>
                    </a:lnTo>
                    <a:lnTo>
                      <a:pt x="3531" y="13884"/>
                    </a:lnTo>
                    <a:lnTo>
                      <a:pt x="3883" y="14050"/>
                    </a:lnTo>
                    <a:lnTo>
                      <a:pt x="4234" y="14198"/>
                    </a:lnTo>
                    <a:lnTo>
                      <a:pt x="4604" y="14328"/>
                    </a:lnTo>
                    <a:lnTo>
                      <a:pt x="4955" y="14438"/>
                    </a:lnTo>
                    <a:lnTo>
                      <a:pt x="5306" y="14531"/>
                    </a:lnTo>
                    <a:lnTo>
                      <a:pt x="5657" y="14623"/>
                    </a:lnTo>
                    <a:lnTo>
                      <a:pt x="5990" y="14697"/>
                    </a:lnTo>
                    <a:lnTo>
                      <a:pt x="6656" y="14808"/>
                    </a:lnTo>
                    <a:lnTo>
                      <a:pt x="7266" y="14864"/>
                    </a:lnTo>
                    <a:lnTo>
                      <a:pt x="7783" y="14901"/>
                    </a:lnTo>
                    <a:lnTo>
                      <a:pt x="8246" y="14919"/>
                    </a:lnTo>
                    <a:lnTo>
                      <a:pt x="8874" y="14919"/>
                    </a:lnTo>
                    <a:lnTo>
                      <a:pt x="9022" y="14716"/>
                    </a:lnTo>
                    <a:lnTo>
                      <a:pt x="9373" y="14161"/>
                    </a:lnTo>
                    <a:lnTo>
                      <a:pt x="9595" y="13791"/>
                    </a:lnTo>
                    <a:lnTo>
                      <a:pt x="9854" y="13329"/>
                    </a:lnTo>
                    <a:lnTo>
                      <a:pt x="10113" y="12812"/>
                    </a:lnTo>
                    <a:lnTo>
                      <a:pt x="10353" y="12257"/>
                    </a:lnTo>
                    <a:lnTo>
                      <a:pt x="10593" y="11647"/>
                    </a:lnTo>
                    <a:lnTo>
                      <a:pt x="10686" y="11333"/>
                    </a:lnTo>
                    <a:lnTo>
                      <a:pt x="10778" y="11000"/>
                    </a:lnTo>
                    <a:lnTo>
                      <a:pt x="10871" y="10667"/>
                    </a:lnTo>
                    <a:lnTo>
                      <a:pt x="10945" y="10334"/>
                    </a:lnTo>
                    <a:lnTo>
                      <a:pt x="11000" y="9983"/>
                    </a:lnTo>
                    <a:lnTo>
                      <a:pt x="11056" y="9632"/>
                    </a:lnTo>
                    <a:lnTo>
                      <a:pt x="11074" y="9262"/>
                    </a:lnTo>
                    <a:lnTo>
                      <a:pt x="11092" y="8911"/>
                    </a:lnTo>
                    <a:lnTo>
                      <a:pt x="11074" y="8560"/>
                    </a:lnTo>
                    <a:lnTo>
                      <a:pt x="11056" y="8190"/>
                    </a:lnTo>
                    <a:lnTo>
                      <a:pt x="11000" y="7820"/>
                    </a:lnTo>
                    <a:lnTo>
                      <a:pt x="10926" y="7469"/>
                    </a:lnTo>
                    <a:lnTo>
                      <a:pt x="10815" y="7099"/>
                    </a:lnTo>
                    <a:lnTo>
                      <a:pt x="10686" y="6748"/>
                    </a:lnTo>
                    <a:lnTo>
                      <a:pt x="10464" y="7339"/>
                    </a:lnTo>
                    <a:lnTo>
                      <a:pt x="10242" y="7950"/>
                    </a:lnTo>
                    <a:lnTo>
                      <a:pt x="9983" y="8541"/>
                    </a:lnTo>
                    <a:lnTo>
                      <a:pt x="9724" y="9077"/>
                    </a:lnTo>
                    <a:lnTo>
                      <a:pt x="9595" y="9299"/>
                    </a:lnTo>
                    <a:lnTo>
                      <a:pt x="9466" y="9521"/>
                    </a:lnTo>
                    <a:lnTo>
                      <a:pt x="9336" y="9706"/>
                    </a:lnTo>
                    <a:lnTo>
                      <a:pt x="9207" y="9854"/>
                    </a:lnTo>
                    <a:lnTo>
                      <a:pt x="9077" y="9965"/>
                    </a:lnTo>
                    <a:lnTo>
                      <a:pt x="8966" y="10057"/>
                    </a:lnTo>
                    <a:lnTo>
                      <a:pt x="8837" y="10076"/>
                    </a:lnTo>
                    <a:lnTo>
                      <a:pt x="8726" y="10076"/>
                    </a:lnTo>
                    <a:lnTo>
                      <a:pt x="8689" y="10039"/>
                    </a:lnTo>
                    <a:lnTo>
                      <a:pt x="8634" y="10002"/>
                    </a:lnTo>
                    <a:lnTo>
                      <a:pt x="8597" y="9946"/>
                    </a:lnTo>
                    <a:lnTo>
                      <a:pt x="8560" y="9872"/>
                    </a:lnTo>
                    <a:lnTo>
                      <a:pt x="8504" y="9687"/>
                    </a:lnTo>
                    <a:lnTo>
                      <a:pt x="8486" y="9465"/>
                    </a:lnTo>
                    <a:lnTo>
                      <a:pt x="8467" y="9188"/>
                    </a:lnTo>
                    <a:lnTo>
                      <a:pt x="8467" y="8855"/>
                    </a:lnTo>
                    <a:lnTo>
                      <a:pt x="8486" y="8504"/>
                    </a:lnTo>
                    <a:lnTo>
                      <a:pt x="8504" y="8116"/>
                    </a:lnTo>
                    <a:lnTo>
                      <a:pt x="8615" y="7266"/>
                    </a:lnTo>
                    <a:lnTo>
                      <a:pt x="8745" y="6360"/>
                    </a:lnTo>
                    <a:lnTo>
                      <a:pt x="8893" y="5398"/>
                    </a:lnTo>
                    <a:lnTo>
                      <a:pt x="9077" y="4474"/>
                    </a:lnTo>
                    <a:lnTo>
                      <a:pt x="8708" y="4141"/>
                    </a:lnTo>
                    <a:lnTo>
                      <a:pt x="8356" y="3808"/>
                    </a:lnTo>
                    <a:lnTo>
                      <a:pt x="7987" y="3494"/>
                    </a:lnTo>
                    <a:lnTo>
                      <a:pt x="7598" y="3198"/>
                    </a:lnTo>
                    <a:lnTo>
                      <a:pt x="7229" y="2921"/>
                    </a:lnTo>
                    <a:lnTo>
                      <a:pt x="6841" y="2662"/>
                    </a:lnTo>
                    <a:lnTo>
                      <a:pt x="6452" y="2422"/>
                    </a:lnTo>
                    <a:lnTo>
                      <a:pt x="6064" y="2182"/>
                    </a:lnTo>
                    <a:lnTo>
                      <a:pt x="6009" y="2662"/>
                    </a:lnTo>
                    <a:lnTo>
                      <a:pt x="5916" y="3124"/>
                    </a:lnTo>
                    <a:lnTo>
                      <a:pt x="5842" y="3568"/>
                    </a:lnTo>
                    <a:lnTo>
                      <a:pt x="5731" y="3956"/>
                    </a:lnTo>
                    <a:lnTo>
                      <a:pt x="5620" y="4289"/>
                    </a:lnTo>
                    <a:lnTo>
                      <a:pt x="5546" y="4437"/>
                    </a:lnTo>
                    <a:lnTo>
                      <a:pt x="5491" y="4548"/>
                    </a:lnTo>
                    <a:lnTo>
                      <a:pt x="5417" y="4640"/>
                    </a:lnTo>
                    <a:lnTo>
                      <a:pt x="5343" y="4714"/>
                    </a:lnTo>
                    <a:lnTo>
                      <a:pt x="5251" y="4751"/>
                    </a:lnTo>
                    <a:lnTo>
                      <a:pt x="5177" y="4770"/>
                    </a:lnTo>
                    <a:lnTo>
                      <a:pt x="5084" y="4733"/>
                    </a:lnTo>
                    <a:lnTo>
                      <a:pt x="5029" y="4677"/>
                    </a:lnTo>
                    <a:lnTo>
                      <a:pt x="4955" y="4585"/>
                    </a:lnTo>
                    <a:lnTo>
                      <a:pt x="4899" y="4455"/>
                    </a:lnTo>
                    <a:lnTo>
                      <a:pt x="4862" y="4289"/>
                    </a:lnTo>
                    <a:lnTo>
                      <a:pt x="4807" y="4123"/>
                    </a:lnTo>
                    <a:lnTo>
                      <a:pt x="4751" y="3698"/>
                    </a:lnTo>
                    <a:lnTo>
                      <a:pt x="4733" y="3198"/>
                    </a:lnTo>
                    <a:lnTo>
                      <a:pt x="4715" y="2644"/>
                    </a:lnTo>
                    <a:lnTo>
                      <a:pt x="4715" y="2052"/>
                    </a:lnTo>
                    <a:lnTo>
                      <a:pt x="4733" y="1479"/>
                    </a:lnTo>
                    <a:lnTo>
                      <a:pt x="3920" y="1091"/>
                    </a:lnTo>
                    <a:lnTo>
                      <a:pt x="3143" y="777"/>
                    </a:lnTo>
                    <a:lnTo>
                      <a:pt x="2459" y="536"/>
                    </a:lnTo>
                    <a:lnTo>
                      <a:pt x="1849" y="333"/>
                    </a:lnTo>
                    <a:lnTo>
                      <a:pt x="1331" y="185"/>
                    </a:lnTo>
                    <a:lnTo>
                      <a:pt x="962" y="74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6"/>
              <p:cNvSpPr/>
              <p:nvPr/>
            </p:nvSpPr>
            <p:spPr>
              <a:xfrm>
                <a:off x="-680675" y="3576963"/>
                <a:ext cx="268100" cy="405350"/>
              </a:xfrm>
              <a:custGeom>
                <a:rect b="b" l="l" r="r" t="t"/>
                <a:pathLst>
                  <a:path extrusionOk="0" h="16214" w="10724">
                    <a:moveTo>
                      <a:pt x="9263" y="8615"/>
                    </a:moveTo>
                    <a:lnTo>
                      <a:pt x="9484" y="8671"/>
                    </a:lnTo>
                    <a:lnTo>
                      <a:pt x="9688" y="8745"/>
                    </a:lnTo>
                    <a:lnTo>
                      <a:pt x="9780" y="8800"/>
                    </a:lnTo>
                    <a:lnTo>
                      <a:pt x="9873" y="8856"/>
                    </a:lnTo>
                    <a:lnTo>
                      <a:pt x="9965" y="8948"/>
                    </a:lnTo>
                    <a:lnTo>
                      <a:pt x="10039" y="9041"/>
                    </a:lnTo>
                    <a:lnTo>
                      <a:pt x="10113" y="9133"/>
                    </a:lnTo>
                    <a:lnTo>
                      <a:pt x="10150" y="9226"/>
                    </a:lnTo>
                    <a:lnTo>
                      <a:pt x="10187" y="9318"/>
                    </a:lnTo>
                    <a:lnTo>
                      <a:pt x="10205" y="9410"/>
                    </a:lnTo>
                    <a:lnTo>
                      <a:pt x="10205" y="9503"/>
                    </a:lnTo>
                    <a:lnTo>
                      <a:pt x="10187" y="9577"/>
                    </a:lnTo>
                    <a:lnTo>
                      <a:pt x="10150" y="9669"/>
                    </a:lnTo>
                    <a:lnTo>
                      <a:pt x="10113" y="9743"/>
                    </a:lnTo>
                    <a:lnTo>
                      <a:pt x="10002" y="9910"/>
                    </a:lnTo>
                    <a:lnTo>
                      <a:pt x="9836" y="10039"/>
                    </a:lnTo>
                    <a:lnTo>
                      <a:pt x="9651" y="10168"/>
                    </a:lnTo>
                    <a:lnTo>
                      <a:pt x="9429" y="10279"/>
                    </a:lnTo>
                    <a:lnTo>
                      <a:pt x="9207" y="10390"/>
                    </a:lnTo>
                    <a:lnTo>
                      <a:pt x="8967" y="10464"/>
                    </a:lnTo>
                    <a:lnTo>
                      <a:pt x="8726" y="10538"/>
                    </a:lnTo>
                    <a:lnTo>
                      <a:pt x="8505" y="10594"/>
                    </a:lnTo>
                    <a:lnTo>
                      <a:pt x="8301" y="10612"/>
                    </a:lnTo>
                    <a:lnTo>
                      <a:pt x="8098" y="10631"/>
                    </a:lnTo>
                    <a:lnTo>
                      <a:pt x="7950" y="10612"/>
                    </a:lnTo>
                    <a:lnTo>
                      <a:pt x="7839" y="10594"/>
                    </a:lnTo>
                    <a:lnTo>
                      <a:pt x="7636" y="10483"/>
                    </a:lnTo>
                    <a:lnTo>
                      <a:pt x="7451" y="10335"/>
                    </a:lnTo>
                    <a:lnTo>
                      <a:pt x="7266" y="10168"/>
                    </a:lnTo>
                    <a:lnTo>
                      <a:pt x="7192" y="10076"/>
                    </a:lnTo>
                    <a:lnTo>
                      <a:pt x="7118" y="9984"/>
                    </a:lnTo>
                    <a:lnTo>
                      <a:pt x="7063" y="9873"/>
                    </a:lnTo>
                    <a:lnTo>
                      <a:pt x="7026" y="9780"/>
                    </a:lnTo>
                    <a:lnTo>
                      <a:pt x="7007" y="9688"/>
                    </a:lnTo>
                    <a:lnTo>
                      <a:pt x="7026" y="9595"/>
                    </a:lnTo>
                    <a:lnTo>
                      <a:pt x="7044" y="9503"/>
                    </a:lnTo>
                    <a:lnTo>
                      <a:pt x="7118" y="9410"/>
                    </a:lnTo>
                    <a:lnTo>
                      <a:pt x="7192" y="9318"/>
                    </a:lnTo>
                    <a:lnTo>
                      <a:pt x="7321" y="9244"/>
                    </a:lnTo>
                    <a:lnTo>
                      <a:pt x="7414" y="9189"/>
                    </a:lnTo>
                    <a:lnTo>
                      <a:pt x="7636" y="9059"/>
                    </a:lnTo>
                    <a:lnTo>
                      <a:pt x="7969" y="8911"/>
                    </a:lnTo>
                    <a:lnTo>
                      <a:pt x="8153" y="8819"/>
                    </a:lnTo>
                    <a:lnTo>
                      <a:pt x="8375" y="8745"/>
                    </a:lnTo>
                    <a:lnTo>
                      <a:pt x="8597" y="8689"/>
                    </a:lnTo>
                    <a:lnTo>
                      <a:pt x="8819" y="8634"/>
                    </a:lnTo>
                    <a:lnTo>
                      <a:pt x="9041" y="8615"/>
                    </a:lnTo>
                    <a:close/>
                    <a:moveTo>
                      <a:pt x="2792" y="12646"/>
                    </a:moveTo>
                    <a:lnTo>
                      <a:pt x="2940" y="12683"/>
                    </a:lnTo>
                    <a:lnTo>
                      <a:pt x="3051" y="12738"/>
                    </a:lnTo>
                    <a:lnTo>
                      <a:pt x="3162" y="12812"/>
                    </a:lnTo>
                    <a:lnTo>
                      <a:pt x="3236" y="12904"/>
                    </a:lnTo>
                    <a:lnTo>
                      <a:pt x="3310" y="12997"/>
                    </a:lnTo>
                    <a:lnTo>
                      <a:pt x="3365" y="13108"/>
                    </a:lnTo>
                    <a:lnTo>
                      <a:pt x="3402" y="13219"/>
                    </a:lnTo>
                    <a:lnTo>
                      <a:pt x="3458" y="13441"/>
                    </a:lnTo>
                    <a:lnTo>
                      <a:pt x="3495" y="13625"/>
                    </a:lnTo>
                    <a:lnTo>
                      <a:pt x="3495" y="13810"/>
                    </a:lnTo>
                    <a:lnTo>
                      <a:pt x="3513" y="13921"/>
                    </a:lnTo>
                    <a:lnTo>
                      <a:pt x="3513" y="14014"/>
                    </a:lnTo>
                    <a:lnTo>
                      <a:pt x="3513" y="14088"/>
                    </a:lnTo>
                    <a:lnTo>
                      <a:pt x="3495" y="14162"/>
                    </a:lnTo>
                    <a:lnTo>
                      <a:pt x="3458" y="14236"/>
                    </a:lnTo>
                    <a:lnTo>
                      <a:pt x="3421" y="14291"/>
                    </a:lnTo>
                    <a:lnTo>
                      <a:pt x="3328" y="14383"/>
                    </a:lnTo>
                    <a:lnTo>
                      <a:pt x="3199" y="14457"/>
                    </a:lnTo>
                    <a:lnTo>
                      <a:pt x="3070" y="14476"/>
                    </a:lnTo>
                    <a:lnTo>
                      <a:pt x="2940" y="14476"/>
                    </a:lnTo>
                    <a:lnTo>
                      <a:pt x="2811" y="14439"/>
                    </a:lnTo>
                    <a:lnTo>
                      <a:pt x="2737" y="14383"/>
                    </a:lnTo>
                    <a:lnTo>
                      <a:pt x="2663" y="14309"/>
                    </a:lnTo>
                    <a:lnTo>
                      <a:pt x="2589" y="14217"/>
                    </a:lnTo>
                    <a:lnTo>
                      <a:pt x="2515" y="14106"/>
                    </a:lnTo>
                    <a:lnTo>
                      <a:pt x="2385" y="13810"/>
                    </a:lnTo>
                    <a:lnTo>
                      <a:pt x="2312" y="13662"/>
                    </a:lnTo>
                    <a:lnTo>
                      <a:pt x="2275" y="13496"/>
                    </a:lnTo>
                    <a:lnTo>
                      <a:pt x="2238" y="13330"/>
                    </a:lnTo>
                    <a:lnTo>
                      <a:pt x="2219" y="13182"/>
                    </a:lnTo>
                    <a:lnTo>
                      <a:pt x="2219" y="13052"/>
                    </a:lnTo>
                    <a:lnTo>
                      <a:pt x="2238" y="12923"/>
                    </a:lnTo>
                    <a:lnTo>
                      <a:pt x="2293" y="12812"/>
                    </a:lnTo>
                    <a:lnTo>
                      <a:pt x="2385" y="12720"/>
                    </a:lnTo>
                    <a:lnTo>
                      <a:pt x="2496" y="12664"/>
                    </a:lnTo>
                    <a:lnTo>
                      <a:pt x="2644" y="12646"/>
                    </a:lnTo>
                    <a:close/>
                    <a:moveTo>
                      <a:pt x="8690" y="1"/>
                    </a:moveTo>
                    <a:lnTo>
                      <a:pt x="8375" y="148"/>
                    </a:lnTo>
                    <a:lnTo>
                      <a:pt x="8024" y="315"/>
                    </a:lnTo>
                    <a:lnTo>
                      <a:pt x="7562" y="555"/>
                    </a:lnTo>
                    <a:lnTo>
                      <a:pt x="6989" y="869"/>
                    </a:lnTo>
                    <a:lnTo>
                      <a:pt x="6360" y="1258"/>
                    </a:lnTo>
                    <a:lnTo>
                      <a:pt x="5658" y="1701"/>
                    </a:lnTo>
                    <a:lnTo>
                      <a:pt x="4937" y="2237"/>
                    </a:lnTo>
                    <a:lnTo>
                      <a:pt x="5066" y="2811"/>
                    </a:lnTo>
                    <a:lnTo>
                      <a:pt x="5177" y="3365"/>
                    </a:lnTo>
                    <a:lnTo>
                      <a:pt x="5269" y="3920"/>
                    </a:lnTo>
                    <a:lnTo>
                      <a:pt x="5343" y="4419"/>
                    </a:lnTo>
                    <a:lnTo>
                      <a:pt x="5362" y="4844"/>
                    </a:lnTo>
                    <a:lnTo>
                      <a:pt x="5362" y="5029"/>
                    </a:lnTo>
                    <a:lnTo>
                      <a:pt x="5343" y="5195"/>
                    </a:lnTo>
                    <a:lnTo>
                      <a:pt x="5306" y="5325"/>
                    </a:lnTo>
                    <a:lnTo>
                      <a:pt x="5269" y="5436"/>
                    </a:lnTo>
                    <a:lnTo>
                      <a:pt x="5214" y="5510"/>
                    </a:lnTo>
                    <a:lnTo>
                      <a:pt x="5140" y="5547"/>
                    </a:lnTo>
                    <a:lnTo>
                      <a:pt x="5048" y="5547"/>
                    </a:lnTo>
                    <a:lnTo>
                      <a:pt x="4955" y="5528"/>
                    </a:lnTo>
                    <a:lnTo>
                      <a:pt x="4881" y="5473"/>
                    </a:lnTo>
                    <a:lnTo>
                      <a:pt x="4789" y="5399"/>
                    </a:lnTo>
                    <a:lnTo>
                      <a:pt x="4696" y="5288"/>
                    </a:lnTo>
                    <a:lnTo>
                      <a:pt x="4604" y="5177"/>
                    </a:lnTo>
                    <a:lnTo>
                      <a:pt x="4438" y="4863"/>
                    </a:lnTo>
                    <a:lnTo>
                      <a:pt x="4253" y="4493"/>
                    </a:lnTo>
                    <a:lnTo>
                      <a:pt x="4086" y="4086"/>
                    </a:lnTo>
                    <a:lnTo>
                      <a:pt x="3920" y="3642"/>
                    </a:lnTo>
                    <a:lnTo>
                      <a:pt x="3772" y="3180"/>
                    </a:lnTo>
                    <a:lnTo>
                      <a:pt x="3439" y="3495"/>
                    </a:lnTo>
                    <a:lnTo>
                      <a:pt x="3106" y="3809"/>
                    </a:lnTo>
                    <a:lnTo>
                      <a:pt x="2774" y="4142"/>
                    </a:lnTo>
                    <a:lnTo>
                      <a:pt x="2459" y="4474"/>
                    </a:lnTo>
                    <a:lnTo>
                      <a:pt x="2145" y="4844"/>
                    </a:lnTo>
                    <a:lnTo>
                      <a:pt x="1831" y="5214"/>
                    </a:lnTo>
                    <a:lnTo>
                      <a:pt x="1535" y="5602"/>
                    </a:lnTo>
                    <a:lnTo>
                      <a:pt x="1258" y="6009"/>
                    </a:lnTo>
                    <a:lnTo>
                      <a:pt x="1609" y="6896"/>
                    </a:lnTo>
                    <a:lnTo>
                      <a:pt x="1942" y="7784"/>
                    </a:lnTo>
                    <a:lnTo>
                      <a:pt x="2238" y="8652"/>
                    </a:lnTo>
                    <a:lnTo>
                      <a:pt x="2496" y="9466"/>
                    </a:lnTo>
                    <a:lnTo>
                      <a:pt x="2607" y="9854"/>
                    </a:lnTo>
                    <a:lnTo>
                      <a:pt x="2681" y="10205"/>
                    </a:lnTo>
                    <a:lnTo>
                      <a:pt x="2755" y="10520"/>
                    </a:lnTo>
                    <a:lnTo>
                      <a:pt x="2792" y="10797"/>
                    </a:lnTo>
                    <a:lnTo>
                      <a:pt x="2792" y="11019"/>
                    </a:lnTo>
                    <a:lnTo>
                      <a:pt x="2792" y="11222"/>
                    </a:lnTo>
                    <a:lnTo>
                      <a:pt x="2755" y="11296"/>
                    </a:lnTo>
                    <a:lnTo>
                      <a:pt x="2737" y="11352"/>
                    </a:lnTo>
                    <a:lnTo>
                      <a:pt x="2700" y="11407"/>
                    </a:lnTo>
                    <a:lnTo>
                      <a:pt x="2663" y="11444"/>
                    </a:lnTo>
                    <a:lnTo>
                      <a:pt x="2607" y="11462"/>
                    </a:lnTo>
                    <a:lnTo>
                      <a:pt x="2422" y="11462"/>
                    </a:lnTo>
                    <a:lnTo>
                      <a:pt x="2293" y="11407"/>
                    </a:lnTo>
                    <a:lnTo>
                      <a:pt x="2145" y="11315"/>
                    </a:lnTo>
                    <a:lnTo>
                      <a:pt x="1997" y="11185"/>
                    </a:lnTo>
                    <a:lnTo>
                      <a:pt x="1831" y="11037"/>
                    </a:lnTo>
                    <a:lnTo>
                      <a:pt x="1664" y="10852"/>
                    </a:lnTo>
                    <a:lnTo>
                      <a:pt x="1480" y="10631"/>
                    </a:lnTo>
                    <a:lnTo>
                      <a:pt x="1128" y="10168"/>
                    </a:lnTo>
                    <a:lnTo>
                      <a:pt x="777" y="9651"/>
                    </a:lnTo>
                    <a:lnTo>
                      <a:pt x="426" y="9096"/>
                    </a:lnTo>
                    <a:lnTo>
                      <a:pt x="93" y="8542"/>
                    </a:lnTo>
                    <a:lnTo>
                      <a:pt x="38" y="8911"/>
                    </a:lnTo>
                    <a:lnTo>
                      <a:pt x="1" y="9300"/>
                    </a:lnTo>
                    <a:lnTo>
                      <a:pt x="1" y="9669"/>
                    </a:lnTo>
                    <a:lnTo>
                      <a:pt x="19" y="10021"/>
                    </a:lnTo>
                    <a:lnTo>
                      <a:pt x="56" y="10390"/>
                    </a:lnTo>
                    <a:lnTo>
                      <a:pt x="112" y="10741"/>
                    </a:lnTo>
                    <a:lnTo>
                      <a:pt x="204" y="11093"/>
                    </a:lnTo>
                    <a:lnTo>
                      <a:pt x="296" y="11444"/>
                    </a:lnTo>
                    <a:lnTo>
                      <a:pt x="407" y="11777"/>
                    </a:lnTo>
                    <a:lnTo>
                      <a:pt x="537" y="12110"/>
                    </a:lnTo>
                    <a:lnTo>
                      <a:pt x="666" y="12424"/>
                    </a:lnTo>
                    <a:lnTo>
                      <a:pt x="814" y="12738"/>
                    </a:lnTo>
                    <a:lnTo>
                      <a:pt x="980" y="13034"/>
                    </a:lnTo>
                    <a:lnTo>
                      <a:pt x="1147" y="13330"/>
                    </a:lnTo>
                    <a:lnTo>
                      <a:pt x="1480" y="13884"/>
                    </a:lnTo>
                    <a:lnTo>
                      <a:pt x="1831" y="14402"/>
                    </a:lnTo>
                    <a:lnTo>
                      <a:pt x="2182" y="14846"/>
                    </a:lnTo>
                    <a:lnTo>
                      <a:pt x="2515" y="15252"/>
                    </a:lnTo>
                    <a:lnTo>
                      <a:pt x="2811" y="15585"/>
                    </a:lnTo>
                    <a:lnTo>
                      <a:pt x="3273" y="16047"/>
                    </a:lnTo>
                    <a:lnTo>
                      <a:pt x="3439" y="16214"/>
                    </a:lnTo>
                    <a:lnTo>
                      <a:pt x="3735" y="16158"/>
                    </a:lnTo>
                    <a:lnTo>
                      <a:pt x="4068" y="16103"/>
                    </a:lnTo>
                    <a:lnTo>
                      <a:pt x="4511" y="16010"/>
                    </a:lnTo>
                    <a:lnTo>
                      <a:pt x="5029" y="15862"/>
                    </a:lnTo>
                    <a:lnTo>
                      <a:pt x="5602" y="15678"/>
                    </a:lnTo>
                    <a:lnTo>
                      <a:pt x="6231" y="15456"/>
                    </a:lnTo>
                    <a:lnTo>
                      <a:pt x="6545" y="15308"/>
                    </a:lnTo>
                    <a:lnTo>
                      <a:pt x="6878" y="15160"/>
                    </a:lnTo>
                    <a:lnTo>
                      <a:pt x="7211" y="14994"/>
                    </a:lnTo>
                    <a:lnTo>
                      <a:pt x="7525" y="14809"/>
                    </a:lnTo>
                    <a:lnTo>
                      <a:pt x="7858" y="14624"/>
                    </a:lnTo>
                    <a:lnTo>
                      <a:pt x="8172" y="14402"/>
                    </a:lnTo>
                    <a:lnTo>
                      <a:pt x="8486" y="14180"/>
                    </a:lnTo>
                    <a:lnTo>
                      <a:pt x="8782" y="13921"/>
                    </a:lnTo>
                    <a:lnTo>
                      <a:pt x="9059" y="13662"/>
                    </a:lnTo>
                    <a:lnTo>
                      <a:pt x="9337" y="13367"/>
                    </a:lnTo>
                    <a:lnTo>
                      <a:pt x="9595" y="13071"/>
                    </a:lnTo>
                    <a:lnTo>
                      <a:pt x="9817" y="12738"/>
                    </a:lnTo>
                    <a:lnTo>
                      <a:pt x="10039" y="12387"/>
                    </a:lnTo>
                    <a:lnTo>
                      <a:pt x="10224" y="12017"/>
                    </a:lnTo>
                    <a:lnTo>
                      <a:pt x="10372" y="11629"/>
                    </a:lnTo>
                    <a:lnTo>
                      <a:pt x="10501" y="11204"/>
                    </a:lnTo>
                    <a:lnTo>
                      <a:pt x="10594" y="10778"/>
                    </a:lnTo>
                    <a:lnTo>
                      <a:pt x="10668" y="10298"/>
                    </a:lnTo>
                    <a:lnTo>
                      <a:pt x="10705" y="9854"/>
                    </a:lnTo>
                    <a:lnTo>
                      <a:pt x="10723" y="9410"/>
                    </a:lnTo>
                    <a:lnTo>
                      <a:pt x="10723" y="8967"/>
                    </a:lnTo>
                    <a:lnTo>
                      <a:pt x="10723" y="8523"/>
                    </a:lnTo>
                    <a:lnTo>
                      <a:pt x="10705" y="8079"/>
                    </a:lnTo>
                    <a:lnTo>
                      <a:pt x="10668" y="7636"/>
                    </a:lnTo>
                    <a:lnTo>
                      <a:pt x="10594" y="6767"/>
                    </a:lnTo>
                    <a:lnTo>
                      <a:pt x="10464" y="5935"/>
                    </a:lnTo>
                    <a:lnTo>
                      <a:pt x="10316" y="5121"/>
                    </a:lnTo>
                    <a:lnTo>
                      <a:pt x="10131" y="4345"/>
                    </a:lnTo>
                    <a:lnTo>
                      <a:pt x="9947" y="3606"/>
                    </a:lnTo>
                    <a:lnTo>
                      <a:pt x="9558" y="3864"/>
                    </a:lnTo>
                    <a:lnTo>
                      <a:pt x="9170" y="4105"/>
                    </a:lnTo>
                    <a:lnTo>
                      <a:pt x="8800" y="4308"/>
                    </a:lnTo>
                    <a:lnTo>
                      <a:pt x="8468" y="4474"/>
                    </a:lnTo>
                    <a:lnTo>
                      <a:pt x="8190" y="4585"/>
                    </a:lnTo>
                    <a:lnTo>
                      <a:pt x="8061" y="4622"/>
                    </a:lnTo>
                    <a:lnTo>
                      <a:pt x="7932" y="4641"/>
                    </a:lnTo>
                    <a:lnTo>
                      <a:pt x="7839" y="4659"/>
                    </a:lnTo>
                    <a:lnTo>
                      <a:pt x="7747" y="4641"/>
                    </a:lnTo>
                    <a:lnTo>
                      <a:pt x="7673" y="4622"/>
                    </a:lnTo>
                    <a:lnTo>
                      <a:pt x="7617" y="4567"/>
                    </a:lnTo>
                    <a:lnTo>
                      <a:pt x="7580" y="4493"/>
                    </a:lnTo>
                    <a:lnTo>
                      <a:pt x="7580" y="4400"/>
                    </a:lnTo>
                    <a:lnTo>
                      <a:pt x="7599" y="4290"/>
                    </a:lnTo>
                    <a:lnTo>
                      <a:pt x="7654" y="4160"/>
                    </a:lnTo>
                    <a:lnTo>
                      <a:pt x="7728" y="4031"/>
                    </a:lnTo>
                    <a:lnTo>
                      <a:pt x="7821" y="3883"/>
                    </a:lnTo>
                    <a:lnTo>
                      <a:pt x="8079" y="3569"/>
                    </a:lnTo>
                    <a:lnTo>
                      <a:pt x="8394" y="3236"/>
                    </a:lnTo>
                    <a:lnTo>
                      <a:pt x="8745" y="2903"/>
                    </a:lnTo>
                    <a:lnTo>
                      <a:pt x="9133" y="2552"/>
                    </a:lnTo>
                    <a:lnTo>
                      <a:pt x="9540" y="2219"/>
                    </a:lnTo>
                    <a:lnTo>
                      <a:pt x="9207" y="1295"/>
                    </a:lnTo>
                    <a:lnTo>
                      <a:pt x="8948" y="611"/>
                    </a:lnTo>
                    <a:lnTo>
                      <a:pt x="8745" y="167"/>
                    </a:lnTo>
                    <a:lnTo>
                      <a:pt x="86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6"/>
              <p:cNvSpPr/>
              <p:nvPr/>
            </p:nvSpPr>
            <p:spPr>
              <a:xfrm>
                <a:off x="-677900" y="3734113"/>
                <a:ext cx="161775" cy="404875"/>
              </a:xfrm>
              <a:custGeom>
                <a:rect b="b" l="l" r="r" t="t"/>
                <a:pathLst>
                  <a:path extrusionOk="0" h="16195" w="6471">
                    <a:moveTo>
                      <a:pt x="6305" y="0"/>
                    </a:moveTo>
                    <a:lnTo>
                      <a:pt x="6249" y="19"/>
                    </a:lnTo>
                    <a:lnTo>
                      <a:pt x="6194" y="37"/>
                    </a:lnTo>
                    <a:lnTo>
                      <a:pt x="6157" y="93"/>
                    </a:lnTo>
                    <a:lnTo>
                      <a:pt x="6138" y="167"/>
                    </a:lnTo>
                    <a:lnTo>
                      <a:pt x="6083" y="906"/>
                    </a:lnTo>
                    <a:lnTo>
                      <a:pt x="5990" y="1645"/>
                    </a:lnTo>
                    <a:lnTo>
                      <a:pt x="5879" y="2403"/>
                    </a:lnTo>
                    <a:lnTo>
                      <a:pt x="5750" y="3124"/>
                    </a:lnTo>
                    <a:lnTo>
                      <a:pt x="5584" y="3864"/>
                    </a:lnTo>
                    <a:lnTo>
                      <a:pt x="5417" y="4603"/>
                    </a:lnTo>
                    <a:lnTo>
                      <a:pt x="5232" y="5324"/>
                    </a:lnTo>
                    <a:lnTo>
                      <a:pt x="5011" y="6045"/>
                    </a:lnTo>
                    <a:lnTo>
                      <a:pt x="4752" y="6877"/>
                    </a:lnTo>
                    <a:lnTo>
                      <a:pt x="4474" y="7709"/>
                    </a:lnTo>
                    <a:lnTo>
                      <a:pt x="4160" y="8541"/>
                    </a:lnTo>
                    <a:lnTo>
                      <a:pt x="3846" y="9355"/>
                    </a:lnTo>
                    <a:lnTo>
                      <a:pt x="3495" y="10168"/>
                    </a:lnTo>
                    <a:lnTo>
                      <a:pt x="3106" y="10963"/>
                    </a:lnTo>
                    <a:lnTo>
                      <a:pt x="2718" y="11758"/>
                    </a:lnTo>
                    <a:lnTo>
                      <a:pt x="2293" y="12534"/>
                    </a:lnTo>
                    <a:lnTo>
                      <a:pt x="1794" y="13403"/>
                    </a:lnTo>
                    <a:lnTo>
                      <a:pt x="1239" y="14272"/>
                    </a:lnTo>
                    <a:lnTo>
                      <a:pt x="943" y="14697"/>
                    </a:lnTo>
                    <a:lnTo>
                      <a:pt x="648" y="15104"/>
                    </a:lnTo>
                    <a:lnTo>
                      <a:pt x="352" y="15511"/>
                    </a:lnTo>
                    <a:lnTo>
                      <a:pt x="38" y="15917"/>
                    </a:lnTo>
                    <a:lnTo>
                      <a:pt x="1" y="15973"/>
                    </a:lnTo>
                    <a:lnTo>
                      <a:pt x="1" y="16047"/>
                    </a:lnTo>
                    <a:lnTo>
                      <a:pt x="19" y="16102"/>
                    </a:lnTo>
                    <a:lnTo>
                      <a:pt x="56" y="16158"/>
                    </a:lnTo>
                    <a:lnTo>
                      <a:pt x="93" y="16176"/>
                    </a:lnTo>
                    <a:lnTo>
                      <a:pt x="148" y="16195"/>
                    </a:lnTo>
                    <a:lnTo>
                      <a:pt x="204" y="16195"/>
                    </a:lnTo>
                    <a:lnTo>
                      <a:pt x="259" y="16139"/>
                    </a:lnTo>
                    <a:lnTo>
                      <a:pt x="796" y="15455"/>
                    </a:lnTo>
                    <a:lnTo>
                      <a:pt x="1313" y="14734"/>
                    </a:lnTo>
                    <a:lnTo>
                      <a:pt x="1794" y="13995"/>
                    </a:lnTo>
                    <a:lnTo>
                      <a:pt x="2274" y="13255"/>
                    </a:lnTo>
                    <a:lnTo>
                      <a:pt x="2700" y="12479"/>
                    </a:lnTo>
                    <a:lnTo>
                      <a:pt x="3125" y="11702"/>
                    </a:lnTo>
                    <a:lnTo>
                      <a:pt x="3513" y="10907"/>
                    </a:lnTo>
                    <a:lnTo>
                      <a:pt x="3901" y="10094"/>
                    </a:lnTo>
                    <a:lnTo>
                      <a:pt x="4234" y="9281"/>
                    </a:lnTo>
                    <a:lnTo>
                      <a:pt x="4567" y="8467"/>
                    </a:lnTo>
                    <a:lnTo>
                      <a:pt x="4863" y="7617"/>
                    </a:lnTo>
                    <a:lnTo>
                      <a:pt x="5140" y="6785"/>
                    </a:lnTo>
                    <a:lnTo>
                      <a:pt x="5399" y="5934"/>
                    </a:lnTo>
                    <a:lnTo>
                      <a:pt x="5621" y="5084"/>
                    </a:lnTo>
                    <a:lnTo>
                      <a:pt x="5842" y="4234"/>
                    </a:lnTo>
                    <a:lnTo>
                      <a:pt x="6027" y="3365"/>
                    </a:lnTo>
                    <a:lnTo>
                      <a:pt x="6175" y="2570"/>
                    </a:lnTo>
                    <a:lnTo>
                      <a:pt x="6305" y="1775"/>
                    </a:lnTo>
                    <a:lnTo>
                      <a:pt x="6397" y="961"/>
                    </a:lnTo>
                    <a:lnTo>
                      <a:pt x="6471" y="167"/>
                    </a:lnTo>
                    <a:lnTo>
                      <a:pt x="6453" y="93"/>
                    </a:lnTo>
                    <a:lnTo>
                      <a:pt x="6416" y="37"/>
                    </a:lnTo>
                    <a:lnTo>
                      <a:pt x="6379" y="19"/>
                    </a:lnTo>
                    <a:lnTo>
                      <a:pt x="63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6"/>
              <p:cNvSpPr/>
              <p:nvPr/>
            </p:nvSpPr>
            <p:spPr>
              <a:xfrm>
                <a:off x="-875250" y="3775238"/>
                <a:ext cx="198775" cy="363750"/>
              </a:xfrm>
              <a:custGeom>
                <a:rect b="b" l="l" r="r" t="t"/>
                <a:pathLst>
                  <a:path extrusionOk="0" h="14550" w="7951">
                    <a:moveTo>
                      <a:pt x="130" y="0"/>
                    </a:moveTo>
                    <a:lnTo>
                      <a:pt x="75" y="19"/>
                    </a:lnTo>
                    <a:lnTo>
                      <a:pt x="38" y="74"/>
                    </a:lnTo>
                    <a:lnTo>
                      <a:pt x="1" y="130"/>
                    </a:lnTo>
                    <a:lnTo>
                      <a:pt x="1" y="185"/>
                    </a:lnTo>
                    <a:lnTo>
                      <a:pt x="167" y="962"/>
                    </a:lnTo>
                    <a:lnTo>
                      <a:pt x="370" y="1701"/>
                    </a:lnTo>
                    <a:lnTo>
                      <a:pt x="611" y="2459"/>
                    </a:lnTo>
                    <a:lnTo>
                      <a:pt x="870" y="3199"/>
                    </a:lnTo>
                    <a:lnTo>
                      <a:pt x="1147" y="3920"/>
                    </a:lnTo>
                    <a:lnTo>
                      <a:pt x="1443" y="4641"/>
                    </a:lnTo>
                    <a:lnTo>
                      <a:pt x="1757" y="5362"/>
                    </a:lnTo>
                    <a:lnTo>
                      <a:pt x="2090" y="6064"/>
                    </a:lnTo>
                    <a:lnTo>
                      <a:pt x="2459" y="6841"/>
                    </a:lnTo>
                    <a:lnTo>
                      <a:pt x="2866" y="7599"/>
                    </a:lnTo>
                    <a:lnTo>
                      <a:pt x="3273" y="8357"/>
                    </a:lnTo>
                    <a:lnTo>
                      <a:pt x="3698" y="9115"/>
                    </a:lnTo>
                    <a:lnTo>
                      <a:pt x="4142" y="9854"/>
                    </a:lnTo>
                    <a:lnTo>
                      <a:pt x="4604" y="10575"/>
                    </a:lnTo>
                    <a:lnTo>
                      <a:pt x="5085" y="11296"/>
                    </a:lnTo>
                    <a:lnTo>
                      <a:pt x="5565" y="11999"/>
                    </a:lnTo>
                    <a:lnTo>
                      <a:pt x="6064" y="12646"/>
                    </a:lnTo>
                    <a:lnTo>
                      <a:pt x="6564" y="13293"/>
                    </a:lnTo>
                    <a:lnTo>
                      <a:pt x="7100" y="13903"/>
                    </a:lnTo>
                    <a:lnTo>
                      <a:pt x="7673" y="14494"/>
                    </a:lnTo>
                    <a:lnTo>
                      <a:pt x="7728" y="14531"/>
                    </a:lnTo>
                    <a:lnTo>
                      <a:pt x="7784" y="14550"/>
                    </a:lnTo>
                    <a:lnTo>
                      <a:pt x="7839" y="14531"/>
                    </a:lnTo>
                    <a:lnTo>
                      <a:pt x="7895" y="14494"/>
                    </a:lnTo>
                    <a:lnTo>
                      <a:pt x="7932" y="14439"/>
                    </a:lnTo>
                    <a:lnTo>
                      <a:pt x="7950" y="14383"/>
                    </a:lnTo>
                    <a:lnTo>
                      <a:pt x="7932" y="14328"/>
                    </a:lnTo>
                    <a:lnTo>
                      <a:pt x="7895" y="14272"/>
                    </a:lnTo>
                    <a:lnTo>
                      <a:pt x="7358" y="13718"/>
                    </a:lnTo>
                    <a:lnTo>
                      <a:pt x="6859" y="13145"/>
                    </a:lnTo>
                    <a:lnTo>
                      <a:pt x="6379" y="12535"/>
                    </a:lnTo>
                    <a:lnTo>
                      <a:pt x="5898" y="11925"/>
                    </a:lnTo>
                    <a:lnTo>
                      <a:pt x="5454" y="11296"/>
                    </a:lnTo>
                    <a:lnTo>
                      <a:pt x="5029" y="10649"/>
                    </a:lnTo>
                    <a:lnTo>
                      <a:pt x="4622" y="10002"/>
                    </a:lnTo>
                    <a:lnTo>
                      <a:pt x="4216" y="9355"/>
                    </a:lnTo>
                    <a:lnTo>
                      <a:pt x="3791" y="8615"/>
                    </a:lnTo>
                    <a:lnTo>
                      <a:pt x="3365" y="7876"/>
                    </a:lnTo>
                    <a:lnTo>
                      <a:pt x="2977" y="7136"/>
                    </a:lnTo>
                    <a:lnTo>
                      <a:pt x="2589" y="6360"/>
                    </a:lnTo>
                    <a:lnTo>
                      <a:pt x="2219" y="5602"/>
                    </a:lnTo>
                    <a:lnTo>
                      <a:pt x="1868" y="4826"/>
                    </a:lnTo>
                    <a:lnTo>
                      <a:pt x="1554" y="4031"/>
                    </a:lnTo>
                    <a:lnTo>
                      <a:pt x="1239" y="3254"/>
                    </a:lnTo>
                    <a:lnTo>
                      <a:pt x="962" y="2478"/>
                    </a:lnTo>
                    <a:lnTo>
                      <a:pt x="722" y="1701"/>
                    </a:lnTo>
                    <a:lnTo>
                      <a:pt x="500" y="906"/>
                    </a:lnTo>
                    <a:lnTo>
                      <a:pt x="315" y="111"/>
                    </a:lnTo>
                    <a:lnTo>
                      <a:pt x="296" y="37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35" name="Google Shape;1235;p6"/>
          <p:cNvSpPr/>
          <p:nvPr/>
        </p:nvSpPr>
        <p:spPr>
          <a:xfrm>
            <a:off x="1968938" y="804056"/>
            <a:ext cx="1097279" cy="1097277"/>
          </a:xfrm>
          <a:custGeom>
            <a:rect b="b" l="l" r="r" t="t"/>
            <a:pathLst>
              <a:path extrusionOk="0" h="6397" w="9660">
                <a:moveTo>
                  <a:pt x="5997" y="0"/>
                </a:moveTo>
                <a:lnTo>
                  <a:pt x="5413" y="18"/>
                </a:lnTo>
                <a:lnTo>
                  <a:pt x="4794" y="73"/>
                </a:lnTo>
                <a:lnTo>
                  <a:pt x="4575" y="109"/>
                </a:lnTo>
                <a:lnTo>
                  <a:pt x="4010" y="237"/>
                </a:lnTo>
                <a:lnTo>
                  <a:pt x="3627" y="346"/>
                </a:lnTo>
                <a:lnTo>
                  <a:pt x="3190" y="474"/>
                </a:lnTo>
                <a:lnTo>
                  <a:pt x="2753" y="638"/>
                </a:lnTo>
                <a:lnTo>
                  <a:pt x="2279" y="820"/>
                </a:lnTo>
                <a:lnTo>
                  <a:pt x="1823" y="1057"/>
                </a:lnTo>
                <a:lnTo>
                  <a:pt x="1604" y="1185"/>
                </a:lnTo>
                <a:lnTo>
                  <a:pt x="1386" y="1312"/>
                </a:lnTo>
                <a:lnTo>
                  <a:pt x="1185" y="1476"/>
                </a:lnTo>
                <a:lnTo>
                  <a:pt x="985" y="1622"/>
                </a:lnTo>
                <a:lnTo>
                  <a:pt x="803" y="1786"/>
                </a:lnTo>
                <a:lnTo>
                  <a:pt x="620" y="1968"/>
                </a:lnTo>
                <a:lnTo>
                  <a:pt x="475" y="2169"/>
                </a:lnTo>
                <a:lnTo>
                  <a:pt x="329" y="2369"/>
                </a:lnTo>
                <a:lnTo>
                  <a:pt x="219" y="2570"/>
                </a:lnTo>
                <a:lnTo>
                  <a:pt x="128" y="2788"/>
                </a:lnTo>
                <a:lnTo>
                  <a:pt x="55" y="3025"/>
                </a:lnTo>
                <a:lnTo>
                  <a:pt x="19" y="3281"/>
                </a:lnTo>
                <a:lnTo>
                  <a:pt x="1" y="3536"/>
                </a:lnTo>
                <a:lnTo>
                  <a:pt x="19" y="3809"/>
                </a:lnTo>
                <a:lnTo>
                  <a:pt x="74" y="4155"/>
                </a:lnTo>
                <a:lnTo>
                  <a:pt x="165" y="4465"/>
                </a:lnTo>
                <a:lnTo>
                  <a:pt x="274" y="4757"/>
                </a:lnTo>
                <a:lnTo>
                  <a:pt x="402" y="5012"/>
                </a:lnTo>
                <a:lnTo>
                  <a:pt x="566" y="5249"/>
                </a:lnTo>
                <a:lnTo>
                  <a:pt x="766" y="5468"/>
                </a:lnTo>
                <a:lnTo>
                  <a:pt x="967" y="5650"/>
                </a:lnTo>
                <a:lnTo>
                  <a:pt x="1203" y="5814"/>
                </a:lnTo>
                <a:lnTo>
                  <a:pt x="1440" y="5960"/>
                </a:lnTo>
                <a:lnTo>
                  <a:pt x="1714" y="6069"/>
                </a:lnTo>
                <a:lnTo>
                  <a:pt x="1987" y="6178"/>
                </a:lnTo>
                <a:lnTo>
                  <a:pt x="2279" y="6251"/>
                </a:lnTo>
                <a:lnTo>
                  <a:pt x="2589" y="6324"/>
                </a:lnTo>
                <a:lnTo>
                  <a:pt x="2898" y="6361"/>
                </a:lnTo>
                <a:lnTo>
                  <a:pt x="3208" y="6379"/>
                </a:lnTo>
                <a:lnTo>
                  <a:pt x="3536" y="6397"/>
                </a:lnTo>
                <a:lnTo>
                  <a:pt x="3883" y="6379"/>
                </a:lnTo>
                <a:lnTo>
                  <a:pt x="4211" y="6361"/>
                </a:lnTo>
                <a:lnTo>
                  <a:pt x="4539" y="6324"/>
                </a:lnTo>
                <a:lnTo>
                  <a:pt x="4885" y="6269"/>
                </a:lnTo>
                <a:lnTo>
                  <a:pt x="5213" y="6215"/>
                </a:lnTo>
                <a:lnTo>
                  <a:pt x="5541" y="6142"/>
                </a:lnTo>
                <a:lnTo>
                  <a:pt x="5869" y="6051"/>
                </a:lnTo>
                <a:lnTo>
                  <a:pt x="6179" y="5941"/>
                </a:lnTo>
                <a:lnTo>
                  <a:pt x="6489" y="5850"/>
                </a:lnTo>
                <a:lnTo>
                  <a:pt x="6780" y="5723"/>
                </a:lnTo>
                <a:lnTo>
                  <a:pt x="7054" y="5613"/>
                </a:lnTo>
                <a:lnTo>
                  <a:pt x="7327" y="5468"/>
                </a:lnTo>
                <a:lnTo>
                  <a:pt x="7582" y="5340"/>
                </a:lnTo>
                <a:lnTo>
                  <a:pt x="7801" y="5194"/>
                </a:lnTo>
                <a:lnTo>
                  <a:pt x="8020" y="5048"/>
                </a:lnTo>
                <a:lnTo>
                  <a:pt x="8202" y="4903"/>
                </a:lnTo>
                <a:lnTo>
                  <a:pt x="8439" y="4702"/>
                </a:lnTo>
                <a:lnTo>
                  <a:pt x="8657" y="4502"/>
                </a:lnTo>
                <a:lnTo>
                  <a:pt x="8840" y="4283"/>
                </a:lnTo>
                <a:lnTo>
                  <a:pt x="9004" y="4082"/>
                </a:lnTo>
                <a:lnTo>
                  <a:pt x="9150" y="3864"/>
                </a:lnTo>
                <a:lnTo>
                  <a:pt x="9295" y="3663"/>
                </a:lnTo>
                <a:lnTo>
                  <a:pt x="9405" y="3445"/>
                </a:lnTo>
                <a:lnTo>
                  <a:pt x="9496" y="3226"/>
                </a:lnTo>
                <a:lnTo>
                  <a:pt x="9569" y="3025"/>
                </a:lnTo>
                <a:lnTo>
                  <a:pt x="9605" y="2825"/>
                </a:lnTo>
                <a:lnTo>
                  <a:pt x="9642" y="2606"/>
                </a:lnTo>
                <a:lnTo>
                  <a:pt x="9660" y="2406"/>
                </a:lnTo>
                <a:lnTo>
                  <a:pt x="9660" y="2205"/>
                </a:lnTo>
                <a:lnTo>
                  <a:pt x="9623" y="2023"/>
                </a:lnTo>
                <a:lnTo>
                  <a:pt x="9587" y="1823"/>
                </a:lnTo>
                <a:lnTo>
                  <a:pt x="9532" y="1640"/>
                </a:lnTo>
                <a:lnTo>
                  <a:pt x="9441" y="1476"/>
                </a:lnTo>
                <a:lnTo>
                  <a:pt x="9350" y="1294"/>
                </a:lnTo>
                <a:lnTo>
                  <a:pt x="9222" y="1130"/>
                </a:lnTo>
                <a:lnTo>
                  <a:pt x="9095" y="984"/>
                </a:lnTo>
                <a:lnTo>
                  <a:pt x="8931" y="838"/>
                </a:lnTo>
                <a:lnTo>
                  <a:pt x="8749" y="693"/>
                </a:lnTo>
                <a:lnTo>
                  <a:pt x="8566" y="565"/>
                </a:lnTo>
                <a:lnTo>
                  <a:pt x="8348" y="456"/>
                </a:lnTo>
                <a:lnTo>
                  <a:pt x="8129" y="346"/>
                </a:lnTo>
                <a:lnTo>
                  <a:pt x="7874" y="255"/>
                </a:lnTo>
                <a:lnTo>
                  <a:pt x="7600" y="182"/>
                </a:lnTo>
                <a:lnTo>
                  <a:pt x="7327" y="109"/>
                </a:lnTo>
                <a:lnTo>
                  <a:pt x="7017" y="55"/>
                </a:lnTo>
                <a:lnTo>
                  <a:pt x="6689" y="18"/>
                </a:lnTo>
                <a:lnTo>
                  <a:pt x="63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6"/>
          <p:cNvSpPr txBox="1"/>
          <p:nvPr>
            <p:ph type="title"/>
          </p:nvPr>
        </p:nvSpPr>
        <p:spPr>
          <a:xfrm>
            <a:off x="424163" y="2285700"/>
            <a:ext cx="41868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5000"/>
              <a:t>Metodología</a:t>
            </a:r>
            <a:endParaRPr/>
          </a:p>
        </p:txBody>
      </p:sp>
      <p:sp>
        <p:nvSpPr>
          <p:cNvPr id="1237" name="Google Shape;1237;p6"/>
          <p:cNvSpPr txBox="1"/>
          <p:nvPr>
            <p:ph idx="1" type="subTitle"/>
          </p:nvPr>
        </p:nvSpPr>
        <p:spPr>
          <a:xfrm>
            <a:off x="1091525" y="2802575"/>
            <a:ext cx="28521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Metodología de gestión a utilizar</a:t>
            </a:r>
            <a:endParaRPr/>
          </a:p>
        </p:txBody>
      </p:sp>
      <p:sp>
        <p:nvSpPr>
          <p:cNvPr id="1238" name="Google Shape;1238;p6"/>
          <p:cNvSpPr txBox="1"/>
          <p:nvPr>
            <p:ph idx="4294967295" type="title"/>
          </p:nvPr>
        </p:nvSpPr>
        <p:spPr>
          <a:xfrm>
            <a:off x="1968878" y="1078345"/>
            <a:ext cx="109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Metodología </a:t>
            </a:r>
            <a:r>
              <a:rPr lang="en"/>
              <a:t>Ágil</a:t>
            </a:r>
            <a:endParaRPr/>
          </a:p>
        </p:txBody>
      </p:sp>
      <p:sp>
        <p:nvSpPr>
          <p:cNvPr id="1244" name="Google Shape;1244;p9"/>
          <p:cNvSpPr txBox="1"/>
          <p:nvPr>
            <p:ph idx="1" type="subTitle"/>
          </p:nvPr>
        </p:nvSpPr>
        <p:spPr>
          <a:xfrm>
            <a:off x="3867399" y="1686750"/>
            <a:ext cx="2565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 adoptó la metodología ágil SCRUM para el desarrollo del sistema, permitiendo una adaptación flexible a los cambios y una entrega continua de incrementos funcionales que facilitan la retroalimentación constante.</a:t>
            </a:r>
            <a:endParaRPr/>
          </a:p>
        </p:txBody>
      </p:sp>
      <p:sp>
        <p:nvSpPr>
          <p:cNvPr id="1245" name="Google Shape;1245;p9"/>
          <p:cNvSpPr txBox="1"/>
          <p:nvPr>
            <p:ph idx="2" type="subTitle"/>
          </p:nvPr>
        </p:nvSpPr>
        <p:spPr>
          <a:xfrm>
            <a:off x="3822273" y="2101525"/>
            <a:ext cx="2431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SCRUM fomenta la colaboración entre el equipo y los stakeholders, asegurando que el desarrollo del sistema esté alineado con las necesidades reales del condominio.</a:t>
            </a:r>
            <a:endParaRPr/>
          </a:p>
        </p:txBody>
      </p:sp>
      <p:sp>
        <p:nvSpPr>
          <p:cNvPr id="1246" name="Google Shape;1246;p9"/>
          <p:cNvSpPr txBox="1"/>
          <p:nvPr>
            <p:ph idx="5" type="subTitle"/>
          </p:nvPr>
        </p:nvSpPr>
        <p:spPr>
          <a:xfrm>
            <a:off x="3867388" y="1396730"/>
            <a:ext cx="20997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Enfoque Ágil</a:t>
            </a:r>
            <a:endParaRPr/>
          </a:p>
        </p:txBody>
      </p:sp>
      <p:sp>
        <p:nvSpPr>
          <p:cNvPr id="1247" name="Google Shape;1247;p9"/>
          <p:cNvSpPr txBox="1"/>
          <p:nvPr>
            <p:ph idx="6" type="subTitle"/>
          </p:nvPr>
        </p:nvSpPr>
        <p:spPr>
          <a:xfrm>
            <a:off x="3792398" y="1812979"/>
            <a:ext cx="20997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Colaboración y Transparencia</a:t>
            </a:r>
            <a:endParaRPr/>
          </a:p>
        </p:txBody>
      </p:sp>
      <p:sp>
        <p:nvSpPr>
          <p:cNvPr id="1248" name="Google Shape;1248;p9"/>
          <p:cNvSpPr/>
          <p:nvPr/>
        </p:nvSpPr>
        <p:spPr>
          <a:xfrm>
            <a:off x="2963903" y="1396729"/>
            <a:ext cx="758962" cy="758956"/>
          </a:xfrm>
          <a:custGeom>
            <a:rect b="b" l="l" r="r" t="t"/>
            <a:pathLst>
              <a:path extrusionOk="0" h="6397" w="9660">
                <a:moveTo>
                  <a:pt x="5997" y="0"/>
                </a:moveTo>
                <a:lnTo>
                  <a:pt x="5413" y="18"/>
                </a:lnTo>
                <a:lnTo>
                  <a:pt x="4794" y="73"/>
                </a:lnTo>
                <a:lnTo>
                  <a:pt x="4575" y="109"/>
                </a:lnTo>
                <a:lnTo>
                  <a:pt x="4010" y="237"/>
                </a:lnTo>
                <a:lnTo>
                  <a:pt x="3627" y="346"/>
                </a:lnTo>
                <a:lnTo>
                  <a:pt x="3190" y="474"/>
                </a:lnTo>
                <a:lnTo>
                  <a:pt x="2753" y="638"/>
                </a:lnTo>
                <a:lnTo>
                  <a:pt x="2279" y="820"/>
                </a:lnTo>
                <a:lnTo>
                  <a:pt x="1823" y="1057"/>
                </a:lnTo>
                <a:lnTo>
                  <a:pt x="1604" y="1185"/>
                </a:lnTo>
                <a:lnTo>
                  <a:pt x="1386" y="1312"/>
                </a:lnTo>
                <a:lnTo>
                  <a:pt x="1185" y="1476"/>
                </a:lnTo>
                <a:lnTo>
                  <a:pt x="985" y="1622"/>
                </a:lnTo>
                <a:lnTo>
                  <a:pt x="803" y="1786"/>
                </a:lnTo>
                <a:lnTo>
                  <a:pt x="620" y="1968"/>
                </a:lnTo>
                <a:lnTo>
                  <a:pt x="475" y="2169"/>
                </a:lnTo>
                <a:lnTo>
                  <a:pt x="329" y="2369"/>
                </a:lnTo>
                <a:lnTo>
                  <a:pt x="219" y="2570"/>
                </a:lnTo>
                <a:lnTo>
                  <a:pt x="128" y="2788"/>
                </a:lnTo>
                <a:lnTo>
                  <a:pt x="55" y="3025"/>
                </a:lnTo>
                <a:lnTo>
                  <a:pt x="19" y="3281"/>
                </a:lnTo>
                <a:lnTo>
                  <a:pt x="1" y="3536"/>
                </a:lnTo>
                <a:lnTo>
                  <a:pt x="19" y="3809"/>
                </a:lnTo>
                <a:lnTo>
                  <a:pt x="74" y="4155"/>
                </a:lnTo>
                <a:lnTo>
                  <a:pt x="165" y="4465"/>
                </a:lnTo>
                <a:lnTo>
                  <a:pt x="274" y="4757"/>
                </a:lnTo>
                <a:lnTo>
                  <a:pt x="402" y="5012"/>
                </a:lnTo>
                <a:lnTo>
                  <a:pt x="566" y="5249"/>
                </a:lnTo>
                <a:lnTo>
                  <a:pt x="766" y="5468"/>
                </a:lnTo>
                <a:lnTo>
                  <a:pt x="967" y="5650"/>
                </a:lnTo>
                <a:lnTo>
                  <a:pt x="1203" y="5814"/>
                </a:lnTo>
                <a:lnTo>
                  <a:pt x="1440" y="5960"/>
                </a:lnTo>
                <a:lnTo>
                  <a:pt x="1714" y="6069"/>
                </a:lnTo>
                <a:lnTo>
                  <a:pt x="1987" y="6178"/>
                </a:lnTo>
                <a:lnTo>
                  <a:pt x="2279" y="6251"/>
                </a:lnTo>
                <a:lnTo>
                  <a:pt x="2589" y="6324"/>
                </a:lnTo>
                <a:lnTo>
                  <a:pt x="2898" y="6361"/>
                </a:lnTo>
                <a:lnTo>
                  <a:pt x="3208" y="6379"/>
                </a:lnTo>
                <a:lnTo>
                  <a:pt x="3536" y="6397"/>
                </a:lnTo>
                <a:lnTo>
                  <a:pt x="3883" y="6379"/>
                </a:lnTo>
                <a:lnTo>
                  <a:pt x="4211" y="6361"/>
                </a:lnTo>
                <a:lnTo>
                  <a:pt x="4539" y="6324"/>
                </a:lnTo>
                <a:lnTo>
                  <a:pt x="4885" y="6269"/>
                </a:lnTo>
                <a:lnTo>
                  <a:pt x="5213" y="6215"/>
                </a:lnTo>
                <a:lnTo>
                  <a:pt x="5541" y="6142"/>
                </a:lnTo>
                <a:lnTo>
                  <a:pt x="5869" y="6051"/>
                </a:lnTo>
                <a:lnTo>
                  <a:pt x="6179" y="5941"/>
                </a:lnTo>
                <a:lnTo>
                  <a:pt x="6489" y="5850"/>
                </a:lnTo>
                <a:lnTo>
                  <a:pt x="6780" y="5723"/>
                </a:lnTo>
                <a:lnTo>
                  <a:pt x="7054" y="5613"/>
                </a:lnTo>
                <a:lnTo>
                  <a:pt x="7327" y="5468"/>
                </a:lnTo>
                <a:lnTo>
                  <a:pt x="7582" y="5340"/>
                </a:lnTo>
                <a:lnTo>
                  <a:pt x="7801" y="5194"/>
                </a:lnTo>
                <a:lnTo>
                  <a:pt x="8020" y="5048"/>
                </a:lnTo>
                <a:lnTo>
                  <a:pt x="8202" y="4903"/>
                </a:lnTo>
                <a:lnTo>
                  <a:pt x="8439" y="4702"/>
                </a:lnTo>
                <a:lnTo>
                  <a:pt x="8657" y="4502"/>
                </a:lnTo>
                <a:lnTo>
                  <a:pt x="8840" y="4283"/>
                </a:lnTo>
                <a:lnTo>
                  <a:pt x="9004" y="4082"/>
                </a:lnTo>
                <a:lnTo>
                  <a:pt x="9150" y="3864"/>
                </a:lnTo>
                <a:lnTo>
                  <a:pt x="9295" y="3663"/>
                </a:lnTo>
                <a:lnTo>
                  <a:pt x="9405" y="3445"/>
                </a:lnTo>
                <a:lnTo>
                  <a:pt x="9496" y="3226"/>
                </a:lnTo>
                <a:lnTo>
                  <a:pt x="9569" y="3025"/>
                </a:lnTo>
                <a:lnTo>
                  <a:pt x="9605" y="2825"/>
                </a:lnTo>
                <a:lnTo>
                  <a:pt x="9642" y="2606"/>
                </a:lnTo>
                <a:lnTo>
                  <a:pt x="9660" y="2406"/>
                </a:lnTo>
                <a:lnTo>
                  <a:pt x="9660" y="2205"/>
                </a:lnTo>
                <a:lnTo>
                  <a:pt x="9623" y="2023"/>
                </a:lnTo>
                <a:lnTo>
                  <a:pt x="9587" y="1823"/>
                </a:lnTo>
                <a:lnTo>
                  <a:pt x="9532" y="1640"/>
                </a:lnTo>
                <a:lnTo>
                  <a:pt x="9441" y="1476"/>
                </a:lnTo>
                <a:lnTo>
                  <a:pt x="9350" y="1294"/>
                </a:lnTo>
                <a:lnTo>
                  <a:pt x="9222" y="1130"/>
                </a:lnTo>
                <a:lnTo>
                  <a:pt x="9095" y="984"/>
                </a:lnTo>
                <a:lnTo>
                  <a:pt x="8931" y="838"/>
                </a:lnTo>
                <a:lnTo>
                  <a:pt x="8749" y="693"/>
                </a:lnTo>
                <a:lnTo>
                  <a:pt x="8566" y="565"/>
                </a:lnTo>
                <a:lnTo>
                  <a:pt x="8348" y="456"/>
                </a:lnTo>
                <a:lnTo>
                  <a:pt x="8129" y="346"/>
                </a:lnTo>
                <a:lnTo>
                  <a:pt x="7874" y="255"/>
                </a:lnTo>
                <a:lnTo>
                  <a:pt x="7600" y="182"/>
                </a:lnTo>
                <a:lnTo>
                  <a:pt x="7327" y="109"/>
                </a:lnTo>
                <a:lnTo>
                  <a:pt x="7017" y="55"/>
                </a:lnTo>
                <a:lnTo>
                  <a:pt x="6689" y="18"/>
                </a:lnTo>
                <a:lnTo>
                  <a:pt x="63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9"/>
          <p:cNvSpPr/>
          <p:nvPr/>
        </p:nvSpPr>
        <p:spPr>
          <a:xfrm>
            <a:off x="2963890" y="1396729"/>
            <a:ext cx="758962" cy="758956"/>
          </a:xfrm>
          <a:custGeom>
            <a:rect b="b" l="l" r="r" t="t"/>
            <a:pathLst>
              <a:path extrusionOk="0" h="6397" w="9660">
                <a:moveTo>
                  <a:pt x="5997" y="0"/>
                </a:moveTo>
                <a:lnTo>
                  <a:pt x="5413" y="18"/>
                </a:lnTo>
                <a:lnTo>
                  <a:pt x="4794" y="73"/>
                </a:lnTo>
                <a:lnTo>
                  <a:pt x="4575" y="109"/>
                </a:lnTo>
                <a:lnTo>
                  <a:pt x="4010" y="237"/>
                </a:lnTo>
                <a:lnTo>
                  <a:pt x="3627" y="346"/>
                </a:lnTo>
                <a:lnTo>
                  <a:pt x="3190" y="474"/>
                </a:lnTo>
                <a:lnTo>
                  <a:pt x="2753" y="638"/>
                </a:lnTo>
                <a:lnTo>
                  <a:pt x="2279" y="820"/>
                </a:lnTo>
                <a:lnTo>
                  <a:pt x="1823" y="1057"/>
                </a:lnTo>
                <a:lnTo>
                  <a:pt x="1604" y="1185"/>
                </a:lnTo>
                <a:lnTo>
                  <a:pt x="1386" y="1312"/>
                </a:lnTo>
                <a:lnTo>
                  <a:pt x="1185" y="1476"/>
                </a:lnTo>
                <a:lnTo>
                  <a:pt x="985" y="1622"/>
                </a:lnTo>
                <a:lnTo>
                  <a:pt x="803" y="1786"/>
                </a:lnTo>
                <a:lnTo>
                  <a:pt x="620" y="1968"/>
                </a:lnTo>
                <a:lnTo>
                  <a:pt x="475" y="2169"/>
                </a:lnTo>
                <a:lnTo>
                  <a:pt x="329" y="2369"/>
                </a:lnTo>
                <a:lnTo>
                  <a:pt x="219" y="2570"/>
                </a:lnTo>
                <a:lnTo>
                  <a:pt x="128" y="2788"/>
                </a:lnTo>
                <a:lnTo>
                  <a:pt x="55" y="3025"/>
                </a:lnTo>
                <a:lnTo>
                  <a:pt x="19" y="3281"/>
                </a:lnTo>
                <a:lnTo>
                  <a:pt x="1" y="3536"/>
                </a:lnTo>
                <a:lnTo>
                  <a:pt x="19" y="3809"/>
                </a:lnTo>
                <a:lnTo>
                  <a:pt x="74" y="4155"/>
                </a:lnTo>
                <a:lnTo>
                  <a:pt x="165" y="4465"/>
                </a:lnTo>
                <a:lnTo>
                  <a:pt x="274" y="4757"/>
                </a:lnTo>
                <a:lnTo>
                  <a:pt x="402" y="5012"/>
                </a:lnTo>
                <a:lnTo>
                  <a:pt x="566" y="5249"/>
                </a:lnTo>
                <a:lnTo>
                  <a:pt x="766" y="5468"/>
                </a:lnTo>
                <a:lnTo>
                  <a:pt x="967" y="5650"/>
                </a:lnTo>
                <a:lnTo>
                  <a:pt x="1203" y="5814"/>
                </a:lnTo>
                <a:lnTo>
                  <a:pt x="1440" y="5960"/>
                </a:lnTo>
                <a:lnTo>
                  <a:pt x="1714" y="6069"/>
                </a:lnTo>
                <a:lnTo>
                  <a:pt x="1987" y="6178"/>
                </a:lnTo>
                <a:lnTo>
                  <a:pt x="2279" y="6251"/>
                </a:lnTo>
                <a:lnTo>
                  <a:pt x="2589" y="6324"/>
                </a:lnTo>
                <a:lnTo>
                  <a:pt x="2898" y="6361"/>
                </a:lnTo>
                <a:lnTo>
                  <a:pt x="3208" y="6379"/>
                </a:lnTo>
                <a:lnTo>
                  <a:pt x="3536" y="6397"/>
                </a:lnTo>
                <a:lnTo>
                  <a:pt x="3883" y="6379"/>
                </a:lnTo>
                <a:lnTo>
                  <a:pt x="4211" y="6361"/>
                </a:lnTo>
                <a:lnTo>
                  <a:pt x="4539" y="6324"/>
                </a:lnTo>
                <a:lnTo>
                  <a:pt x="4885" y="6269"/>
                </a:lnTo>
                <a:lnTo>
                  <a:pt x="5213" y="6215"/>
                </a:lnTo>
                <a:lnTo>
                  <a:pt x="5541" y="6142"/>
                </a:lnTo>
                <a:lnTo>
                  <a:pt x="5869" y="6051"/>
                </a:lnTo>
                <a:lnTo>
                  <a:pt x="6179" y="5941"/>
                </a:lnTo>
                <a:lnTo>
                  <a:pt x="6489" y="5850"/>
                </a:lnTo>
                <a:lnTo>
                  <a:pt x="6780" y="5723"/>
                </a:lnTo>
                <a:lnTo>
                  <a:pt x="7054" y="5613"/>
                </a:lnTo>
                <a:lnTo>
                  <a:pt x="7327" y="5468"/>
                </a:lnTo>
                <a:lnTo>
                  <a:pt x="7582" y="5340"/>
                </a:lnTo>
                <a:lnTo>
                  <a:pt x="7801" y="5194"/>
                </a:lnTo>
                <a:lnTo>
                  <a:pt x="8020" y="5048"/>
                </a:lnTo>
                <a:lnTo>
                  <a:pt x="8202" y="4903"/>
                </a:lnTo>
                <a:lnTo>
                  <a:pt x="8439" y="4702"/>
                </a:lnTo>
                <a:lnTo>
                  <a:pt x="8657" y="4502"/>
                </a:lnTo>
                <a:lnTo>
                  <a:pt x="8840" y="4283"/>
                </a:lnTo>
                <a:lnTo>
                  <a:pt x="9004" y="4082"/>
                </a:lnTo>
                <a:lnTo>
                  <a:pt x="9150" y="3864"/>
                </a:lnTo>
                <a:lnTo>
                  <a:pt x="9295" y="3663"/>
                </a:lnTo>
                <a:lnTo>
                  <a:pt x="9405" y="3445"/>
                </a:lnTo>
                <a:lnTo>
                  <a:pt x="9496" y="3226"/>
                </a:lnTo>
                <a:lnTo>
                  <a:pt x="9569" y="3025"/>
                </a:lnTo>
                <a:lnTo>
                  <a:pt x="9605" y="2825"/>
                </a:lnTo>
                <a:lnTo>
                  <a:pt x="9642" y="2606"/>
                </a:lnTo>
                <a:lnTo>
                  <a:pt x="9660" y="2406"/>
                </a:lnTo>
                <a:lnTo>
                  <a:pt x="9660" y="2205"/>
                </a:lnTo>
                <a:lnTo>
                  <a:pt x="9623" y="2023"/>
                </a:lnTo>
                <a:lnTo>
                  <a:pt x="9587" y="1823"/>
                </a:lnTo>
                <a:lnTo>
                  <a:pt x="9532" y="1640"/>
                </a:lnTo>
                <a:lnTo>
                  <a:pt x="9441" y="1476"/>
                </a:lnTo>
                <a:lnTo>
                  <a:pt x="9350" y="1294"/>
                </a:lnTo>
                <a:lnTo>
                  <a:pt x="9222" y="1130"/>
                </a:lnTo>
                <a:lnTo>
                  <a:pt x="9095" y="984"/>
                </a:lnTo>
                <a:lnTo>
                  <a:pt x="8931" y="838"/>
                </a:lnTo>
                <a:lnTo>
                  <a:pt x="8749" y="693"/>
                </a:lnTo>
                <a:lnTo>
                  <a:pt x="8566" y="565"/>
                </a:lnTo>
                <a:lnTo>
                  <a:pt x="8348" y="456"/>
                </a:lnTo>
                <a:lnTo>
                  <a:pt x="8129" y="346"/>
                </a:lnTo>
                <a:lnTo>
                  <a:pt x="7874" y="255"/>
                </a:lnTo>
                <a:lnTo>
                  <a:pt x="7600" y="182"/>
                </a:lnTo>
                <a:lnTo>
                  <a:pt x="7327" y="109"/>
                </a:lnTo>
                <a:lnTo>
                  <a:pt x="7017" y="55"/>
                </a:lnTo>
                <a:lnTo>
                  <a:pt x="6689" y="18"/>
                </a:lnTo>
                <a:lnTo>
                  <a:pt x="63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0" name="Google Shape;1250;p9"/>
          <p:cNvGrpSpPr/>
          <p:nvPr/>
        </p:nvGrpSpPr>
        <p:grpSpPr>
          <a:xfrm>
            <a:off x="3173509" y="1606333"/>
            <a:ext cx="339750" cy="339750"/>
            <a:chOff x="2506125" y="1293800"/>
            <a:chExt cx="339750" cy="339750"/>
          </a:xfrm>
        </p:grpSpPr>
        <p:sp>
          <p:nvSpPr>
            <p:cNvPr id="1251" name="Google Shape;1251;p9"/>
            <p:cNvSpPr/>
            <p:nvPr/>
          </p:nvSpPr>
          <p:spPr>
            <a:xfrm>
              <a:off x="2590050" y="1575775"/>
              <a:ext cx="171900" cy="57775"/>
            </a:xfrm>
            <a:custGeom>
              <a:rect b="b" l="l" r="r" t="t"/>
              <a:pathLst>
                <a:path extrusionOk="0" h="2311" w="6876">
                  <a:moveTo>
                    <a:pt x="1182" y="1"/>
                  </a:moveTo>
                  <a:lnTo>
                    <a:pt x="0" y="1907"/>
                  </a:lnTo>
                  <a:lnTo>
                    <a:pt x="672" y="2310"/>
                  </a:lnTo>
                  <a:lnTo>
                    <a:pt x="1182" y="1505"/>
                  </a:lnTo>
                  <a:lnTo>
                    <a:pt x="3035" y="1505"/>
                  </a:lnTo>
                  <a:lnTo>
                    <a:pt x="3035" y="2310"/>
                  </a:lnTo>
                  <a:lnTo>
                    <a:pt x="3841" y="2310"/>
                  </a:lnTo>
                  <a:lnTo>
                    <a:pt x="3841" y="1505"/>
                  </a:lnTo>
                  <a:lnTo>
                    <a:pt x="5694" y="1505"/>
                  </a:lnTo>
                  <a:lnTo>
                    <a:pt x="6204" y="2310"/>
                  </a:lnTo>
                  <a:lnTo>
                    <a:pt x="6875" y="1907"/>
                  </a:lnTo>
                  <a:lnTo>
                    <a:pt x="5694" y="1"/>
                  </a:lnTo>
                  <a:lnTo>
                    <a:pt x="4754" y="1"/>
                  </a:lnTo>
                  <a:lnTo>
                    <a:pt x="5210" y="726"/>
                  </a:lnTo>
                  <a:lnTo>
                    <a:pt x="3841" y="726"/>
                  </a:lnTo>
                  <a:lnTo>
                    <a:pt x="3841" y="1"/>
                  </a:lnTo>
                  <a:lnTo>
                    <a:pt x="3035" y="1"/>
                  </a:lnTo>
                  <a:lnTo>
                    <a:pt x="3035" y="726"/>
                  </a:lnTo>
                  <a:lnTo>
                    <a:pt x="1692" y="726"/>
                  </a:lnTo>
                  <a:lnTo>
                    <a:pt x="21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9"/>
            <p:cNvSpPr/>
            <p:nvPr/>
          </p:nvSpPr>
          <p:spPr>
            <a:xfrm>
              <a:off x="2613550" y="1418675"/>
              <a:ext cx="52400" cy="19500"/>
            </a:xfrm>
            <a:custGeom>
              <a:rect b="b" l="l" r="r" t="t"/>
              <a:pathLst>
                <a:path extrusionOk="0" h="780" w="2096">
                  <a:moveTo>
                    <a:pt x="0" y="0"/>
                  </a:moveTo>
                  <a:lnTo>
                    <a:pt x="0" y="54"/>
                  </a:lnTo>
                  <a:lnTo>
                    <a:pt x="0" y="215"/>
                  </a:lnTo>
                  <a:lnTo>
                    <a:pt x="54" y="349"/>
                  </a:lnTo>
                  <a:lnTo>
                    <a:pt x="108" y="457"/>
                  </a:lnTo>
                  <a:lnTo>
                    <a:pt x="188" y="564"/>
                  </a:lnTo>
                  <a:lnTo>
                    <a:pt x="296" y="645"/>
                  </a:lnTo>
                  <a:lnTo>
                    <a:pt x="430" y="725"/>
                  </a:lnTo>
                  <a:lnTo>
                    <a:pt x="564" y="752"/>
                  </a:lnTo>
                  <a:lnTo>
                    <a:pt x="699" y="779"/>
                  </a:lnTo>
                  <a:lnTo>
                    <a:pt x="2095" y="779"/>
                  </a:lnTo>
                  <a:lnTo>
                    <a:pt x="2095" y="725"/>
                  </a:lnTo>
                  <a:lnTo>
                    <a:pt x="2068" y="564"/>
                  </a:lnTo>
                  <a:lnTo>
                    <a:pt x="2041" y="430"/>
                  </a:lnTo>
                  <a:lnTo>
                    <a:pt x="1961" y="323"/>
                  </a:lnTo>
                  <a:lnTo>
                    <a:pt x="1880" y="215"/>
                  </a:lnTo>
                  <a:lnTo>
                    <a:pt x="1773" y="135"/>
                  </a:lnTo>
                  <a:lnTo>
                    <a:pt x="1665" y="54"/>
                  </a:lnTo>
                  <a:lnTo>
                    <a:pt x="1531" y="27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9"/>
            <p:cNvSpPr/>
            <p:nvPr/>
          </p:nvSpPr>
          <p:spPr>
            <a:xfrm>
              <a:off x="2613550" y="1496550"/>
              <a:ext cx="52400" cy="18825"/>
            </a:xfrm>
            <a:custGeom>
              <a:rect b="b" l="l" r="r" t="t"/>
              <a:pathLst>
                <a:path extrusionOk="0" h="753" w="2096">
                  <a:moveTo>
                    <a:pt x="0" y="1"/>
                  </a:moveTo>
                  <a:lnTo>
                    <a:pt x="0" y="54"/>
                  </a:lnTo>
                  <a:lnTo>
                    <a:pt x="0" y="189"/>
                  </a:lnTo>
                  <a:lnTo>
                    <a:pt x="54" y="323"/>
                  </a:lnTo>
                  <a:lnTo>
                    <a:pt x="108" y="457"/>
                  </a:lnTo>
                  <a:lnTo>
                    <a:pt x="188" y="565"/>
                  </a:lnTo>
                  <a:lnTo>
                    <a:pt x="296" y="645"/>
                  </a:lnTo>
                  <a:lnTo>
                    <a:pt x="430" y="699"/>
                  </a:lnTo>
                  <a:lnTo>
                    <a:pt x="564" y="753"/>
                  </a:lnTo>
                  <a:lnTo>
                    <a:pt x="2095" y="753"/>
                  </a:lnTo>
                  <a:lnTo>
                    <a:pt x="2095" y="699"/>
                  </a:lnTo>
                  <a:lnTo>
                    <a:pt x="2068" y="565"/>
                  </a:lnTo>
                  <a:lnTo>
                    <a:pt x="2041" y="430"/>
                  </a:lnTo>
                  <a:lnTo>
                    <a:pt x="1961" y="323"/>
                  </a:lnTo>
                  <a:lnTo>
                    <a:pt x="1880" y="215"/>
                  </a:lnTo>
                  <a:lnTo>
                    <a:pt x="1773" y="108"/>
                  </a:lnTo>
                  <a:lnTo>
                    <a:pt x="1665" y="54"/>
                  </a:lnTo>
                  <a:lnTo>
                    <a:pt x="1531" y="27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9"/>
            <p:cNvSpPr/>
            <p:nvPr/>
          </p:nvSpPr>
          <p:spPr>
            <a:xfrm>
              <a:off x="2522900" y="1348850"/>
              <a:ext cx="306200" cy="206800"/>
            </a:xfrm>
            <a:custGeom>
              <a:rect b="b" l="l" r="r" t="t"/>
              <a:pathLst>
                <a:path extrusionOk="0" h="8272" w="12248">
                  <a:moveTo>
                    <a:pt x="1" y="0"/>
                  </a:moveTo>
                  <a:lnTo>
                    <a:pt x="1" y="8272"/>
                  </a:lnTo>
                  <a:lnTo>
                    <a:pt x="5721" y="8272"/>
                  </a:lnTo>
                  <a:lnTo>
                    <a:pt x="5721" y="7466"/>
                  </a:lnTo>
                  <a:lnTo>
                    <a:pt x="4325" y="7466"/>
                  </a:lnTo>
                  <a:lnTo>
                    <a:pt x="4029" y="7439"/>
                  </a:lnTo>
                  <a:lnTo>
                    <a:pt x="3734" y="7359"/>
                  </a:lnTo>
                  <a:lnTo>
                    <a:pt x="3492" y="7198"/>
                  </a:lnTo>
                  <a:lnTo>
                    <a:pt x="3250" y="7037"/>
                  </a:lnTo>
                  <a:lnTo>
                    <a:pt x="3089" y="6795"/>
                  </a:lnTo>
                  <a:lnTo>
                    <a:pt x="2928" y="6553"/>
                  </a:lnTo>
                  <a:lnTo>
                    <a:pt x="2847" y="6258"/>
                  </a:lnTo>
                  <a:lnTo>
                    <a:pt x="2821" y="5962"/>
                  </a:lnTo>
                  <a:lnTo>
                    <a:pt x="2821" y="5103"/>
                  </a:lnTo>
                  <a:lnTo>
                    <a:pt x="5023" y="5103"/>
                  </a:lnTo>
                  <a:lnTo>
                    <a:pt x="5211" y="5130"/>
                  </a:lnTo>
                  <a:lnTo>
                    <a:pt x="5372" y="5157"/>
                  </a:lnTo>
                  <a:lnTo>
                    <a:pt x="5560" y="5210"/>
                  </a:lnTo>
                  <a:lnTo>
                    <a:pt x="5721" y="5291"/>
                  </a:lnTo>
                  <a:lnTo>
                    <a:pt x="5721" y="4351"/>
                  </a:lnTo>
                  <a:lnTo>
                    <a:pt x="4325" y="4351"/>
                  </a:lnTo>
                  <a:lnTo>
                    <a:pt x="4029" y="4324"/>
                  </a:lnTo>
                  <a:lnTo>
                    <a:pt x="3734" y="4243"/>
                  </a:lnTo>
                  <a:lnTo>
                    <a:pt x="3492" y="4109"/>
                  </a:lnTo>
                  <a:lnTo>
                    <a:pt x="3250" y="3921"/>
                  </a:lnTo>
                  <a:lnTo>
                    <a:pt x="3089" y="3706"/>
                  </a:lnTo>
                  <a:lnTo>
                    <a:pt x="2928" y="3438"/>
                  </a:lnTo>
                  <a:lnTo>
                    <a:pt x="2847" y="3169"/>
                  </a:lnTo>
                  <a:lnTo>
                    <a:pt x="2821" y="2847"/>
                  </a:lnTo>
                  <a:lnTo>
                    <a:pt x="2821" y="2014"/>
                  </a:lnTo>
                  <a:lnTo>
                    <a:pt x="5211" y="2014"/>
                  </a:lnTo>
                  <a:lnTo>
                    <a:pt x="5372" y="2041"/>
                  </a:lnTo>
                  <a:lnTo>
                    <a:pt x="5560" y="2122"/>
                  </a:lnTo>
                  <a:lnTo>
                    <a:pt x="5721" y="2176"/>
                  </a:lnTo>
                  <a:lnTo>
                    <a:pt x="5721" y="1128"/>
                  </a:lnTo>
                  <a:lnTo>
                    <a:pt x="6527" y="1128"/>
                  </a:lnTo>
                  <a:lnTo>
                    <a:pt x="6527" y="2202"/>
                  </a:lnTo>
                  <a:lnTo>
                    <a:pt x="6688" y="2122"/>
                  </a:lnTo>
                  <a:lnTo>
                    <a:pt x="6876" y="2068"/>
                  </a:lnTo>
                  <a:lnTo>
                    <a:pt x="7064" y="2014"/>
                  </a:lnTo>
                  <a:lnTo>
                    <a:pt x="9427" y="2014"/>
                  </a:lnTo>
                  <a:lnTo>
                    <a:pt x="9427" y="2847"/>
                  </a:lnTo>
                  <a:lnTo>
                    <a:pt x="9400" y="3169"/>
                  </a:lnTo>
                  <a:lnTo>
                    <a:pt x="9320" y="3438"/>
                  </a:lnTo>
                  <a:lnTo>
                    <a:pt x="9185" y="3706"/>
                  </a:lnTo>
                  <a:lnTo>
                    <a:pt x="8997" y="3921"/>
                  </a:lnTo>
                  <a:lnTo>
                    <a:pt x="8783" y="4109"/>
                  </a:lnTo>
                  <a:lnTo>
                    <a:pt x="8514" y="4243"/>
                  </a:lnTo>
                  <a:lnTo>
                    <a:pt x="8246" y="4324"/>
                  </a:lnTo>
                  <a:lnTo>
                    <a:pt x="7923" y="4351"/>
                  </a:lnTo>
                  <a:lnTo>
                    <a:pt x="6527" y="4351"/>
                  </a:lnTo>
                  <a:lnTo>
                    <a:pt x="6527" y="5291"/>
                  </a:lnTo>
                  <a:lnTo>
                    <a:pt x="6688" y="5210"/>
                  </a:lnTo>
                  <a:lnTo>
                    <a:pt x="6876" y="5157"/>
                  </a:lnTo>
                  <a:lnTo>
                    <a:pt x="7064" y="5130"/>
                  </a:lnTo>
                  <a:lnTo>
                    <a:pt x="7252" y="5103"/>
                  </a:lnTo>
                  <a:lnTo>
                    <a:pt x="9427" y="5103"/>
                  </a:lnTo>
                  <a:lnTo>
                    <a:pt x="9427" y="5962"/>
                  </a:lnTo>
                  <a:lnTo>
                    <a:pt x="9400" y="6258"/>
                  </a:lnTo>
                  <a:lnTo>
                    <a:pt x="9320" y="6553"/>
                  </a:lnTo>
                  <a:lnTo>
                    <a:pt x="9185" y="6795"/>
                  </a:lnTo>
                  <a:lnTo>
                    <a:pt x="8997" y="7037"/>
                  </a:lnTo>
                  <a:lnTo>
                    <a:pt x="8783" y="7198"/>
                  </a:lnTo>
                  <a:lnTo>
                    <a:pt x="8514" y="7359"/>
                  </a:lnTo>
                  <a:lnTo>
                    <a:pt x="8246" y="7439"/>
                  </a:lnTo>
                  <a:lnTo>
                    <a:pt x="7923" y="7466"/>
                  </a:lnTo>
                  <a:lnTo>
                    <a:pt x="6527" y="7466"/>
                  </a:lnTo>
                  <a:lnTo>
                    <a:pt x="6527" y="8272"/>
                  </a:lnTo>
                  <a:lnTo>
                    <a:pt x="12247" y="8272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9"/>
            <p:cNvSpPr/>
            <p:nvPr/>
          </p:nvSpPr>
          <p:spPr>
            <a:xfrm>
              <a:off x="2686725" y="1496550"/>
              <a:ext cx="52400" cy="18825"/>
            </a:xfrm>
            <a:custGeom>
              <a:rect b="b" l="l" r="r" t="t"/>
              <a:pathLst>
                <a:path extrusionOk="0" h="753" w="2096">
                  <a:moveTo>
                    <a:pt x="699" y="1"/>
                  </a:moveTo>
                  <a:lnTo>
                    <a:pt x="538" y="27"/>
                  </a:lnTo>
                  <a:lnTo>
                    <a:pt x="430" y="54"/>
                  </a:lnTo>
                  <a:lnTo>
                    <a:pt x="296" y="108"/>
                  </a:lnTo>
                  <a:lnTo>
                    <a:pt x="189" y="215"/>
                  </a:lnTo>
                  <a:lnTo>
                    <a:pt x="108" y="323"/>
                  </a:lnTo>
                  <a:lnTo>
                    <a:pt x="54" y="430"/>
                  </a:lnTo>
                  <a:lnTo>
                    <a:pt x="1" y="565"/>
                  </a:lnTo>
                  <a:lnTo>
                    <a:pt x="1" y="699"/>
                  </a:lnTo>
                  <a:lnTo>
                    <a:pt x="1" y="753"/>
                  </a:lnTo>
                  <a:lnTo>
                    <a:pt x="1531" y="753"/>
                  </a:lnTo>
                  <a:lnTo>
                    <a:pt x="1666" y="699"/>
                  </a:lnTo>
                  <a:lnTo>
                    <a:pt x="1773" y="645"/>
                  </a:lnTo>
                  <a:lnTo>
                    <a:pt x="1881" y="565"/>
                  </a:lnTo>
                  <a:lnTo>
                    <a:pt x="1961" y="457"/>
                  </a:lnTo>
                  <a:lnTo>
                    <a:pt x="2015" y="323"/>
                  </a:lnTo>
                  <a:lnTo>
                    <a:pt x="2069" y="189"/>
                  </a:lnTo>
                  <a:lnTo>
                    <a:pt x="2095" y="54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9"/>
            <p:cNvSpPr/>
            <p:nvPr/>
          </p:nvSpPr>
          <p:spPr>
            <a:xfrm>
              <a:off x="2686725" y="1418675"/>
              <a:ext cx="52400" cy="19500"/>
            </a:xfrm>
            <a:custGeom>
              <a:rect b="b" l="l" r="r" t="t"/>
              <a:pathLst>
                <a:path extrusionOk="0" h="780" w="2096">
                  <a:moveTo>
                    <a:pt x="699" y="0"/>
                  </a:moveTo>
                  <a:lnTo>
                    <a:pt x="538" y="27"/>
                  </a:lnTo>
                  <a:lnTo>
                    <a:pt x="430" y="54"/>
                  </a:lnTo>
                  <a:lnTo>
                    <a:pt x="296" y="135"/>
                  </a:lnTo>
                  <a:lnTo>
                    <a:pt x="189" y="215"/>
                  </a:lnTo>
                  <a:lnTo>
                    <a:pt x="108" y="323"/>
                  </a:lnTo>
                  <a:lnTo>
                    <a:pt x="54" y="430"/>
                  </a:lnTo>
                  <a:lnTo>
                    <a:pt x="1" y="564"/>
                  </a:lnTo>
                  <a:lnTo>
                    <a:pt x="1" y="725"/>
                  </a:lnTo>
                  <a:lnTo>
                    <a:pt x="1" y="779"/>
                  </a:lnTo>
                  <a:lnTo>
                    <a:pt x="1370" y="779"/>
                  </a:lnTo>
                  <a:lnTo>
                    <a:pt x="1531" y="752"/>
                  </a:lnTo>
                  <a:lnTo>
                    <a:pt x="1666" y="725"/>
                  </a:lnTo>
                  <a:lnTo>
                    <a:pt x="1773" y="645"/>
                  </a:lnTo>
                  <a:lnTo>
                    <a:pt x="1881" y="564"/>
                  </a:lnTo>
                  <a:lnTo>
                    <a:pt x="1961" y="457"/>
                  </a:lnTo>
                  <a:lnTo>
                    <a:pt x="2015" y="349"/>
                  </a:lnTo>
                  <a:lnTo>
                    <a:pt x="2069" y="215"/>
                  </a:lnTo>
                  <a:lnTo>
                    <a:pt x="2095" y="54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9"/>
            <p:cNvSpPr/>
            <p:nvPr/>
          </p:nvSpPr>
          <p:spPr>
            <a:xfrm>
              <a:off x="2506125" y="1293800"/>
              <a:ext cx="339750" cy="34925"/>
            </a:xfrm>
            <a:custGeom>
              <a:rect b="b" l="l" r="r" t="t"/>
              <a:pathLst>
                <a:path extrusionOk="0" h="1397" w="13590">
                  <a:moveTo>
                    <a:pt x="0" y="0"/>
                  </a:moveTo>
                  <a:lnTo>
                    <a:pt x="0" y="1397"/>
                  </a:lnTo>
                  <a:lnTo>
                    <a:pt x="13589" y="1397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8" name="Google Shape;1258;p9"/>
          <p:cNvGrpSpPr/>
          <p:nvPr/>
        </p:nvGrpSpPr>
        <p:grpSpPr>
          <a:xfrm>
            <a:off x="3163521" y="1696070"/>
            <a:ext cx="339750" cy="339750"/>
            <a:chOff x="3262125" y="1293800"/>
            <a:chExt cx="339750" cy="339750"/>
          </a:xfrm>
        </p:grpSpPr>
        <p:sp>
          <p:nvSpPr>
            <p:cNvPr id="1259" name="Google Shape;1259;p9"/>
            <p:cNvSpPr/>
            <p:nvPr/>
          </p:nvSpPr>
          <p:spPr>
            <a:xfrm>
              <a:off x="3262125" y="1293800"/>
              <a:ext cx="339750" cy="34925"/>
            </a:xfrm>
            <a:custGeom>
              <a:rect b="b" l="l" r="r" t="t"/>
              <a:pathLst>
                <a:path extrusionOk="0" h="1397" w="13590">
                  <a:moveTo>
                    <a:pt x="0" y="0"/>
                  </a:moveTo>
                  <a:lnTo>
                    <a:pt x="0" y="1397"/>
                  </a:lnTo>
                  <a:lnTo>
                    <a:pt x="13590" y="1397"/>
                  </a:lnTo>
                  <a:lnTo>
                    <a:pt x="13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9"/>
            <p:cNvSpPr/>
            <p:nvPr/>
          </p:nvSpPr>
          <p:spPr>
            <a:xfrm>
              <a:off x="3442050" y="1399200"/>
              <a:ext cx="44350" cy="69850"/>
            </a:xfrm>
            <a:custGeom>
              <a:rect b="b" l="l" r="r" t="t"/>
              <a:pathLst>
                <a:path extrusionOk="0" h="2794" w="1774">
                  <a:moveTo>
                    <a:pt x="1" y="0"/>
                  </a:moveTo>
                  <a:lnTo>
                    <a:pt x="1" y="752"/>
                  </a:lnTo>
                  <a:lnTo>
                    <a:pt x="216" y="833"/>
                  </a:lnTo>
                  <a:lnTo>
                    <a:pt x="404" y="967"/>
                  </a:lnTo>
                  <a:lnTo>
                    <a:pt x="592" y="1102"/>
                  </a:lnTo>
                  <a:lnTo>
                    <a:pt x="753" y="1263"/>
                  </a:lnTo>
                  <a:lnTo>
                    <a:pt x="860" y="1451"/>
                  </a:lnTo>
                  <a:lnTo>
                    <a:pt x="968" y="1666"/>
                  </a:lnTo>
                  <a:lnTo>
                    <a:pt x="1021" y="1907"/>
                  </a:lnTo>
                  <a:lnTo>
                    <a:pt x="1021" y="2149"/>
                  </a:lnTo>
                  <a:lnTo>
                    <a:pt x="1021" y="2337"/>
                  </a:lnTo>
                  <a:lnTo>
                    <a:pt x="1666" y="2793"/>
                  </a:lnTo>
                  <a:lnTo>
                    <a:pt x="1746" y="2471"/>
                  </a:lnTo>
                  <a:lnTo>
                    <a:pt x="1773" y="2149"/>
                  </a:lnTo>
                  <a:lnTo>
                    <a:pt x="1773" y="1934"/>
                  </a:lnTo>
                  <a:lnTo>
                    <a:pt x="1746" y="1746"/>
                  </a:lnTo>
                  <a:lnTo>
                    <a:pt x="1693" y="1558"/>
                  </a:lnTo>
                  <a:lnTo>
                    <a:pt x="1639" y="1370"/>
                  </a:lnTo>
                  <a:lnTo>
                    <a:pt x="1558" y="1209"/>
                  </a:lnTo>
                  <a:lnTo>
                    <a:pt x="1478" y="1048"/>
                  </a:lnTo>
                  <a:lnTo>
                    <a:pt x="1263" y="752"/>
                  </a:lnTo>
                  <a:lnTo>
                    <a:pt x="994" y="484"/>
                  </a:lnTo>
                  <a:lnTo>
                    <a:pt x="699" y="269"/>
                  </a:lnTo>
                  <a:lnTo>
                    <a:pt x="538" y="188"/>
                  </a:lnTo>
                  <a:lnTo>
                    <a:pt x="377" y="108"/>
                  </a:lnTo>
                  <a:lnTo>
                    <a:pt x="189" y="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9"/>
            <p:cNvSpPr/>
            <p:nvPr/>
          </p:nvSpPr>
          <p:spPr>
            <a:xfrm>
              <a:off x="3389700" y="1476400"/>
              <a:ext cx="84600" cy="30925"/>
            </a:xfrm>
            <a:custGeom>
              <a:rect b="b" l="l" r="r" t="t"/>
              <a:pathLst>
                <a:path extrusionOk="0" h="1237" w="3384">
                  <a:moveTo>
                    <a:pt x="618" y="1"/>
                  </a:moveTo>
                  <a:lnTo>
                    <a:pt x="0" y="404"/>
                  </a:lnTo>
                  <a:lnTo>
                    <a:pt x="161" y="592"/>
                  </a:lnTo>
                  <a:lnTo>
                    <a:pt x="349" y="753"/>
                  </a:lnTo>
                  <a:lnTo>
                    <a:pt x="537" y="887"/>
                  </a:lnTo>
                  <a:lnTo>
                    <a:pt x="752" y="995"/>
                  </a:lnTo>
                  <a:lnTo>
                    <a:pt x="967" y="1102"/>
                  </a:lnTo>
                  <a:lnTo>
                    <a:pt x="1209" y="1156"/>
                  </a:lnTo>
                  <a:lnTo>
                    <a:pt x="1450" y="1209"/>
                  </a:lnTo>
                  <a:lnTo>
                    <a:pt x="1692" y="1236"/>
                  </a:lnTo>
                  <a:lnTo>
                    <a:pt x="1934" y="1209"/>
                  </a:lnTo>
                  <a:lnTo>
                    <a:pt x="2202" y="1156"/>
                  </a:lnTo>
                  <a:lnTo>
                    <a:pt x="2417" y="1102"/>
                  </a:lnTo>
                  <a:lnTo>
                    <a:pt x="2659" y="995"/>
                  </a:lnTo>
                  <a:lnTo>
                    <a:pt x="2847" y="887"/>
                  </a:lnTo>
                  <a:lnTo>
                    <a:pt x="3062" y="753"/>
                  </a:lnTo>
                  <a:lnTo>
                    <a:pt x="3223" y="592"/>
                  </a:lnTo>
                  <a:lnTo>
                    <a:pt x="3384" y="404"/>
                  </a:lnTo>
                  <a:lnTo>
                    <a:pt x="2766" y="1"/>
                  </a:lnTo>
                  <a:lnTo>
                    <a:pt x="2551" y="189"/>
                  </a:lnTo>
                  <a:lnTo>
                    <a:pt x="2310" y="350"/>
                  </a:lnTo>
                  <a:lnTo>
                    <a:pt x="2149" y="404"/>
                  </a:lnTo>
                  <a:lnTo>
                    <a:pt x="2014" y="457"/>
                  </a:lnTo>
                  <a:lnTo>
                    <a:pt x="1853" y="484"/>
                  </a:lnTo>
                  <a:lnTo>
                    <a:pt x="1531" y="484"/>
                  </a:lnTo>
                  <a:lnTo>
                    <a:pt x="1370" y="457"/>
                  </a:lnTo>
                  <a:lnTo>
                    <a:pt x="1235" y="404"/>
                  </a:lnTo>
                  <a:lnTo>
                    <a:pt x="1101" y="350"/>
                  </a:lnTo>
                  <a:lnTo>
                    <a:pt x="833" y="189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9"/>
            <p:cNvSpPr/>
            <p:nvPr/>
          </p:nvSpPr>
          <p:spPr>
            <a:xfrm>
              <a:off x="3278900" y="1348850"/>
              <a:ext cx="306200" cy="230975"/>
            </a:xfrm>
            <a:custGeom>
              <a:rect b="b" l="l" r="r" t="t"/>
              <a:pathLst>
                <a:path extrusionOk="0" h="9239" w="12248">
                  <a:moveTo>
                    <a:pt x="6124" y="1182"/>
                  </a:moveTo>
                  <a:lnTo>
                    <a:pt x="6473" y="1209"/>
                  </a:lnTo>
                  <a:lnTo>
                    <a:pt x="6822" y="1262"/>
                  </a:lnTo>
                  <a:lnTo>
                    <a:pt x="7171" y="1370"/>
                  </a:lnTo>
                  <a:lnTo>
                    <a:pt x="7467" y="1504"/>
                  </a:lnTo>
                  <a:lnTo>
                    <a:pt x="7762" y="1665"/>
                  </a:lnTo>
                  <a:lnTo>
                    <a:pt x="8031" y="1880"/>
                  </a:lnTo>
                  <a:lnTo>
                    <a:pt x="8272" y="2095"/>
                  </a:lnTo>
                  <a:lnTo>
                    <a:pt x="8487" y="2364"/>
                  </a:lnTo>
                  <a:lnTo>
                    <a:pt x="9078" y="1907"/>
                  </a:lnTo>
                  <a:lnTo>
                    <a:pt x="10636" y="1907"/>
                  </a:lnTo>
                  <a:lnTo>
                    <a:pt x="10636" y="2713"/>
                  </a:lnTo>
                  <a:lnTo>
                    <a:pt x="9347" y="2713"/>
                  </a:lnTo>
                  <a:lnTo>
                    <a:pt x="8890" y="3062"/>
                  </a:lnTo>
                  <a:lnTo>
                    <a:pt x="8971" y="3330"/>
                  </a:lnTo>
                  <a:lnTo>
                    <a:pt x="9051" y="3599"/>
                  </a:lnTo>
                  <a:lnTo>
                    <a:pt x="9078" y="3867"/>
                  </a:lnTo>
                  <a:lnTo>
                    <a:pt x="9105" y="4163"/>
                  </a:lnTo>
                  <a:lnTo>
                    <a:pt x="9078" y="4405"/>
                  </a:lnTo>
                  <a:lnTo>
                    <a:pt x="9051" y="4646"/>
                  </a:lnTo>
                  <a:lnTo>
                    <a:pt x="8998" y="4915"/>
                  </a:lnTo>
                  <a:lnTo>
                    <a:pt x="8917" y="5130"/>
                  </a:lnTo>
                  <a:lnTo>
                    <a:pt x="8836" y="5371"/>
                  </a:lnTo>
                  <a:lnTo>
                    <a:pt x="8729" y="5586"/>
                  </a:lnTo>
                  <a:lnTo>
                    <a:pt x="8595" y="5801"/>
                  </a:lnTo>
                  <a:lnTo>
                    <a:pt x="8460" y="5989"/>
                  </a:lnTo>
                  <a:lnTo>
                    <a:pt x="10636" y="5989"/>
                  </a:lnTo>
                  <a:lnTo>
                    <a:pt x="10636" y="6795"/>
                  </a:lnTo>
                  <a:lnTo>
                    <a:pt x="7520" y="6795"/>
                  </a:lnTo>
                  <a:lnTo>
                    <a:pt x="7198" y="6929"/>
                  </a:lnTo>
                  <a:lnTo>
                    <a:pt x="6849" y="7037"/>
                  </a:lnTo>
                  <a:lnTo>
                    <a:pt x="6500" y="7090"/>
                  </a:lnTo>
                  <a:lnTo>
                    <a:pt x="6124" y="7117"/>
                  </a:lnTo>
                  <a:lnTo>
                    <a:pt x="5829" y="7117"/>
                  </a:lnTo>
                  <a:lnTo>
                    <a:pt x="5533" y="7063"/>
                  </a:lnTo>
                  <a:lnTo>
                    <a:pt x="5238" y="6983"/>
                  </a:lnTo>
                  <a:lnTo>
                    <a:pt x="4969" y="6902"/>
                  </a:lnTo>
                  <a:lnTo>
                    <a:pt x="4701" y="6768"/>
                  </a:lnTo>
                  <a:lnTo>
                    <a:pt x="4459" y="6607"/>
                  </a:lnTo>
                  <a:lnTo>
                    <a:pt x="4244" y="6446"/>
                  </a:lnTo>
                  <a:lnTo>
                    <a:pt x="4029" y="6258"/>
                  </a:lnTo>
                  <a:lnTo>
                    <a:pt x="3841" y="6043"/>
                  </a:lnTo>
                  <a:lnTo>
                    <a:pt x="3653" y="5801"/>
                  </a:lnTo>
                  <a:lnTo>
                    <a:pt x="3519" y="5559"/>
                  </a:lnTo>
                  <a:lnTo>
                    <a:pt x="3385" y="5318"/>
                  </a:lnTo>
                  <a:lnTo>
                    <a:pt x="3277" y="5022"/>
                  </a:lnTo>
                  <a:lnTo>
                    <a:pt x="3223" y="4754"/>
                  </a:lnTo>
                  <a:lnTo>
                    <a:pt x="3170" y="4458"/>
                  </a:lnTo>
                  <a:lnTo>
                    <a:pt x="3143" y="4163"/>
                  </a:lnTo>
                  <a:lnTo>
                    <a:pt x="3170" y="3867"/>
                  </a:lnTo>
                  <a:lnTo>
                    <a:pt x="3197" y="3599"/>
                  </a:lnTo>
                  <a:lnTo>
                    <a:pt x="3277" y="3330"/>
                  </a:lnTo>
                  <a:lnTo>
                    <a:pt x="3358" y="3089"/>
                  </a:lnTo>
                  <a:lnTo>
                    <a:pt x="2848" y="2713"/>
                  </a:lnTo>
                  <a:lnTo>
                    <a:pt x="1585" y="2713"/>
                  </a:lnTo>
                  <a:lnTo>
                    <a:pt x="1585" y="1907"/>
                  </a:lnTo>
                  <a:lnTo>
                    <a:pt x="3143" y="1907"/>
                  </a:lnTo>
                  <a:lnTo>
                    <a:pt x="3734" y="2390"/>
                  </a:lnTo>
                  <a:lnTo>
                    <a:pt x="3949" y="2122"/>
                  </a:lnTo>
                  <a:lnTo>
                    <a:pt x="4190" y="1880"/>
                  </a:lnTo>
                  <a:lnTo>
                    <a:pt x="4486" y="1692"/>
                  </a:lnTo>
                  <a:lnTo>
                    <a:pt x="4781" y="1504"/>
                  </a:lnTo>
                  <a:lnTo>
                    <a:pt x="5077" y="1370"/>
                  </a:lnTo>
                  <a:lnTo>
                    <a:pt x="5426" y="1262"/>
                  </a:lnTo>
                  <a:lnTo>
                    <a:pt x="5775" y="1209"/>
                  </a:lnTo>
                  <a:lnTo>
                    <a:pt x="6124" y="1182"/>
                  </a:lnTo>
                  <a:close/>
                  <a:moveTo>
                    <a:pt x="1" y="0"/>
                  </a:moveTo>
                  <a:lnTo>
                    <a:pt x="1" y="8272"/>
                  </a:lnTo>
                  <a:lnTo>
                    <a:pt x="5721" y="8272"/>
                  </a:lnTo>
                  <a:lnTo>
                    <a:pt x="5721" y="9239"/>
                  </a:lnTo>
                  <a:lnTo>
                    <a:pt x="5909" y="9212"/>
                  </a:lnTo>
                  <a:lnTo>
                    <a:pt x="6124" y="9185"/>
                  </a:lnTo>
                  <a:lnTo>
                    <a:pt x="6339" y="9212"/>
                  </a:lnTo>
                  <a:lnTo>
                    <a:pt x="6527" y="9239"/>
                  </a:lnTo>
                  <a:lnTo>
                    <a:pt x="6527" y="8272"/>
                  </a:lnTo>
                  <a:lnTo>
                    <a:pt x="12247" y="8272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9"/>
            <p:cNvSpPr/>
            <p:nvPr/>
          </p:nvSpPr>
          <p:spPr>
            <a:xfrm>
              <a:off x="3377600" y="1399200"/>
              <a:ext cx="44350" cy="69850"/>
            </a:xfrm>
            <a:custGeom>
              <a:rect b="b" l="l" r="r" t="t"/>
              <a:pathLst>
                <a:path extrusionOk="0" h="2794" w="1774">
                  <a:moveTo>
                    <a:pt x="1773" y="0"/>
                  </a:moveTo>
                  <a:lnTo>
                    <a:pt x="1585" y="54"/>
                  </a:lnTo>
                  <a:lnTo>
                    <a:pt x="1424" y="108"/>
                  </a:lnTo>
                  <a:lnTo>
                    <a:pt x="1236" y="188"/>
                  </a:lnTo>
                  <a:lnTo>
                    <a:pt x="1075" y="269"/>
                  </a:lnTo>
                  <a:lnTo>
                    <a:pt x="779" y="484"/>
                  </a:lnTo>
                  <a:lnTo>
                    <a:pt x="511" y="752"/>
                  </a:lnTo>
                  <a:lnTo>
                    <a:pt x="296" y="1048"/>
                  </a:lnTo>
                  <a:lnTo>
                    <a:pt x="215" y="1209"/>
                  </a:lnTo>
                  <a:lnTo>
                    <a:pt x="135" y="1370"/>
                  </a:lnTo>
                  <a:lnTo>
                    <a:pt x="81" y="1558"/>
                  </a:lnTo>
                  <a:lnTo>
                    <a:pt x="27" y="1746"/>
                  </a:lnTo>
                  <a:lnTo>
                    <a:pt x="1" y="1934"/>
                  </a:lnTo>
                  <a:lnTo>
                    <a:pt x="1" y="2149"/>
                  </a:lnTo>
                  <a:lnTo>
                    <a:pt x="27" y="2471"/>
                  </a:lnTo>
                  <a:lnTo>
                    <a:pt x="108" y="2793"/>
                  </a:lnTo>
                  <a:lnTo>
                    <a:pt x="753" y="2337"/>
                  </a:lnTo>
                  <a:lnTo>
                    <a:pt x="753" y="2149"/>
                  </a:lnTo>
                  <a:lnTo>
                    <a:pt x="753" y="1907"/>
                  </a:lnTo>
                  <a:lnTo>
                    <a:pt x="833" y="1666"/>
                  </a:lnTo>
                  <a:lnTo>
                    <a:pt x="914" y="1451"/>
                  </a:lnTo>
                  <a:lnTo>
                    <a:pt x="1048" y="1263"/>
                  </a:lnTo>
                  <a:lnTo>
                    <a:pt x="1182" y="1102"/>
                  </a:lnTo>
                  <a:lnTo>
                    <a:pt x="1370" y="967"/>
                  </a:lnTo>
                  <a:lnTo>
                    <a:pt x="1558" y="833"/>
                  </a:lnTo>
                  <a:lnTo>
                    <a:pt x="1773" y="752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9"/>
            <p:cNvSpPr/>
            <p:nvPr/>
          </p:nvSpPr>
          <p:spPr>
            <a:xfrm>
              <a:off x="3415875" y="1436800"/>
              <a:ext cx="32250" cy="31575"/>
            </a:xfrm>
            <a:custGeom>
              <a:rect b="b" l="l" r="r" t="t"/>
              <a:pathLst>
                <a:path extrusionOk="0" h="1263" w="1290">
                  <a:moveTo>
                    <a:pt x="511" y="0"/>
                  </a:moveTo>
                  <a:lnTo>
                    <a:pt x="403" y="54"/>
                  </a:lnTo>
                  <a:lnTo>
                    <a:pt x="296" y="108"/>
                  </a:lnTo>
                  <a:lnTo>
                    <a:pt x="188" y="188"/>
                  </a:lnTo>
                  <a:lnTo>
                    <a:pt x="108" y="269"/>
                  </a:lnTo>
                  <a:lnTo>
                    <a:pt x="54" y="376"/>
                  </a:lnTo>
                  <a:lnTo>
                    <a:pt x="27" y="511"/>
                  </a:lnTo>
                  <a:lnTo>
                    <a:pt x="0" y="645"/>
                  </a:lnTo>
                  <a:lnTo>
                    <a:pt x="27" y="752"/>
                  </a:lnTo>
                  <a:lnTo>
                    <a:pt x="54" y="887"/>
                  </a:lnTo>
                  <a:lnTo>
                    <a:pt x="108" y="994"/>
                  </a:lnTo>
                  <a:lnTo>
                    <a:pt x="188" y="1075"/>
                  </a:lnTo>
                  <a:lnTo>
                    <a:pt x="296" y="1155"/>
                  </a:lnTo>
                  <a:lnTo>
                    <a:pt x="403" y="1209"/>
                  </a:lnTo>
                  <a:lnTo>
                    <a:pt x="511" y="1263"/>
                  </a:lnTo>
                  <a:lnTo>
                    <a:pt x="779" y="1263"/>
                  </a:lnTo>
                  <a:lnTo>
                    <a:pt x="887" y="1209"/>
                  </a:lnTo>
                  <a:lnTo>
                    <a:pt x="994" y="1155"/>
                  </a:lnTo>
                  <a:lnTo>
                    <a:pt x="1102" y="1075"/>
                  </a:lnTo>
                  <a:lnTo>
                    <a:pt x="1182" y="994"/>
                  </a:lnTo>
                  <a:lnTo>
                    <a:pt x="1236" y="887"/>
                  </a:lnTo>
                  <a:lnTo>
                    <a:pt x="1263" y="752"/>
                  </a:lnTo>
                  <a:lnTo>
                    <a:pt x="1290" y="645"/>
                  </a:lnTo>
                  <a:lnTo>
                    <a:pt x="1263" y="511"/>
                  </a:lnTo>
                  <a:lnTo>
                    <a:pt x="1236" y="376"/>
                  </a:lnTo>
                  <a:lnTo>
                    <a:pt x="1182" y="269"/>
                  </a:lnTo>
                  <a:lnTo>
                    <a:pt x="1102" y="188"/>
                  </a:lnTo>
                  <a:lnTo>
                    <a:pt x="994" y="108"/>
                  </a:lnTo>
                  <a:lnTo>
                    <a:pt x="887" y="54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9"/>
            <p:cNvSpPr/>
            <p:nvPr/>
          </p:nvSpPr>
          <p:spPr>
            <a:xfrm>
              <a:off x="3413850" y="1597925"/>
              <a:ext cx="36300" cy="35625"/>
            </a:xfrm>
            <a:custGeom>
              <a:rect b="b" l="l" r="r" t="t"/>
              <a:pathLst>
                <a:path extrusionOk="0" h="1425" w="1452">
                  <a:moveTo>
                    <a:pt x="592" y="1"/>
                  </a:moveTo>
                  <a:lnTo>
                    <a:pt x="457" y="55"/>
                  </a:lnTo>
                  <a:lnTo>
                    <a:pt x="323" y="108"/>
                  </a:lnTo>
                  <a:lnTo>
                    <a:pt x="216" y="216"/>
                  </a:lnTo>
                  <a:lnTo>
                    <a:pt x="135" y="323"/>
                  </a:lnTo>
                  <a:lnTo>
                    <a:pt x="55" y="431"/>
                  </a:lnTo>
                  <a:lnTo>
                    <a:pt x="28" y="565"/>
                  </a:lnTo>
                  <a:lnTo>
                    <a:pt x="1" y="726"/>
                  </a:lnTo>
                  <a:lnTo>
                    <a:pt x="28" y="860"/>
                  </a:lnTo>
                  <a:lnTo>
                    <a:pt x="55" y="995"/>
                  </a:lnTo>
                  <a:lnTo>
                    <a:pt x="135" y="1129"/>
                  </a:lnTo>
                  <a:lnTo>
                    <a:pt x="216" y="1236"/>
                  </a:lnTo>
                  <a:lnTo>
                    <a:pt x="323" y="1317"/>
                  </a:lnTo>
                  <a:lnTo>
                    <a:pt x="457" y="1371"/>
                  </a:lnTo>
                  <a:lnTo>
                    <a:pt x="592" y="1424"/>
                  </a:lnTo>
                  <a:lnTo>
                    <a:pt x="860" y="1424"/>
                  </a:lnTo>
                  <a:lnTo>
                    <a:pt x="995" y="1371"/>
                  </a:lnTo>
                  <a:lnTo>
                    <a:pt x="1129" y="1317"/>
                  </a:lnTo>
                  <a:lnTo>
                    <a:pt x="1236" y="1236"/>
                  </a:lnTo>
                  <a:lnTo>
                    <a:pt x="1317" y="1129"/>
                  </a:lnTo>
                  <a:lnTo>
                    <a:pt x="1397" y="995"/>
                  </a:lnTo>
                  <a:lnTo>
                    <a:pt x="1424" y="860"/>
                  </a:lnTo>
                  <a:lnTo>
                    <a:pt x="1451" y="726"/>
                  </a:lnTo>
                  <a:lnTo>
                    <a:pt x="1424" y="565"/>
                  </a:lnTo>
                  <a:lnTo>
                    <a:pt x="1397" y="431"/>
                  </a:lnTo>
                  <a:lnTo>
                    <a:pt x="1317" y="323"/>
                  </a:lnTo>
                  <a:lnTo>
                    <a:pt x="1236" y="216"/>
                  </a:lnTo>
                  <a:lnTo>
                    <a:pt x="1129" y="108"/>
                  </a:lnTo>
                  <a:lnTo>
                    <a:pt x="995" y="55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6" name="Google Shape;1266;p9"/>
          <p:cNvGrpSpPr/>
          <p:nvPr/>
        </p:nvGrpSpPr>
        <p:grpSpPr>
          <a:xfrm flipH="1">
            <a:off x="8126417" y="2494454"/>
            <a:ext cx="905647" cy="2286140"/>
            <a:chOff x="9807258" y="1237900"/>
            <a:chExt cx="1110815" cy="2794450"/>
          </a:xfrm>
        </p:grpSpPr>
        <p:sp>
          <p:nvSpPr>
            <p:cNvPr id="1267" name="Google Shape;1267;p9"/>
            <p:cNvSpPr/>
            <p:nvPr/>
          </p:nvSpPr>
          <p:spPr>
            <a:xfrm>
              <a:off x="9807258" y="3940550"/>
              <a:ext cx="1034100" cy="918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8" name="Google Shape;1268;p9"/>
            <p:cNvSpPr/>
            <p:nvPr/>
          </p:nvSpPr>
          <p:spPr>
            <a:xfrm>
              <a:off x="9972070" y="1546464"/>
              <a:ext cx="442561" cy="512252"/>
            </a:xfrm>
            <a:custGeom>
              <a:rect b="b" l="l" r="r" t="t"/>
              <a:pathLst>
                <a:path extrusionOk="0" h="13995" w="12091">
                  <a:moveTo>
                    <a:pt x="5398" y="0"/>
                  </a:moveTo>
                  <a:lnTo>
                    <a:pt x="4770" y="240"/>
                  </a:lnTo>
                  <a:lnTo>
                    <a:pt x="3291" y="813"/>
                  </a:lnTo>
                  <a:lnTo>
                    <a:pt x="2422" y="1165"/>
                  </a:lnTo>
                  <a:lnTo>
                    <a:pt x="1590" y="1516"/>
                  </a:lnTo>
                  <a:lnTo>
                    <a:pt x="851" y="1849"/>
                  </a:lnTo>
                  <a:lnTo>
                    <a:pt x="536" y="2015"/>
                  </a:lnTo>
                  <a:lnTo>
                    <a:pt x="278" y="2163"/>
                  </a:lnTo>
                  <a:lnTo>
                    <a:pt x="185" y="2237"/>
                  </a:lnTo>
                  <a:lnTo>
                    <a:pt x="111" y="2329"/>
                  </a:lnTo>
                  <a:lnTo>
                    <a:pt x="56" y="2477"/>
                  </a:lnTo>
                  <a:lnTo>
                    <a:pt x="19" y="2625"/>
                  </a:lnTo>
                  <a:lnTo>
                    <a:pt x="0" y="2810"/>
                  </a:lnTo>
                  <a:lnTo>
                    <a:pt x="0" y="3032"/>
                  </a:lnTo>
                  <a:lnTo>
                    <a:pt x="0" y="3254"/>
                  </a:lnTo>
                  <a:lnTo>
                    <a:pt x="19" y="3513"/>
                  </a:lnTo>
                  <a:lnTo>
                    <a:pt x="74" y="4067"/>
                  </a:lnTo>
                  <a:lnTo>
                    <a:pt x="185" y="4714"/>
                  </a:lnTo>
                  <a:lnTo>
                    <a:pt x="333" y="5380"/>
                  </a:lnTo>
                  <a:lnTo>
                    <a:pt x="499" y="6101"/>
                  </a:lnTo>
                  <a:lnTo>
                    <a:pt x="684" y="6859"/>
                  </a:lnTo>
                  <a:lnTo>
                    <a:pt x="906" y="7617"/>
                  </a:lnTo>
                  <a:lnTo>
                    <a:pt x="1350" y="9114"/>
                  </a:lnTo>
                  <a:lnTo>
                    <a:pt x="1775" y="10519"/>
                  </a:lnTo>
                  <a:lnTo>
                    <a:pt x="2145" y="11739"/>
                  </a:lnTo>
                  <a:lnTo>
                    <a:pt x="2367" y="12460"/>
                  </a:lnTo>
                  <a:lnTo>
                    <a:pt x="2515" y="12941"/>
                  </a:lnTo>
                  <a:lnTo>
                    <a:pt x="2570" y="13089"/>
                  </a:lnTo>
                  <a:lnTo>
                    <a:pt x="2662" y="13218"/>
                  </a:lnTo>
                  <a:lnTo>
                    <a:pt x="2792" y="13329"/>
                  </a:lnTo>
                  <a:lnTo>
                    <a:pt x="2958" y="13440"/>
                  </a:lnTo>
                  <a:lnTo>
                    <a:pt x="3162" y="13533"/>
                  </a:lnTo>
                  <a:lnTo>
                    <a:pt x="3383" y="13625"/>
                  </a:lnTo>
                  <a:lnTo>
                    <a:pt x="3624" y="13699"/>
                  </a:lnTo>
                  <a:lnTo>
                    <a:pt x="3901" y="13773"/>
                  </a:lnTo>
                  <a:lnTo>
                    <a:pt x="4197" y="13828"/>
                  </a:lnTo>
                  <a:lnTo>
                    <a:pt x="4511" y="13884"/>
                  </a:lnTo>
                  <a:lnTo>
                    <a:pt x="5177" y="13958"/>
                  </a:lnTo>
                  <a:lnTo>
                    <a:pt x="5879" y="13995"/>
                  </a:lnTo>
                  <a:lnTo>
                    <a:pt x="6803" y="13995"/>
                  </a:lnTo>
                  <a:lnTo>
                    <a:pt x="7488" y="13976"/>
                  </a:lnTo>
                  <a:lnTo>
                    <a:pt x="8135" y="13921"/>
                  </a:lnTo>
                  <a:lnTo>
                    <a:pt x="8726" y="13847"/>
                  </a:lnTo>
                  <a:lnTo>
                    <a:pt x="9244" y="13754"/>
                  </a:lnTo>
                  <a:lnTo>
                    <a:pt x="9429" y="13699"/>
                  </a:lnTo>
                  <a:lnTo>
                    <a:pt x="9743" y="13588"/>
                  </a:lnTo>
                  <a:lnTo>
                    <a:pt x="9872" y="13533"/>
                  </a:lnTo>
                  <a:lnTo>
                    <a:pt x="9983" y="13477"/>
                  </a:lnTo>
                  <a:lnTo>
                    <a:pt x="10076" y="13422"/>
                  </a:lnTo>
                  <a:lnTo>
                    <a:pt x="10131" y="13348"/>
                  </a:lnTo>
                  <a:lnTo>
                    <a:pt x="10168" y="13292"/>
                  </a:lnTo>
                  <a:lnTo>
                    <a:pt x="10168" y="13218"/>
                  </a:lnTo>
                  <a:lnTo>
                    <a:pt x="10150" y="12664"/>
                  </a:lnTo>
                  <a:lnTo>
                    <a:pt x="10131" y="12146"/>
                  </a:lnTo>
                  <a:lnTo>
                    <a:pt x="10150" y="11628"/>
                  </a:lnTo>
                  <a:lnTo>
                    <a:pt x="10168" y="11148"/>
                  </a:lnTo>
                  <a:lnTo>
                    <a:pt x="10187" y="10981"/>
                  </a:lnTo>
                  <a:lnTo>
                    <a:pt x="10261" y="10334"/>
                  </a:lnTo>
                  <a:lnTo>
                    <a:pt x="10371" y="9743"/>
                  </a:lnTo>
                  <a:lnTo>
                    <a:pt x="10408" y="9576"/>
                  </a:lnTo>
                  <a:lnTo>
                    <a:pt x="10501" y="9096"/>
                  </a:lnTo>
                  <a:lnTo>
                    <a:pt x="10630" y="8652"/>
                  </a:lnTo>
                  <a:lnTo>
                    <a:pt x="10760" y="8227"/>
                  </a:lnTo>
                  <a:lnTo>
                    <a:pt x="10889" y="7820"/>
                  </a:lnTo>
                  <a:lnTo>
                    <a:pt x="10945" y="7654"/>
                  </a:lnTo>
                  <a:lnTo>
                    <a:pt x="11185" y="7044"/>
                  </a:lnTo>
                  <a:lnTo>
                    <a:pt x="11425" y="6471"/>
                  </a:lnTo>
                  <a:lnTo>
                    <a:pt x="11629" y="5953"/>
                  </a:lnTo>
                  <a:lnTo>
                    <a:pt x="11813" y="5472"/>
                  </a:lnTo>
                  <a:lnTo>
                    <a:pt x="11961" y="5010"/>
                  </a:lnTo>
                  <a:lnTo>
                    <a:pt x="12017" y="4807"/>
                  </a:lnTo>
                  <a:lnTo>
                    <a:pt x="12072" y="4603"/>
                  </a:lnTo>
                  <a:lnTo>
                    <a:pt x="12091" y="4400"/>
                  </a:lnTo>
                  <a:lnTo>
                    <a:pt x="12091" y="4215"/>
                  </a:lnTo>
                  <a:lnTo>
                    <a:pt x="12091" y="4012"/>
                  </a:lnTo>
                  <a:lnTo>
                    <a:pt x="12054" y="3827"/>
                  </a:lnTo>
                  <a:lnTo>
                    <a:pt x="12017" y="3697"/>
                  </a:lnTo>
                  <a:lnTo>
                    <a:pt x="11943" y="3550"/>
                  </a:lnTo>
                  <a:lnTo>
                    <a:pt x="11850" y="3402"/>
                  </a:lnTo>
                  <a:lnTo>
                    <a:pt x="11721" y="3254"/>
                  </a:lnTo>
                  <a:lnTo>
                    <a:pt x="11592" y="3087"/>
                  </a:lnTo>
                  <a:lnTo>
                    <a:pt x="11444" y="2939"/>
                  </a:lnTo>
                  <a:lnTo>
                    <a:pt x="11092" y="2607"/>
                  </a:lnTo>
                  <a:lnTo>
                    <a:pt x="10704" y="2292"/>
                  </a:lnTo>
                  <a:lnTo>
                    <a:pt x="10298" y="1997"/>
                  </a:lnTo>
                  <a:lnTo>
                    <a:pt x="9872" y="1701"/>
                  </a:lnTo>
                  <a:lnTo>
                    <a:pt x="9466" y="1424"/>
                  </a:lnTo>
                  <a:lnTo>
                    <a:pt x="9336" y="1350"/>
                  </a:lnTo>
                  <a:lnTo>
                    <a:pt x="8874" y="1054"/>
                  </a:lnTo>
                  <a:lnTo>
                    <a:pt x="8504" y="850"/>
                  </a:lnTo>
                  <a:lnTo>
                    <a:pt x="8153" y="647"/>
                  </a:lnTo>
                  <a:lnTo>
                    <a:pt x="53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9"/>
            <p:cNvSpPr/>
            <p:nvPr/>
          </p:nvSpPr>
          <p:spPr>
            <a:xfrm>
              <a:off x="10028915" y="1975451"/>
              <a:ext cx="346479" cy="216577"/>
            </a:xfrm>
            <a:custGeom>
              <a:rect b="b" l="l" r="r" t="t"/>
              <a:pathLst>
                <a:path extrusionOk="0" h="5917" w="9466">
                  <a:moveTo>
                    <a:pt x="573" y="1"/>
                  </a:moveTo>
                  <a:lnTo>
                    <a:pt x="573" y="93"/>
                  </a:lnTo>
                  <a:lnTo>
                    <a:pt x="610" y="334"/>
                  </a:lnTo>
                  <a:lnTo>
                    <a:pt x="629" y="740"/>
                  </a:lnTo>
                  <a:lnTo>
                    <a:pt x="610" y="1276"/>
                  </a:lnTo>
                  <a:lnTo>
                    <a:pt x="610" y="1591"/>
                  </a:lnTo>
                  <a:lnTo>
                    <a:pt x="573" y="1942"/>
                  </a:lnTo>
                  <a:lnTo>
                    <a:pt x="536" y="2330"/>
                  </a:lnTo>
                  <a:lnTo>
                    <a:pt x="462" y="2737"/>
                  </a:lnTo>
                  <a:lnTo>
                    <a:pt x="388" y="3181"/>
                  </a:lnTo>
                  <a:lnTo>
                    <a:pt x="278" y="3643"/>
                  </a:lnTo>
                  <a:lnTo>
                    <a:pt x="148" y="4123"/>
                  </a:lnTo>
                  <a:lnTo>
                    <a:pt x="0" y="4641"/>
                  </a:lnTo>
                  <a:lnTo>
                    <a:pt x="167" y="4770"/>
                  </a:lnTo>
                  <a:lnTo>
                    <a:pt x="370" y="4900"/>
                  </a:lnTo>
                  <a:lnTo>
                    <a:pt x="647" y="5066"/>
                  </a:lnTo>
                  <a:lnTo>
                    <a:pt x="1017" y="5251"/>
                  </a:lnTo>
                  <a:lnTo>
                    <a:pt x="1442" y="5436"/>
                  </a:lnTo>
                  <a:lnTo>
                    <a:pt x="1941" y="5602"/>
                  </a:lnTo>
                  <a:lnTo>
                    <a:pt x="2219" y="5676"/>
                  </a:lnTo>
                  <a:lnTo>
                    <a:pt x="2514" y="5750"/>
                  </a:lnTo>
                  <a:lnTo>
                    <a:pt x="2829" y="5806"/>
                  </a:lnTo>
                  <a:lnTo>
                    <a:pt x="3161" y="5861"/>
                  </a:lnTo>
                  <a:lnTo>
                    <a:pt x="3513" y="5898"/>
                  </a:lnTo>
                  <a:lnTo>
                    <a:pt x="3882" y="5917"/>
                  </a:lnTo>
                  <a:lnTo>
                    <a:pt x="4252" y="5917"/>
                  </a:lnTo>
                  <a:lnTo>
                    <a:pt x="4659" y="5898"/>
                  </a:lnTo>
                  <a:lnTo>
                    <a:pt x="5066" y="5861"/>
                  </a:lnTo>
                  <a:lnTo>
                    <a:pt x="5491" y="5806"/>
                  </a:lnTo>
                  <a:lnTo>
                    <a:pt x="5935" y="5713"/>
                  </a:lnTo>
                  <a:lnTo>
                    <a:pt x="6397" y="5602"/>
                  </a:lnTo>
                  <a:lnTo>
                    <a:pt x="6877" y="5473"/>
                  </a:lnTo>
                  <a:lnTo>
                    <a:pt x="7358" y="5307"/>
                  </a:lnTo>
                  <a:lnTo>
                    <a:pt x="7876" y="5103"/>
                  </a:lnTo>
                  <a:lnTo>
                    <a:pt x="8393" y="4881"/>
                  </a:lnTo>
                  <a:lnTo>
                    <a:pt x="8929" y="4623"/>
                  </a:lnTo>
                  <a:lnTo>
                    <a:pt x="9466" y="4327"/>
                  </a:lnTo>
                  <a:lnTo>
                    <a:pt x="8948" y="2607"/>
                  </a:lnTo>
                  <a:lnTo>
                    <a:pt x="8911" y="2441"/>
                  </a:lnTo>
                  <a:lnTo>
                    <a:pt x="8615" y="1498"/>
                  </a:lnTo>
                  <a:lnTo>
                    <a:pt x="7229" y="1239"/>
                  </a:lnTo>
                  <a:lnTo>
                    <a:pt x="7025" y="1202"/>
                  </a:lnTo>
                  <a:lnTo>
                    <a:pt x="5842" y="981"/>
                  </a:lnTo>
                  <a:lnTo>
                    <a:pt x="5676" y="944"/>
                  </a:lnTo>
                  <a:lnTo>
                    <a:pt x="592" y="19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9"/>
            <p:cNvSpPr/>
            <p:nvPr/>
          </p:nvSpPr>
          <p:spPr>
            <a:xfrm>
              <a:off x="10101974" y="1586361"/>
              <a:ext cx="168555" cy="232133"/>
            </a:xfrm>
            <a:custGeom>
              <a:rect b="b" l="l" r="r" t="t"/>
              <a:pathLst>
                <a:path extrusionOk="0" h="6342" w="4605">
                  <a:moveTo>
                    <a:pt x="389" y="1"/>
                  </a:moveTo>
                  <a:lnTo>
                    <a:pt x="75" y="19"/>
                  </a:lnTo>
                  <a:lnTo>
                    <a:pt x="38" y="38"/>
                  </a:lnTo>
                  <a:lnTo>
                    <a:pt x="19" y="56"/>
                  </a:lnTo>
                  <a:lnTo>
                    <a:pt x="1" y="112"/>
                  </a:lnTo>
                  <a:lnTo>
                    <a:pt x="1" y="149"/>
                  </a:lnTo>
                  <a:lnTo>
                    <a:pt x="19" y="167"/>
                  </a:lnTo>
                  <a:lnTo>
                    <a:pt x="38" y="186"/>
                  </a:lnTo>
                  <a:lnTo>
                    <a:pt x="75" y="186"/>
                  </a:lnTo>
                  <a:lnTo>
                    <a:pt x="389" y="167"/>
                  </a:lnTo>
                  <a:lnTo>
                    <a:pt x="703" y="167"/>
                  </a:lnTo>
                  <a:lnTo>
                    <a:pt x="1018" y="186"/>
                  </a:lnTo>
                  <a:lnTo>
                    <a:pt x="1332" y="241"/>
                  </a:lnTo>
                  <a:lnTo>
                    <a:pt x="1646" y="297"/>
                  </a:lnTo>
                  <a:lnTo>
                    <a:pt x="1942" y="408"/>
                  </a:lnTo>
                  <a:lnTo>
                    <a:pt x="2238" y="518"/>
                  </a:lnTo>
                  <a:lnTo>
                    <a:pt x="2515" y="666"/>
                  </a:lnTo>
                  <a:lnTo>
                    <a:pt x="2774" y="814"/>
                  </a:lnTo>
                  <a:lnTo>
                    <a:pt x="3033" y="999"/>
                  </a:lnTo>
                  <a:lnTo>
                    <a:pt x="3273" y="1202"/>
                  </a:lnTo>
                  <a:lnTo>
                    <a:pt x="3513" y="1424"/>
                  </a:lnTo>
                  <a:lnTo>
                    <a:pt x="3717" y="1665"/>
                  </a:lnTo>
                  <a:lnTo>
                    <a:pt x="3902" y="1923"/>
                  </a:lnTo>
                  <a:lnTo>
                    <a:pt x="4049" y="2182"/>
                  </a:lnTo>
                  <a:lnTo>
                    <a:pt x="4197" y="2478"/>
                  </a:lnTo>
                  <a:lnTo>
                    <a:pt x="4290" y="2755"/>
                  </a:lnTo>
                  <a:lnTo>
                    <a:pt x="4364" y="3014"/>
                  </a:lnTo>
                  <a:lnTo>
                    <a:pt x="4419" y="3291"/>
                  </a:lnTo>
                  <a:lnTo>
                    <a:pt x="4419" y="3587"/>
                  </a:lnTo>
                  <a:lnTo>
                    <a:pt x="4419" y="3865"/>
                  </a:lnTo>
                  <a:lnTo>
                    <a:pt x="4382" y="4142"/>
                  </a:lnTo>
                  <a:lnTo>
                    <a:pt x="4327" y="4419"/>
                  </a:lnTo>
                  <a:lnTo>
                    <a:pt x="4234" y="4678"/>
                  </a:lnTo>
                  <a:lnTo>
                    <a:pt x="4123" y="4918"/>
                  </a:lnTo>
                  <a:lnTo>
                    <a:pt x="3994" y="5159"/>
                  </a:lnTo>
                  <a:lnTo>
                    <a:pt x="3828" y="5399"/>
                  </a:lnTo>
                  <a:lnTo>
                    <a:pt x="3643" y="5602"/>
                  </a:lnTo>
                  <a:lnTo>
                    <a:pt x="3439" y="5787"/>
                  </a:lnTo>
                  <a:lnTo>
                    <a:pt x="3218" y="5935"/>
                  </a:lnTo>
                  <a:lnTo>
                    <a:pt x="2959" y="6065"/>
                  </a:lnTo>
                  <a:lnTo>
                    <a:pt x="2681" y="6175"/>
                  </a:lnTo>
                  <a:lnTo>
                    <a:pt x="2644" y="6194"/>
                  </a:lnTo>
                  <a:lnTo>
                    <a:pt x="2626" y="6212"/>
                  </a:lnTo>
                  <a:lnTo>
                    <a:pt x="2626" y="6286"/>
                  </a:lnTo>
                  <a:lnTo>
                    <a:pt x="2663" y="6323"/>
                  </a:lnTo>
                  <a:lnTo>
                    <a:pt x="2700" y="6342"/>
                  </a:lnTo>
                  <a:lnTo>
                    <a:pt x="2718" y="6342"/>
                  </a:lnTo>
                  <a:lnTo>
                    <a:pt x="2940" y="6249"/>
                  </a:lnTo>
                  <a:lnTo>
                    <a:pt x="3144" y="6157"/>
                  </a:lnTo>
                  <a:lnTo>
                    <a:pt x="3328" y="6046"/>
                  </a:lnTo>
                  <a:lnTo>
                    <a:pt x="3513" y="5935"/>
                  </a:lnTo>
                  <a:lnTo>
                    <a:pt x="3680" y="5787"/>
                  </a:lnTo>
                  <a:lnTo>
                    <a:pt x="3828" y="5639"/>
                  </a:lnTo>
                  <a:lnTo>
                    <a:pt x="3975" y="5473"/>
                  </a:lnTo>
                  <a:lnTo>
                    <a:pt x="4105" y="5288"/>
                  </a:lnTo>
                  <a:lnTo>
                    <a:pt x="4216" y="5103"/>
                  </a:lnTo>
                  <a:lnTo>
                    <a:pt x="4327" y="4900"/>
                  </a:lnTo>
                  <a:lnTo>
                    <a:pt x="4419" y="4696"/>
                  </a:lnTo>
                  <a:lnTo>
                    <a:pt x="4475" y="4493"/>
                  </a:lnTo>
                  <a:lnTo>
                    <a:pt x="4549" y="4290"/>
                  </a:lnTo>
                  <a:lnTo>
                    <a:pt x="4586" y="4068"/>
                  </a:lnTo>
                  <a:lnTo>
                    <a:pt x="4604" y="3846"/>
                  </a:lnTo>
                  <a:lnTo>
                    <a:pt x="4604" y="3624"/>
                  </a:lnTo>
                  <a:lnTo>
                    <a:pt x="4604" y="3384"/>
                  </a:lnTo>
                  <a:lnTo>
                    <a:pt x="4567" y="3125"/>
                  </a:lnTo>
                  <a:lnTo>
                    <a:pt x="4512" y="2885"/>
                  </a:lnTo>
                  <a:lnTo>
                    <a:pt x="4438" y="2663"/>
                  </a:lnTo>
                  <a:lnTo>
                    <a:pt x="4345" y="2423"/>
                  </a:lnTo>
                  <a:lnTo>
                    <a:pt x="4253" y="2201"/>
                  </a:lnTo>
                  <a:lnTo>
                    <a:pt x="4123" y="1979"/>
                  </a:lnTo>
                  <a:lnTo>
                    <a:pt x="3994" y="1776"/>
                  </a:lnTo>
                  <a:lnTo>
                    <a:pt x="3846" y="1572"/>
                  </a:lnTo>
                  <a:lnTo>
                    <a:pt x="3698" y="1387"/>
                  </a:lnTo>
                  <a:lnTo>
                    <a:pt x="3513" y="1202"/>
                  </a:lnTo>
                  <a:lnTo>
                    <a:pt x="3347" y="1036"/>
                  </a:lnTo>
                  <a:lnTo>
                    <a:pt x="3144" y="888"/>
                  </a:lnTo>
                  <a:lnTo>
                    <a:pt x="2959" y="740"/>
                  </a:lnTo>
                  <a:lnTo>
                    <a:pt x="2737" y="611"/>
                  </a:lnTo>
                  <a:lnTo>
                    <a:pt x="2534" y="481"/>
                  </a:lnTo>
                  <a:lnTo>
                    <a:pt x="2238" y="352"/>
                  </a:lnTo>
                  <a:lnTo>
                    <a:pt x="1942" y="223"/>
                  </a:lnTo>
                  <a:lnTo>
                    <a:pt x="1646" y="130"/>
                  </a:lnTo>
                  <a:lnTo>
                    <a:pt x="1332" y="56"/>
                  </a:lnTo>
                  <a:lnTo>
                    <a:pt x="1018" y="19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9"/>
            <p:cNvSpPr/>
            <p:nvPr/>
          </p:nvSpPr>
          <p:spPr>
            <a:xfrm>
              <a:off x="10295531" y="1584348"/>
              <a:ext cx="77158" cy="248385"/>
            </a:xfrm>
            <a:custGeom>
              <a:rect b="b" l="l" r="r" t="t"/>
              <a:pathLst>
                <a:path extrusionOk="0" h="6786" w="2108">
                  <a:moveTo>
                    <a:pt x="1054" y="0"/>
                  </a:moveTo>
                  <a:lnTo>
                    <a:pt x="887" y="37"/>
                  </a:lnTo>
                  <a:lnTo>
                    <a:pt x="740" y="111"/>
                  </a:lnTo>
                  <a:lnTo>
                    <a:pt x="610" y="204"/>
                  </a:lnTo>
                  <a:lnTo>
                    <a:pt x="499" y="315"/>
                  </a:lnTo>
                  <a:lnTo>
                    <a:pt x="407" y="444"/>
                  </a:lnTo>
                  <a:lnTo>
                    <a:pt x="314" y="592"/>
                  </a:lnTo>
                  <a:lnTo>
                    <a:pt x="259" y="758"/>
                  </a:lnTo>
                  <a:lnTo>
                    <a:pt x="203" y="925"/>
                  </a:lnTo>
                  <a:lnTo>
                    <a:pt x="111" y="1257"/>
                  </a:lnTo>
                  <a:lnTo>
                    <a:pt x="56" y="1572"/>
                  </a:lnTo>
                  <a:lnTo>
                    <a:pt x="19" y="1904"/>
                  </a:lnTo>
                  <a:lnTo>
                    <a:pt x="0" y="2219"/>
                  </a:lnTo>
                  <a:lnTo>
                    <a:pt x="0" y="2552"/>
                  </a:lnTo>
                  <a:lnTo>
                    <a:pt x="19" y="2884"/>
                  </a:lnTo>
                  <a:lnTo>
                    <a:pt x="56" y="3217"/>
                  </a:lnTo>
                  <a:lnTo>
                    <a:pt x="111" y="3531"/>
                  </a:lnTo>
                  <a:lnTo>
                    <a:pt x="185" y="3864"/>
                  </a:lnTo>
                  <a:lnTo>
                    <a:pt x="277" y="4178"/>
                  </a:lnTo>
                  <a:lnTo>
                    <a:pt x="425" y="4548"/>
                  </a:lnTo>
                  <a:lnTo>
                    <a:pt x="592" y="4918"/>
                  </a:lnTo>
                  <a:lnTo>
                    <a:pt x="777" y="5269"/>
                  </a:lnTo>
                  <a:lnTo>
                    <a:pt x="980" y="5602"/>
                  </a:lnTo>
                  <a:lnTo>
                    <a:pt x="1220" y="5916"/>
                  </a:lnTo>
                  <a:lnTo>
                    <a:pt x="1479" y="6230"/>
                  </a:lnTo>
                  <a:lnTo>
                    <a:pt x="1756" y="6508"/>
                  </a:lnTo>
                  <a:lnTo>
                    <a:pt x="2052" y="6785"/>
                  </a:lnTo>
                  <a:lnTo>
                    <a:pt x="2108" y="6619"/>
                  </a:lnTo>
                  <a:lnTo>
                    <a:pt x="1867" y="6397"/>
                  </a:lnTo>
                  <a:lnTo>
                    <a:pt x="1627" y="6157"/>
                  </a:lnTo>
                  <a:lnTo>
                    <a:pt x="1405" y="5898"/>
                  </a:lnTo>
                  <a:lnTo>
                    <a:pt x="1202" y="5639"/>
                  </a:lnTo>
                  <a:lnTo>
                    <a:pt x="1017" y="5362"/>
                  </a:lnTo>
                  <a:lnTo>
                    <a:pt x="850" y="5084"/>
                  </a:lnTo>
                  <a:lnTo>
                    <a:pt x="703" y="4788"/>
                  </a:lnTo>
                  <a:lnTo>
                    <a:pt x="555" y="4474"/>
                  </a:lnTo>
                  <a:lnTo>
                    <a:pt x="462" y="4197"/>
                  </a:lnTo>
                  <a:lnTo>
                    <a:pt x="370" y="3920"/>
                  </a:lnTo>
                  <a:lnTo>
                    <a:pt x="296" y="3624"/>
                  </a:lnTo>
                  <a:lnTo>
                    <a:pt x="240" y="3328"/>
                  </a:lnTo>
                  <a:lnTo>
                    <a:pt x="203" y="3032"/>
                  </a:lnTo>
                  <a:lnTo>
                    <a:pt x="166" y="2736"/>
                  </a:lnTo>
                  <a:lnTo>
                    <a:pt x="166" y="2441"/>
                  </a:lnTo>
                  <a:lnTo>
                    <a:pt x="166" y="2145"/>
                  </a:lnTo>
                  <a:lnTo>
                    <a:pt x="203" y="1738"/>
                  </a:lnTo>
                  <a:lnTo>
                    <a:pt x="222" y="1498"/>
                  </a:lnTo>
                  <a:lnTo>
                    <a:pt x="259" y="1257"/>
                  </a:lnTo>
                  <a:lnTo>
                    <a:pt x="314" y="1017"/>
                  </a:lnTo>
                  <a:lnTo>
                    <a:pt x="388" y="777"/>
                  </a:lnTo>
                  <a:lnTo>
                    <a:pt x="499" y="573"/>
                  </a:lnTo>
                  <a:lnTo>
                    <a:pt x="555" y="481"/>
                  </a:lnTo>
                  <a:lnTo>
                    <a:pt x="629" y="389"/>
                  </a:lnTo>
                  <a:lnTo>
                    <a:pt x="721" y="315"/>
                  </a:lnTo>
                  <a:lnTo>
                    <a:pt x="813" y="241"/>
                  </a:lnTo>
                  <a:lnTo>
                    <a:pt x="924" y="185"/>
                  </a:lnTo>
                  <a:lnTo>
                    <a:pt x="1054" y="167"/>
                  </a:lnTo>
                  <a:lnTo>
                    <a:pt x="1091" y="148"/>
                  </a:lnTo>
                  <a:lnTo>
                    <a:pt x="1109" y="130"/>
                  </a:lnTo>
                  <a:lnTo>
                    <a:pt x="1128" y="74"/>
                  </a:lnTo>
                  <a:lnTo>
                    <a:pt x="1128" y="56"/>
                  </a:lnTo>
                  <a:lnTo>
                    <a:pt x="1109" y="19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9"/>
            <p:cNvSpPr/>
            <p:nvPr/>
          </p:nvSpPr>
          <p:spPr>
            <a:xfrm>
              <a:off x="10156806" y="1857040"/>
              <a:ext cx="196263" cy="61602"/>
            </a:xfrm>
            <a:custGeom>
              <a:rect b="b" l="l" r="r" t="t"/>
              <a:pathLst>
                <a:path extrusionOk="0" h="1683" w="5362">
                  <a:moveTo>
                    <a:pt x="2348" y="1"/>
                  </a:moveTo>
                  <a:lnTo>
                    <a:pt x="2071" y="19"/>
                  </a:lnTo>
                  <a:lnTo>
                    <a:pt x="1793" y="75"/>
                  </a:lnTo>
                  <a:lnTo>
                    <a:pt x="1535" y="148"/>
                  </a:lnTo>
                  <a:lnTo>
                    <a:pt x="1276" y="241"/>
                  </a:lnTo>
                  <a:lnTo>
                    <a:pt x="1036" y="352"/>
                  </a:lnTo>
                  <a:lnTo>
                    <a:pt x="814" y="500"/>
                  </a:lnTo>
                  <a:lnTo>
                    <a:pt x="610" y="666"/>
                  </a:lnTo>
                  <a:lnTo>
                    <a:pt x="407" y="869"/>
                  </a:lnTo>
                  <a:lnTo>
                    <a:pt x="241" y="1073"/>
                  </a:lnTo>
                  <a:lnTo>
                    <a:pt x="111" y="1332"/>
                  </a:lnTo>
                  <a:lnTo>
                    <a:pt x="0" y="1590"/>
                  </a:lnTo>
                  <a:lnTo>
                    <a:pt x="0" y="1627"/>
                  </a:lnTo>
                  <a:lnTo>
                    <a:pt x="0" y="1664"/>
                  </a:lnTo>
                  <a:lnTo>
                    <a:pt x="19" y="1683"/>
                  </a:lnTo>
                  <a:lnTo>
                    <a:pt x="111" y="1683"/>
                  </a:lnTo>
                  <a:lnTo>
                    <a:pt x="130" y="1664"/>
                  </a:lnTo>
                  <a:lnTo>
                    <a:pt x="148" y="1646"/>
                  </a:lnTo>
                  <a:lnTo>
                    <a:pt x="259" y="1369"/>
                  </a:lnTo>
                  <a:lnTo>
                    <a:pt x="407" y="1128"/>
                  </a:lnTo>
                  <a:lnTo>
                    <a:pt x="592" y="925"/>
                  </a:lnTo>
                  <a:lnTo>
                    <a:pt x="795" y="722"/>
                  </a:lnTo>
                  <a:lnTo>
                    <a:pt x="1017" y="574"/>
                  </a:lnTo>
                  <a:lnTo>
                    <a:pt x="1257" y="426"/>
                  </a:lnTo>
                  <a:lnTo>
                    <a:pt x="1516" y="315"/>
                  </a:lnTo>
                  <a:lnTo>
                    <a:pt x="1793" y="222"/>
                  </a:lnTo>
                  <a:lnTo>
                    <a:pt x="2089" y="167"/>
                  </a:lnTo>
                  <a:lnTo>
                    <a:pt x="2385" y="148"/>
                  </a:lnTo>
                  <a:lnTo>
                    <a:pt x="2699" y="148"/>
                  </a:lnTo>
                  <a:lnTo>
                    <a:pt x="2995" y="167"/>
                  </a:lnTo>
                  <a:lnTo>
                    <a:pt x="3291" y="241"/>
                  </a:lnTo>
                  <a:lnTo>
                    <a:pt x="3587" y="315"/>
                  </a:lnTo>
                  <a:lnTo>
                    <a:pt x="3864" y="407"/>
                  </a:lnTo>
                  <a:lnTo>
                    <a:pt x="4141" y="537"/>
                  </a:lnTo>
                  <a:lnTo>
                    <a:pt x="4456" y="703"/>
                  </a:lnTo>
                  <a:lnTo>
                    <a:pt x="4751" y="869"/>
                  </a:lnTo>
                  <a:lnTo>
                    <a:pt x="5029" y="1054"/>
                  </a:lnTo>
                  <a:lnTo>
                    <a:pt x="5324" y="1258"/>
                  </a:lnTo>
                  <a:lnTo>
                    <a:pt x="5361" y="1091"/>
                  </a:lnTo>
                  <a:lnTo>
                    <a:pt x="4973" y="814"/>
                  </a:lnTo>
                  <a:lnTo>
                    <a:pt x="4567" y="574"/>
                  </a:lnTo>
                  <a:lnTo>
                    <a:pt x="4160" y="370"/>
                  </a:lnTo>
                  <a:lnTo>
                    <a:pt x="3938" y="278"/>
                  </a:lnTo>
                  <a:lnTo>
                    <a:pt x="3716" y="185"/>
                  </a:lnTo>
                  <a:lnTo>
                    <a:pt x="3457" y="112"/>
                  </a:lnTo>
                  <a:lnTo>
                    <a:pt x="3180" y="56"/>
                  </a:lnTo>
                  <a:lnTo>
                    <a:pt x="2903" y="19"/>
                  </a:lnTo>
                  <a:lnTo>
                    <a:pt x="2625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9"/>
            <p:cNvSpPr/>
            <p:nvPr/>
          </p:nvSpPr>
          <p:spPr>
            <a:xfrm>
              <a:off x="10130415" y="1931491"/>
              <a:ext cx="113029" cy="166468"/>
            </a:xfrm>
            <a:custGeom>
              <a:rect b="b" l="l" r="r" t="t"/>
              <a:pathLst>
                <a:path extrusionOk="0" h="4548" w="3088">
                  <a:moveTo>
                    <a:pt x="1202" y="0"/>
                  </a:moveTo>
                  <a:lnTo>
                    <a:pt x="962" y="19"/>
                  </a:lnTo>
                  <a:lnTo>
                    <a:pt x="740" y="93"/>
                  </a:lnTo>
                  <a:lnTo>
                    <a:pt x="518" y="185"/>
                  </a:lnTo>
                  <a:lnTo>
                    <a:pt x="315" y="314"/>
                  </a:lnTo>
                  <a:lnTo>
                    <a:pt x="148" y="481"/>
                  </a:lnTo>
                  <a:lnTo>
                    <a:pt x="74" y="573"/>
                  </a:lnTo>
                  <a:lnTo>
                    <a:pt x="0" y="684"/>
                  </a:lnTo>
                  <a:lnTo>
                    <a:pt x="0" y="721"/>
                  </a:lnTo>
                  <a:lnTo>
                    <a:pt x="0" y="740"/>
                  </a:lnTo>
                  <a:lnTo>
                    <a:pt x="37" y="795"/>
                  </a:lnTo>
                  <a:lnTo>
                    <a:pt x="93" y="814"/>
                  </a:lnTo>
                  <a:lnTo>
                    <a:pt x="130" y="795"/>
                  </a:lnTo>
                  <a:lnTo>
                    <a:pt x="148" y="758"/>
                  </a:lnTo>
                  <a:lnTo>
                    <a:pt x="222" y="666"/>
                  </a:lnTo>
                  <a:lnTo>
                    <a:pt x="296" y="573"/>
                  </a:lnTo>
                  <a:lnTo>
                    <a:pt x="370" y="481"/>
                  </a:lnTo>
                  <a:lnTo>
                    <a:pt x="462" y="407"/>
                  </a:lnTo>
                  <a:lnTo>
                    <a:pt x="573" y="333"/>
                  </a:lnTo>
                  <a:lnTo>
                    <a:pt x="666" y="277"/>
                  </a:lnTo>
                  <a:lnTo>
                    <a:pt x="888" y="204"/>
                  </a:lnTo>
                  <a:lnTo>
                    <a:pt x="1128" y="167"/>
                  </a:lnTo>
                  <a:lnTo>
                    <a:pt x="1368" y="148"/>
                  </a:lnTo>
                  <a:lnTo>
                    <a:pt x="1609" y="185"/>
                  </a:lnTo>
                  <a:lnTo>
                    <a:pt x="1830" y="259"/>
                  </a:lnTo>
                  <a:lnTo>
                    <a:pt x="2052" y="370"/>
                  </a:lnTo>
                  <a:lnTo>
                    <a:pt x="2256" y="518"/>
                  </a:lnTo>
                  <a:lnTo>
                    <a:pt x="2422" y="666"/>
                  </a:lnTo>
                  <a:lnTo>
                    <a:pt x="2570" y="851"/>
                  </a:lnTo>
                  <a:lnTo>
                    <a:pt x="2699" y="1054"/>
                  </a:lnTo>
                  <a:lnTo>
                    <a:pt x="2792" y="1257"/>
                  </a:lnTo>
                  <a:lnTo>
                    <a:pt x="2866" y="1498"/>
                  </a:lnTo>
                  <a:lnTo>
                    <a:pt x="2903" y="1738"/>
                  </a:lnTo>
                  <a:lnTo>
                    <a:pt x="2921" y="1978"/>
                  </a:lnTo>
                  <a:lnTo>
                    <a:pt x="2903" y="2237"/>
                  </a:lnTo>
                  <a:lnTo>
                    <a:pt x="2847" y="2477"/>
                  </a:lnTo>
                  <a:lnTo>
                    <a:pt x="2773" y="2699"/>
                  </a:lnTo>
                  <a:lnTo>
                    <a:pt x="2681" y="2903"/>
                  </a:lnTo>
                  <a:lnTo>
                    <a:pt x="2570" y="3106"/>
                  </a:lnTo>
                  <a:lnTo>
                    <a:pt x="2422" y="3309"/>
                  </a:lnTo>
                  <a:lnTo>
                    <a:pt x="2274" y="3476"/>
                  </a:lnTo>
                  <a:lnTo>
                    <a:pt x="2089" y="3642"/>
                  </a:lnTo>
                  <a:lnTo>
                    <a:pt x="1904" y="3790"/>
                  </a:lnTo>
                  <a:lnTo>
                    <a:pt x="1701" y="3938"/>
                  </a:lnTo>
                  <a:lnTo>
                    <a:pt x="1498" y="4049"/>
                  </a:lnTo>
                  <a:lnTo>
                    <a:pt x="1276" y="4160"/>
                  </a:lnTo>
                  <a:lnTo>
                    <a:pt x="1054" y="4252"/>
                  </a:lnTo>
                  <a:lnTo>
                    <a:pt x="832" y="4326"/>
                  </a:lnTo>
                  <a:lnTo>
                    <a:pt x="592" y="4382"/>
                  </a:lnTo>
                  <a:lnTo>
                    <a:pt x="555" y="4400"/>
                  </a:lnTo>
                  <a:lnTo>
                    <a:pt x="536" y="4419"/>
                  </a:lnTo>
                  <a:lnTo>
                    <a:pt x="536" y="4474"/>
                  </a:lnTo>
                  <a:lnTo>
                    <a:pt x="573" y="4529"/>
                  </a:lnTo>
                  <a:lnTo>
                    <a:pt x="592" y="4548"/>
                  </a:lnTo>
                  <a:lnTo>
                    <a:pt x="629" y="4548"/>
                  </a:lnTo>
                  <a:lnTo>
                    <a:pt x="906" y="4474"/>
                  </a:lnTo>
                  <a:lnTo>
                    <a:pt x="1165" y="4382"/>
                  </a:lnTo>
                  <a:lnTo>
                    <a:pt x="1424" y="4271"/>
                  </a:lnTo>
                  <a:lnTo>
                    <a:pt x="1664" y="4141"/>
                  </a:lnTo>
                  <a:lnTo>
                    <a:pt x="1904" y="3993"/>
                  </a:lnTo>
                  <a:lnTo>
                    <a:pt x="2126" y="3827"/>
                  </a:lnTo>
                  <a:lnTo>
                    <a:pt x="2330" y="3642"/>
                  </a:lnTo>
                  <a:lnTo>
                    <a:pt x="2514" y="3439"/>
                  </a:lnTo>
                  <a:lnTo>
                    <a:pt x="2681" y="3217"/>
                  </a:lnTo>
                  <a:lnTo>
                    <a:pt x="2810" y="2995"/>
                  </a:lnTo>
                  <a:lnTo>
                    <a:pt x="2921" y="2755"/>
                  </a:lnTo>
                  <a:lnTo>
                    <a:pt x="3014" y="2496"/>
                  </a:lnTo>
                  <a:lnTo>
                    <a:pt x="3069" y="2237"/>
                  </a:lnTo>
                  <a:lnTo>
                    <a:pt x="3088" y="1960"/>
                  </a:lnTo>
                  <a:lnTo>
                    <a:pt x="3069" y="1682"/>
                  </a:lnTo>
                  <a:lnTo>
                    <a:pt x="3014" y="1387"/>
                  </a:lnTo>
                  <a:lnTo>
                    <a:pt x="2940" y="1146"/>
                  </a:lnTo>
                  <a:lnTo>
                    <a:pt x="2829" y="925"/>
                  </a:lnTo>
                  <a:lnTo>
                    <a:pt x="2681" y="721"/>
                  </a:lnTo>
                  <a:lnTo>
                    <a:pt x="2533" y="536"/>
                  </a:lnTo>
                  <a:lnTo>
                    <a:pt x="2348" y="370"/>
                  </a:lnTo>
                  <a:lnTo>
                    <a:pt x="2145" y="240"/>
                  </a:lnTo>
                  <a:lnTo>
                    <a:pt x="1923" y="130"/>
                  </a:lnTo>
                  <a:lnTo>
                    <a:pt x="1683" y="37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9"/>
            <p:cNvSpPr/>
            <p:nvPr/>
          </p:nvSpPr>
          <p:spPr>
            <a:xfrm>
              <a:off x="10275875" y="1939617"/>
              <a:ext cx="89383" cy="131293"/>
            </a:xfrm>
            <a:custGeom>
              <a:rect b="b" l="l" r="r" t="t"/>
              <a:pathLst>
                <a:path extrusionOk="0" h="3587" w="2442">
                  <a:moveTo>
                    <a:pt x="1018" y="0"/>
                  </a:moveTo>
                  <a:lnTo>
                    <a:pt x="833" y="18"/>
                  </a:lnTo>
                  <a:lnTo>
                    <a:pt x="666" y="74"/>
                  </a:lnTo>
                  <a:lnTo>
                    <a:pt x="500" y="148"/>
                  </a:lnTo>
                  <a:lnTo>
                    <a:pt x="389" y="222"/>
                  </a:lnTo>
                  <a:lnTo>
                    <a:pt x="297" y="296"/>
                  </a:lnTo>
                  <a:lnTo>
                    <a:pt x="223" y="388"/>
                  </a:lnTo>
                  <a:lnTo>
                    <a:pt x="167" y="481"/>
                  </a:lnTo>
                  <a:lnTo>
                    <a:pt x="112" y="573"/>
                  </a:lnTo>
                  <a:lnTo>
                    <a:pt x="75" y="684"/>
                  </a:lnTo>
                  <a:lnTo>
                    <a:pt x="19" y="906"/>
                  </a:lnTo>
                  <a:lnTo>
                    <a:pt x="1" y="1146"/>
                  </a:lnTo>
                  <a:lnTo>
                    <a:pt x="19" y="1368"/>
                  </a:lnTo>
                  <a:lnTo>
                    <a:pt x="56" y="1608"/>
                  </a:lnTo>
                  <a:lnTo>
                    <a:pt x="112" y="1830"/>
                  </a:lnTo>
                  <a:lnTo>
                    <a:pt x="186" y="2015"/>
                  </a:lnTo>
                  <a:lnTo>
                    <a:pt x="278" y="2181"/>
                  </a:lnTo>
                  <a:lnTo>
                    <a:pt x="408" y="2422"/>
                  </a:lnTo>
                  <a:lnTo>
                    <a:pt x="574" y="2625"/>
                  </a:lnTo>
                  <a:lnTo>
                    <a:pt x="740" y="2829"/>
                  </a:lnTo>
                  <a:lnTo>
                    <a:pt x="944" y="3013"/>
                  </a:lnTo>
                  <a:lnTo>
                    <a:pt x="1073" y="3124"/>
                  </a:lnTo>
                  <a:lnTo>
                    <a:pt x="1221" y="3217"/>
                  </a:lnTo>
                  <a:lnTo>
                    <a:pt x="1369" y="3309"/>
                  </a:lnTo>
                  <a:lnTo>
                    <a:pt x="1535" y="3383"/>
                  </a:lnTo>
                  <a:lnTo>
                    <a:pt x="1702" y="3457"/>
                  </a:lnTo>
                  <a:lnTo>
                    <a:pt x="1868" y="3513"/>
                  </a:lnTo>
                  <a:lnTo>
                    <a:pt x="2034" y="3550"/>
                  </a:lnTo>
                  <a:lnTo>
                    <a:pt x="2201" y="3586"/>
                  </a:lnTo>
                  <a:lnTo>
                    <a:pt x="2164" y="3420"/>
                  </a:lnTo>
                  <a:lnTo>
                    <a:pt x="1887" y="3346"/>
                  </a:lnTo>
                  <a:lnTo>
                    <a:pt x="1628" y="3254"/>
                  </a:lnTo>
                  <a:lnTo>
                    <a:pt x="1369" y="3124"/>
                  </a:lnTo>
                  <a:lnTo>
                    <a:pt x="1129" y="2958"/>
                  </a:lnTo>
                  <a:lnTo>
                    <a:pt x="944" y="2810"/>
                  </a:lnTo>
                  <a:lnTo>
                    <a:pt x="777" y="2625"/>
                  </a:lnTo>
                  <a:lnTo>
                    <a:pt x="611" y="2422"/>
                  </a:lnTo>
                  <a:lnTo>
                    <a:pt x="482" y="2218"/>
                  </a:lnTo>
                  <a:lnTo>
                    <a:pt x="389" y="2071"/>
                  </a:lnTo>
                  <a:lnTo>
                    <a:pt x="297" y="1867"/>
                  </a:lnTo>
                  <a:lnTo>
                    <a:pt x="223" y="1645"/>
                  </a:lnTo>
                  <a:lnTo>
                    <a:pt x="186" y="1424"/>
                  </a:lnTo>
                  <a:lnTo>
                    <a:pt x="149" y="1183"/>
                  </a:lnTo>
                  <a:lnTo>
                    <a:pt x="167" y="961"/>
                  </a:lnTo>
                  <a:lnTo>
                    <a:pt x="186" y="850"/>
                  </a:lnTo>
                  <a:lnTo>
                    <a:pt x="204" y="739"/>
                  </a:lnTo>
                  <a:lnTo>
                    <a:pt x="260" y="647"/>
                  </a:lnTo>
                  <a:lnTo>
                    <a:pt x="315" y="536"/>
                  </a:lnTo>
                  <a:lnTo>
                    <a:pt x="371" y="462"/>
                  </a:lnTo>
                  <a:lnTo>
                    <a:pt x="463" y="370"/>
                  </a:lnTo>
                  <a:lnTo>
                    <a:pt x="537" y="314"/>
                  </a:lnTo>
                  <a:lnTo>
                    <a:pt x="629" y="259"/>
                  </a:lnTo>
                  <a:lnTo>
                    <a:pt x="796" y="185"/>
                  </a:lnTo>
                  <a:lnTo>
                    <a:pt x="962" y="166"/>
                  </a:lnTo>
                  <a:lnTo>
                    <a:pt x="1147" y="166"/>
                  </a:lnTo>
                  <a:lnTo>
                    <a:pt x="1332" y="185"/>
                  </a:lnTo>
                  <a:lnTo>
                    <a:pt x="1517" y="240"/>
                  </a:lnTo>
                  <a:lnTo>
                    <a:pt x="1702" y="314"/>
                  </a:lnTo>
                  <a:lnTo>
                    <a:pt x="1868" y="407"/>
                  </a:lnTo>
                  <a:lnTo>
                    <a:pt x="2108" y="536"/>
                  </a:lnTo>
                  <a:lnTo>
                    <a:pt x="2330" y="684"/>
                  </a:lnTo>
                  <a:lnTo>
                    <a:pt x="2386" y="684"/>
                  </a:lnTo>
                  <a:lnTo>
                    <a:pt x="2441" y="647"/>
                  </a:lnTo>
                  <a:lnTo>
                    <a:pt x="2441" y="592"/>
                  </a:lnTo>
                  <a:lnTo>
                    <a:pt x="2441" y="555"/>
                  </a:lnTo>
                  <a:lnTo>
                    <a:pt x="2404" y="536"/>
                  </a:lnTo>
                  <a:lnTo>
                    <a:pt x="2164" y="388"/>
                  </a:lnTo>
                  <a:lnTo>
                    <a:pt x="1887" y="240"/>
                  </a:lnTo>
                  <a:lnTo>
                    <a:pt x="1720" y="148"/>
                  </a:lnTo>
                  <a:lnTo>
                    <a:pt x="1554" y="92"/>
                  </a:lnTo>
                  <a:lnTo>
                    <a:pt x="1369" y="37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9"/>
            <p:cNvSpPr/>
            <p:nvPr/>
          </p:nvSpPr>
          <p:spPr>
            <a:xfrm>
              <a:off x="10331365" y="1733212"/>
              <a:ext cx="84625" cy="217931"/>
            </a:xfrm>
            <a:custGeom>
              <a:rect b="b" l="l" r="r" t="t"/>
              <a:pathLst>
                <a:path extrusionOk="0" h="5954" w="2312">
                  <a:moveTo>
                    <a:pt x="1276" y="0"/>
                  </a:moveTo>
                  <a:lnTo>
                    <a:pt x="1018" y="980"/>
                  </a:lnTo>
                  <a:lnTo>
                    <a:pt x="759" y="1979"/>
                  </a:lnTo>
                  <a:lnTo>
                    <a:pt x="500" y="3125"/>
                  </a:lnTo>
                  <a:lnTo>
                    <a:pt x="241" y="4234"/>
                  </a:lnTo>
                  <a:lnTo>
                    <a:pt x="149" y="4733"/>
                  </a:lnTo>
                  <a:lnTo>
                    <a:pt x="75" y="5177"/>
                  </a:lnTo>
                  <a:lnTo>
                    <a:pt x="19" y="5547"/>
                  </a:lnTo>
                  <a:lnTo>
                    <a:pt x="1" y="5805"/>
                  </a:lnTo>
                  <a:lnTo>
                    <a:pt x="1" y="5879"/>
                  </a:lnTo>
                  <a:lnTo>
                    <a:pt x="19" y="5935"/>
                  </a:lnTo>
                  <a:lnTo>
                    <a:pt x="56" y="5953"/>
                  </a:lnTo>
                  <a:lnTo>
                    <a:pt x="93" y="5935"/>
                  </a:lnTo>
                  <a:lnTo>
                    <a:pt x="371" y="5731"/>
                  </a:lnTo>
                  <a:lnTo>
                    <a:pt x="759" y="5436"/>
                  </a:lnTo>
                  <a:lnTo>
                    <a:pt x="981" y="5251"/>
                  </a:lnTo>
                  <a:lnTo>
                    <a:pt x="1203" y="5029"/>
                  </a:lnTo>
                  <a:lnTo>
                    <a:pt x="1424" y="4807"/>
                  </a:lnTo>
                  <a:lnTo>
                    <a:pt x="1646" y="4567"/>
                  </a:lnTo>
                  <a:lnTo>
                    <a:pt x="1850" y="4308"/>
                  </a:lnTo>
                  <a:lnTo>
                    <a:pt x="2016" y="4031"/>
                  </a:lnTo>
                  <a:lnTo>
                    <a:pt x="2164" y="3735"/>
                  </a:lnTo>
                  <a:lnTo>
                    <a:pt x="2219" y="3605"/>
                  </a:lnTo>
                  <a:lnTo>
                    <a:pt x="2256" y="3439"/>
                  </a:lnTo>
                  <a:lnTo>
                    <a:pt x="2293" y="3291"/>
                  </a:lnTo>
                  <a:lnTo>
                    <a:pt x="2312" y="3143"/>
                  </a:lnTo>
                  <a:lnTo>
                    <a:pt x="2312" y="2995"/>
                  </a:lnTo>
                  <a:lnTo>
                    <a:pt x="2293" y="2829"/>
                  </a:lnTo>
                  <a:lnTo>
                    <a:pt x="2275" y="2681"/>
                  </a:lnTo>
                  <a:lnTo>
                    <a:pt x="2219" y="2515"/>
                  </a:lnTo>
                  <a:lnTo>
                    <a:pt x="2145" y="2348"/>
                  </a:lnTo>
                  <a:lnTo>
                    <a:pt x="2071" y="2200"/>
                  </a:lnTo>
                  <a:lnTo>
                    <a:pt x="1794" y="1701"/>
                  </a:lnTo>
                  <a:lnTo>
                    <a:pt x="1591" y="1258"/>
                  </a:lnTo>
                  <a:lnTo>
                    <a:pt x="1443" y="888"/>
                  </a:lnTo>
                  <a:lnTo>
                    <a:pt x="1350" y="574"/>
                  </a:lnTo>
                  <a:lnTo>
                    <a:pt x="1295" y="315"/>
                  </a:lnTo>
                  <a:lnTo>
                    <a:pt x="1276" y="148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9"/>
            <p:cNvSpPr/>
            <p:nvPr/>
          </p:nvSpPr>
          <p:spPr>
            <a:xfrm>
              <a:off x="10039749" y="1794778"/>
              <a:ext cx="63615" cy="265295"/>
            </a:xfrm>
            <a:custGeom>
              <a:rect b="b" l="l" r="r" t="t"/>
              <a:pathLst>
                <a:path extrusionOk="0" h="7248" w="1738">
                  <a:moveTo>
                    <a:pt x="74" y="1"/>
                  </a:moveTo>
                  <a:lnTo>
                    <a:pt x="37" y="19"/>
                  </a:lnTo>
                  <a:lnTo>
                    <a:pt x="0" y="75"/>
                  </a:lnTo>
                  <a:lnTo>
                    <a:pt x="0" y="93"/>
                  </a:lnTo>
                  <a:lnTo>
                    <a:pt x="18" y="112"/>
                  </a:lnTo>
                  <a:lnTo>
                    <a:pt x="259" y="518"/>
                  </a:lnTo>
                  <a:lnTo>
                    <a:pt x="481" y="925"/>
                  </a:lnTo>
                  <a:lnTo>
                    <a:pt x="684" y="1332"/>
                  </a:lnTo>
                  <a:lnTo>
                    <a:pt x="869" y="1757"/>
                  </a:lnTo>
                  <a:lnTo>
                    <a:pt x="1035" y="2182"/>
                  </a:lnTo>
                  <a:lnTo>
                    <a:pt x="1183" y="2626"/>
                  </a:lnTo>
                  <a:lnTo>
                    <a:pt x="1294" y="3070"/>
                  </a:lnTo>
                  <a:lnTo>
                    <a:pt x="1405" y="3513"/>
                  </a:lnTo>
                  <a:lnTo>
                    <a:pt x="1479" y="3957"/>
                  </a:lnTo>
                  <a:lnTo>
                    <a:pt x="1534" y="4419"/>
                  </a:lnTo>
                  <a:lnTo>
                    <a:pt x="1571" y="4881"/>
                  </a:lnTo>
                  <a:lnTo>
                    <a:pt x="1590" y="5344"/>
                  </a:lnTo>
                  <a:lnTo>
                    <a:pt x="1590" y="5806"/>
                  </a:lnTo>
                  <a:lnTo>
                    <a:pt x="1571" y="6268"/>
                  </a:lnTo>
                  <a:lnTo>
                    <a:pt x="1516" y="6712"/>
                  </a:lnTo>
                  <a:lnTo>
                    <a:pt x="1460" y="7174"/>
                  </a:lnTo>
                  <a:lnTo>
                    <a:pt x="1460" y="7211"/>
                  </a:lnTo>
                  <a:lnTo>
                    <a:pt x="1460" y="7229"/>
                  </a:lnTo>
                  <a:lnTo>
                    <a:pt x="1516" y="7248"/>
                  </a:lnTo>
                  <a:lnTo>
                    <a:pt x="1553" y="7229"/>
                  </a:lnTo>
                  <a:lnTo>
                    <a:pt x="1571" y="7211"/>
                  </a:lnTo>
                  <a:lnTo>
                    <a:pt x="1590" y="7192"/>
                  </a:lnTo>
                  <a:lnTo>
                    <a:pt x="1664" y="6730"/>
                  </a:lnTo>
                  <a:lnTo>
                    <a:pt x="1701" y="6268"/>
                  </a:lnTo>
                  <a:lnTo>
                    <a:pt x="1738" y="5787"/>
                  </a:lnTo>
                  <a:lnTo>
                    <a:pt x="1738" y="5325"/>
                  </a:lnTo>
                  <a:lnTo>
                    <a:pt x="1719" y="4863"/>
                  </a:lnTo>
                  <a:lnTo>
                    <a:pt x="1664" y="4401"/>
                  </a:lnTo>
                  <a:lnTo>
                    <a:pt x="1608" y="3939"/>
                  </a:lnTo>
                  <a:lnTo>
                    <a:pt x="1534" y="3476"/>
                  </a:lnTo>
                  <a:lnTo>
                    <a:pt x="1423" y="3014"/>
                  </a:lnTo>
                  <a:lnTo>
                    <a:pt x="1294" y="2570"/>
                  </a:lnTo>
                  <a:lnTo>
                    <a:pt x="1146" y="2127"/>
                  </a:lnTo>
                  <a:lnTo>
                    <a:pt x="980" y="1702"/>
                  </a:lnTo>
                  <a:lnTo>
                    <a:pt x="795" y="1258"/>
                  </a:lnTo>
                  <a:lnTo>
                    <a:pt x="592" y="851"/>
                  </a:lnTo>
                  <a:lnTo>
                    <a:pt x="370" y="426"/>
                  </a:lnTo>
                  <a:lnTo>
                    <a:pt x="129" y="38"/>
                  </a:lnTo>
                  <a:lnTo>
                    <a:pt x="111" y="19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241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9"/>
            <p:cNvSpPr/>
            <p:nvPr/>
          </p:nvSpPr>
          <p:spPr>
            <a:xfrm>
              <a:off x="10088468" y="1237900"/>
              <a:ext cx="303179" cy="319393"/>
            </a:xfrm>
            <a:custGeom>
              <a:rect b="b" l="l" r="r" t="t"/>
              <a:pathLst>
                <a:path extrusionOk="0" h="8726" w="8283">
                  <a:moveTo>
                    <a:pt x="3623" y="0"/>
                  </a:moveTo>
                  <a:lnTo>
                    <a:pt x="3457" y="18"/>
                  </a:lnTo>
                  <a:lnTo>
                    <a:pt x="3291" y="37"/>
                  </a:lnTo>
                  <a:lnTo>
                    <a:pt x="3106" y="74"/>
                  </a:lnTo>
                  <a:lnTo>
                    <a:pt x="2921" y="129"/>
                  </a:lnTo>
                  <a:lnTo>
                    <a:pt x="2718" y="203"/>
                  </a:lnTo>
                  <a:lnTo>
                    <a:pt x="2514" y="296"/>
                  </a:lnTo>
                  <a:lnTo>
                    <a:pt x="2329" y="425"/>
                  </a:lnTo>
                  <a:lnTo>
                    <a:pt x="2126" y="592"/>
                  </a:lnTo>
                  <a:lnTo>
                    <a:pt x="1941" y="758"/>
                  </a:lnTo>
                  <a:lnTo>
                    <a:pt x="1756" y="961"/>
                  </a:lnTo>
                  <a:lnTo>
                    <a:pt x="1590" y="1165"/>
                  </a:lnTo>
                  <a:lnTo>
                    <a:pt x="1424" y="1405"/>
                  </a:lnTo>
                  <a:lnTo>
                    <a:pt x="1294" y="1645"/>
                  </a:lnTo>
                  <a:lnTo>
                    <a:pt x="1165" y="1904"/>
                  </a:lnTo>
                  <a:lnTo>
                    <a:pt x="1072" y="2181"/>
                  </a:lnTo>
                  <a:lnTo>
                    <a:pt x="980" y="2459"/>
                  </a:lnTo>
                  <a:lnTo>
                    <a:pt x="943" y="2755"/>
                  </a:lnTo>
                  <a:lnTo>
                    <a:pt x="906" y="3050"/>
                  </a:lnTo>
                  <a:lnTo>
                    <a:pt x="924" y="3346"/>
                  </a:lnTo>
                  <a:lnTo>
                    <a:pt x="980" y="3660"/>
                  </a:lnTo>
                  <a:lnTo>
                    <a:pt x="1072" y="4197"/>
                  </a:lnTo>
                  <a:lnTo>
                    <a:pt x="1091" y="4437"/>
                  </a:lnTo>
                  <a:lnTo>
                    <a:pt x="1109" y="4640"/>
                  </a:lnTo>
                  <a:lnTo>
                    <a:pt x="1109" y="4825"/>
                  </a:lnTo>
                  <a:lnTo>
                    <a:pt x="1091" y="4973"/>
                  </a:lnTo>
                  <a:lnTo>
                    <a:pt x="1054" y="5121"/>
                  </a:lnTo>
                  <a:lnTo>
                    <a:pt x="1017" y="5250"/>
                  </a:lnTo>
                  <a:lnTo>
                    <a:pt x="961" y="5361"/>
                  </a:lnTo>
                  <a:lnTo>
                    <a:pt x="906" y="5472"/>
                  </a:lnTo>
                  <a:lnTo>
                    <a:pt x="758" y="5676"/>
                  </a:lnTo>
                  <a:lnTo>
                    <a:pt x="407" y="6082"/>
                  </a:lnTo>
                  <a:lnTo>
                    <a:pt x="277" y="6249"/>
                  </a:lnTo>
                  <a:lnTo>
                    <a:pt x="166" y="6415"/>
                  </a:lnTo>
                  <a:lnTo>
                    <a:pt x="92" y="6581"/>
                  </a:lnTo>
                  <a:lnTo>
                    <a:pt x="37" y="6748"/>
                  </a:lnTo>
                  <a:lnTo>
                    <a:pt x="0" y="6896"/>
                  </a:lnTo>
                  <a:lnTo>
                    <a:pt x="0" y="7044"/>
                  </a:lnTo>
                  <a:lnTo>
                    <a:pt x="0" y="7191"/>
                  </a:lnTo>
                  <a:lnTo>
                    <a:pt x="37" y="7339"/>
                  </a:lnTo>
                  <a:lnTo>
                    <a:pt x="92" y="7487"/>
                  </a:lnTo>
                  <a:lnTo>
                    <a:pt x="166" y="7617"/>
                  </a:lnTo>
                  <a:lnTo>
                    <a:pt x="240" y="7746"/>
                  </a:lnTo>
                  <a:lnTo>
                    <a:pt x="351" y="7857"/>
                  </a:lnTo>
                  <a:lnTo>
                    <a:pt x="462" y="7986"/>
                  </a:lnTo>
                  <a:lnTo>
                    <a:pt x="573" y="8097"/>
                  </a:lnTo>
                  <a:lnTo>
                    <a:pt x="721" y="8190"/>
                  </a:lnTo>
                  <a:lnTo>
                    <a:pt x="850" y="8282"/>
                  </a:lnTo>
                  <a:lnTo>
                    <a:pt x="1165" y="8449"/>
                  </a:lnTo>
                  <a:lnTo>
                    <a:pt x="1498" y="8578"/>
                  </a:lnTo>
                  <a:lnTo>
                    <a:pt x="1830" y="8670"/>
                  </a:lnTo>
                  <a:lnTo>
                    <a:pt x="2163" y="8707"/>
                  </a:lnTo>
                  <a:lnTo>
                    <a:pt x="2329" y="8726"/>
                  </a:lnTo>
                  <a:lnTo>
                    <a:pt x="2477" y="8726"/>
                  </a:lnTo>
                  <a:lnTo>
                    <a:pt x="2625" y="8707"/>
                  </a:lnTo>
                  <a:lnTo>
                    <a:pt x="2773" y="8670"/>
                  </a:lnTo>
                  <a:lnTo>
                    <a:pt x="2921" y="8633"/>
                  </a:lnTo>
                  <a:lnTo>
                    <a:pt x="3050" y="8578"/>
                  </a:lnTo>
                  <a:lnTo>
                    <a:pt x="3161" y="8504"/>
                  </a:lnTo>
                  <a:lnTo>
                    <a:pt x="3254" y="8430"/>
                  </a:lnTo>
                  <a:lnTo>
                    <a:pt x="3420" y="8301"/>
                  </a:lnTo>
                  <a:lnTo>
                    <a:pt x="3550" y="8190"/>
                  </a:lnTo>
                  <a:lnTo>
                    <a:pt x="3697" y="8097"/>
                  </a:lnTo>
                  <a:lnTo>
                    <a:pt x="3827" y="8023"/>
                  </a:lnTo>
                  <a:lnTo>
                    <a:pt x="3938" y="7968"/>
                  </a:lnTo>
                  <a:lnTo>
                    <a:pt x="4067" y="7931"/>
                  </a:lnTo>
                  <a:lnTo>
                    <a:pt x="4178" y="7912"/>
                  </a:lnTo>
                  <a:lnTo>
                    <a:pt x="4381" y="7912"/>
                  </a:lnTo>
                  <a:lnTo>
                    <a:pt x="4474" y="7931"/>
                  </a:lnTo>
                  <a:lnTo>
                    <a:pt x="4659" y="7986"/>
                  </a:lnTo>
                  <a:lnTo>
                    <a:pt x="4844" y="8079"/>
                  </a:lnTo>
                  <a:lnTo>
                    <a:pt x="5029" y="8190"/>
                  </a:lnTo>
                  <a:lnTo>
                    <a:pt x="5417" y="8449"/>
                  </a:lnTo>
                  <a:lnTo>
                    <a:pt x="5620" y="8559"/>
                  </a:lnTo>
                  <a:lnTo>
                    <a:pt x="5860" y="8633"/>
                  </a:lnTo>
                  <a:lnTo>
                    <a:pt x="6119" y="8707"/>
                  </a:lnTo>
                  <a:lnTo>
                    <a:pt x="6563" y="8707"/>
                  </a:lnTo>
                  <a:lnTo>
                    <a:pt x="6729" y="8689"/>
                  </a:lnTo>
                  <a:lnTo>
                    <a:pt x="6914" y="8633"/>
                  </a:lnTo>
                  <a:lnTo>
                    <a:pt x="7099" y="8578"/>
                  </a:lnTo>
                  <a:lnTo>
                    <a:pt x="7265" y="8523"/>
                  </a:lnTo>
                  <a:lnTo>
                    <a:pt x="7413" y="8412"/>
                  </a:lnTo>
                  <a:lnTo>
                    <a:pt x="7561" y="8301"/>
                  </a:lnTo>
                  <a:lnTo>
                    <a:pt x="7691" y="8171"/>
                  </a:lnTo>
                  <a:lnTo>
                    <a:pt x="7820" y="8005"/>
                  </a:lnTo>
                  <a:lnTo>
                    <a:pt x="7949" y="7838"/>
                  </a:lnTo>
                  <a:lnTo>
                    <a:pt x="8042" y="7654"/>
                  </a:lnTo>
                  <a:lnTo>
                    <a:pt x="8134" y="7469"/>
                  </a:lnTo>
                  <a:lnTo>
                    <a:pt x="8208" y="7265"/>
                  </a:lnTo>
                  <a:lnTo>
                    <a:pt x="8264" y="7062"/>
                  </a:lnTo>
                  <a:lnTo>
                    <a:pt x="8282" y="6840"/>
                  </a:lnTo>
                  <a:lnTo>
                    <a:pt x="8282" y="6637"/>
                  </a:lnTo>
                  <a:lnTo>
                    <a:pt x="8264" y="6433"/>
                  </a:lnTo>
                  <a:lnTo>
                    <a:pt x="8227" y="6249"/>
                  </a:lnTo>
                  <a:lnTo>
                    <a:pt x="8153" y="6045"/>
                  </a:lnTo>
                  <a:lnTo>
                    <a:pt x="8042" y="5879"/>
                  </a:lnTo>
                  <a:lnTo>
                    <a:pt x="7968" y="5768"/>
                  </a:lnTo>
                  <a:lnTo>
                    <a:pt x="7894" y="5657"/>
                  </a:lnTo>
                  <a:lnTo>
                    <a:pt x="7802" y="5417"/>
                  </a:lnTo>
                  <a:lnTo>
                    <a:pt x="7746" y="5139"/>
                  </a:lnTo>
                  <a:lnTo>
                    <a:pt x="7691" y="4862"/>
                  </a:lnTo>
                  <a:lnTo>
                    <a:pt x="7672" y="4548"/>
                  </a:lnTo>
                  <a:lnTo>
                    <a:pt x="7654" y="4234"/>
                  </a:lnTo>
                  <a:lnTo>
                    <a:pt x="7654" y="3586"/>
                  </a:lnTo>
                  <a:lnTo>
                    <a:pt x="7654" y="2902"/>
                  </a:lnTo>
                  <a:lnTo>
                    <a:pt x="7635" y="2570"/>
                  </a:lnTo>
                  <a:lnTo>
                    <a:pt x="7580" y="2255"/>
                  </a:lnTo>
                  <a:lnTo>
                    <a:pt x="7524" y="1941"/>
                  </a:lnTo>
                  <a:lnTo>
                    <a:pt x="7432" y="1627"/>
                  </a:lnTo>
                  <a:lnTo>
                    <a:pt x="7321" y="1350"/>
                  </a:lnTo>
                  <a:lnTo>
                    <a:pt x="7228" y="1220"/>
                  </a:lnTo>
                  <a:lnTo>
                    <a:pt x="7154" y="1091"/>
                  </a:lnTo>
                  <a:lnTo>
                    <a:pt x="6970" y="850"/>
                  </a:lnTo>
                  <a:lnTo>
                    <a:pt x="6766" y="666"/>
                  </a:lnTo>
                  <a:lnTo>
                    <a:pt x="6563" y="499"/>
                  </a:lnTo>
                  <a:lnTo>
                    <a:pt x="6360" y="370"/>
                  </a:lnTo>
                  <a:lnTo>
                    <a:pt x="6156" y="277"/>
                  </a:lnTo>
                  <a:lnTo>
                    <a:pt x="5953" y="203"/>
                  </a:lnTo>
                  <a:lnTo>
                    <a:pt x="5768" y="166"/>
                  </a:lnTo>
                  <a:lnTo>
                    <a:pt x="5565" y="129"/>
                  </a:lnTo>
                  <a:lnTo>
                    <a:pt x="5232" y="129"/>
                  </a:lnTo>
                  <a:lnTo>
                    <a:pt x="4973" y="148"/>
                  </a:lnTo>
                  <a:lnTo>
                    <a:pt x="4788" y="185"/>
                  </a:lnTo>
                  <a:lnTo>
                    <a:pt x="4733" y="203"/>
                  </a:lnTo>
                  <a:lnTo>
                    <a:pt x="4585" y="148"/>
                  </a:lnTo>
                  <a:lnTo>
                    <a:pt x="4418" y="92"/>
                  </a:lnTo>
                  <a:lnTo>
                    <a:pt x="4197" y="37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9"/>
            <p:cNvSpPr/>
            <p:nvPr/>
          </p:nvSpPr>
          <p:spPr>
            <a:xfrm>
              <a:off x="10165590" y="1417877"/>
              <a:ext cx="121850" cy="178693"/>
            </a:xfrm>
            <a:custGeom>
              <a:rect b="b" l="l" r="r" t="t"/>
              <a:pathLst>
                <a:path extrusionOk="0" h="4882" w="3329">
                  <a:moveTo>
                    <a:pt x="1147" y="1"/>
                  </a:moveTo>
                  <a:lnTo>
                    <a:pt x="1" y="3975"/>
                  </a:lnTo>
                  <a:lnTo>
                    <a:pt x="75" y="4049"/>
                  </a:lnTo>
                  <a:lnTo>
                    <a:pt x="278" y="4216"/>
                  </a:lnTo>
                  <a:lnTo>
                    <a:pt x="407" y="4326"/>
                  </a:lnTo>
                  <a:lnTo>
                    <a:pt x="574" y="4437"/>
                  </a:lnTo>
                  <a:lnTo>
                    <a:pt x="777" y="4548"/>
                  </a:lnTo>
                  <a:lnTo>
                    <a:pt x="999" y="4641"/>
                  </a:lnTo>
                  <a:lnTo>
                    <a:pt x="1221" y="4733"/>
                  </a:lnTo>
                  <a:lnTo>
                    <a:pt x="1480" y="4807"/>
                  </a:lnTo>
                  <a:lnTo>
                    <a:pt x="1757" y="4863"/>
                  </a:lnTo>
                  <a:lnTo>
                    <a:pt x="2053" y="4881"/>
                  </a:lnTo>
                  <a:lnTo>
                    <a:pt x="2348" y="4863"/>
                  </a:lnTo>
                  <a:lnTo>
                    <a:pt x="2515" y="4844"/>
                  </a:lnTo>
                  <a:lnTo>
                    <a:pt x="2663" y="4807"/>
                  </a:lnTo>
                  <a:lnTo>
                    <a:pt x="2829" y="4752"/>
                  </a:lnTo>
                  <a:lnTo>
                    <a:pt x="2995" y="4696"/>
                  </a:lnTo>
                  <a:lnTo>
                    <a:pt x="3162" y="4622"/>
                  </a:lnTo>
                  <a:lnTo>
                    <a:pt x="3328" y="4530"/>
                  </a:lnTo>
                  <a:lnTo>
                    <a:pt x="3310" y="3513"/>
                  </a:lnTo>
                  <a:lnTo>
                    <a:pt x="3273" y="2422"/>
                  </a:lnTo>
                  <a:lnTo>
                    <a:pt x="3236" y="1646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84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9"/>
            <p:cNvSpPr/>
            <p:nvPr/>
          </p:nvSpPr>
          <p:spPr>
            <a:xfrm>
              <a:off x="10219067" y="1465937"/>
              <a:ext cx="68373" cy="102194"/>
            </a:xfrm>
            <a:custGeom>
              <a:rect b="b" l="l" r="r" t="t"/>
              <a:pathLst>
                <a:path extrusionOk="0" h="2792" w="1868">
                  <a:moveTo>
                    <a:pt x="0" y="0"/>
                  </a:moveTo>
                  <a:lnTo>
                    <a:pt x="129" y="351"/>
                  </a:lnTo>
                  <a:lnTo>
                    <a:pt x="277" y="684"/>
                  </a:lnTo>
                  <a:lnTo>
                    <a:pt x="407" y="998"/>
                  </a:lnTo>
                  <a:lnTo>
                    <a:pt x="555" y="1276"/>
                  </a:lnTo>
                  <a:lnTo>
                    <a:pt x="684" y="1516"/>
                  </a:lnTo>
                  <a:lnTo>
                    <a:pt x="813" y="1756"/>
                  </a:lnTo>
                  <a:lnTo>
                    <a:pt x="1072" y="2126"/>
                  </a:lnTo>
                  <a:lnTo>
                    <a:pt x="1313" y="2422"/>
                  </a:lnTo>
                  <a:lnTo>
                    <a:pt x="1534" y="2625"/>
                  </a:lnTo>
                  <a:lnTo>
                    <a:pt x="1627" y="2699"/>
                  </a:lnTo>
                  <a:lnTo>
                    <a:pt x="1719" y="2736"/>
                  </a:lnTo>
                  <a:lnTo>
                    <a:pt x="1793" y="2773"/>
                  </a:lnTo>
                  <a:lnTo>
                    <a:pt x="1867" y="2792"/>
                  </a:lnTo>
                  <a:lnTo>
                    <a:pt x="1812" y="1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9"/>
            <p:cNvSpPr/>
            <p:nvPr/>
          </p:nvSpPr>
          <p:spPr>
            <a:xfrm>
              <a:off x="10175071" y="1277797"/>
              <a:ext cx="193554" cy="228070"/>
            </a:xfrm>
            <a:custGeom>
              <a:rect b="b" l="l" r="r" t="t"/>
              <a:pathLst>
                <a:path extrusionOk="0" h="6231" w="5288">
                  <a:moveTo>
                    <a:pt x="2163" y="1"/>
                  </a:moveTo>
                  <a:lnTo>
                    <a:pt x="1905" y="19"/>
                  </a:lnTo>
                  <a:lnTo>
                    <a:pt x="1646" y="56"/>
                  </a:lnTo>
                  <a:lnTo>
                    <a:pt x="1424" y="93"/>
                  </a:lnTo>
                  <a:lnTo>
                    <a:pt x="1221" y="149"/>
                  </a:lnTo>
                  <a:lnTo>
                    <a:pt x="1036" y="223"/>
                  </a:lnTo>
                  <a:lnTo>
                    <a:pt x="851" y="297"/>
                  </a:lnTo>
                  <a:lnTo>
                    <a:pt x="703" y="389"/>
                  </a:lnTo>
                  <a:lnTo>
                    <a:pt x="573" y="481"/>
                  </a:lnTo>
                  <a:lnTo>
                    <a:pt x="463" y="592"/>
                  </a:lnTo>
                  <a:lnTo>
                    <a:pt x="370" y="703"/>
                  </a:lnTo>
                  <a:lnTo>
                    <a:pt x="278" y="814"/>
                  </a:lnTo>
                  <a:lnTo>
                    <a:pt x="204" y="944"/>
                  </a:lnTo>
                  <a:lnTo>
                    <a:pt x="148" y="1073"/>
                  </a:lnTo>
                  <a:lnTo>
                    <a:pt x="93" y="1202"/>
                  </a:lnTo>
                  <a:lnTo>
                    <a:pt x="56" y="1332"/>
                  </a:lnTo>
                  <a:lnTo>
                    <a:pt x="19" y="1628"/>
                  </a:lnTo>
                  <a:lnTo>
                    <a:pt x="0" y="1905"/>
                  </a:lnTo>
                  <a:lnTo>
                    <a:pt x="19" y="2201"/>
                  </a:lnTo>
                  <a:lnTo>
                    <a:pt x="56" y="2478"/>
                  </a:lnTo>
                  <a:lnTo>
                    <a:pt x="93" y="2737"/>
                  </a:lnTo>
                  <a:lnTo>
                    <a:pt x="204" y="3199"/>
                  </a:lnTo>
                  <a:lnTo>
                    <a:pt x="259" y="3476"/>
                  </a:lnTo>
                  <a:lnTo>
                    <a:pt x="315" y="3698"/>
                  </a:lnTo>
                  <a:lnTo>
                    <a:pt x="407" y="3920"/>
                  </a:lnTo>
                  <a:lnTo>
                    <a:pt x="481" y="4105"/>
                  </a:lnTo>
                  <a:lnTo>
                    <a:pt x="592" y="4308"/>
                  </a:lnTo>
                  <a:lnTo>
                    <a:pt x="721" y="4512"/>
                  </a:lnTo>
                  <a:lnTo>
                    <a:pt x="1036" y="5011"/>
                  </a:lnTo>
                  <a:lnTo>
                    <a:pt x="1221" y="5270"/>
                  </a:lnTo>
                  <a:lnTo>
                    <a:pt x="1424" y="5473"/>
                  </a:lnTo>
                  <a:lnTo>
                    <a:pt x="1646" y="5676"/>
                  </a:lnTo>
                  <a:lnTo>
                    <a:pt x="1886" y="5824"/>
                  </a:lnTo>
                  <a:lnTo>
                    <a:pt x="2126" y="5972"/>
                  </a:lnTo>
                  <a:lnTo>
                    <a:pt x="2348" y="6064"/>
                  </a:lnTo>
                  <a:lnTo>
                    <a:pt x="2552" y="6138"/>
                  </a:lnTo>
                  <a:lnTo>
                    <a:pt x="2736" y="6175"/>
                  </a:lnTo>
                  <a:lnTo>
                    <a:pt x="3014" y="6212"/>
                  </a:lnTo>
                  <a:lnTo>
                    <a:pt x="3273" y="6231"/>
                  </a:lnTo>
                  <a:lnTo>
                    <a:pt x="3531" y="6231"/>
                  </a:lnTo>
                  <a:lnTo>
                    <a:pt x="3753" y="6212"/>
                  </a:lnTo>
                  <a:lnTo>
                    <a:pt x="3975" y="6157"/>
                  </a:lnTo>
                  <a:lnTo>
                    <a:pt x="4160" y="6083"/>
                  </a:lnTo>
                  <a:lnTo>
                    <a:pt x="4326" y="5972"/>
                  </a:lnTo>
                  <a:lnTo>
                    <a:pt x="4493" y="5843"/>
                  </a:lnTo>
                  <a:lnTo>
                    <a:pt x="4622" y="5695"/>
                  </a:lnTo>
                  <a:lnTo>
                    <a:pt x="4752" y="5510"/>
                  </a:lnTo>
                  <a:lnTo>
                    <a:pt x="4844" y="5288"/>
                  </a:lnTo>
                  <a:lnTo>
                    <a:pt x="4936" y="5048"/>
                  </a:lnTo>
                  <a:lnTo>
                    <a:pt x="4992" y="4752"/>
                  </a:lnTo>
                  <a:lnTo>
                    <a:pt x="5029" y="4438"/>
                  </a:lnTo>
                  <a:lnTo>
                    <a:pt x="5066" y="4086"/>
                  </a:lnTo>
                  <a:lnTo>
                    <a:pt x="5066" y="3717"/>
                  </a:lnTo>
                  <a:lnTo>
                    <a:pt x="5084" y="3236"/>
                  </a:lnTo>
                  <a:lnTo>
                    <a:pt x="5121" y="2811"/>
                  </a:lnTo>
                  <a:lnTo>
                    <a:pt x="5177" y="2441"/>
                  </a:lnTo>
                  <a:lnTo>
                    <a:pt x="5232" y="2108"/>
                  </a:lnTo>
                  <a:lnTo>
                    <a:pt x="5288" y="1831"/>
                  </a:lnTo>
                  <a:lnTo>
                    <a:pt x="5288" y="1572"/>
                  </a:lnTo>
                  <a:lnTo>
                    <a:pt x="5288" y="1443"/>
                  </a:lnTo>
                  <a:lnTo>
                    <a:pt x="5269" y="1332"/>
                  </a:lnTo>
                  <a:lnTo>
                    <a:pt x="5232" y="1221"/>
                  </a:lnTo>
                  <a:lnTo>
                    <a:pt x="5195" y="1110"/>
                  </a:lnTo>
                  <a:lnTo>
                    <a:pt x="5121" y="1036"/>
                  </a:lnTo>
                  <a:lnTo>
                    <a:pt x="4936" y="833"/>
                  </a:lnTo>
                  <a:lnTo>
                    <a:pt x="4715" y="648"/>
                  </a:lnTo>
                  <a:lnTo>
                    <a:pt x="4474" y="481"/>
                  </a:lnTo>
                  <a:lnTo>
                    <a:pt x="4234" y="352"/>
                  </a:lnTo>
                  <a:lnTo>
                    <a:pt x="3975" y="223"/>
                  </a:lnTo>
                  <a:lnTo>
                    <a:pt x="3698" y="130"/>
                  </a:lnTo>
                  <a:lnTo>
                    <a:pt x="3420" y="75"/>
                  </a:lnTo>
                  <a:lnTo>
                    <a:pt x="3125" y="38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rgbClr val="84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9"/>
            <p:cNvSpPr/>
            <p:nvPr/>
          </p:nvSpPr>
          <p:spPr>
            <a:xfrm>
              <a:off x="10315809" y="1257519"/>
              <a:ext cx="65665" cy="118446"/>
            </a:xfrm>
            <a:custGeom>
              <a:rect b="b" l="l" r="r" t="t"/>
              <a:pathLst>
                <a:path extrusionOk="0" h="3236" w="1794">
                  <a:moveTo>
                    <a:pt x="315" y="0"/>
                  </a:moveTo>
                  <a:lnTo>
                    <a:pt x="241" y="37"/>
                  </a:lnTo>
                  <a:lnTo>
                    <a:pt x="167" y="111"/>
                  </a:lnTo>
                  <a:lnTo>
                    <a:pt x="93" y="222"/>
                  </a:lnTo>
                  <a:lnTo>
                    <a:pt x="56" y="314"/>
                  </a:lnTo>
                  <a:lnTo>
                    <a:pt x="38" y="407"/>
                  </a:lnTo>
                  <a:lnTo>
                    <a:pt x="19" y="518"/>
                  </a:lnTo>
                  <a:lnTo>
                    <a:pt x="1" y="647"/>
                  </a:lnTo>
                  <a:lnTo>
                    <a:pt x="19" y="795"/>
                  </a:lnTo>
                  <a:lnTo>
                    <a:pt x="19" y="961"/>
                  </a:lnTo>
                  <a:lnTo>
                    <a:pt x="93" y="998"/>
                  </a:lnTo>
                  <a:lnTo>
                    <a:pt x="241" y="1091"/>
                  </a:lnTo>
                  <a:lnTo>
                    <a:pt x="463" y="1257"/>
                  </a:lnTo>
                  <a:lnTo>
                    <a:pt x="592" y="1368"/>
                  </a:lnTo>
                  <a:lnTo>
                    <a:pt x="722" y="1498"/>
                  </a:lnTo>
                  <a:lnTo>
                    <a:pt x="870" y="1645"/>
                  </a:lnTo>
                  <a:lnTo>
                    <a:pt x="980" y="1812"/>
                  </a:lnTo>
                  <a:lnTo>
                    <a:pt x="1110" y="2015"/>
                  </a:lnTo>
                  <a:lnTo>
                    <a:pt x="1221" y="2219"/>
                  </a:lnTo>
                  <a:lnTo>
                    <a:pt x="1313" y="2440"/>
                  </a:lnTo>
                  <a:lnTo>
                    <a:pt x="1369" y="2681"/>
                  </a:lnTo>
                  <a:lnTo>
                    <a:pt x="1424" y="2958"/>
                  </a:lnTo>
                  <a:lnTo>
                    <a:pt x="1443" y="3235"/>
                  </a:lnTo>
                  <a:lnTo>
                    <a:pt x="1517" y="3069"/>
                  </a:lnTo>
                  <a:lnTo>
                    <a:pt x="1609" y="2866"/>
                  </a:lnTo>
                  <a:lnTo>
                    <a:pt x="1683" y="2607"/>
                  </a:lnTo>
                  <a:lnTo>
                    <a:pt x="1757" y="2329"/>
                  </a:lnTo>
                  <a:lnTo>
                    <a:pt x="1794" y="2015"/>
                  </a:lnTo>
                  <a:lnTo>
                    <a:pt x="1794" y="1849"/>
                  </a:lnTo>
                  <a:lnTo>
                    <a:pt x="1794" y="1682"/>
                  </a:lnTo>
                  <a:lnTo>
                    <a:pt x="1757" y="1535"/>
                  </a:lnTo>
                  <a:lnTo>
                    <a:pt x="1720" y="1387"/>
                  </a:lnTo>
                  <a:lnTo>
                    <a:pt x="1664" y="1239"/>
                  </a:lnTo>
                  <a:lnTo>
                    <a:pt x="1572" y="1091"/>
                  </a:lnTo>
                  <a:lnTo>
                    <a:pt x="1498" y="943"/>
                  </a:lnTo>
                  <a:lnTo>
                    <a:pt x="1387" y="814"/>
                  </a:lnTo>
                  <a:lnTo>
                    <a:pt x="1165" y="592"/>
                  </a:lnTo>
                  <a:lnTo>
                    <a:pt x="943" y="388"/>
                  </a:lnTo>
                  <a:lnTo>
                    <a:pt x="740" y="222"/>
                  </a:lnTo>
                  <a:lnTo>
                    <a:pt x="555" y="93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9"/>
            <p:cNvSpPr/>
            <p:nvPr/>
          </p:nvSpPr>
          <p:spPr>
            <a:xfrm>
              <a:off x="10165590" y="1260228"/>
              <a:ext cx="167164" cy="138723"/>
            </a:xfrm>
            <a:custGeom>
              <a:rect b="b" l="l" r="r" t="t"/>
              <a:pathLst>
                <a:path extrusionOk="0" h="3790" w="4567">
                  <a:moveTo>
                    <a:pt x="2607" y="0"/>
                  </a:moveTo>
                  <a:lnTo>
                    <a:pt x="2293" y="19"/>
                  </a:lnTo>
                  <a:lnTo>
                    <a:pt x="1979" y="74"/>
                  </a:lnTo>
                  <a:lnTo>
                    <a:pt x="1701" y="148"/>
                  </a:lnTo>
                  <a:lnTo>
                    <a:pt x="1443" y="240"/>
                  </a:lnTo>
                  <a:lnTo>
                    <a:pt x="1221" y="370"/>
                  </a:lnTo>
                  <a:lnTo>
                    <a:pt x="999" y="499"/>
                  </a:lnTo>
                  <a:lnTo>
                    <a:pt x="796" y="666"/>
                  </a:lnTo>
                  <a:lnTo>
                    <a:pt x="629" y="832"/>
                  </a:lnTo>
                  <a:lnTo>
                    <a:pt x="463" y="1017"/>
                  </a:lnTo>
                  <a:lnTo>
                    <a:pt x="333" y="1202"/>
                  </a:lnTo>
                  <a:lnTo>
                    <a:pt x="222" y="1405"/>
                  </a:lnTo>
                  <a:lnTo>
                    <a:pt x="130" y="1590"/>
                  </a:lnTo>
                  <a:lnTo>
                    <a:pt x="75" y="1793"/>
                  </a:lnTo>
                  <a:lnTo>
                    <a:pt x="19" y="1997"/>
                  </a:lnTo>
                  <a:lnTo>
                    <a:pt x="1" y="2182"/>
                  </a:lnTo>
                  <a:lnTo>
                    <a:pt x="1" y="2366"/>
                  </a:lnTo>
                  <a:lnTo>
                    <a:pt x="38" y="2533"/>
                  </a:lnTo>
                  <a:lnTo>
                    <a:pt x="75" y="2699"/>
                  </a:lnTo>
                  <a:lnTo>
                    <a:pt x="130" y="2866"/>
                  </a:lnTo>
                  <a:lnTo>
                    <a:pt x="185" y="3013"/>
                  </a:lnTo>
                  <a:lnTo>
                    <a:pt x="278" y="3143"/>
                  </a:lnTo>
                  <a:lnTo>
                    <a:pt x="352" y="3254"/>
                  </a:lnTo>
                  <a:lnTo>
                    <a:pt x="444" y="3365"/>
                  </a:lnTo>
                  <a:lnTo>
                    <a:pt x="555" y="3476"/>
                  </a:lnTo>
                  <a:lnTo>
                    <a:pt x="666" y="3550"/>
                  </a:lnTo>
                  <a:lnTo>
                    <a:pt x="777" y="3624"/>
                  </a:lnTo>
                  <a:lnTo>
                    <a:pt x="869" y="3697"/>
                  </a:lnTo>
                  <a:lnTo>
                    <a:pt x="980" y="3734"/>
                  </a:lnTo>
                  <a:lnTo>
                    <a:pt x="1091" y="3771"/>
                  </a:lnTo>
                  <a:lnTo>
                    <a:pt x="1202" y="3790"/>
                  </a:lnTo>
                  <a:lnTo>
                    <a:pt x="1295" y="3790"/>
                  </a:lnTo>
                  <a:lnTo>
                    <a:pt x="1387" y="3771"/>
                  </a:lnTo>
                  <a:lnTo>
                    <a:pt x="1461" y="3734"/>
                  </a:lnTo>
                  <a:lnTo>
                    <a:pt x="1535" y="3679"/>
                  </a:lnTo>
                  <a:lnTo>
                    <a:pt x="1609" y="3605"/>
                  </a:lnTo>
                  <a:lnTo>
                    <a:pt x="1664" y="3513"/>
                  </a:lnTo>
                  <a:lnTo>
                    <a:pt x="1757" y="3291"/>
                  </a:lnTo>
                  <a:lnTo>
                    <a:pt x="1831" y="3050"/>
                  </a:lnTo>
                  <a:lnTo>
                    <a:pt x="1886" y="2810"/>
                  </a:lnTo>
                  <a:lnTo>
                    <a:pt x="1905" y="2607"/>
                  </a:lnTo>
                  <a:lnTo>
                    <a:pt x="1923" y="2422"/>
                  </a:lnTo>
                  <a:lnTo>
                    <a:pt x="2182" y="2440"/>
                  </a:lnTo>
                  <a:lnTo>
                    <a:pt x="2422" y="2422"/>
                  </a:lnTo>
                  <a:lnTo>
                    <a:pt x="2644" y="2366"/>
                  </a:lnTo>
                  <a:lnTo>
                    <a:pt x="2848" y="2292"/>
                  </a:lnTo>
                  <a:lnTo>
                    <a:pt x="3032" y="2200"/>
                  </a:lnTo>
                  <a:lnTo>
                    <a:pt x="3180" y="2071"/>
                  </a:lnTo>
                  <a:lnTo>
                    <a:pt x="3328" y="1941"/>
                  </a:lnTo>
                  <a:lnTo>
                    <a:pt x="3458" y="1812"/>
                  </a:lnTo>
                  <a:lnTo>
                    <a:pt x="3569" y="1682"/>
                  </a:lnTo>
                  <a:lnTo>
                    <a:pt x="3661" y="1534"/>
                  </a:lnTo>
                  <a:lnTo>
                    <a:pt x="3809" y="1294"/>
                  </a:lnTo>
                  <a:lnTo>
                    <a:pt x="3883" y="1109"/>
                  </a:lnTo>
                  <a:lnTo>
                    <a:pt x="3920" y="1054"/>
                  </a:lnTo>
                  <a:lnTo>
                    <a:pt x="3938" y="1146"/>
                  </a:lnTo>
                  <a:lnTo>
                    <a:pt x="3957" y="1239"/>
                  </a:lnTo>
                  <a:lnTo>
                    <a:pt x="3938" y="1424"/>
                  </a:lnTo>
                  <a:lnTo>
                    <a:pt x="3901" y="1627"/>
                  </a:lnTo>
                  <a:lnTo>
                    <a:pt x="3827" y="1793"/>
                  </a:lnTo>
                  <a:lnTo>
                    <a:pt x="3753" y="1941"/>
                  </a:lnTo>
                  <a:lnTo>
                    <a:pt x="3679" y="2052"/>
                  </a:lnTo>
                  <a:lnTo>
                    <a:pt x="3606" y="2163"/>
                  </a:lnTo>
                  <a:lnTo>
                    <a:pt x="3790" y="2126"/>
                  </a:lnTo>
                  <a:lnTo>
                    <a:pt x="3938" y="2052"/>
                  </a:lnTo>
                  <a:lnTo>
                    <a:pt x="4049" y="1978"/>
                  </a:lnTo>
                  <a:lnTo>
                    <a:pt x="4160" y="1886"/>
                  </a:lnTo>
                  <a:lnTo>
                    <a:pt x="4253" y="1793"/>
                  </a:lnTo>
                  <a:lnTo>
                    <a:pt x="4345" y="1701"/>
                  </a:lnTo>
                  <a:lnTo>
                    <a:pt x="4400" y="1590"/>
                  </a:lnTo>
                  <a:lnTo>
                    <a:pt x="4456" y="1498"/>
                  </a:lnTo>
                  <a:lnTo>
                    <a:pt x="4511" y="1294"/>
                  </a:lnTo>
                  <a:lnTo>
                    <a:pt x="4548" y="1128"/>
                  </a:lnTo>
                  <a:lnTo>
                    <a:pt x="4567" y="961"/>
                  </a:lnTo>
                  <a:lnTo>
                    <a:pt x="4548" y="924"/>
                  </a:lnTo>
                  <a:lnTo>
                    <a:pt x="4511" y="813"/>
                  </a:lnTo>
                  <a:lnTo>
                    <a:pt x="4400" y="647"/>
                  </a:lnTo>
                  <a:lnTo>
                    <a:pt x="4327" y="573"/>
                  </a:lnTo>
                  <a:lnTo>
                    <a:pt x="4234" y="481"/>
                  </a:lnTo>
                  <a:lnTo>
                    <a:pt x="4123" y="388"/>
                  </a:lnTo>
                  <a:lnTo>
                    <a:pt x="3994" y="296"/>
                  </a:lnTo>
                  <a:lnTo>
                    <a:pt x="3827" y="203"/>
                  </a:lnTo>
                  <a:lnTo>
                    <a:pt x="3642" y="148"/>
                  </a:lnTo>
                  <a:lnTo>
                    <a:pt x="3421" y="74"/>
                  </a:lnTo>
                  <a:lnTo>
                    <a:pt x="3180" y="37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9"/>
            <p:cNvSpPr/>
            <p:nvPr/>
          </p:nvSpPr>
          <p:spPr>
            <a:xfrm>
              <a:off x="10297544" y="1464583"/>
              <a:ext cx="18997" cy="8126"/>
            </a:xfrm>
            <a:custGeom>
              <a:rect b="b" l="l" r="r" t="t"/>
              <a:pathLst>
                <a:path extrusionOk="0" h="222" w="519">
                  <a:moveTo>
                    <a:pt x="74" y="0"/>
                  </a:moveTo>
                  <a:lnTo>
                    <a:pt x="37" y="19"/>
                  </a:lnTo>
                  <a:lnTo>
                    <a:pt x="1" y="56"/>
                  </a:lnTo>
                  <a:lnTo>
                    <a:pt x="19" y="74"/>
                  </a:lnTo>
                  <a:lnTo>
                    <a:pt x="19" y="111"/>
                  </a:lnTo>
                  <a:lnTo>
                    <a:pt x="130" y="185"/>
                  </a:lnTo>
                  <a:lnTo>
                    <a:pt x="241" y="222"/>
                  </a:lnTo>
                  <a:lnTo>
                    <a:pt x="352" y="222"/>
                  </a:lnTo>
                  <a:lnTo>
                    <a:pt x="481" y="203"/>
                  </a:lnTo>
                  <a:lnTo>
                    <a:pt x="500" y="185"/>
                  </a:lnTo>
                  <a:lnTo>
                    <a:pt x="518" y="167"/>
                  </a:lnTo>
                  <a:lnTo>
                    <a:pt x="518" y="111"/>
                  </a:lnTo>
                  <a:lnTo>
                    <a:pt x="500" y="74"/>
                  </a:lnTo>
                  <a:lnTo>
                    <a:pt x="481" y="56"/>
                  </a:lnTo>
                  <a:lnTo>
                    <a:pt x="444" y="74"/>
                  </a:lnTo>
                  <a:lnTo>
                    <a:pt x="370" y="74"/>
                  </a:lnTo>
                  <a:lnTo>
                    <a:pt x="278" y="93"/>
                  </a:lnTo>
                  <a:lnTo>
                    <a:pt x="204" y="74"/>
                  </a:lnTo>
                  <a:lnTo>
                    <a:pt x="130" y="19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9"/>
            <p:cNvSpPr/>
            <p:nvPr/>
          </p:nvSpPr>
          <p:spPr>
            <a:xfrm>
              <a:off x="10253547" y="1401625"/>
              <a:ext cx="29136" cy="15629"/>
            </a:xfrm>
            <a:custGeom>
              <a:rect b="b" l="l" r="r" t="t"/>
              <a:pathLst>
                <a:path extrusionOk="0" h="427" w="796">
                  <a:moveTo>
                    <a:pt x="408" y="1"/>
                  </a:moveTo>
                  <a:lnTo>
                    <a:pt x="260" y="19"/>
                  </a:lnTo>
                  <a:lnTo>
                    <a:pt x="130" y="56"/>
                  </a:lnTo>
                  <a:lnTo>
                    <a:pt x="38" y="112"/>
                  </a:lnTo>
                  <a:lnTo>
                    <a:pt x="1" y="149"/>
                  </a:lnTo>
                  <a:lnTo>
                    <a:pt x="1" y="186"/>
                  </a:lnTo>
                  <a:lnTo>
                    <a:pt x="1" y="241"/>
                  </a:lnTo>
                  <a:lnTo>
                    <a:pt x="19" y="278"/>
                  </a:lnTo>
                  <a:lnTo>
                    <a:pt x="112" y="352"/>
                  </a:lnTo>
                  <a:lnTo>
                    <a:pt x="223" y="389"/>
                  </a:lnTo>
                  <a:lnTo>
                    <a:pt x="389" y="426"/>
                  </a:lnTo>
                  <a:lnTo>
                    <a:pt x="537" y="408"/>
                  </a:lnTo>
                  <a:lnTo>
                    <a:pt x="666" y="371"/>
                  </a:lnTo>
                  <a:lnTo>
                    <a:pt x="759" y="315"/>
                  </a:lnTo>
                  <a:lnTo>
                    <a:pt x="777" y="278"/>
                  </a:lnTo>
                  <a:lnTo>
                    <a:pt x="796" y="241"/>
                  </a:lnTo>
                  <a:lnTo>
                    <a:pt x="796" y="186"/>
                  </a:lnTo>
                  <a:lnTo>
                    <a:pt x="759" y="149"/>
                  </a:lnTo>
                  <a:lnTo>
                    <a:pt x="685" y="75"/>
                  </a:lnTo>
                  <a:lnTo>
                    <a:pt x="555" y="38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9"/>
            <p:cNvSpPr/>
            <p:nvPr/>
          </p:nvSpPr>
          <p:spPr>
            <a:xfrm>
              <a:off x="10336124" y="1411106"/>
              <a:ext cx="24377" cy="14934"/>
            </a:xfrm>
            <a:custGeom>
              <a:rect b="b" l="l" r="r" t="t"/>
              <a:pathLst>
                <a:path extrusionOk="0" h="408" w="666">
                  <a:moveTo>
                    <a:pt x="259" y="1"/>
                  </a:moveTo>
                  <a:lnTo>
                    <a:pt x="130" y="38"/>
                  </a:lnTo>
                  <a:lnTo>
                    <a:pt x="37" y="93"/>
                  </a:lnTo>
                  <a:lnTo>
                    <a:pt x="19" y="130"/>
                  </a:lnTo>
                  <a:lnTo>
                    <a:pt x="0" y="186"/>
                  </a:lnTo>
                  <a:lnTo>
                    <a:pt x="19" y="223"/>
                  </a:lnTo>
                  <a:lnTo>
                    <a:pt x="37" y="259"/>
                  </a:lnTo>
                  <a:lnTo>
                    <a:pt x="111" y="333"/>
                  </a:lnTo>
                  <a:lnTo>
                    <a:pt x="241" y="389"/>
                  </a:lnTo>
                  <a:lnTo>
                    <a:pt x="388" y="407"/>
                  </a:lnTo>
                  <a:lnTo>
                    <a:pt x="536" y="407"/>
                  </a:lnTo>
                  <a:lnTo>
                    <a:pt x="666" y="370"/>
                  </a:lnTo>
                  <a:lnTo>
                    <a:pt x="666" y="75"/>
                  </a:lnTo>
                  <a:lnTo>
                    <a:pt x="666" y="56"/>
                  </a:lnTo>
                  <a:lnTo>
                    <a:pt x="555" y="1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9"/>
            <p:cNvSpPr/>
            <p:nvPr/>
          </p:nvSpPr>
          <p:spPr>
            <a:xfrm>
              <a:off x="10287405" y="1381347"/>
              <a:ext cx="10834" cy="14238"/>
            </a:xfrm>
            <a:custGeom>
              <a:rect b="b" l="l" r="r" t="t"/>
              <a:pathLst>
                <a:path extrusionOk="0" h="389" w="296">
                  <a:moveTo>
                    <a:pt x="111" y="0"/>
                  </a:moveTo>
                  <a:lnTo>
                    <a:pt x="56" y="37"/>
                  </a:lnTo>
                  <a:lnTo>
                    <a:pt x="19" y="111"/>
                  </a:lnTo>
                  <a:lnTo>
                    <a:pt x="0" y="185"/>
                  </a:lnTo>
                  <a:lnTo>
                    <a:pt x="19" y="259"/>
                  </a:lnTo>
                  <a:lnTo>
                    <a:pt x="37" y="315"/>
                  </a:lnTo>
                  <a:lnTo>
                    <a:pt x="93" y="370"/>
                  </a:lnTo>
                  <a:lnTo>
                    <a:pt x="148" y="388"/>
                  </a:lnTo>
                  <a:lnTo>
                    <a:pt x="204" y="370"/>
                  </a:lnTo>
                  <a:lnTo>
                    <a:pt x="241" y="333"/>
                  </a:lnTo>
                  <a:lnTo>
                    <a:pt x="278" y="278"/>
                  </a:lnTo>
                  <a:lnTo>
                    <a:pt x="296" y="204"/>
                  </a:lnTo>
                  <a:lnTo>
                    <a:pt x="296" y="111"/>
                  </a:lnTo>
                  <a:lnTo>
                    <a:pt x="259" y="56"/>
                  </a:lnTo>
                  <a:lnTo>
                    <a:pt x="222" y="19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9"/>
            <p:cNvSpPr/>
            <p:nvPr/>
          </p:nvSpPr>
          <p:spPr>
            <a:xfrm>
              <a:off x="10335428" y="1386069"/>
              <a:ext cx="10871" cy="14238"/>
            </a:xfrm>
            <a:custGeom>
              <a:rect b="b" l="l" r="r" t="t"/>
              <a:pathLst>
                <a:path extrusionOk="0" h="389" w="297">
                  <a:moveTo>
                    <a:pt x="93" y="1"/>
                  </a:moveTo>
                  <a:lnTo>
                    <a:pt x="56" y="56"/>
                  </a:lnTo>
                  <a:lnTo>
                    <a:pt x="19" y="112"/>
                  </a:lnTo>
                  <a:lnTo>
                    <a:pt x="1" y="186"/>
                  </a:lnTo>
                  <a:lnTo>
                    <a:pt x="1" y="259"/>
                  </a:lnTo>
                  <a:lnTo>
                    <a:pt x="38" y="315"/>
                  </a:lnTo>
                  <a:lnTo>
                    <a:pt x="75" y="370"/>
                  </a:lnTo>
                  <a:lnTo>
                    <a:pt x="130" y="389"/>
                  </a:lnTo>
                  <a:lnTo>
                    <a:pt x="186" y="370"/>
                  </a:lnTo>
                  <a:lnTo>
                    <a:pt x="241" y="333"/>
                  </a:lnTo>
                  <a:lnTo>
                    <a:pt x="278" y="278"/>
                  </a:lnTo>
                  <a:lnTo>
                    <a:pt x="297" y="204"/>
                  </a:lnTo>
                  <a:lnTo>
                    <a:pt x="278" y="130"/>
                  </a:lnTo>
                  <a:lnTo>
                    <a:pt x="260" y="56"/>
                  </a:lnTo>
                  <a:lnTo>
                    <a:pt x="204" y="19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9"/>
            <p:cNvSpPr/>
            <p:nvPr/>
          </p:nvSpPr>
          <p:spPr>
            <a:xfrm>
              <a:off x="10269140" y="1352907"/>
              <a:ext cx="31808" cy="18997"/>
            </a:xfrm>
            <a:custGeom>
              <a:rect b="b" l="l" r="r" t="t"/>
              <a:pathLst>
                <a:path extrusionOk="0" h="519" w="869">
                  <a:moveTo>
                    <a:pt x="444" y="1"/>
                  </a:moveTo>
                  <a:lnTo>
                    <a:pt x="333" y="38"/>
                  </a:lnTo>
                  <a:lnTo>
                    <a:pt x="240" y="75"/>
                  </a:lnTo>
                  <a:lnTo>
                    <a:pt x="148" y="149"/>
                  </a:lnTo>
                  <a:lnTo>
                    <a:pt x="74" y="241"/>
                  </a:lnTo>
                  <a:lnTo>
                    <a:pt x="0" y="334"/>
                  </a:lnTo>
                  <a:lnTo>
                    <a:pt x="0" y="389"/>
                  </a:lnTo>
                  <a:lnTo>
                    <a:pt x="0" y="444"/>
                  </a:lnTo>
                  <a:lnTo>
                    <a:pt x="37" y="481"/>
                  </a:lnTo>
                  <a:lnTo>
                    <a:pt x="74" y="500"/>
                  </a:lnTo>
                  <a:lnTo>
                    <a:pt x="129" y="518"/>
                  </a:lnTo>
                  <a:lnTo>
                    <a:pt x="185" y="500"/>
                  </a:lnTo>
                  <a:lnTo>
                    <a:pt x="222" y="481"/>
                  </a:lnTo>
                  <a:lnTo>
                    <a:pt x="259" y="426"/>
                  </a:lnTo>
                  <a:lnTo>
                    <a:pt x="296" y="371"/>
                  </a:lnTo>
                  <a:lnTo>
                    <a:pt x="351" y="334"/>
                  </a:lnTo>
                  <a:lnTo>
                    <a:pt x="388" y="297"/>
                  </a:lnTo>
                  <a:lnTo>
                    <a:pt x="462" y="278"/>
                  </a:lnTo>
                  <a:lnTo>
                    <a:pt x="573" y="278"/>
                  </a:lnTo>
                  <a:lnTo>
                    <a:pt x="703" y="315"/>
                  </a:lnTo>
                  <a:lnTo>
                    <a:pt x="813" y="315"/>
                  </a:lnTo>
                  <a:lnTo>
                    <a:pt x="850" y="278"/>
                  </a:lnTo>
                  <a:lnTo>
                    <a:pt x="869" y="241"/>
                  </a:lnTo>
                  <a:lnTo>
                    <a:pt x="869" y="186"/>
                  </a:lnTo>
                  <a:lnTo>
                    <a:pt x="869" y="130"/>
                  </a:lnTo>
                  <a:lnTo>
                    <a:pt x="832" y="93"/>
                  </a:lnTo>
                  <a:lnTo>
                    <a:pt x="795" y="56"/>
                  </a:lnTo>
                  <a:lnTo>
                    <a:pt x="684" y="1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9"/>
            <p:cNvSpPr/>
            <p:nvPr/>
          </p:nvSpPr>
          <p:spPr>
            <a:xfrm>
              <a:off x="10330011" y="1354956"/>
              <a:ext cx="29831" cy="23023"/>
            </a:xfrm>
            <a:custGeom>
              <a:rect b="b" l="l" r="r" t="t"/>
              <a:pathLst>
                <a:path extrusionOk="0" h="629" w="815">
                  <a:moveTo>
                    <a:pt x="223" y="0"/>
                  </a:moveTo>
                  <a:lnTo>
                    <a:pt x="112" y="19"/>
                  </a:lnTo>
                  <a:lnTo>
                    <a:pt x="56" y="37"/>
                  </a:lnTo>
                  <a:lnTo>
                    <a:pt x="19" y="74"/>
                  </a:lnTo>
                  <a:lnTo>
                    <a:pt x="1" y="111"/>
                  </a:lnTo>
                  <a:lnTo>
                    <a:pt x="1" y="167"/>
                  </a:lnTo>
                  <a:lnTo>
                    <a:pt x="19" y="222"/>
                  </a:lnTo>
                  <a:lnTo>
                    <a:pt x="56" y="259"/>
                  </a:lnTo>
                  <a:lnTo>
                    <a:pt x="112" y="278"/>
                  </a:lnTo>
                  <a:lnTo>
                    <a:pt x="241" y="278"/>
                  </a:lnTo>
                  <a:lnTo>
                    <a:pt x="297" y="296"/>
                  </a:lnTo>
                  <a:lnTo>
                    <a:pt x="352" y="315"/>
                  </a:lnTo>
                  <a:lnTo>
                    <a:pt x="408" y="370"/>
                  </a:lnTo>
                  <a:lnTo>
                    <a:pt x="500" y="462"/>
                  </a:lnTo>
                  <a:lnTo>
                    <a:pt x="574" y="573"/>
                  </a:lnTo>
                  <a:lnTo>
                    <a:pt x="629" y="610"/>
                  </a:lnTo>
                  <a:lnTo>
                    <a:pt x="666" y="629"/>
                  </a:lnTo>
                  <a:lnTo>
                    <a:pt x="722" y="610"/>
                  </a:lnTo>
                  <a:lnTo>
                    <a:pt x="759" y="592"/>
                  </a:lnTo>
                  <a:lnTo>
                    <a:pt x="796" y="555"/>
                  </a:lnTo>
                  <a:lnTo>
                    <a:pt x="814" y="499"/>
                  </a:lnTo>
                  <a:lnTo>
                    <a:pt x="814" y="444"/>
                  </a:lnTo>
                  <a:lnTo>
                    <a:pt x="777" y="388"/>
                  </a:lnTo>
                  <a:lnTo>
                    <a:pt x="648" y="222"/>
                  </a:lnTo>
                  <a:lnTo>
                    <a:pt x="574" y="148"/>
                  </a:lnTo>
                  <a:lnTo>
                    <a:pt x="500" y="93"/>
                  </a:lnTo>
                  <a:lnTo>
                    <a:pt x="408" y="56"/>
                  </a:lnTo>
                  <a:lnTo>
                    <a:pt x="315" y="19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9"/>
            <p:cNvSpPr/>
            <p:nvPr/>
          </p:nvSpPr>
          <p:spPr>
            <a:xfrm>
              <a:off x="10306329" y="1395549"/>
              <a:ext cx="20351" cy="27781"/>
            </a:xfrm>
            <a:custGeom>
              <a:rect b="b" l="l" r="r" t="t"/>
              <a:pathLst>
                <a:path extrusionOk="0" h="759" w="556">
                  <a:moveTo>
                    <a:pt x="204" y="0"/>
                  </a:moveTo>
                  <a:lnTo>
                    <a:pt x="167" y="37"/>
                  </a:lnTo>
                  <a:lnTo>
                    <a:pt x="149" y="93"/>
                  </a:lnTo>
                  <a:lnTo>
                    <a:pt x="149" y="130"/>
                  </a:lnTo>
                  <a:lnTo>
                    <a:pt x="186" y="259"/>
                  </a:lnTo>
                  <a:lnTo>
                    <a:pt x="260" y="426"/>
                  </a:lnTo>
                  <a:lnTo>
                    <a:pt x="315" y="500"/>
                  </a:lnTo>
                  <a:lnTo>
                    <a:pt x="371" y="592"/>
                  </a:lnTo>
                  <a:lnTo>
                    <a:pt x="260" y="611"/>
                  </a:lnTo>
                  <a:lnTo>
                    <a:pt x="167" y="629"/>
                  </a:lnTo>
                  <a:lnTo>
                    <a:pt x="38" y="629"/>
                  </a:lnTo>
                  <a:lnTo>
                    <a:pt x="1" y="684"/>
                  </a:lnTo>
                  <a:lnTo>
                    <a:pt x="19" y="721"/>
                  </a:lnTo>
                  <a:lnTo>
                    <a:pt x="75" y="758"/>
                  </a:lnTo>
                  <a:lnTo>
                    <a:pt x="278" y="758"/>
                  </a:lnTo>
                  <a:lnTo>
                    <a:pt x="389" y="721"/>
                  </a:lnTo>
                  <a:lnTo>
                    <a:pt x="463" y="703"/>
                  </a:lnTo>
                  <a:lnTo>
                    <a:pt x="518" y="666"/>
                  </a:lnTo>
                  <a:lnTo>
                    <a:pt x="537" y="648"/>
                  </a:lnTo>
                  <a:lnTo>
                    <a:pt x="555" y="611"/>
                  </a:lnTo>
                  <a:lnTo>
                    <a:pt x="537" y="592"/>
                  </a:lnTo>
                  <a:lnTo>
                    <a:pt x="518" y="555"/>
                  </a:lnTo>
                  <a:lnTo>
                    <a:pt x="463" y="481"/>
                  </a:lnTo>
                  <a:lnTo>
                    <a:pt x="408" y="407"/>
                  </a:lnTo>
                  <a:lnTo>
                    <a:pt x="334" y="241"/>
                  </a:lnTo>
                  <a:lnTo>
                    <a:pt x="297" y="111"/>
                  </a:lnTo>
                  <a:lnTo>
                    <a:pt x="278" y="56"/>
                  </a:lnTo>
                  <a:lnTo>
                    <a:pt x="260" y="19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9"/>
            <p:cNvSpPr/>
            <p:nvPr/>
          </p:nvSpPr>
          <p:spPr>
            <a:xfrm>
              <a:off x="10283342" y="1427357"/>
              <a:ext cx="52817" cy="33198"/>
            </a:xfrm>
            <a:custGeom>
              <a:rect b="b" l="l" r="r" t="t"/>
              <a:pathLst>
                <a:path extrusionOk="0" h="907" w="1443">
                  <a:moveTo>
                    <a:pt x="0" y="0"/>
                  </a:moveTo>
                  <a:lnTo>
                    <a:pt x="19" y="148"/>
                  </a:lnTo>
                  <a:lnTo>
                    <a:pt x="56" y="278"/>
                  </a:lnTo>
                  <a:lnTo>
                    <a:pt x="111" y="444"/>
                  </a:lnTo>
                  <a:lnTo>
                    <a:pt x="204" y="610"/>
                  </a:lnTo>
                  <a:lnTo>
                    <a:pt x="259" y="684"/>
                  </a:lnTo>
                  <a:lnTo>
                    <a:pt x="333" y="740"/>
                  </a:lnTo>
                  <a:lnTo>
                    <a:pt x="407" y="814"/>
                  </a:lnTo>
                  <a:lnTo>
                    <a:pt x="499" y="851"/>
                  </a:lnTo>
                  <a:lnTo>
                    <a:pt x="610" y="888"/>
                  </a:lnTo>
                  <a:lnTo>
                    <a:pt x="740" y="906"/>
                  </a:lnTo>
                  <a:lnTo>
                    <a:pt x="832" y="906"/>
                  </a:lnTo>
                  <a:lnTo>
                    <a:pt x="925" y="888"/>
                  </a:lnTo>
                  <a:lnTo>
                    <a:pt x="1017" y="851"/>
                  </a:lnTo>
                  <a:lnTo>
                    <a:pt x="1091" y="814"/>
                  </a:lnTo>
                  <a:lnTo>
                    <a:pt x="1165" y="758"/>
                  </a:lnTo>
                  <a:lnTo>
                    <a:pt x="1220" y="703"/>
                  </a:lnTo>
                  <a:lnTo>
                    <a:pt x="1313" y="573"/>
                  </a:lnTo>
                  <a:lnTo>
                    <a:pt x="1368" y="463"/>
                  </a:lnTo>
                  <a:lnTo>
                    <a:pt x="1424" y="352"/>
                  </a:lnTo>
                  <a:lnTo>
                    <a:pt x="1442" y="241"/>
                  </a:lnTo>
                  <a:lnTo>
                    <a:pt x="1350" y="241"/>
                  </a:lnTo>
                  <a:lnTo>
                    <a:pt x="1073" y="222"/>
                  </a:lnTo>
                  <a:lnTo>
                    <a:pt x="869" y="204"/>
                  </a:lnTo>
                  <a:lnTo>
                    <a:pt x="610" y="167"/>
                  </a:lnTo>
                  <a:lnTo>
                    <a:pt x="333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9"/>
            <p:cNvSpPr/>
            <p:nvPr/>
          </p:nvSpPr>
          <p:spPr>
            <a:xfrm>
              <a:off x="10177084" y="1360374"/>
              <a:ext cx="60943" cy="77158"/>
            </a:xfrm>
            <a:custGeom>
              <a:rect b="b" l="l" r="r" t="t"/>
              <a:pathLst>
                <a:path extrusionOk="0" h="2108" w="1665">
                  <a:moveTo>
                    <a:pt x="629" y="0"/>
                  </a:moveTo>
                  <a:lnTo>
                    <a:pt x="518" y="19"/>
                  </a:lnTo>
                  <a:lnTo>
                    <a:pt x="445" y="37"/>
                  </a:lnTo>
                  <a:lnTo>
                    <a:pt x="352" y="74"/>
                  </a:lnTo>
                  <a:lnTo>
                    <a:pt x="297" y="111"/>
                  </a:lnTo>
                  <a:lnTo>
                    <a:pt x="186" y="204"/>
                  </a:lnTo>
                  <a:lnTo>
                    <a:pt x="93" y="333"/>
                  </a:lnTo>
                  <a:lnTo>
                    <a:pt x="56" y="481"/>
                  </a:lnTo>
                  <a:lnTo>
                    <a:pt x="19" y="647"/>
                  </a:lnTo>
                  <a:lnTo>
                    <a:pt x="1" y="832"/>
                  </a:lnTo>
                  <a:lnTo>
                    <a:pt x="1" y="1017"/>
                  </a:lnTo>
                  <a:lnTo>
                    <a:pt x="38" y="1202"/>
                  </a:lnTo>
                  <a:lnTo>
                    <a:pt x="75" y="1405"/>
                  </a:lnTo>
                  <a:lnTo>
                    <a:pt x="149" y="1590"/>
                  </a:lnTo>
                  <a:lnTo>
                    <a:pt x="260" y="1756"/>
                  </a:lnTo>
                  <a:lnTo>
                    <a:pt x="315" y="1849"/>
                  </a:lnTo>
                  <a:lnTo>
                    <a:pt x="389" y="1904"/>
                  </a:lnTo>
                  <a:lnTo>
                    <a:pt x="463" y="1978"/>
                  </a:lnTo>
                  <a:lnTo>
                    <a:pt x="555" y="2034"/>
                  </a:lnTo>
                  <a:lnTo>
                    <a:pt x="648" y="2071"/>
                  </a:lnTo>
                  <a:lnTo>
                    <a:pt x="759" y="2089"/>
                  </a:lnTo>
                  <a:lnTo>
                    <a:pt x="870" y="2108"/>
                  </a:lnTo>
                  <a:lnTo>
                    <a:pt x="999" y="2108"/>
                  </a:lnTo>
                  <a:lnTo>
                    <a:pt x="1110" y="2071"/>
                  </a:lnTo>
                  <a:lnTo>
                    <a:pt x="1221" y="2052"/>
                  </a:lnTo>
                  <a:lnTo>
                    <a:pt x="1313" y="1997"/>
                  </a:lnTo>
                  <a:lnTo>
                    <a:pt x="1387" y="1941"/>
                  </a:lnTo>
                  <a:lnTo>
                    <a:pt x="1461" y="1867"/>
                  </a:lnTo>
                  <a:lnTo>
                    <a:pt x="1517" y="1793"/>
                  </a:lnTo>
                  <a:lnTo>
                    <a:pt x="1609" y="1645"/>
                  </a:lnTo>
                  <a:lnTo>
                    <a:pt x="1646" y="1535"/>
                  </a:lnTo>
                  <a:lnTo>
                    <a:pt x="1665" y="1424"/>
                  </a:lnTo>
                  <a:lnTo>
                    <a:pt x="1665" y="1331"/>
                  </a:lnTo>
                  <a:lnTo>
                    <a:pt x="1665" y="1220"/>
                  </a:lnTo>
                  <a:lnTo>
                    <a:pt x="1646" y="1109"/>
                  </a:lnTo>
                  <a:lnTo>
                    <a:pt x="1628" y="998"/>
                  </a:lnTo>
                  <a:lnTo>
                    <a:pt x="1591" y="906"/>
                  </a:lnTo>
                  <a:lnTo>
                    <a:pt x="1535" y="814"/>
                  </a:lnTo>
                  <a:lnTo>
                    <a:pt x="1369" y="536"/>
                  </a:lnTo>
                  <a:lnTo>
                    <a:pt x="1258" y="407"/>
                  </a:lnTo>
                  <a:lnTo>
                    <a:pt x="1147" y="277"/>
                  </a:lnTo>
                  <a:lnTo>
                    <a:pt x="1018" y="148"/>
                  </a:lnTo>
                  <a:lnTo>
                    <a:pt x="888" y="74"/>
                  </a:lnTo>
                  <a:lnTo>
                    <a:pt x="759" y="19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rgbClr val="84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10190627" y="1375235"/>
              <a:ext cx="24414" cy="44033"/>
            </a:xfrm>
            <a:custGeom>
              <a:rect b="b" l="l" r="r" t="t"/>
              <a:pathLst>
                <a:path extrusionOk="0" h="1203" w="667">
                  <a:moveTo>
                    <a:pt x="112" y="1"/>
                  </a:moveTo>
                  <a:lnTo>
                    <a:pt x="38" y="19"/>
                  </a:lnTo>
                  <a:lnTo>
                    <a:pt x="1" y="38"/>
                  </a:lnTo>
                  <a:lnTo>
                    <a:pt x="1" y="93"/>
                  </a:lnTo>
                  <a:lnTo>
                    <a:pt x="19" y="130"/>
                  </a:lnTo>
                  <a:lnTo>
                    <a:pt x="148" y="130"/>
                  </a:lnTo>
                  <a:lnTo>
                    <a:pt x="222" y="149"/>
                  </a:lnTo>
                  <a:lnTo>
                    <a:pt x="296" y="186"/>
                  </a:lnTo>
                  <a:lnTo>
                    <a:pt x="352" y="241"/>
                  </a:lnTo>
                  <a:lnTo>
                    <a:pt x="407" y="315"/>
                  </a:lnTo>
                  <a:lnTo>
                    <a:pt x="463" y="371"/>
                  </a:lnTo>
                  <a:lnTo>
                    <a:pt x="518" y="518"/>
                  </a:lnTo>
                  <a:lnTo>
                    <a:pt x="555" y="666"/>
                  </a:lnTo>
                  <a:lnTo>
                    <a:pt x="555" y="814"/>
                  </a:lnTo>
                  <a:lnTo>
                    <a:pt x="537" y="981"/>
                  </a:lnTo>
                  <a:lnTo>
                    <a:pt x="500" y="1129"/>
                  </a:lnTo>
                  <a:lnTo>
                    <a:pt x="500" y="1147"/>
                  </a:lnTo>
                  <a:lnTo>
                    <a:pt x="518" y="1166"/>
                  </a:lnTo>
                  <a:lnTo>
                    <a:pt x="555" y="1203"/>
                  </a:lnTo>
                  <a:lnTo>
                    <a:pt x="592" y="1184"/>
                  </a:lnTo>
                  <a:lnTo>
                    <a:pt x="611" y="1166"/>
                  </a:lnTo>
                  <a:lnTo>
                    <a:pt x="629" y="1147"/>
                  </a:lnTo>
                  <a:lnTo>
                    <a:pt x="666" y="925"/>
                  </a:lnTo>
                  <a:lnTo>
                    <a:pt x="666" y="703"/>
                  </a:lnTo>
                  <a:lnTo>
                    <a:pt x="666" y="592"/>
                  </a:lnTo>
                  <a:lnTo>
                    <a:pt x="629" y="500"/>
                  </a:lnTo>
                  <a:lnTo>
                    <a:pt x="592" y="389"/>
                  </a:lnTo>
                  <a:lnTo>
                    <a:pt x="555" y="297"/>
                  </a:lnTo>
                  <a:lnTo>
                    <a:pt x="444" y="167"/>
                  </a:lnTo>
                  <a:lnTo>
                    <a:pt x="333" y="75"/>
                  </a:lnTo>
                  <a:lnTo>
                    <a:pt x="259" y="38"/>
                  </a:lnTo>
                  <a:lnTo>
                    <a:pt x="185" y="19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9"/>
            <p:cNvSpPr/>
            <p:nvPr/>
          </p:nvSpPr>
          <p:spPr>
            <a:xfrm>
              <a:off x="10321922" y="1365791"/>
              <a:ext cx="56844" cy="64969"/>
            </a:xfrm>
            <a:custGeom>
              <a:rect b="b" l="l" r="r" t="t"/>
              <a:pathLst>
                <a:path extrusionOk="0" h="1775" w="1553">
                  <a:moveTo>
                    <a:pt x="850" y="129"/>
                  </a:moveTo>
                  <a:lnTo>
                    <a:pt x="961" y="166"/>
                  </a:lnTo>
                  <a:lnTo>
                    <a:pt x="1091" y="240"/>
                  </a:lnTo>
                  <a:lnTo>
                    <a:pt x="1183" y="314"/>
                  </a:lnTo>
                  <a:lnTo>
                    <a:pt x="1276" y="425"/>
                  </a:lnTo>
                  <a:lnTo>
                    <a:pt x="1350" y="555"/>
                  </a:lnTo>
                  <a:lnTo>
                    <a:pt x="1387" y="703"/>
                  </a:lnTo>
                  <a:lnTo>
                    <a:pt x="1424" y="850"/>
                  </a:lnTo>
                  <a:lnTo>
                    <a:pt x="1424" y="998"/>
                  </a:lnTo>
                  <a:lnTo>
                    <a:pt x="1387" y="1146"/>
                  </a:lnTo>
                  <a:lnTo>
                    <a:pt x="1331" y="1276"/>
                  </a:lnTo>
                  <a:lnTo>
                    <a:pt x="1257" y="1405"/>
                  </a:lnTo>
                  <a:lnTo>
                    <a:pt x="1165" y="1497"/>
                  </a:lnTo>
                  <a:lnTo>
                    <a:pt x="1072" y="1571"/>
                  </a:lnTo>
                  <a:lnTo>
                    <a:pt x="943" y="1627"/>
                  </a:lnTo>
                  <a:lnTo>
                    <a:pt x="832" y="1645"/>
                  </a:lnTo>
                  <a:lnTo>
                    <a:pt x="703" y="1645"/>
                  </a:lnTo>
                  <a:lnTo>
                    <a:pt x="573" y="1608"/>
                  </a:lnTo>
                  <a:lnTo>
                    <a:pt x="462" y="1553"/>
                  </a:lnTo>
                  <a:lnTo>
                    <a:pt x="351" y="1461"/>
                  </a:lnTo>
                  <a:lnTo>
                    <a:pt x="277" y="1350"/>
                  </a:lnTo>
                  <a:lnTo>
                    <a:pt x="203" y="1220"/>
                  </a:lnTo>
                  <a:lnTo>
                    <a:pt x="148" y="1091"/>
                  </a:lnTo>
                  <a:lnTo>
                    <a:pt x="129" y="943"/>
                  </a:lnTo>
                  <a:lnTo>
                    <a:pt x="129" y="776"/>
                  </a:lnTo>
                  <a:lnTo>
                    <a:pt x="166" y="647"/>
                  </a:lnTo>
                  <a:lnTo>
                    <a:pt x="203" y="499"/>
                  </a:lnTo>
                  <a:lnTo>
                    <a:pt x="277" y="388"/>
                  </a:lnTo>
                  <a:lnTo>
                    <a:pt x="370" y="277"/>
                  </a:lnTo>
                  <a:lnTo>
                    <a:pt x="481" y="203"/>
                  </a:lnTo>
                  <a:lnTo>
                    <a:pt x="592" y="148"/>
                  </a:lnTo>
                  <a:lnTo>
                    <a:pt x="721" y="129"/>
                  </a:lnTo>
                  <a:close/>
                  <a:moveTo>
                    <a:pt x="703" y="0"/>
                  </a:moveTo>
                  <a:lnTo>
                    <a:pt x="555" y="19"/>
                  </a:lnTo>
                  <a:lnTo>
                    <a:pt x="407" y="92"/>
                  </a:lnTo>
                  <a:lnTo>
                    <a:pt x="277" y="185"/>
                  </a:lnTo>
                  <a:lnTo>
                    <a:pt x="166" y="296"/>
                  </a:lnTo>
                  <a:lnTo>
                    <a:pt x="92" y="444"/>
                  </a:lnTo>
                  <a:lnTo>
                    <a:pt x="37" y="610"/>
                  </a:lnTo>
                  <a:lnTo>
                    <a:pt x="0" y="776"/>
                  </a:lnTo>
                  <a:lnTo>
                    <a:pt x="0" y="943"/>
                  </a:lnTo>
                  <a:lnTo>
                    <a:pt x="19" y="1128"/>
                  </a:lnTo>
                  <a:lnTo>
                    <a:pt x="74" y="1294"/>
                  </a:lnTo>
                  <a:lnTo>
                    <a:pt x="166" y="1442"/>
                  </a:lnTo>
                  <a:lnTo>
                    <a:pt x="277" y="1553"/>
                  </a:lnTo>
                  <a:lnTo>
                    <a:pt x="388" y="1664"/>
                  </a:lnTo>
                  <a:lnTo>
                    <a:pt x="536" y="1738"/>
                  </a:lnTo>
                  <a:lnTo>
                    <a:pt x="684" y="1775"/>
                  </a:lnTo>
                  <a:lnTo>
                    <a:pt x="887" y="1775"/>
                  </a:lnTo>
                  <a:lnTo>
                    <a:pt x="1035" y="1738"/>
                  </a:lnTo>
                  <a:lnTo>
                    <a:pt x="1165" y="1682"/>
                  </a:lnTo>
                  <a:lnTo>
                    <a:pt x="1276" y="1590"/>
                  </a:lnTo>
                  <a:lnTo>
                    <a:pt x="1368" y="1479"/>
                  </a:lnTo>
                  <a:lnTo>
                    <a:pt x="1461" y="1331"/>
                  </a:lnTo>
                  <a:lnTo>
                    <a:pt x="1516" y="1183"/>
                  </a:lnTo>
                  <a:lnTo>
                    <a:pt x="1553" y="1017"/>
                  </a:lnTo>
                  <a:lnTo>
                    <a:pt x="1553" y="832"/>
                  </a:lnTo>
                  <a:lnTo>
                    <a:pt x="1516" y="666"/>
                  </a:lnTo>
                  <a:lnTo>
                    <a:pt x="1461" y="499"/>
                  </a:lnTo>
                  <a:lnTo>
                    <a:pt x="1387" y="351"/>
                  </a:lnTo>
                  <a:lnTo>
                    <a:pt x="1276" y="222"/>
                  </a:lnTo>
                  <a:lnTo>
                    <a:pt x="1146" y="111"/>
                  </a:lnTo>
                  <a:lnTo>
                    <a:pt x="1017" y="37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10256951" y="1360374"/>
              <a:ext cx="56880" cy="65665"/>
            </a:xfrm>
            <a:custGeom>
              <a:rect b="b" l="l" r="r" t="t"/>
              <a:pathLst>
                <a:path extrusionOk="0" h="1794" w="1554">
                  <a:moveTo>
                    <a:pt x="721" y="130"/>
                  </a:moveTo>
                  <a:lnTo>
                    <a:pt x="851" y="148"/>
                  </a:lnTo>
                  <a:lnTo>
                    <a:pt x="962" y="185"/>
                  </a:lnTo>
                  <a:lnTo>
                    <a:pt x="1073" y="240"/>
                  </a:lnTo>
                  <a:lnTo>
                    <a:pt x="1183" y="314"/>
                  </a:lnTo>
                  <a:lnTo>
                    <a:pt x="1276" y="425"/>
                  </a:lnTo>
                  <a:lnTo>
                    <a:pt x="1350" y="555"/>
                  </a:lnTo>
                  <a:lnTo>
                    <a:pt x="1387" y="703"/>
                  </a:lnTo>
                  <a:lnTo>
                    <a:pt x="1424" y="851"/>
                  </a:lnTo>
                  <a:lnTo>
                    <a:pt x="1405" y="998"/>
                  </a:lnTo>
                  <a:lnTo>
                    <a:pt x="1387" y="1146"/>
                  </a:lnTo>
                  <a:lnTo>
                    <a:pt x="1331" y="1276"/>
                  </a:lnTo>
                  <a:lnTo>
                    <a:pt x="1257" y="1405"/>
                  </a:lnTo>
                  <a:lnTo>
                    <a:pt x="1165" y="1498"/>
                  </a:lnTo>
                  <a:lnTo>
                    <a:pt x="1073" y="1572"/>
                  </a:lnTo>
                  <a:lnTo>
                    <a:pt x="943" y="1627"/>
                  </a:lnTo>
                  <a:lnTo>
                    <a:pt x="832" y="1645"/>
                  </a:lnTo>
                  <a:lnTo>
                    <a:pt x="703" y="1645"/>
                  </a:lnTo>
                  <a:lnTo>
                    <a:pt x="573" y="1609"/>
                  </a:lnTo>
                  <a:lnTo>
                    <a:pt x="462" y="1553"/>
                  </a:lnTo>
                  <a:lnTo>
                    <a:pt x="352" y="1461"/>
                  </a:lnTo>
                  <a:lnTo>
                    <a:pt x="259" y="1350"/>
                  </a:lnTo>
                  <a:lnTo>
                    <a:pt x="204" y="1239"/>
                  </a:lnTo>
                  <a:lnTo>
                    <a:pt x="148" y="1091"/>
                  </a:lnTo>
                  <a:lnTo>
                    <a:pt x="130" y="943"/>
                  </a:lnTo>
                  <a:lnTo>
                    <a:pt x="130" y="795"/>
                  </a:lnTo>
                  <a:lnTo>
                    <a:pt x="167" y="647"/>
                  </a:lnTo>
                  <a:lnTo>
                    <a:pt x="204" y="518"/>
                  </a:lnTo>
                  <a:lnTo>
                    <a:pt x="278" y="388"/>
                  </a:lnTo>
                  <a:lnTo>
                    <a:pt x="370" y="296"/>
                  </a:lnTo>
                  <a:lnTo>
                    <a:pt x="462" y="222"/>
                  </a:lnTo>
                  <a:lnTo>
                    <a:pt x="592" y="167"/>
                  </a:lnTo>
                  <a:lnTo>
                    <a:pt x="721" y="130"/>
                  </a:lnTo>
                  <a:close/>
                  <a:moveTo>
                    <a:pt x="703" y="0"/>
                  </a:moveTo>
                  <a:lnTo>
                    <a:pt x="555" y="37"/>
                  </a:lnTo>
                  <a:lnTo>
                    <a:pt x="407" y="93"/>
                  </a:lnTo>
                  <a:lnTo>
                    <a:pt x="278" y="185"/>
                  </a:lnTo>
                  <a:lnTo>
                    <a:pt x="185" y="296"/>
                  </a:lnTo>
                  <a:lnTo>
                    <a:pt x="93" y="444"/>
                  </a:lnTo>
                  <a:lnTo>
                    <a:pt x="37" y="592"/>
                  </a:lnTo>
                  <a:lnTo>
                    <a:pt x="0" y="777"/>
                  </a:lnTo>
                  <a:lnTo>
                    <a:pt x="0" y="943"/>
                  </a:lnTo>
                  <a:lnTo>
                    <a:pt x="19" y="1128"/>
                  </a:lnTo>
                  <a:lnTo>
                    <a:pt x="74" y="1294"/>
                  </a:lnTo>
                  <a:lnTo>
                    <a:pt x="148" y="1442"/>
                  </a:lnTo>
                  <a:lnTo>
                    <a:pt x="259" y="1572"/>
                  </a:lnTo>
                  <a:lnTo>
                    <a:pt x="389" y="1664"/>
                  </a:lnTo>
                  <a:lnTo>
                    <a:pt x="536" y="1738"/>
                  </a:lnTo>
                  <a:lnTo>
                    <a:pt x="684" y="1775"/>
                  </a:lnTo>
                  <a:lnTo>
                    <a:pt x="832" y="1793"/>
                  </a:lnTo>
                  <a:lnTo>
                    <a:pt x="888" y="1775"/>
                  </a:lnTo>
                  <a:lnTo>
                    <a:pt x="1036" y="1738"/>
                  </a:lnTo>
                  <a:lnTo>
                    <a:pt x="1146" y="1682"/>
                  </a:lnTo>
                  <a:lnTo>
                    <a:pt x="1276" y="1590"/>
                  </a:lnTo>
                  <a:lnTo>
                    <a:pt x="1368" y="1479"/>
                  </a:lnTo>
                  <a:lnTo>
                    <a:pt x="1461" y="1350"/>
                  </a:lnTo>
                  <a:lnTo>
                    <a:pt x="1516" y="1183"/>
                  </a:lnTo>
                  <a:lnTo>
                    <a:pt x="1553" y="1017"/>
                  </a:lnTo>
                  <a:lnTo>
                    <a:pt x="1553" y="832"/>
                  </a:lnTo>
                  <a:lnTo>
                    <a:pt x="1516" y="666"/>
                  </a:lnTo>
                  <a:lnTo>
                    <a:pt x="1461" y="499"/>
                  </a:lnTo>
                  <a:lnTo>
                    <a:pt x="1387" y="351"/>
                  </a:lnTo>
                  <a:lnTo>
                    <a:pt x="1276" y="222"/>
                  </a:lnTo>
                  <a:lnTo>
                    <a:pt x="1146" y="130"/>
                  </a:lnTo>
                  <a:lnTo>
                    <a:pt x="1017" y="56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9"/>
            <p:cNvSpPr/>
            <p:nvPr/>
          </p:nvSpPr>
          <p:spPr>
            <a:xfrm>
              <a:off x="10310392" y="1386069"/>
              <a:ext cx="15593" cy="6808"/>
            </a:xfrm>
            <a:custGeom>
              <a:rect b="b" l="l" r="r" t="t"/>
              <a:pathLst>
                <a:path extrusionOk="0" h="186" w="426">
                  <a:moveTo>
                    <a:pt x="130" y="1"/>
                  </a:moveTo>
                  <a:lnTo>
                    <a:pt x="38" y="19"/>
                  </a:lnTo>
                  <a:lnTo>
                    <a:pt x="1" y="56"/>
                  </a:lnTo>
                  <a:lnTo>
                    <a:pt x="19" y="93"/>
                  </a:lnTo>
                  <a:lnTo>
                    <a:pt x="38" y="112"/>
                  </a:lnTo>
                  <a:lnTo>
                    <a:pt x="75" y="112"/>
                  </a:lnTo>
                  <a:lnTo>
                    <a:pt x="149" y="93"/>
                  </a:lnTo>
                  <a:lnTo>
                    <a:pt x="204" y="112"/>
                  </a:lnTo>
                  <a:lnTo>
                    <a:pt x="278" y="130"/>
                  </a:lnTo>
                  <a:lnTo>
                    <a:pt x="334" y="167"/>
                  </a:lnTo>
                  <a:lnTo>
                    <a:pt x="371" y="186"/>
                  </a:lnTo>
                  <a:lnTo>
                    <a:pt x="407" y="167"/>
                  </a:lnTo>
                  <a:lnTo>
                    <a:pt x="426" y="130"/>
                  </a:lnTo>
                  <a:lnTo>
                    <a:pt x="407" y="93"/>
                  </a:lnTo>
                  <a:lnTo>
                    <a:pt x="334" y="38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10216359" y="1363082"/>
              <a:ext cx="44692" cy="22364"/>
            </a:xfrm>
            <a:custGeom>
              <a:rect b="b" l="l" r="r" t="t"/>
              <a:pathLst>
                <a:path extrusionOk="0" h="611" w="1221">
                  <a:moveTo>
                    <a:pt x="56" y="0"/>
                  </a:moveTo>
                  <a:lnTo>
                    <a:pt x="19" y="19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37" y="93"/>
                  </a:lnTo>
                  <a:lnTo>
                    <a:pt x="185" y="111"/>
                  </a:lnTo>
                  <a:lnTo>
                    <a:pt x="351" y="148"/>
                  </a:lnTo>
                  <a:lnTo>
                    <a:pt x="481" y="185"/>
                  </a:lnTo>
                  <a:lnTo>
                    <a:pt x="629" y="240"/>
                  </a:lnTo>
                  <a:lnTo>
                    <a:pt x="758" y="314"/>
                  </a:lnTo>
                  <a:lnTo>
                    <a:pt x="887" y="388"/>
                  </a:lnTo>
                  <a:lnTo>
                    <a:pt x="1017" y="481"/>
                  </a:lnTo>
                  <a:lnTo>
                    <a:pt x="1128" y="592"/>
                  </a:lnTo>
                  <a:lnTo>
                    <a:pt x="1165" y="610"/>
                  </a:lnTo>
                  <a:lnTo>
                    <a:pt x="1202" y="592"/>
                  </a:lnTo>
                  <a:lnTo>
                    <a:pt x="1220" y="555"/>
                  </a:lnTo>
                  <a:lnTo>
                    <a:pt x="1202" y="518"/>
                  </a:lnTo>
                  <a:lnTo>
                    <a:pt x="1072" y="407"/>
                  </a:lnTo>
                  <a:lnTo>
                    <a:pt x="961" y="314"/>
                  </a:lnTo>
                  <a:lnTo>
                    <a:pt x="814" y="222"/>
                  </a:lnTo>
                  <a:lnTo>
                    <a:pt x="684" y="148"/>
                  </a:lnTo>
                  <a:lnTo>
                    <a:pt x="536" y="93"/>
                  </a:lnTo>
                  <a:lnTo>
                    <a:pt x="370" y="37"/>
                  </a:lnTo>
                  <a:lnTo>
                    <a:pt x="222" y="1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9"/>
            <p:cNvSpPr/>
            <p:nvPr/>
          </p:nvSpPr>
          <p:spPr>
            <a:xfrm>
              <a:off x="10420018" y="3645501"/>
              <a:ext cx="104244" cy="232829"/>
            </a:xfrm>
            <a:custGeom>
              <a:rect b="b" l="l" r="r" t="t"/>
              <a:pathLst>
                <a:path extrusionOk="0" h="6361" w="2848">
                  <a:moveTo>
                    <a:pt x="93" y="1"/>
                  </a:moveTo>
                  <a:lnTo>
                    <a:pt x="1" y="6323"/>
                  </a:lnTo>
                  <a:lnTo>
                    <a:pt x="1997" y="6360"/>
                  </a:lnTo>
                  <a:lnTo>
                    <a:pt x="2848" y="278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84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9"/>
            <p:cNvSpPr/>
            <p:nvPr/>
          </p:nvSpPr>
          <p:spPr>
            <a:xfrm>
              <a:off x="10408525" y="3847147"/>
              <a:ext cx="326860" cy="138101"/>
            </a:xfrm>
            <a:custGeom>
              <a:rect b="b" l="l" r="r" t="t"/>
              <a:pathLst>
                <a:path extrusionOk="0" h="3773" w="8930">
                  <a:moveTo>
                    <a:pt x="37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0" y="149"/>
                  </a:lnTo>
                  <a:lnTo>
                    <a:pt x="389" y="3772"/>
                  </a:lnTo>
                  <a:lnTo>
                    <a:pt x="8930" y="3772"/>
                  </a:lnTo>
                  <a:lnTo>
                    <a:pt x="8874" y="3513"/>
                  </a:lnTo>
                  <a:lnTo>
                    <a:pt x="8819" y="3292"/>
                  </a:lnTo>
                  <a:lnTo>
                    <a:pt x="8745" y="3088"/>
                  </a:lnTo>
                  <a:lnTo>
                    <a:pt x="8671" y="2922"/>
                  </a:lnTo>
                  <a:lnTo>
                    <a:pt x="8578" y="2755"/>
                  </a:lnTo>
                  <a:lnTo>
                    <a:pt x="8486" y="2607"/>
                  </a:lnTo>
                  <a:lnTo>
                    <a:pt x="8393" y="2478"/>
                  </a:lnTo>
                  <a:lnTo>
                    <a:pt x="8301" y="2367"/>
                  </a:lnTo>
                  <a:lnTo>
                    <a:pt x="8190" y="2275"/>
                  </a:lnTo>
                  <a:lnTo>
                    <a:pt x="8079" y="2182"/>
                  </a:lnTo>
                  <a:lnTo>
                    <a:pt x="7968" y="2127"/>
                  </a:lnTo>
                  <a:lnTo>
                    <a:pt x="7839" y="2071"/>
                  </a:lnTo>
                  <a:lnTo>
                    <a:pt x="7728" y="2034"/>
                  </a:lnTo>
                  <a:lnTo>
                    <a:pt x="7598" y="1997"/>
                  </a:lnTo>
                  <a:lnTo>
                    <a:pt x="7340" y="1960"/>
                  </a:lnTo>
                  <a:lnTo>
                    <a:pt x="6988" y="1923"/>
                  </a:lnTo>
                  <a:lnTo>
                    <a:pt x="6489" y="1831"/>
                  </a:lnTo>
                  <a:lnTo>
                    <a:pt x="5306" y="1591"/>
                  </a:lnTo>
                  <a:lnTo>
                    <a:pt x="3790" y="1258"/>
                  </a:lnTo>
                  <a:lnTo>
                    <a:pt x="3698" y="1092"/>
                  </a:lnTo>
                  <a:lnTo>
                    <a:pt x="3420" y="722"/>
                  </a:lnTo>
                  <a:lnTo>
                    <a:pt x="3254" y="500"/>
                  </a:lnTo>
                  <a:lnTo>
                    <a:pt x="3069" y="315"/>
                  </a:lnTo>
                  <a:lnTo>
                    <a:pt x="2866" y="149"/>
                  </a:lnTo>
                  <a:lnTo>
                    <a:pt x="2773" y="93"/>
                  </a:lnTo>
                  <a:lnTo>
                    <a:pt x="2681" y="56"/>
                  </a:lnTo>
                  <a:lnTo>
                    <a:pt x="2607" y="38"/>
                  </a:lnTo>
                  <a:lnTo>
                    <a:pt x="2515" y="38"/>
                  </a:lnTo>
                  <a:lnTo>
                    <a:pt x="2441" y="56"/>
                  </a:lnTo>
                  <a:lnTo>
                    <a:pt x="2367" y="112"/>
                  </a:lnTo>
                  <a:lnTo>
                    <a:pt x="2293" y="149"/>
                  </a:lnTo>
                  <a:lnTo>
                    <a:pt x="2237" y="223"/>
                  </a:lnTo>
                  <a:lnTo>
                    <a:pt x="2126" y="371"/>
                  </a:lnTo>
                  <a:lnTo>
                    <a:pt x="2034" y="537"/>
                  </a:lnTo>
                  <a:lnTo>
                    <a:pt x="1978" y="685"/>
                  </a:lnTo>
                  <a:lnTo>
                    <a:pt x="1923" y="814"/>
                  </a:lnTo>
                  <a:lnTo>
                    <a:pt x="703" y="592"/>
                  </a:lnTo>
                  <a:lnTo>
                    <a:pt x="592" y="445"/>
                  </a:lnTo>
                  <a:lnTo>
                    <a:pt x="333" y="167"/>
                  </a:lnTo>
                  <a:lnTo>
                    <a:pt x="204" y="56"/>
                  </a:lnTo>
                  <a:lnTo>
                    <a:pt x="130" y="19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9"/>
            <p:cNvSpPr/>
            <p:nvPr/>
          </p:nvSpPr>
          <p:spPr>
            <a:xfrm>
              <a:off x="10417309" y="3916180"/>
              <a:ext cx="156366" cy="46046"/>
            </a:xfrm>
            <a:custGeom>
              <a:rect b="b" l="l" r="r" t="t"/>
              <a:pathLst>
                <a:path extrusionOk="0" h="1258" w="4272">
                  <a:moveTo>
                    <a:pt x="56" y="0"/>
                  </a:moveTo>
                  <a:lnTo>
                    <a:pt x="19" y="19"/>
                  </a:lnTo>
                  <a:lnTo>
                    <a:pt x="1" y="56"/>
                  </a:lnTo>
                  <a:lnTo>
                    <a:pt x="1" y="130"/>
                  </a:lnTo>
                  <a:lnTo>
                    <a:pt x="19" y="148"/>
                  </a:lnTo>
                  <a:lnTo>
                    <a:pt x="56" y="167"/>
                  </a:lnTo>
                  <a:lnTo>
                    <a:pt x="611" y="278"/>
                  </a:lnTo>
                  <a:lnTo>
                    <a:pt x="1165" y="352"/>
                  </a:lnTo>
                  <a:lnTo>
                    <a:pt x="1720" y="389"/>
                  </a:lnTo>
                  <a:lnTo>
                    <a:pt x="2293" y="389"/>
                  </a:lnTo>
                  <a:lnTo>
                    <a:pt x="2848" y="352"/>
                  </a:lnTo>
                  <a:lnTo>
                    <a:pt x="3125" y="352"/>
                  </a:lnTo>
                  <a:lnTo>
                    <a:pt x="3273" y="370"/>
                  </a:lnTo>
                  <a:lnTo>
                    <a:pt x="3402" y="389"/>
                  </a:lnTo>
                  <a:lnTo>
                    <a:pt x="3550" y="444"/>
                  </a:lnTo>
                  <a:lnTo>
                    <a:pt x="3680" y="500"/>
                  </a:lnTo>
                  <a:lnTo>
                    <a:pt x="3809" y="574"/>
                  </a:lnTo>
                  <a:lnTo>
                    <a:pt x="3901" y="666"/>
                  </a:lnTo>
                  <a:lnTo>
                    <a:pt x="3994" y="777"/>
                  </a:lnTo>
                  <a:lnTo>
                    <a:pt x="4068" y="906"/>
                  </a:lnTo>
                  <a:lnTo>
                    <a:pt x="4105" y="1036"/>
                  </a:lnTo>
                  <a:lnTo>
                    <a:pt x="4105" y="1184"/>
                  </a:lnTo>
                  <a:lnTo>
                    <a:pt x="4105" y="1221"/>
                  </a:lnTo>
                  <a:lnTo>
                    <a:pt x="4123" y="1239"/>
                  </a:lnTo>
                  <a:lnTo>
                    <a:pt x="4142" y="1258"/>
                  </a:lnTo>
                  <a:lnTo>
                    <a:pt x="4179" y="1258"/>
                  </a:lnTo>
                  <a:lnTo>
                    <a:pt x="4234" y="1239"/>
                  </a:lnTo>
                  <a:lnTo>
                    <a:pt x="4253" y="1221"/>
                  </a:lnTo>
                  <a:lnTo>
                    <a:pt x="4271" y="1184"/>
                  </a:lnTo>
                  <a:lnTo>
                    <a:pt x="4271" y="1054"/>
                  </a:lnTo>
                  <a:lnTo>
                    <a:pt x="4253" y="943"/>
                  </a:lnTo>
                  <a:lnTo>
                    <a:pt x="4216" y="832"/>
                  </a:lnTo>
                  <a:lnTo>
                    <a:pt x="4160" y="721"/>
                  </a:lnTo>
                  <a:lnTo>
                    <a:pt x="4105" y="629"/>
                  </a:lnTo>
                  <a:lnTo>
                    <a:pt x="4031" y="555"/>
                  </a:lnTo>
                  <a:lnTo>
                    <a:pt x="3938" y="481"/>
                  </a:lnTo>
                  <a:lnTo>
                    <a:pt x="3846" y="426"/>
                  </a:lnTo>
                  <a:lnTo>
                    <a:pt x="3643" y="315"/>
                  </a:lnTo>
                  <a:lnTo>
                    <a:pt x="3421" y="241"/>
                  </a:lnTo>
                  <a:lnTo>
                    <a:pt x="3199" y="204"/>
                  </a:lnTo>
                  <a:lnTo>
                    <a:pt x="2959" y="204"/>
                  </a:lnTo>
                  <a:lnTo>
                    <a:pt x="2293" y="222"/>
                  </a:lnTo>
                  <a:lnTo>
                    <a:pt x="1609" y="222"/>
                  </a:lnTo>
                  <a:lnTo>
                    <a:pt x="1221" y="185"/>
                  </a:lnTo>
                  <a:lnTo>
                    <a:pt x="851" y="148"/>
                  </a:lnTo>
                  <a:lnTo>
                    <a:pt x="463" y="7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9"/>
            <p:cNvSpPr/>
            <p:nvPr/>
          </p:nvSpPr>
          <p:spPr>
            <a:xfrm>
              <a:off x="10633194" y="3918193"/>
              <a:ext cx="44692" cy="49450"/>
            </a:xfrm>
            <a:custGeom>
              <a:rect b="b" l="l" r="r" t="t"/>
              <a:pathLst>
                <a:path extrusionOk="0" h="1351" w="1221">
                  <a:moveTo>
                    <a:pt x="1146" y="1"/>
                  </a:moveTo>
                  <a:lnTo>
                    <a:pt x="1035" y="19"/>
                  </a:lnTo>
                  <a:lnTo>
                    <a:pt x="924" y="56"/>
                  </a:lnTo>
                  <a:lnTo>
                    <a:pt x="703" y="149"/>
                  </a:lnTo>
                  <a:lnTo>
                    <a:pt x="518" y="260"/>
                  </a:lnTo>
                  <a:lnTo>
                    <a:pt x="351" y="426"/>
                  </a:lnTo>
                  <a:lnTo>
                    <a:pt x="203" y="611"/>
                  </a:lnTo>
                  <a:lnTo>
                    <a:pt x="92" y="814"/>
                  </a:lnTo>
                  <a:lnTo>
                    <a:pt x="37" y="1036"/>
                  </a:lnTo>
                  <a:lnTo>
                    <a:pt x="0" y="1258"/>
                  </a:lnTo>
                  <a:lnTo>
                    <a:pt x="0" y="1295"/>
                  </a:lnTo>
                  <a:lnTo>
                    <a:pt x="19" y="1332"/>
                  </a:lnTo>
                  <a:lnTo>
                    <a:pt x="74" y="1351"/>
                  </a:lnTo>
                  <a:lnTo>
                    <a:pt x="129" y="1332"/>
                  </a:lnTo>
                  <a:lnTo>
                    <a:pt x="148" y="1295"/>
                  </a:lnTo>
                  <a:lnTo>
                    <a:pt x="166" y="1258"/>
                  </a:lnTo>
                  <a:lnTo>
                    <a:pt x="185" y="1073"/>
                  </a:lnTo>
                  <a:lnTo>
                    <a:pt x="240" y="870"/>
                  </a:lnTo>
                  <a:lnTo>
                    <a:pt x="333" y="703"/>
                  </a:lnTo>
                  <a:lnTo>
                    <a:pt x="462" y="537"/>
                  </a:lnTo>
                  <a:lnTo>
                    <a:pt x="610" y="389"/>
                  </a:lnTo>
                  <a:lnTo>
                    <a:pt x="758" y="278"/>
                  </a:lnTo>
                  <a:lnTo>
                    <a:pt x="943" y="204"/>
                  </a:lnTo>
                  <a:lnTo>
                    <a:pt x="1146" y="167"/>
                  </a:lnTo>
                  <a:lnTo>
                    <a:pt x="1183" y="149"/>
                  </a:lnTo>
                  <a:lnTo>
                    <a:pt x="1202" y="130"/>
                  </a:lnTo>
                  <a:lnTo>
                    <a:pt x="1220" y="75"/>
                  </a:lnTo>
                  <a:lnTo>
                    <a:pt x="1220" y="56"/>
                  </a:lnTo>
                  <a:lnTo>
                    <a:pt x="1202" y="19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9"/>
            <p:cNvSpPr/>
            <p:nvPr/>
          </p:nvSpPr>
          <p:spPr>
            <a:xfrm>
              <a:off x="10420018" y="3961531"/>
              <a:ext cx="308596" cy="8821"/>
            </a:xfrm>
            <a:custGeom>
              <a:rect b="b" l="l" r="r" t="t"/>
              <a:pathLst>
                <a:path extrusionOk="0" h="241" w="8431">
                  <a:moveTo>
                    <a:pt x="56" y="0"/>
                  </a:moveTo>
                  <a:lnTo>
                    <a:pt x="19" y="19"/>
                  </a:lnTo>
                  <a:lnTo>
                    <a:pt x="1" y="74"/>
                  </a:lnTo>
                  <a:lnTo>
                    <a:pt x="19" y="130"/>
                  </a:lnTo>
                  <a:lnTo>
                    <a:pt x="56" y="148"/>
                  </a:lnTo>
                  <a:lnTo>
                    <a:pt x="93" y="167"/>
                  </a:lnTo>
                  <a:lnTo>
                    <a:pt x="6785" y="240"/>
                  </a:lnTo>
                  <a:lnTo>
                    <a:pt x="8394" y="240"/>
                  </a:lnTo>
                  <a:lnTo>
                    <a:pt x="8412" y="222"/>
                  </a:lnTo>
                  <a:lnTo>
                    <a:pt x="8431" y="167"/>
                  </a:lnTo>
                  <a:lnTo>
                    <a:pt x="8412" y="111"/>
                  </a:lnTo>
                  <a:lnTo>
                    <a:pt x="8394" y="93"/>
                  </a:lnTo>
                  <a:lnTo>
                    <a:pt x="8357" y="93"/>
                  </a:lnTo>
                  <a:lnTo>
                    <a:pt x="1646" y="1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9"/>
            <p:cNvSpPr/>
            <p:nvPr/>
          </p:nvSpPr>
          <p:spPr>
            <a:xfrm>
              <a:off x="10137845" y="2244117"/>
              <a:ext cx="451382" cy="1447409"/>
            </a:xfrm>
            <a:custGeom>
              <a:rect b="b" l="l" r="r" t="t"/>
              <a:pathLst>
                <a:path extrusionOk="0" h="39544" w="12332">
                  <a:moveTo>
                    <a:pt x="8689" y="0"/>
                  </a:moveTo>
                  <a:lnTo>
                    <a:pt x="1" y="2810"/>
                  </a:lnTo>
                  <a:lnTo>
                    <a:pt x="796" y="5195"/>
                  </a:lnTo>
                  <a:lnTo>
                    <a:pt x="2589" y="10667"/>
                  </a:lnTo>
                  <a:lnTo>
                    <a:pt x="4530" y="16638"/>
                  </a:lnTo>
                  <a:lnTo>
                    <a:pt x="5288" y="19005"/>
                  </a:lnTo>
                  <a:lnTo>
                    <a:pt x="5750" y="20539"/>
                  </a:lnTo>
                  <a:lnTo>
                    <a:pt x="5805" y="20798"/>
                  </a:lnTo>
                  <a:lnTo>
                    <a:pt x="5861" y="21131"/>
                  </a:lnTo>
                  <a:lnTo>
                    <a:pt x="6009" y="22018"/>
                  </a:lnTo>
                  <a:lnTo>
                    <a:pt x="6157" y="23146"/>
                  </a:lnTo>
                  <a:lnTo>
                    <a:pt x="6305" y="24495"/>
                  </a:lnTo>
                  <a:lnTo>
                    <a:pt x="6453" y="25974"/>
                  </a:lnTo>
                  <a:lnTo>
                    <a:pt x="6619" y="27583"/>
                  </a:lnTo>
                  <a:lnTo>
                    <a:pt x="6915" y="30910"/>
                  </a:lnTo>
                  <a:lnTo>
                    <a:pt x="7174" y="34146"/>
                  </a:lnTo>
                  <a:lnTo>
                    <a:pt x="7395" y="36900"/>
                  </a:lnTo>
                  <a:lnTo>
                    <a:pt x="7580" y="39544"/>
                  </a:lnTo>
                  <a:lnTo>
                    <a:pt x="10760" y="39544"/>
                  </a:lnTo>
                  <a:lnTo>
                    <a:pt x="10797" y="39451"/>
                  </a:lnTo>
                  <a:lnTo>
                    <a:pt x="10871" y="39045"/>
                  </a:lnTo>
                  <a:lnTo>
                    <a:pt x="11000" y="38157"/>
                  </a:lnTo>
                  <a:lnTo>
                    <a:pt x="11167" y="36641"/>
                  </a:lnTo>
                  <a:lnTo>
                    <a:pt x="11389" y="34294"/>
                  </a:lnTo>
                  <a:lnTo>
                    <a:pt x="11666" y="30966"/>
                  </a:lnTo>
                  <a:lnTo>
                    <a:pt x="11814" y="28895"/>
                  </a:lnTo>
                  <a:lnTo>
                    <a:pt x="11980" y="26510"/>
                  </a:lnTo>
                  <a:lnTo>
                    <a:pt x="12147" y="23774"/>
                  </a:lnTo>
                  <a:lnTo>
                    <a:pt x="12331" y="20706"/>
                  </a:lnTo>
                  <a:lnTo>
                    <a:pt x="12036" y="18321"/>
                  </a:lnTo>
                  <a:lnTo>
                    <a:pt x="11740" y="16065"/>
                  </a:lnTo>
                  <a:lnTo>
                    <a:pt x="11426" y="13958"/>
                  </a:lnTo>
                  <a:lnTo>
                    <a:pt x="11111" y="11961"/>
                  </a:lnTo>
                  <a:lnTo>
                    <a:pt x="10815" y="10131"/>
                  </a:lnTo>
                  <a:lnTo>
                    <a:pt x="10501" y="8412"/>
                  </a:lnTo>
                  <a:lnTo>
                    <a:pt x="10224" y="6859"/>
                  </a:lnTo>
                  <a:lnTo>
                    <a:pt x="9947" y="5454"/>
                  </a:lnTo>
                  <a:lnTo>
                    <a:pt x="9688" y="4197"/>
                  </a:lnTo>
                  <a:lnTo>
                    <a:pt x="9447" y="3106"/>
                  </a:lnTo>
                  <a:lnTo>
                    <a:pt x="9041" y="1405"/>
                  </a:lnTo>
                  <a:lnTo>
                    <a:pt x="8782" y="351"/>
                  </a:lnTo>
                  <a:lnTo>
                    <a:pt x="86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9"/>
            <p:cNvSpPr/>
            <p:nvPr/>
          </p:nvSpPr>
          <p:spPr>
            <a:xfrm>
              <a:off x="10258965" y="2606121"/>
              <a:ext cx="181402" cy="1067146"/>
            </a:xfrm>
            <a:custGeom>
              <a:rect b="b" l="l" r="r" t="t"/>
              <a:pathLst>
                <a:path extrusionOk="0" h="29155" w="4956">
                  <a:moveTo>
                    <a:pt x="56" y="1"/>
                  </a:moveTo>
                  <a:lnTo>
                    <a:pt x="19" y="19"/>
                  </a:lnTo>
                  <a:lnTo>
                    <a:pt x="1" y="38"/>
                  </a:lnTo>
                  <a:lnTo>
                    <a:pt x="1" y="75"/>
                  </a:lnTo>
                  <a:lnTo>
                    <a:pt x="1" y="93"/>
                  </a:lnTo>
                  <a:lnTo>
                    <a:pt x="223" y="777"/>
                  </a:lnTo>
                  <a:lnTo>
                    <a:pt x="260" y="814"/>
                  </a:lnTo>
                  <a:lnTo>
                    <a:pt x="297" y="833"/>
                  </a:lnTo>
                  <a:lnTo>
                    <a:pt x="334" y="814"/>
                  </a:lnTo>
                  <a:lnTo>
                    <a:pt x="352" y="796"/>
                  </a:lnTo>
                  <a:lnTo>
                    <a:pt x="371" y="777"/>
                  </a:lnTo>
                  <a:lnTo>
                    <a:pt x="389" y="740"/>
                  </a:lnTo>
                  <a:lnTo>
                    <a:pt x="389" y="722"/>
                  </a:lnTo>
                  <a:lnTo>
                    <a:pt x="149" y="56"/>
                  </a:lnTo>
                  <a:lnTo>
                    <a:pt x="130" y="19"/>
                  </a:lnTo>
                  <a:lnTo>
                    <a:pt x="112" y="1"/>
                  </a:lnTo>
                  <a:close/>
                  <a:moveTo>
                    <a:pt x="500" y="1332"/>
                  </a:moveTo>
                  <a:lnTo>
                    <a:pt x="481" y="1350"/>
                  </a:lnTo>
                  <a:lnTo>
                    <a:pt x="463" y="1369"/>
                  </a:lnTo>
                  <a:lnTo>
                    <a:pt x="444" y="1406"/>
                  </a:lnTo>
                  <a:lnTo>
                    <a:pt x="463" y="1443"/>
                  </a:lnTo>
                  <a:lnTo>
                    <a:pt x="685" y="2090"/>
                  </a:lnTo>
                  <a:lnTo>
                    <a:pt x="703" y="2145"/>
                  </a:lnTo>
                  <a:lnTo>
                    <a:pt x="777" y="2145"/>
                  </a:lnTo>
                  <a:lnTo>
                    <a:pt x="814" y="2127"/>
                  </a:lnTo>
                  <a:lnTo>
                    <a:pt x="833" y="2108"/>
                  </a:lnTo>
                  <a:lnTo>
                    <a:pt x="833" y="2071"/>
                  </a:lnTo>
                  <a:lnTo>
                    <a:pt x="833" y="2053"/>
                  </a:lnTo>
                  <a:lnTo>
                    <a:pt x="611" y="1387"/>
                  </a:lnTo>
                  <a:lnTo>
                    <a:pt x="592" y="1350"/>
                  </a:lnTo>
                  <a:lnTo>
                    <a:pt x="574" y="1332"/>
                  </a:lnTo>
                  <a:close/>
                  <a:moveTo>
                    <a:pt x="962" y="2663"/>
                  </a:moveTo>
                  <a:lnTo>
                    <a:pt x="925" y="2681"/>
                  </a:lnTo>
                  <a:lnTo>
                    <a:pt x="907" y="2700"/>
                  </a:lnTo>
                  <a:lnTo>
                    <a:pt x="907" y="2737"/>
                  </a:lnTo>
                  <a:lnTo>
                    <a:pt x="907" y="2755"/>
                  </a:lnTo>
                  <a:lnTo>
                    <a:pt x="1128" y="3421"/>
                  </a:lnTo>
                  <a:lnTo>
                    <a:pt x="1165" y="3476"/>
                  </a:lnTo>
                  <a:lnTo>
                    <a:pt x="1239" y="3476"/>
                  </a:lnTo>
                  <a:lnTo>
                    <a:pt x="1258" y="3458"/>
                  </a:lnTo>
                  <a:lnTo>
                    <a:pt x="1276" y="3439"/>
                  </a:lnTo>
                  <a:lnTo>
                    <a:pt x="1276" y="3402"/>
                  </a:lnTo>
                  <a:lnTo>
                    <a:pt x="1276" y="3384"/>
                  </a:lnTo>
                  <a:lnTo>
                    <a:pt x="1055" y="2718"/>
                  </a:lnTo>
                  <a:lnTo>
                    <a:pt x="1036" y="2681"/>
                  </a:lnTo>
                  <a:lnTo>
                    <a:pt x="1018" y="2663"/>
                  </a:lnTo>
                  <a:close/>
                  <a:moveTo>
                    <a:pt x="1406" y="3994"/>
                  </a:moveTo>
                  <a:lnTo>
                    <a:pt x="1369" y="4012"/>
                  </a:lnTo>
                  <a:lnTo>
                    <a:pt x="1350" y="4031"/>
                  </a:lnTo>
                  <a:lnTo>
                    <a:pt x="1350" y="4068"/>
                  </a:lnTo>
                  <a:lnTo>
                    <a:pt x="1350" y="4086"/>
                  </a:lnTo>
                  <a:lnTo>
                    <a:pt x="1572" y="4752"/>
                  </a:lnTo>
                  <a:lnTo>
                    <a:pt x="1609" y="4789"/>
                  </a:lnTo>
                  <a:lnTo>
                    <a:pt x="1646" y="4807"/>
                  </a:lnTo>
                  <a:lnTo>
                    <a:pt x="1683" y="4807"/>
                  </a:lnTo>
                  <a:lnTo>
                    <a:pt x="1702" y="4789"/>
                  </a:lnTo>
                  <a:lnTo>
                    <a:pt x="1720" y="4770"/>
                  </a:lnTo>
                  <a:lnTo>
                    <a:pt x="1739" y="4733"/>
                  </a:lnTo>
                  <a:lnTo>
                    <a:pt x="1720" y="4696"/>
                  </a:lnTo>
                  <a:lnTo>
                    <a:pt x="1498" y="4049"/>
                  </a:lnTo>
                  <a:lnTo>
                    <a:pt x="1480" y="4012"/>
                  </a:lnTo>
                  <a:lnTo>
                    <a:pt x="1461" y="3994"/>
                  </a:lnTo>
                  <a:close/>
                  <a:moveTo>
                    <a:pt x="1886" y="5306"/>
                  </a:moveTo>
                  <a:lnTo>
                    <a:pt x="1849" y="5325"/>
                  </a:lnTo>
                  <a:lnTo>
                    <a:pt x="1812" y="5343"/>
                  </a:lnTo>
                  <a:lnTo>
                    <a:pt x="1794" y="5362"/>
                  </a:lnTo>
                  <a:lnTo>
                    <a:pt x="1794" y="5399"/>
                  </a:lnTo>
                  <a:lnTo>
                    <a:pt x="1794" y="5417"/>
                  </a:lnTo>
                  <a:lnTo>
                    <a:pt x="2016" y="6083"/>
                  </a:lnTo>
                  <a:lnTo>
                    <a:pt x="2053" y="6120"/>
                  </a:lnTo>
                  <a:lnTo>
                    <a:pt x="2090" y="6138"/>
                  </a:lnTo>
                  <a:lnTo>
                    <a:pt x="2127" y="6138"/>
                  </a:lnTo>
                  <a:lnTo>
                    <a:pt x="2145" y="6120"/>
                  </a:lnTo>
                  <a:lnTo>
                    <a:pt x="2164" y="6101"/>
                  </a:lnTo>
                  <a:lnTo>
                    <a:pt x="2182" y="6064"/>
                  </a:lnTo>
                  <a:lnTo>
                    <a:pt x="2164" y="6027"/>
                  </a:lnTo>
                  <a:lnTo>
                    <a:pt x="1942" y="5362"/>
                  </a:lnTo>
                  <a:lnTo>
                    <a:pt x="1942" y="5343"/>
                  </a:lnTo>
                  <a:lnTo>
                    <a:pt x="1905" y="5325"/>
                  </a:lnTo>
                  <a:lnTo>
                    <a:pt x="1886" y="5306"/>
                  </a:lnTo>
                  <a:close/>
                  <a:moveTo>
                    <a:pt x="2293" y="6656"/>
                  </a:moveTo>
                  <a:lnTo>
                    <a:pt x="2256" y="6674"/>
                  </a:lnTo>
                  <a:lnTo>
                    <a:pt x="2238" y="6693"/>
                  </a:lnTo>
                  <a:lnTo>
                    <a:pt x="2238" y="6730"/>
                  </a:lnTo>
                  <a:lnTo>
                    <a:pt x="2238" y="6748"/>
                  </a:lnTo>
                  <a:lnTo>
                    <a:pt x="2460" y="7414"/>
                  </a:lnTo>
                  <a:lnTo>
                    <a:pt x="2478" y="7451"/>
                  </a:lnTo>
                  <a:lnTo>
                    <a:pt x="2533" y="7469"/>
                  </a:lnTo>
                  <a:lnTo>
                    <a:pt x="2552" y="7469"/>
                  </a:lnTo>
                  <a:lnTo>
                    <a:pt x="2589" y="7451"/>
                  </a:lnTo>
                  <a:lnTo>
                    <a:pt x="2607" y="7432"/>
                  </a:lnTo>
                  <a:lnTo>
                    <a:pt x="2607" y="7395"/>
                  </a:lnTo>
                  <a:lnTo>
                    <a:pt x="2607" y="7377"/>
                  </a:lnTo>
                  <a:lnTo>
                    <a:pt x="2386" y="6711"/>
                  </a:lnTo>
                  <a:lnTo>
                    <a:pt x="2367" y="6674"/>
                  </a:lnTo>
                  <a:lnTo>
                    <a:pt x="2349" y="6656"/>
                  </a:lnTo>
                  <a:close/>
                  <a:moveTo>
                    <a:pt x="2718" y="7987"/>
                  </a:moveTo>
                  <a:lnTo>
                    <a:pt x="2700" y="8006"/>
                  </a:lnTo>
                  <a:lnTo>
                    <a:pt x="2681" y="8024"/>
                  </a:lnTo>
                  <a:lnTo>
                    <a:pt x="2663" y="8061"/>
                  </a:lnTo>
                  <a:lnTo>
                    <a:pt x="2681" y="8080"/>
                  </a:lnTo>
                  <a:lnTo>
                    <a:pt x="2885" y="8745"/>
                  </a:lnTo>
                  <a:lnTo>
                    <a:pt x="2922" y="8800"/>
                  </a:lnTo>
                  <a:lnTo>
                    <a:pt x="2996" y="8800"/>
                  </a:lnTo>
                  <a:lnTo>
                    <a:pt x="3014" y="8782"/>
                  </a:lnTo>
                  <a:lnTo>
                    <a:pt x="3033" y="8764"/>
                  </a:lnTo>
                  <a:lnTo>
                    <a:pt x="3051" y="8727"/>
                  </a:lnTo>
                  <a:lnTo>
                    <a:pt x="3051" y="8708"/>
                  </a:lnTo>
                  <a:lnTo>
                    <a:pt x="2829" y="8043"/>
                  </a:lnTo>
                  <a:lnTo>
                    <a:pt x="2811" y="8006"/>
                  </a:lnTo>
                  <a:lnTo>
                    <a:pt x="2792" y="7987"/>
                  </a:lnTo>
                  <a:close/>
                  <a:moveTo>
                    <a:pt x="3162" y="9318"/>
                  </a:moveTo>
                  <a:lnTo>
                    <a:pt x="3125" y="9337"/>
                  </a:lnTo>
                  <a:lnTo>
                    <a:pt x="3107" y="9355"/>
                  </a:lnTo>
                  <a:lnTo>
                    <a:pt x="3107" y="9392"/>
                  </a:lnTo>
                  <a:lnTo>
                    <a:pt x="3107" y="9429"/>
                  </a:lnTo>
                  <a:lnTo>
                    <a:pt x="3310" y="10095"/>
                  </a:lnTo>
                  <a:lnTo>
                    <a:pt x="3347" y="10132"/>
                  </a:lnTo>
                  <a:lnTo>
                    <a:pt x="3384" y="10150"/>
                  </a:lnTo>
                  <a:lnTo>
                    <a:pt x="3402" y="10150"/>
                  </a:lnTo>
                  <a:lnTo>
                    <a:pt x="3439" y="10132"/>
                  </a:lnTo>
                  <a:lnTo>
                    <a:pt x="3458" y="10113"/>
                  </a:lnTo>
                  <a:lnTo>
                    <a:pt x="3476" y="10076"/>
                  </a:lnTo>
                  <a:lnTo>
                    <a:pt x="3458" y="10039"/>
                  </a:lnTo>
                  <a:lnTo>
                    <a:pt x="3254" y="9374"/>
                  </a:lnTo>
                  <a:lnTo>
                    <a:pt x="3236" y="9337"/>
                  </a:lnTo>
                  <a:lnTo>
                    <a:pt x="3217" y="9318"/>
                  </a:lnTo>
                  <a:close/>
                  <a:moveTo>
                    <a:pt x="3532" y="10668"/>
                  </a:moveTo>
                  <a:lnTo>
                    <a:pt x="3513" y="10705"/>
                  </a:lnTo>
                  <a:lnTo>
                    <a:pt x="3513" y="10723"/>
                  </a:lnTo>
                  <a:lnTo>
                    <a:pt x="3513" y="10760"/>
                  </a:lnTo>
                  <a:lnTo>
                    <a:pt x="3624" y="11222"/>
                  </a:lnTo>
                  <a:lnTo>
                    <a:pt x="3661" y="11426"/>
                  </a:lnTo>
                  <a:lnTo>
                    <a:pt x="3698" y="11481"/>
                  </a:lnTo>
                  <a:lnTo>
                    <a:pt x="3754" y="11500"/>
                  </a:lnTo>
                  <a:lnTo>
                    <a:pt x="3791" y="11500"/>
                  </a:lnTo>
                  <a:lnTo>
                    <a:pt x="3809" y="11463"/>
                  </a:lnTo>
                  <a:lnTo>
                    <a:pt x="3828" y="11444"/>
                  </a:lnTo>
                  <a:lnTo>
                    <a:pt x="3828" y="11407"/>
                  </a:lnTo>
                  <a:lnTo>
                    <a:pt x="3791" y="11204"/>
                  </a:lnTo>
                  <a:lnTo>
                    <a:pt x="3661" y="10723"/>
                  </a:lnTo>
                  <a:lnTo>
                    <a:pt x="3643" y="10686"/>
                  </a:lnTo>
                  <a:lnTo>
                    <a:pt x="3624" y="10668"/>
                  </a:lnTo>
                  <a:close/>
                  <a:moveTo>
                    <a:pt x="3828" y="12036"/>
                  </a:moveTo>
                  <a:lnTo>
                    <a:pt x="3791" y="12054"/>
                  </a:lnTo>
                  <a:lnTo>
                    <a:pt x="3772" y="12073"/>
                  </a:lnTo>
                  <a:lnTo>
                    <a:pt x="3754" y="12091"/>
                  </a:lnTo>
                  <a:lnTo>
                    <a:pt x="3754" y="12128"/>
                  </a:lnTo>
                  <a:lnTo>
                    <a:pt x="3809" y="12831"/>
                  </a:lnTo>
                  <a:lnTo>
                    <a:pt x="3828" y="12849"/>
                  </a:lnTo>
                  <a:lnTo>
                    <a:pt x="3846" y="12886"/>
                  </a:lnTo>
                  <a:lnTo>
                    <a:pt x="3865" y="12905"/>
                  </a:lnTo>
                  <a:lnTo>
                    <a:pt x="3901" y="12905"/>
                  </a:lnTo>
                  <a:lnTo>
                    <a:pt x="3920" y="12886"/>
                  </a:lnTo>
                  <a:lnTo>
                    <a:pt x="3957" y="12868"/>
                  </a:lnTo>
                  <a:lnTo>
                    <a:pt x="3975" y="12849"/>
                  </a:lnTo>
                  <a:lnTo>
                    <a:pt x="3975" y="12812"/>
                  </a:lnTo>
                  <a:lnTo>
                    <a:pt x="3901" y="12110"/>
                  </a:lnTo>
                  <a:lnTo>
                    <a:pt x="3901" y="12091"/>
                  </a:lnTo>
                  <a:lnTo>
                    <a:pt x="3883" y="12054"/>
                  </a:lnTo>
                  <a:lnTo>
                    <a:pt x="3846" y="12036"/>
                  </a:lnTo>
                  <a:close/>
                  <a:moveTo>
                    <a:pt x="3920" y="13441"/>
                  </a:moveTo>
                  <a:lnTo>
                    <a:pt x="3883" y="13478"/>
                  </a:lnTo>
                  <a:lnTo>
                    <a:pt x="3865" y="13496"/>
                  </a:lnTo>
                  <a:lnTo>
                    <a:pt x="3865" y="13533"/>
                  </a:lnTo>
                  <a:lnTo>
                    <a:pt x="3920" y="14236"/>
                  </a:lnTo>
                  <a:lnTo>
                    <a:pt x="3920" y="14254"/>
                  </a:lnTo>
                  <a:lnTo>
                    <a:pt x="3938" y="14273"/>
                  </a:lnTo>
                  <a:lnTo>
                    <a:pt x="3975" y="14291"/>
                  </a:lnTo>
                  <a:lnTo>
                    <a:pt x="3994" y="14310"/>
                  </a:lnTo>
                  <a:lnTo>
                    <a:pt x="4012" y="14310"/>
                  </a:lnTo>
                  <a:lnTo>
                    <a:pt x="4031" y="14291"/>
                  </a:lnTo>
                  <a:lnTo>
                    <a:pt x="4068" y="14273"/>
                  </a:lnTo>
                  <a:lnTo>
                    <a:pt x="4068" y="14254"/>
                  </a:lnTo>
                  <a:lnTo>
                    <a:pt x="4086" y="14217"/>
                  </a:lnTo>
                  <a:lnTo>
                    <a:pt x="4031" y="13515"/>
                  </a:lnTo>
                  <a:lnTo>
                    <a:pt x="4012" y="13478"/>
                  </a:lnTo>
                  <a:lnTo>
                    <a:pt x="3994" y="13459"/>
                  </a:lnTo>
                  <a:lnTo>
                    <a:pt x="3975" y="13441"/>
                  </a:lnTo>
                  <a:close/>
                  <a:moveTo>
                    <a:pt x="4012" y="14846"/>
                  </a:moveTo>
                  <a:lnTo>
                    <a:pt x="3994" y="14864"/>
                  </a:lnTo>
                  <a:lnTo>
                    <a:pt x="3975" y="14901"/>
                  </a:lnTo>
                  <a:lnTo>
                    <a:pt x="3975" y="14920"/>
                  </a:lnTo>
                  <a:lnTo>
                    <a:pt x="4012" y="15622"/>
                  </a:lnTo>
                  <a:lnTo>
                    <a:pt x="4031" y="15659"/>
                  </a:lnTo>
                  <a:lnTo>
                    <a:pt x="4049" y="15678"/>
                  </a:lnTo>
                  <a:lnTo>
                    <a:pt x="4068" y="15696"/>
                  </a:lnTo>
                  <a:lnTo>
                    <a:pt x="4142" y="15696"/>
                  </a:lnTo>
                  <a:lnTo>
                    <a:pt x="4160" y="15678"/>
                  </a:lnTo>
                  <a:lnTo>
                    <a:pt x="4179" y="15641"/>
                  </a:lnTo>
                  <a:lnTo>
                    <a:pt x="4179" y="15622"/>
                  </a:lnTo>
                  <a:lnTo>
                    <a:pt x="4123" y="14920"/>
                  </a:lnTo>
                  <a:lnTo>
                    <a:pt x="4123" y="14883"/>
                  </a:lnTo>
                  <a:lnTo>
                    <a:pt x="4105" y="14864"/>
                  </a:lnTo>
                  <a:lnTo>
                    <a:pt x="4068" y="14846"/>
                  </a:lnTo>
                  <a:close/>
                  <a:moveTo>
                    <a:pt x="4142" y="16232"/>
                  </a:moveTo>
                  <a:lnTo>
                    <a:pt x="4105" y="16251"/>
                  </a:lnTo>
                  <a:lnTo>
                    <a:pt x="4086" y="16269"/>
                  </a:lnTo>
                  <a:lnTo>
                    <a:pt x="4068" y="16288"/>
                  </a:lnTo>
                  <a:lnTo>
                    <a:pt x="4068" y="16325"/>
                  </a:lnTo>
                  <a:lnTo>
                    <a:pt x="4105" y="17027"/>
                  </a:lnTo>
                  <a:lnTo>
                    <a:pt x="4123" y="17064"/>
                  </a:lnTo>
                  <a:lnTo>
                    <a:pt x="4142" y="17083"/>
                  </a:lnTo>
                  <a:lnTo>
                    <a:pt x="4160" y="17101"/>
                  </a:lnTo>
                  <a:lnTo>
                    <a:pt x="4234" y="17101"/>
                  </a:lnTo>
                  <a:lnTo>
                    <a:pt x="4253" y="17064"/>
                  </a:lnTo>
                  <a:lnTo>
                    <a:pt x="4271" y="17046"/>
                  </a:lnTo>
                  <a:lnTo>
                    <a:pt x="4271" y="17009"/>
                  </a:lnTo>
                  <a:lnTo>
                    <a:pt x="4234" y="16306"/>
                  </a:lnTo>
                  <a:lnTo>
                    <a:pt x="4216" y="16288"/>
                  </a:lnTo>
                  <a:lnTo>
                    <a:pt x="4197" y="16251"/>
                  </a:lnTo>
                  <a:lnTo>
                    <a:pt x="4179" y="16251"/>
                  </a:lnTo>
                  <a:lnTo>
                    <a:pt x="4142" y="16232"/>
                  </a:lnTo>
                  <a:close/>
                  <a:moveTo>
                    <a:pt x="4234" y="17637"/>
                  </a:moveTo>
                  <a:lnTo>
                    <a:pt x="4197" y="17656"/>
                  </a:lnTo>
                  <a:lnTo>
                    <a:pt x="4179" y="17674"/>
                  </a:lnTo>
                  <a:lnTo>
                    <a:pt x="4160" y="17693"/>
                  </a:lnTo>
                  <a:lnTo>
                    <a:pt x="4160" y="17730"/>
                  </a:lnTo>
                  <a:lnTo>
                    <a:pt x="4197" y="18432"/>
                  </a:lnTo>
                  <a:lnTo>
                    <a:pt x="4197" y="18451"/>
                  </a:lnTo>
                  <a:lnTo>
                    <a:pt x="4216" y="18469"/>
                  </a:lnTo>
                  <a:lnTo>
                    <a:pt x="4253" y="18488"/>
                  </a:lnTo>
                  <a:lnTo>
                    <a:pt x="4271" y="18506"/>
                  </a:lnTo>
                  <a:lnTo>
                    <a:pt x="4290" y="18506"/>
                  </a:lnTo>
                  <a:lnTo>
                    <a:pt x="4308" y="18488"/>
                  </a:lnTo>
                  <a:lnTo>
                    <a:pt x="4345" y="18469"/>
                  </a:lnTo>
                  <a:lnTo>
                    <a:pt x="4345" y="18451"/>
                  </a:lnTo>
                  <a:lnTo>
                    <a:pt x="4364" y="18414"/>
                  </a:lnTo>
                  <a:lnTo>
                    <a:pt x="4308" y="17711"/>
                  </a:lnTo>
                  <a:lnTo>
                    <a:pt x="4308" y="17693"/>
                  </a:lnTo>
                  <a:lnTo>
                    <a:pt x="4290" y="17656"/>
                  </a:lnTo>
                  <a:lnTo>
                    <a:pt x="4253" y="17637"/>
                  </a:lnTo>
                  <a:close/>
                  <a:moveTo>
                    <a:pt x="4290" y="19042"/>
                  </a:moveTo>
                  <a:lnTo>
                    <a:pt x="4253" y="19061"/>
                  </a:lnTo>
                  <a:lnTo>
                    <a:pt x="4234" y="19098"/>
                  </a:lnTo>
                  <a:lnTo>
                    <a:pt x="4234" y="19116"/>
                  </a:lnTo>
                  <a:lnTo>
                    <a:pt x="4290" y="19819"/>
                  </a:lnTo>
                  <a:lnTo>
                    <a:pt x="4290" y="19856"/>
                  </a:lnTo>
                  <a:lnTo>
                    <a:pt x="4308" y="19874"/>
                  </a:lnTo>
                  <a:lnTo>
                    <a:pt x="4327" y="19893"/>
                  </a:lnTo>
                  <a:lnTo>
                    <a:pt x="4401" y="19893"/>
                  </a:lnTo>
                  <a:lnTo>
                    <a:pt x="4419" y="19874"/>
                  </a:lnTo>
                  <a:lnTo>
                    <a:pt x="4438" y="19837"/>
                  </a:lnTo>
                  <a:lnTo>
                    <a:pt x="4438" y="19819"/>
                  </a:lnTo>
                  <a:lnTo>
                    <a:pt x="4401" y="19116"/>
                  </a:lnTo>
                  <a:lnTo>
                    <a:pt x="4401" y="19079"/>
                  </a:lnTo>
                  <a:lnTo>
                    <a:pt x="4364" y="19061"/>
                  </a:lnTo>
                  <a:lnTo>
                    <a:pt x="4345" y="19042"/>
                  </a:lnTo>
                  <a:close/>
                  <a:moveTo>
                    <a:pt x="4364" y="20447"/>
                  </a:moveTo>
                  <a:lnTo>
                    <a:pt x="4345" y="20466"/>
                  </a:lnTo>
                  <a:lnTo>
                    <a:pt x="4327" y="20484"/>
                  </a:lnTo>
                  <a:lnTo>
                    <a:pt x="4327" y="20521"/>
                  </a:lnTo>
                  <a:lnTo>
                    <a:pt x="4364" y="21224"/>
                  </a:lnTo>
                  <a:lnTo>
                    <a:pt x="4364" y="21261"/>
                  </a:lnTo>
                  <a:lnTo>
                    <a:pt x="4382" y="21279"/>
                  </a:lnTo>
                  <a:lnTo>
                    <a:pt x="4419" y="21298"/>
                  </a:lnTo>
                  <a:lnTo>
                    <a:pt x="4475" y="21298"/>
                  </a:lnTo>
                  <a:lnTo>
                    <a:pt x="4512" y="21279"/>
                  </a:lnTo>
                  <a:lnTo>
                    <a:pt x="4512" y="21242"/>
                  </a:lnTo>
                  <a:lnTo>
                    <a:pt x="4530" y="21224"/>
                  </a:lnTo>
                  <a:lnTo>
                    <a:pt x="4475" y="20521"/>
                  </a:lnTo>
                  <a:lnTo>
                    <a:pt x="4475" y="20484"/>
                  </a:lnTo>
                  <a:lnTo>
                    <a:pt x="4456" y="20466"/>
                  </a:lnTo>
                  <a:lnTo>
                    <a:pt x="4438" y="20447"/>
                  </a:lnTo>
                  <a:close/>
                  <a:moveTo>
                    <a:pt x="4475" y="21834"/>
                  </a:moveTo>
                  <a:lnTo>
                    <a:pt x="4456" y="21852"/>
                  </a:lnTo>
                  <a:lnTo>
                    <a:pt x="4419" y="21871"/>
                  </a:lnTo>
                  <a:lnTo>
                    <a:pt x="4401" y="21889"/>
                  </a:lnTo>
                  <a:lnTo>
                    <a:pt x="4401" y="21926"/>
                  </a:lnTo>
                  <a:lnTo>
                    <a:pt x="4438" y="22629"/>
                  </a:lnTo>
                  <a:lnTo>
                    <a:pt x="4456" y="22647"/>
                  </a:lnTo>
                  <a:lnTo>
                    <a:pt x="4475" y="22684"/>
                  </a:lnTo>
                  <a:lnTo>
                    <a:pt x="4493" y="22703"/>
                  </a:lnTo>
                  <a:lnTo>
                    <a:pt x="4530" y="22703"/>
                  </a:lnTo>
                  <a:lnTo>
                    <a:pt x="4567" y="22684"/>
                  </a:lnTo>
                  <a:lnTo>
                    <a:pt x="4586" y="22666"/>
                  </a:lnTo>
                  <a:lnTo>
                    <a:pt x="4604" y="22647"/>
                  </a:lnTo>
                  <a:lnTo>
                    <a:pt x="4604" y="22610"/>
                  </a:lnTo>
                  <a:lnTo>
                    <a:pt x="4567" y="21908"/>
                  </a:lnTo>
                  <a:lnTo>
                    <a:pt x="4549" y="21889"/>
                  </a:lnTo>
                  <a:lnTo>
                    <a:pt x="4530" y="21852"/>
                  </a:lnTo>
                  <a:lnTo>
                    <a:pt x="4512" y="21834"/>
                  </a:lnTo>
                  <a:close/>
                  <a:moveTo>
                    <a:pt x="4530" y="23239"/>
                  </a:moveTo>
                  <a:lnTo>
                    <a:pt x="4493" y="23257"/>
                  </a:lnTo>
                  <a:lnTo>
                    <a:pt x="4493" y="23294"/>
                  </a:lnTo>
                  <a:lnTo>
                    <a:pt x="4475" y="23331"/>
                  </a:lnTo>
                  <a:lnTo>
                    <a:pt x="4512" y="24015"/>
                  </a:lnTo>
                  <a:lnTo>
                    <a:pt x="4530" y="24052"/>
                  </a:lnTo>
                  <a:lnTo>
                    <a:pt x="4549" y="24071"/>
                  </a:lnTo>
                  <a:lnTo>
                    <a:pt x="4567" y="24089"/>
                  </a:lnTo>
                  <a:lnTo>
                    <a:pt x="4604" y="24108"/>
                  </a:lnTo>
                  <a:lnTo>
                    <a:pt x="4641" y="24089"/>
                  </a:lnTo>
                  <a:lnTo>
                    <a:pt x="4659" y="24071"/>
                  </a:lnTo>
                  <a:lnTo>
                    <a:pt x="4678" y="24052"/>
                  </a:lnTo>
                  <a:lnTo>
                    <a:pt x="4678" y="24015"/>
                  </a:lnTo>
                  <a:lnTo>
                    <a:pt x="4641" y="23313"/>
                  </a:lnTo>
                  <a:lnTo>
                    <a:pt x="4641" y="23276"/>
                  </a:lnTo>
                  <a:lnTo>
                    <a:pt x="4622" y="23257"/>
                  </a:lnTo>
                  <a:lnTo>
                    <a:pt x="4586" y="23239"/>
                  </a:lnTo>
                  <a:close/>
                  <a:moveTo>
                    <a:pt x="4604" y="24644"/>
                  </a:moveTo>
                  <a:lnTo>
                    <a:pt x="4586" y="24662"/>
                  </a:lnTo>
                  <a:lnTo>
                    <a:pt x="4567" y="24699"/>
                  </a:lnTo>
                  <a:lnTo>
                    <a:pt x="4567" y="24718"/>
                  </a:lnTo>
                  <a:lnTo>
                    <a:pt x="4604" y="25420"/>
                  </a:lnTo>
                  <a:lnTo>
                    <a:pt x="4604" y="25457"/>
                  </a:lnTo>
                  <a:lnTo>
                    <a:pt x="4622" y="25476"/>
                  </a:lnTo>
                  <a:lnTo>
                    <a:pt x="4641" y="25494"/>
                  </a:lnTo>
                  <a:lnTo>
                    <a:pt x="4715" y="25494"/>
                  </a:lnTo>
                  <a:lnTo>
                    <a:pt x="4733" y="25476"/>
                  </a:lnTo>
                  <a:lnTo>
                    <a:pt x="4752" y="25439"/>
                  </a:lnTo>
                  <a:lnTo>
                    <a:pt x="4752" y="25420"/>
                  </a:lnTo>
                  <a:lnTo>
                    <a:pt x="4715" y="24718"/>
                  </a:lnTo>
                  <a:lnTo>
                    <a:pt x="4715" y="24681"/>
                  </a:lnTo>
                  <a:lnTo>
                    <a:pt x="4696" y="24662"/>
                  </a:lnTo>
                  <a:lnTo>
                    <a:pt x="4659" y="24644"/>
                  </a:lnTo>
                  <a:close/>
                  <a:moveTo>
                    <a:pt x="4715" y="26030"/>
                  </a:moveTo>
                  <a:lnTo>
                    <a:pt x="4678" y="26049"/>
                  </a:lnTo>
                  <a:lnTo>
                    <a:pt x="4659" y="26067"/>
                  </a:lnTo>
                  <a:lnTo>
                    <a:pt x="4641" y="26086"/>
                  </a:lnTo>
                  <a:lnTo>
                    <a:pt x="4641" y="26123"/>
                  </a:lnTo>
                  <a:lnTo>
                    <a:pt x="4678" y="26825"/>
                  </a:lnTo>
                  <a:lnTo>
                    <a:pt x="4678" y="26862"/>
                  </a:lnTo>
                  <a:lnTo>
                    <a:pt x="4696" y="26881"/>
                  </a:lnTo>
                  <a:lnTo>
                    <a:pt x="4715" y="26899"/>
                  </a:lnTo>
                  <a:lnTo>
                    <a:pt x="4789" y="26899"/>
                  </a:lnTo>
                  <a:lnTo>
                    <a:pt x="4807" y="26881"/>
                  </a:lnTo>
                  <a:lnTo>
                    <a:pt x="4826" y="26844"/>
                  </a:lnTo>
                  <a:lnTo>
                    <a:pt x="4826" y="26825"/>
                  </a:lnTo>
                  <a:lnTo>
                    <a:pt x="4789" y="26123"/>
                  </a:lnTo>
                  <a:lnTo>
                    <a:pt x="4789" y="26086"/>
                  </a:lnTo>
                  <a:lnTo>
                    <a:pt x="4770" y="26067"/>
                  </a:lnTo>
                  <a:lnTo>
                    <a:pt x="4733" y="26049"/>
                  </a:lnTo>
                  <a:lnTo>
                    <a:pt x="4715" y="26030"/>
                  </a:lnTo>
                  <a:close/>
                  <a:moveTo>
                    <a:pt x="4789" y="27435"/>
                  </a:moveTo>
                  <a:lnTo>
                    <a:pt x="4752" y="27454"/>
                  </a:lnTo>
                  <a:lnTo>
                    <a:pt x="4733" y="27472"/>
                  </a:lnTo>
                  <a:lnTo>
                    <a:pt x="4715" y="27491"/>
                  </a:lnTo>
                  <a:lnTo>
                    <a:pt x="4715" y="27528"/>
                  </a:lnTo>
                  <a:lnTo>
                    <a:pt x="4752" y="28230"/>
                  </a:lnTo>
                  <a:lnTo>
                    <a:pt x="4752" y="28267"/>
                  </a:lnTo>
                  <a:lnTo>
                    <a:pt x="4770" y="28286"/>
                  </a:lnTo>
                  <a:lnTo>
                    <a:pt x="4789" y="28304"/>
                  </a:lnTo>
                  <a:lnTo>
                    <a:pt x="4863" y="28304"/>
                  </a:lnTo>
                  <a:lnTo>
                    <a:pt x="4881" y="28286"/>
                  </a:lnTo>
                  <a:lnTo>
                    <a:pt x="4900" y="28249"/>
                  </a:lnTo>
                  <a:lnTo>
                    <a:pt x="4900" y="28212"/>
                  </a:lnTo>
                  <a:lnTo>
                    <a:pt x="4863" y="27509"/>
                  </a:lnTo>
                  <a:lnTo>
                    <a:pt x="4863" y="27491"/>
                  </a:lnTo>
                  <a:lnTo>
                    <a:pt x="4844" y="27454"/>
                  </a:lnTo>
                  <a:lnTo>
                    <a:pt x="4826" y="27454"/>
                  </a:lnTo>
                  <a:lnTo>
                    <a:pt x="4789" y="27435"/>
                  </a:lnTo>
                  <a:close/>
                  <a:moveTo>
                    <a:pt x="4863" y="28840"/>
                  </a:moveTo>
                  <a:lnTo>
                    <a:pt x="4826" y="28859"/>
                  </a:lnTo>
                  <a:lnTo>
                    <a:pt x="4807" y="28877"/>
                  </a:lnTo>
                  <a:lnTo>
                    <a:pt x="4789" y="28896"/>
                  </a:lnTo>
                  <a:lnTo>
                    <a:pt x="4789" y="28933"/>
                  </a:lnTo>
                  <a:lnTo>
                    <a:pt x="4789" y="29062"/>
                  </a:lnTo>
                  <a:lnTo>
                    <a:pt x="4789" y="29099"/>
                  </a:lnTo>
                  <a:lnTo>
                    <a:pt x="4807" y="29118"/>
                  </a:lnTo>
                  <a:lnTo>
                    <a:pt x="4844" y="29136"/>
                  </a:lnTo>
                  <a:lnTo>
                    <a:pt x="4863" y="29155"/>
                  </a:lnTo>
                  <a:lnTo>
                    <a:pt x="4881" y="29155"/>
                  </a:lnTo>
                  <a:lnTo>
                    <a:pt x="4900" y="29136"/>
                  </a:lnTo>
                  <a:lnTo>
                    <a:pt x="4937" y="29118"/>
                  </a:lnTo>
                  <a:lnTo>
                    <a:pt x="4937" y="29099"/>
                  </a:lnTo>
                  <a:lnTo>
                    <a:pt x="4955" y="29062"/>
                  </a:lnTo>
                  <a:lnTo>
                    <a:pt x="4937" y="28914"/>
                  </a:lnTo>
                  <a:lnTo>
                    <a:pt x="4937" y="28896"/>
                  </a:lnTo>
                  <a:lnTo>
                    <a:pt x="4918" y="28859"/>
                  </a:lnTo>
                  <a:lnTo>
                    <a:pt x="4900" y="28859"/>
                  </a:lnTo>
                  <a:lnTo>
                    <a:pt x="4863" y="2884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10436928" y="2965453"/>
              <a:ext cx="152303" cy="73095"/>
            </a:xfrm>
            <a:custGeom>
              <a:rect b="b" l="l" r="r" t="t"/>
              <a:pathLst>
                <a:path extrusionOk="0" h="1997" w="4161">
                  <a:moveTo>
                    <a:pt x="3070" y="0"/>
                  </a:moveTo>
                  <a:lnTo>
                    <a:pt x="2570" y="37"/>
                  </a:lnTo>
                  <a:lnTo>
                    <a:pt x="2053" y="74"/>
                  </a:lnTo>
                  <a:lnTo>
                    <a:pt x="1554" y="130"/>
                  </a:lnTo>
                  <a:lnTo>
                    <a:pt x="1092" y="222"/>
                  </a:lnTo>
                  <a:lnTo>
                    <a:pt x="870" y="278"/>
                  </a:lnTo>
                  <a:lnTo>
                    <a:pt x="685" y="333"/>
                  </a:lnTo>
                  <a:lnTo>
                    <a:pt x="481" y="407"/>
                  </a:lnTo>
                  <a:lnTo>
                    <a:pt x="315" y="481"/>
                  </a:lnTo>
                  <a:lnTo>
                    <a:pt x="204" y="536"/>
                  </a:lnTo>
                  <a:lnTo>
                    <a:pt x="130" y="610"/>
                  </a:lnTo>
                  <a:lnTo>
                    <a:pt x="56" y="684"/>
                  </a:lnTo>
                  <a:lnTo>
                    <a:pt x="19" y="740"/>
                  </a:lnTo>
                  <a:lnTo>
                    <a:pt x="1" y="814"/>
                  </a:lnTo>
                  <a:lnTo>
                    <a:pt x="19" y="888"/>
                  </a:lnTo>
                  <a:lnTo>
                    <a:pt x="38" y="962"/>
                  </a:lnTo>
                  <a:lnTo>
                    <a:pt x="75" y="1036"/>
                  </a:lnTo>
                  <a:lnTo>
                    <a:pt x="149" y="1109"/>
                  </a:lnTo>
                  <a:lnTo>
                    <a:pt x="223" y="1183"/>
                  </a:lnTo>
                  <a:lnTo>
                    <a:pt x="426" y="1313"/>
                  </a:lnTo>
                  <a:lnTo>
                    <a:pt x="685" y="1442"/>
                  </a:lnTo>
                  <a:lnTo>
                    <a:pt x="981" y="1572"/>
                  </a:lnTo>
                  <a:lnTo>
                    <a:pt x="1332" y="1683"/>
                  </a:lnTo>
                  <a:lnTo>
                    <a:pt x="1702" y="1794"/>
                  </a:lnTo>
                  <a:lnTo>
                    <a:pt x="2090" y="1867"/>
                  </a:lnTo>
                  <a:lnTo>
                    <a:pt x="2497" y="1941"/>
                  </a:lnTo>
                  <a:lnTo>
                    <a:pt x="2903" y="1978"/>
                  </a:lnTo>
                  <a:lnTo>
                    <a:pt x="3328" y="1997"/>
                  </a:lnTo>
                  <a:lnTo>
                    <a:pt x="3717" y="1997"/>
                  </a:lnTo>
                  <a:lnTo>
                    <a:pt x="4105" y="1960"/>
                  </a:lnTo>
                  <a:lnTo>
                    <a:pt x="4160" y="999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9"/>
            <p:cNvSpPr/>
            <p:nvPr/>
          </p:nvSpPr>
          <p:spPr>
            <a:xfrm>
              <a:off x="10400399" y="3670537"/>
              <a:ext cx="139419" cy="79903"/>
            </a:xfrm>
            <a:custGeom>
              <a:rect b="b" l="l" r="r" t="t"/>
              <a:pathLst>
                <a:path extrusionOk="0" h="2183" w="3809">
                  <a:moveTo>
                    <a:pt x="1" y="1"/>
                  </a:moveTo>
                  <a:lnTo>
                    <a:pt x="1" y="1831"/>
                  </a:lnTo>
                  <a:lnTo>
                    <a:pt x="3735" y="2182"/>
                  </a:lnTo>
                  <a:lnTo>
                    <a:pt x="3809" y="3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9"/>
            <p:cNvSpPr/>
            <p:nvPr/>
          </p:nvSpPr>
          <p:spPr>
            <a:xfrm>
              <a:off x="9997766" y="2051256"/>
              <a:ext cx="460167" cy="318076"/>
            </a:xfrm>
            <a:custGeom>
              <a:rect b="b" l="l" r="r" t="t"/>
              <a:pathLst>
                <a:path extrusionOk="0" h="8690" w="12572">
                  <a:moveTo>
                    <a:pt x="9669" y="0"/>
                  </a:moveTo>
                  <a:lnTo>
                    <a:pt x="9485" y="93"/>
                  </a:lnTo>
                  <a:lnTo>
                    <a:pt x="9004" y="352"/>
                  </a:lnTo>
                  <a:lnTo>
                    <a:pt x="8634" y="500"/>
                  </a:lnTo>
                  <a:lnTo>
                    <a:pt x="8209" y="684"/>
                  </a:lnTo>
                  <a:lnTo>
                    <a:pt x="7728" y="851"/>
                  </a:lnTo>
                  <a:lnTo>
                    <a:pt x="7192" y="1017"/>
                  </a:lnTo>
                  <a:lnTo>
                    <a:pt x="6582" y="1165"/>
                  </a:lnTo>
                  <a:lnTo>
                    <a:pt x="5935" y="1276"/>
                  </a:lnTo>
                  <a:lnTo>
                    <a:pt x="5602" y="1331"/>
                  </a:lnTo>
                  <a:lnTo>
                    <a:pt x="5251" y="1368"/>
                  </a:lnTo>
                  <a:lnTo>
                    <a:pt x="4881" y="1405"/>
                  </a:lnTo>
                  <a:lnTo>
                    <a:pt x="4512" y="1424"/>
                  </a:lnTo>
                  <a:lnTo>
                    <a:pt x="4142" y="1424"/>
                  </a:lnTo>
                  <a:lnTo>
                    <a:pt x="3754" y="1405"/>
                  </a:lnTo>
                  <a:lnTo>
                    <a:pt x="3365" y="1387"/>
                  </a:lnTo>
                  <a:lnTo>
                    <a:pt x="2959" y="1331"/>
                  </a:lnTo>
                  <a:lnTo>
                    <a:pt x="2552" y="1276"/>
                  </a:lnTo>
                  <a:lnTo>
                    <a:pt x="2127" y="1184"/>
                  </a:lnTo>
                  <a:lnTo>
                    <a:pt x="1720" y="1091"/>
                  </a:lnTo>
                  <a:lnTo>
                    <a:pt x="1295" y="962"/>
                  </a:lnTo>
                  <a:lnTo>
                    <a:pt x="1055" y="1627"/>
                  </a:lnTo>
                  <a:lnTo>
                    <a:pt x="833" y="2348"/>
                  </a:lnTo>
                  <a:lnTo>
                    <a:pt x="574" y="3273"/>
                  </a:lnTo>
                  <a:lnTo>
                    <a:pt x="445" y="3772"/>
                  </a:lnTo>
                  <a:lnTo>
                    <a:pt x="334" y="4289"/>
                  </a:lnTo>
                  <a:lnTo>
                    <a:pt x="223" y="4825"/>
                  </a:lnTo>
                  <a:lnTo>
                    <a:pt x="130" y="5362"/>
                  </a:lnTo>
                  <a:lnTo>
                    <a:pt x="56" y="5898"/>
                  </a:lnTo>
                  <a:lnTo>
                    <a:pt x="19" y="6434"/>
                  </a:lnTo>
                  <a:lnTo>
                    <a:pt x="1" y="6933"/>
                  </a:lnTo>
                  <a:lnTo>
                    <a:pt x="38" y="7414"/>
                  </a:lnTo>
                  <a:lnTo>
                    <a:pt x="56" y="7543"/>
                  </a:lnTo>
                  <a:lnTo>
                    <a:pt x="75" y="7635"/>
                  </a:lnTo>
                  <a:lnTo>
                    <a:pt x="130" y="7746"/>
                  </a:lnTo>
                  <a:lnTo>
                    <a:pt x="186" y="7839"/>
                  </a:lnTo>
                  <a:lnTo>
                    <a:pt x="260" y="7931"/>
                  </a:lnTo>
                  <a:lnTo>
                    <a:pt x="352" y="8024"/>
                  </a:lnTo>
                  <a:lnTo>
                    <a:pt x="463" y="8098"/>
                  </a:lnTo>
                  <a:lnTo>
                    <a:pt x="574" y="8172"/>
                  </a:lnTo>
                  <a:lnTo>
                    <a:pt x="833" y="8301"/>
                  </a:lnTo>
                  <a:lnTo>
                    <a:pt x="1147" y="8412"/>
                  </a:lnTo>
                  <a:lnTo>
                    <a:pt x="1498" y="8504"/>
                  </a:lnTo>
                  <a:lnTo>
                    <a:pt x="1868" y="8578"/>
                  </a:lnTo>
                  <a:lnTo>
                    <a:pt x="2293" y="8634"/>
                  </a:lnTo>
                  <a:lnTo>
                    <a:pt x="2737" y="8671"/>
                  </a:lnTo>
                  <a:lnTo>
                    <a:pt x="3218" y="8689"/>
                  </a:lnTo>
                  <a:lnTo>
                    <a:pt x="4216" y="8689"/>
                  </a:lnTo>
                  <a:lnTo>
                    <a:pt x="4733" y="8652"/>
                  </a:lnTo>
                  <a:lnTo>
                    <a:pt x="5270" y="8615"/>
                  </a:lnTo>
                  <a:lnTo>
                    <a:pt x="5824" y="8560"/>
                  </a:lnTo>
                  <a:lnTo>
                    <a:pt x="6360" y="8486"/>
                  </a:lnTo>
                  <a:lnTo>
                    <a:pt x="6915" y="8393"/>
                  </a:lnTo>
                  <a:lnTo>
                    <a:pt x="7451" y="8301"/>
                  </a:lnTo>
                  <a:lnTo>
                    <a:pt x="7987" y="8190"/>
                  </a:lnTo>
                  <a:lnTo>
                    <a:pt x="8505" y="8079"/>
                  </a:lnTo>
                  <a:lnTo>
                    <a:pt x="9022" y="7950"/>
                  </a:lnTo>
                  <a:lnTo>
                    <a:pt x="9503" y="7802"/>
                  </a:lnTo>
                  <a:lnTo>
                    <a:pt x="9984" y="7654"/>
                  </a:lnTo>
                  <a:lnTo>
                    <a:pt x="10409" y="7506"/>
                  </a:lnTo>
                  <a:lnTo>
                    <a:pt x="10834" y="7340"/>
                  </a:lnTo>
                  <a:lnTo>
                    <a:pt x="11204" y="7155"/>
                  </a:lnTo>
                  <a:lnTo>
                    <a:pt x="11555" y="6988"/>
                  </a:lnTo>
                  <a:lnTo>
                    <a:pt x="11851" y="6804"/>
                  </a:lnTo>
                  <a:lnTo>
                    <a:pt x="12110" y="6600"/>
                  </a:lnTo>
                  <a:lnTo>
                    <a:pt x="12313" y="6415"/>
                  </a:lnTo>
                  <a:lnTo>
                    <a:pt x="12387" y="6323"/>
                  </a:lnTo>
                  <a:lnTo>
                    <a:pt x="12461" y="6212"/>
                  </a:lnTo>
                  <a:lnTo>
                    <a:pt x="12516" y="6083"/>
                  </a:lnTo>
                  <a:lnTo>
                    <a:pt x="12572" y="5935"/>
                  </a:lnTo>
                  <a:lnTo>
                    <a:pt x="12572" y="5768"/>
                  </a:lnTo>
                  <a:lnTo>
                    <a:pt x="12572" y="5583"/>
                  </a:lnTo>
                  <a:lnTo>
                    <a:pt x="12553" y="5380"/>
                  </a:lnTo>
                  <a:lnTo>
                    <a:pt x="12498" y="5177"/>
                  </a:lnTo>
                  <a:lnTo>
                    <a:pt x="12443" y="4955"/>
                  </a:lnTo>
                  <a:lnTo>
                    <a:pt x="12369" y="4715"/>
                  </a:lnTo>
                  <a:lnTo>
                    <a:pt x="12165" y="4215"/>
                  </a:lnTo>
                  <a:lnTo>
                    <a:pt x="11925" y="3698"/>
                  </a:lnTo>
                  <a:lnTo>
                    <a:pt x="11666" y="3162"/>
                  </a:lnTo>
                  <a:lnTo>
                    <a:pt x="11370" y="2626"/>
                  </a:lnTo>
                  <a:lnTo>
                    <a:pt x="11056" y="2126"/>
                  </a:lnTo>
                  <a:lnTo>
                    <a:pt x="10760" y="1627"/>
                  </a:lnTo>
                  <a:lnTo>
                    <a:pt x="10224" y="795"/>
                  </a:lnTo>
                  <a:lnTo>
                    <a:pt x="9817" y="204"/>
                  </a:lnTo>
                  <a:lnTo>
                    <a:pt x="96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9"/>
            <p:cNvSpPr/>
            <p:nvPr/>
          </p:nvSpPr>
          <p:spPr>
            <a:xfrm>
              <a:off x="9998461" y="2158832"/>
              <a:ext cx="104903" cy="140810"/>
            </a:xfrm>
            <a:custGeom>
              <a:rect b="b" l="l" r="r" t="t"/>
              <a:pathLst>
                <a:path extrusionOk="0" h="3847" w="2866">
                  <a:moveTo>
                    <a:pt x="2773" y="1"/>
                  </a:moveTo>
                  <a:lnTo>
                    <a:pt x="2736" y="19"/>
                  </a:lnTo>
                  <a:lnTo>
                    <a:pt x="2718" y="38"/>
                  </a:lnTo>
                  <a:lnTo>
                    <a:pt x="2718" y="56"/>
                  </a:lnTo>
                  <a:lnTo>
                    <a:pt x="2662" y="352"/>
                  </a:lnTo>
                  <a:lnTo>
                    <a:pt x="2588" y="648"/>
                  </a:lnTo>
                  <a:lnTo>
                    <a:pt x="2496" y="925"/>
                  </a:lnTo>
                  <a:lnTo>
                    <a:pt x="2385" y="1184"/>
                  </a:lnTo>
                  <a:lnTo>
                    <a:pt x="2274" y="1461"/>
                  </a:lnTo>
                  <a:lnTo>
                    <a:pt x="2145" y="1720"/>
                  </a:lnTo>
                  <a:lnTo>
                    <a:pt x="1978" y="1960"/>
                  </a:lnTo>
                  <a:lnTo>
                    <a:pt x="1812" y="2201"/>
                  </a:lnTo>
                  <a:lnTo>
                    <a:pt x="1646" y="2423"/>
                  </a:lnTo>
                  <a:lnTo>
                    <a:pt x="1442" y="2644"/>
                  </a:lnTo>
                  <a:lnTo>
                    <a:pt x="1239" y="2848"/>
                  </a:lnTo>
                  <a:lnTo>
                    <a:pt x="1017" y="3051"/>
                  </a:lnTo>
                  <a:lnTo>
                    <a:pt x="795" y="3236"/>
                  </a:lnTo>
                  <a:lnTo>
                    <a:pt x="555" y="3402"/>
                  </a:lnTo>
                  <a:lnTo>
                    <a:pt x="296" y="3550"/>
                  </a:lnTo>
                  <a:lnTo>
                    <a:pt x="37" y="3698"/>
                  </a:lnTo>
                  <a:lnTo>
                    <a:pt x="19" y="3717"/>
                  </a:lnTo>
                  <a:lnTo>
                    <a:pt x="0" y="3735"/>
                  </a:lnTo>
                  <a:lnTo>
                    <a:pt x="0" y="3772"/>
                  </a:lnTo>
                  <a:lnTo>
                    <a:pt x="19" y="3791"/>
                  </a:lnTo>
                  <a:lnTo>
                    <a:pt x="56" y="3828"/>
                  </a:lnTo>
                  <a:lnTo>
                    <a:pt x="93" y="3846"/>
                  </a:lnTo>
                  <a:lnTo>
                    <a:pt x="130" y="3828"/>
                  </a:lnTo>
                  <a:lnTo>
                    <a:pt x="389" y="3680"/>
                  </a:lnTo>
                  <a:lnTo>
                    <a:pt x="647" y="3532"/>
                  </a:lnTo>
                  <a:lnTo>
                    <a:pt x="888" y="3365"/>
                  </a:lnTo>
                  <a:lnTo>
                    <a:pt x="1128" y="3181"/>
                  </a:lnTo>
                  <a:lnTo>
                    <a:pt x="1350" y="2977"/>
                  </a:lnTo>
                  <a:lnTo>
                    <a:pt x="1572" y="2755"/>
                  </a:lnTo>
                  <a:lnTo>
                    <a:pt x="1757" y="2534"/>
                  </a:lnTo>
                  <a:lnTo>
                    <a:pt x="1941" y="2293"/>
                  </a:lnTo>
                  <a:lnTo>
                    <a:pt x="2126" y="2053"/>
                  </a:lnTo>
                  <a:lnTo>
                    <a:pt x="2274" y="1794"/>
                  </a:lnTo>
                  <a:lnTo>
                    <a:pt x="2422" y="1535"/>
                  </a:lnTo>
                  <a:lnTo>
                    <a:pt x="2533" y="1258"/>
                  </a:lnTo>
                  <a:lnTo>
                    <a:pt x="2644" y="981"/>
                  </a:lnTo>
                  <a:lnTo>
                    <a:pt x="2736" y="703"/>
                  </a:lnTo>
                  <a:lnTo>
                    <a:pt x="2810" y="408"/>
                  </a:lnTo>
                  <a:lnTo>
                    <a:pt x="2866" y="112"/>
                  </a:lnTo>
                  <a:lnTo>
                    <a:pt x="2866" y="75"/>
                  </a:lnTo>
                  <a:lnTo>
                    <a:pt x="2847" y="38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rgbClr val="817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9"/>
            <p:cNvSpPr/>
            <p:nvPr/>
          </p:nvSpPr>
          <p:spPr>
            <a:xfrm>
              <a:off x="10324594" y="2157478"/>
              <a:ext cx="131989" cy="102231"/>
            </a:xfrm>
            <a:custGeom>
              <a:rect b="b" l="l" r="r" t="t"/>
              <a:pathLst>
                <a:path extrusionOk="0" h="2793" w="3606">
                  <a:moveTo>
                    <a:pt x="56" y="1"/>
                  </a:moveTo>
                  <a:lnTo>
                    <a:pt x="1" y="38"/>
                  </a:lnTo>
                  <a:lnTo>
                    <a:pt x="1" y="56"/>
                  </a:lnTo>
                  <a:lnTo>
                    <a:pt x="1" y="93"/>
                  </a:lnTo>
                  <a:lnTo>
                    <a:pt x="112" y="371"/>
                  </a:lnTo>
                  <a:lnTo>
                    <a:pt x="241" y="629"/>
                  </a:lnTo>
                  <a:lnTo>
                    <a:pt x="371" y="888"/>
                  </a:lnTo>
                  <a:lnTo>
                    <a:pt x="537" y="1129"/>
                  </a:lnTo>
                  <a:lnTo>
                    <a:pt x="722" y="1369"/>
                  </a:lnTo>
                  <a:lnTo>
                    <a:pt x="925" y="1591"/>
                  </a:lnTo>
                  <a:lnTo>
                    <a:pt x="1129" y="1776"/>
                  </a:lnTo>
                  <a:lnTo>
                    <a:pt x="1351" y="1979"/>
                  </a:lnTo>
                  <a:lnTo>
                    <a:pt x="1591" y="2145"/>
                  </a:lnTo>
                  <a:lnTo>
                    <a:pt x="1850" y="2293"/>
                  </a:lnTo>
                  <a:lnTo>
                    <a:pt x="2108" y="2423"/>
                  </a:lnTo>
                  <a:lnTo>
                    <a:pt x="2367" y="2534"/>
                  </a:lnTo>
                  <a:lnTo>
                    <a:pt x="2645" y="2644"/>
                  </a:lnTo>
                  <a:lnTo>
                    <a:pt x="2940" y="2718"/>
                  </a:lnTo>
                  <a:lnTo>
                    <a:pt x="3236" y="2755"/>
                  </a:lnTo>
                  <a:lnTo>
                    <a:pt x="3532" y="2792"/>
                  </a:lnTo>
                  <a:lnTo>
                    <a:pt x="3550" y="2792"/>
                  </a:lnTo>
                  <a:lnTo>
                    <a:pt x="3587" y="2774"/>
                  </a:lnTo>
                  <a:lnTo>
                    <a:pt x="3606" y="2718"/>
                  </a:lnTo>
                  <a:lnTo>
                    <a:pt x="3587" y="2663"/>
                  </a:lnTo>
                  <a:lnTo>
                    <a:pt x="3550" y="2644"/>
                  </a:lnTo>
                  <a:lnTo>
                    <a:pt x="3532" y="2626"/>
                  </a:lnTo>
                  <a:lnTo>
                    <a:pt x="3236" y="2607"/>
                  </a:lnTo>
                  <a:lnTo>
                    <a:pt x="2959" y="2552"/>
                  </a:lnTo>
                  <a:lnTo>
                    <a:pt x="2700" y="2478"/>
                  </a:lnTo>
                  <a:lnTo>
                    <a:pt x="2423" y="2386"/>
                  </a:lnTo>
                  <a:lnTo>
                    <a:pt x="2164" y="2275"/>
                  </a:lnTo>
                  <a:lnTo>
                    <a:pt x="1924" y="2145"/>
                  </a:lnTo>
                  <a:lnTo>
                    <a:pt x="1683" y="1997"/>
                  </a:lnTo>
                  <a:lnTo>
                    <a:pt x="1461" y="1850"/>
                  </a:lnTo>
                  <a:lnTo>
                    <a:pt x="1240" y="1665"/>
                  </a:lnTo>
                  <a:lnTo>
                    <a:pt x="1036" y="1480"/>
                  </a:lnTo>
                  <a:lnTo>
                    <a:pt x="851" y="1258"/>
                  </a:lnTo>
                  <a:lnTo>
                    <a:pt x="667" y="1055"/>
                  </a:lnTo>
                  <a:lnTo>
                    <a:pt x="519" y="814"/>
                  </a:lnTo>
                  <a:lnTo>
                    <a:pt x="371" y="574"/>
                  </a:lnTo>
                  <a:lnTo>
                    <a:pt x="260" y="315"/>
                  </a:lnTo>
                  <a:lnTo>
                    <a:pt x="149" y="56"/>
                  </a:lnTo>
                  <a:lnTo>
                    <a:pt x="149" y="19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9"/>
            <p:cNvSpPr/>
            <p:nvPr/>
          </p:nvSpPr>
          <p:spPr>
            <a:xfrm>
              <a:off x="10032282" y="2085077"/>
              <a:ext cx="337036" cy="70423"/>
            </a:xfrm>
            <a:custGeom>
              <a:rect b="b" l="l" r="r" t="t"/>
              <a:pathLst>
                <a:path extrusionOk="0" h="1924" w="9208">
                  <a:moveTo>
                    <a:pt x="9133" y="1"/>
                  </a:moveTo>
                  <a:lnTo>
                    <a:pt x="9096" y="19"/>
                  </a:lnTo>
                  <a:lnTo>
                    <a:pt x="8597" y="333"/>
                  </a:lnTo>
                  <a:lnTo>
                    <a:pt x="8079" y="611"/>
                  </a:lnTo>
                  <a:lnTo>
                    <a:pt x="7562" y="870"/>
                  </a:lnTo>
                  <a:lnTo>
                    <a:pt x="7007" y="1091"/>
                  </a:lnTo>
                  <a:lnTo>
                    <a:pt x="6453" y="1276"/>
                  </a:lnTo>
                  <a:lnTo>
                    <a:pt x="5898" y="1443"/>
                  </a:lnTo>
                  <a:lnTo>
                    <a:pt x="5325" y="1572"/>
                  </a:lnTo>
                  <a:lnTo>
                    <a:pt x="4733" y="1683"/>
                  </a:lnTo>
                  <a:lnTo>
                    <a:pt x="4160" y="1757"/>
                  </a:lnTo>
                  <a:lnTo>
                    <a:pt x="3569" y="1794"/>
                  </a:lnTo>
                  <a:lnTo>
                    <a:pt x="2977" y="1794"/>
                  </a:lnTo>
                  <a:lnTo>
                    <a:pt x="2404" y="1775"/>
                  </a:lnTo>
                  <a:lnTo>
                    <a:pt x="1812" y="1720"/>
                  </a:lnTo>
                  <a:lnTo>
                    <a:pt x="1239" y="1628"/>
                  </a:lnTo>
                  <a:lnTo>
                    <a:pt x="648" y="1498"/>
                  </a:lnTo>
                  <a:lnTo>
                    <a:pt x="93" y="1332"/>
                  </a:lnTo>
                  <a:lnTo>
                    <a:pt x="56" y="1332"/>
                  </a:lnTo>
                  <a:lnTo>
                    <a:pt x="38" y="1350"/>
                  </a:lnTo>
                  <a:lnTo>
                    <a:pt x="1" y="1387"/>
                  </a:lnTo>
                  <a:lnTo>
                    <a:pt x="1" y="1424"/>
                  </a:lnTo>
                  <a:lnTo>
                    <a:pt x="19" y="1461"/>
                  </a:lnTo>
                  <a:lnTo>
                    <a:pt x="38" y="1461"/>
                  </a:lnTo>
                  <a:lnTo>
                    <a:pt x="481" y="1591"/>
                  </a:lnTo>
                  <a:lnTo>
                    <a:pt x="943" y="1702"/>
                  </a:lnTo>
                  <a:lnTo>
                    <a:pt x="1387" y="1794"/>
                  </a:lnTo>
                  <a:lnTo>
                    <a:pt x="1849" y="1849"/>
                  </a:lnTo>
                  <a:lnTo>
                    <a:pt x="2312" y="1905"/>
                  </a:lnTo>
                  <a:lnTo>
                    <a:pt x="2774" y="1923"/>
                  </a:lnTo>
                  <a:lnTo>
                    <a:pt x="3698" y="1923"/>
                  </a:lnTo>
                  <a:lnTo>
                    <a:pt x="4160" y="1886"/>
                  </a:lnTo>
                  <a:lnTo>
                    <a:pt x="4622" y="1831"/>
                  </a:lnTo>
                  <a:lnTo>
                    <a:pt x="5085" y="1757"/>
                  </a:lnTo>
                  <a:lnTo>
                    <a:pt x="5547" y="1665"/>
                  </a:lnTo>
                  <a:lnTo>
                    <a:pt x="5990" y="1554"/>
                  </a:lnTo>
                  <a:lnTo>
                    <a:pt x="6434" y="1424"/>
                  </a:lnTo>
                  <a:lnTo>
                    <a:pt x="6878" y="1276"/>
                  </a:lnTo>
                  <a:lnTo>
                    <a:pt x="7321" y="1110"/>
                  </a:lnTo>
                  <a:lnTo>
                    <a:pt x="7802" y="907"/>
                  </a:lnTo>
                  <a:lnTo>
                    <a:pt x="8283" y="666"/>
                  </a:lnTo>
                  <a:lnTo>
                    <a:pt x="8745" y="407"/>
                  </a:lnTo>
                  <a:lnTo>
                    <a:pt x="9189" y="112"/>
                  </a:lnTo>
                  <a:lnTo>
                    <a:pt x="9207" y="93"/>
                  </a:lnTo>
                  <a:lnTo>
                    <a:pt x="9207" y="75"/>
                  </a:lnTo>
                  <a:lnTo>
                    <a:pt x="9189" y="19"/>
                  </a:lnTo>
                  <a:lnTo>
                    <a:pt x="9152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9"/>
            <p:cNvSpPr/>
            <p:nvPr/>
          </p:nvSpPr>
          <p:spPr>
            <a:xfrm>
              <a:off x="10324594" y="2065458"/>
              <a:ext cx="18997" cy="37920"/>
            </a:xfrm>
            <a:custGeom>
              <a:rect b="b" l="l" r="r" t="t"/>
              <a:pathLst>
                <a:path extrusionOk="0" h="1036" w="519">
                  <a:moveTo>
                    <a:pt x="75" y="1"/>
                  </a:moveTo>
                  <a:lnTo>
                    <a:pt x="38" y="19"/>
                  </a:lnTo>
                  <a:lnTo>
                    <a:pt x="1" y="56"/>
                  </a:lnTo>
                  <a:lnTo>
                    <a:pt x="1" y="93"/>
                  </a:lnTo>
                  <a:lnTo>
                    <a:pt x="19" y="112"/>
                  </a:lnTo>
                  <a:lnTo>
                    <a:pt x="149" y="315"/>
                  </a:lnTo>
                  <a:lnTo>
                    <a:pt x="260" y="518"/>
                  </a:lnTo>
                  <a:lnTo>
                    <a:pt x="334" y="740"/>
                  </a:lnTo>
                  <a:lnTo>
                    <a:pt x="389" y="980"/>
                  </a:lnTo>
                  <a:lnTo>
                    <a:pt x="408" y="999"/>
                  </a:lnTo>
                  <a:lnTo>
                    <a:pt x="426" y="1017"/>
                  </a:lnTo>
                  <a:lnTo>
                    <a:pt x="482" y="1036"/>
                  </a:lnTo>
                  <a:lnTo>
                    <a:pt x="519" y="999"/>
                  </a:lnTo>
                  <a:lnTo>
                    <a:pt x="519" y="980"/>
                  </a:lnTo>
                  <a:lnTo>
                    <a:pt x="519" y="962"/>
                  </a:lnTo>
                  <a:lnTo>
                    <a:pt x="463" y="703"/>
                  </a:lnTo>
                  <a:lnTo>
                    <a:pt x="371" y="481"/>
                  </a:lnTo>
                  <a:lnTo>
                    <a:pt x="260" y="241"/>
                  </a:lnTo>
                  <a:lnTo>
                    <a:pt x="130" y="38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9"/>
            <p:cNvSpPr/>
            <p:nvPr/>
          </p:nvSpPr>
          <p:spPr>
            <a:xfrm>
              <a:off x="10085064" y="2099279"/>
              <a:ext cx="10175" cy="48755"/>
            </a:xfrm>
            <a:custGeom>
              <a:rect b="b" l="l" r="r" t="t"/>
              <a:pathLst>
                <a:path extrusionOk="0" h="1332" w="278">
                  <a:moveTo>
                    <a:pt x="185" y="1"/>
                  </a:moveTo>
                  <a:lnTo>
                    <a:pt x="149" y="19"/>
                  </a:lnTo>
                  <a:lnTo>
                    <a:pt x="149" y="38"/>
                  </a:lnTo>
                  <a:lnTo>
                    <a:pt x="75" y="334"/>
                  </a:lnTo>
                  <a:lnTo>
                    <a:pt x="19" y="648"/>
                  </a:lnTo>
                  <a:lnTo>
                    <a:pt x="1" y="962"/>
                  </a:lnTo>
                  <a:lnTo>
                    <a:pt x="1" y="1277"/>
                  </a:lnTo>
                  <a:lnTo>
                    <a:pt x="1" y="1295"/>
                  </a:lnTo>
                  <a:lnTo>
                    <a:pt x="19" y="1314"/>
                  </a:lnTo>
                  <a:lnTo>
                    <a:pt x="56" y="1332"/>
                  </a:lnTo>
                  <a:lnTo>
                    <a:pt x="112" y="1295"/>
                  </a:lnTo>
                  <a:lnTo>
                    <a:pt x="130" y="1277"/>
                  </a:lnTo>
                  <a:lnTo>
                    <a:pt x="130" y="1258"/>
                  </a:lnTo>
                  <a:lnTo>
                    <a:pt x="130" y="962"/>
                  </a:lnTo>
                  <a:lnTo>
                    <a:pt x="149" y="666"/>
                  </a:lnTo>
                  <a:lnTo>
                    <a:pt x="204" y="371"/>
                  </a:lnTo>
                  <a:lnTo>
                    <a:pt x="278" y="93"/>
                  </a:lnTo>
                  <a:lnTo>
                    <a:pt x="278" y="56"/>
                  </a:lnTo>
                  <a:lnTo>
                    <a:pt x="259" y="38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817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9"/>
            <p:cNvSpPr/>
            <p:nvPr/>
          </p:nvSpPr>
          <p:spPr>
            <a:xfrm>
              <a:off x="10179133" y="2104037"/>
              <a:ext cx="6808" cy="46046"/>
            </a:xfrm>
            <a:custGeom>
              <a:rect b="b" l="l" r="r" t="t"/>
              <a:pathLst>
                <a:path extrusionOk="0" h="1258" w="186">
                  <a:moveTo>
                    <a:pt x="130" y="0"/>
                  </a:moveTo>
                  <a:lnTo>
                    <a:pt x="74" y="19"/>
                  </a:lnTo>
                  <a:lnTo>
                    <a:pt x="56" y="37"/>
                  </a:lnTo>
                  <a:lnTo>
                    <a:pt x="56" y="56"/>
                  </a:lnTo>
                  <a:lnTo>
                    <a:pt x="0" y="352"/>
                  </a:lnTo>
                  <a:lnTo>
                    <a:pt x="0" y="629"/>
                  </a:lnTo>
                  <a:lnTo>
                    <a:pt x="19" y="906"/>
                  </a:lnTo>
                  <a:lnTo>
                    <a:pt x="56" y="1202"/>
                  </a:lnTo>
                  <a:lnTo>
                    <a:pt x="74" y="1220"/>
                  </a:lnTo>
                  <a:lnTo>
                    <a:pt x="93" y="1239"/>
                  </a:lnTo>
                  <a:lnTo>
                    <a:pt x="130" y="1257"/>
                  </a:lnTo>
                  <a:lnTo>
                    <a:pt x="185" y="1220"/>
                  </a:lnTo>
                  <a:lnTo>
                    <a:pt x="185" y="1202"/>
                  </a:lnTo>
                  <a:lnTo>
                    <a:pt x="185" y="1184"/>
                  </a:lnTo>
                  <a:lnTo>
                    <a:pt x="148" y="906"/>
                  </a:lnTo>
                  <a:lnTo>
                    <a:pt x="130" y="629"/>
                  </a:lnTo>
                  <a:lnTo>
                    <a:pt x="148" y="352"/>
                  </a:lnTo>
                  <a:lnTo>
                    <a:pt x="185" y="74"/>
                  </a:lnTo>
                  <a:lnTo>
                    <a:pt x="185" y="37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817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9"/>
            <p:cNvSpPr/>
            <p:nvPr/>
          </p:nvSpPr>
          <p:spPr>
            <a:xfrm>
              <a:off x="10231915" y="2103342"/>
              <a:ext cx="24377" cy="24414"/>
            </a:xfrm>
            <a:custGeom>
              <a:rect b="b" l="l" r="r" t="t"/>
              <a:pathLst>
                <a:path extrusionOk="0" h="667" w="666">
                  <a:moveTo>
                    <a:pt x="278" y="1"/>
                  </a:moveTo>
                  <a:lnTo>
                    <a:pt x="222" y="19"/>
                  </a:lnTo>
                  <a:lnTo>
                    <a:pt x="148" y="38"/>
                  </a:lnTo>
                  <a:lnTo>
                    <a:pt x="111" y="93"/>
                  </a:lnTo>
                  <a:lnTo>
                    <a:pt x="56" y="130"/>
                  </a:lnTo>
                  <a:lnTo>
                    <a:pt x="37" y="186"/>
                  </a:lnTo>
                  <a:lnTo>
                    <a:pt x="0" y="241"/>
                  </a:lnTo>
                  <a:lnTo>
                    <a:pt x="0" y="315"/>
                  </a:lnTo>
                  <a:lnTo>
                    <a:pt x="0" y="389"/>
                  </a:lnTo>
                  <a:lnTo>
                    <a:pt x="19" y="445"/>
                  </a:lnTo>
                  <a:lnTo>
                    <a:pt x="56" y="500"/>
                  </a:lnTo>
                  <a:lnTo>
                    <a:pt x="93" y="555"/>
                  </a:lnTo>
                  <a:lnTo>
                    <a:pt x="130" y="592"/>
                  </a:lnTo>
                  <a:lnTo>
                    <a:pt x="185" y="629"/>
                  </a:lnTo>
                  <a:lnTo>
                    <a:pt x="241" y="648"/>
                  </a:lnTo>
                  <a:lnTo>
                    <a:pt x="315" y="666"/>
                  </a:lnTo>
                  <a:lnTo>
                    <a:pt x="389" y="666"/>
                  </a:lnTo>
                  <a:lnTo>
                    <a:pt x="444" y="648"/>
                  </a:lnTo>
                  <a:lnTo>
                    <a:pt x="499" y="611"/>
                  </a:lnTo>
                  <a:lnTo>
                    <a:pt x="555" y="574"/>
                  </a:lnTo>
                  <a:lnTo>
                    <a:pt x="592" y="518"/>
                  </a:lnTo>
                  <a:lnTo>
                    <a:pt x="629" y="463"/>
                  </a:lnTo>
                  <a:lnTo>
                    <a:pt x="647" y="408"/>
                  </a:lnTo>
                  <a:lnTo>
                    <a:pt x="666" y="352"/>
                  </a:lnTo>
                  <a:lnTo>
                    <a:pt x="666" y="278"/>
                  </a:lnTo>
                  <a:lnTo>
                    <a:pt x="647" y="204"/>
                  </a:lnTo>
                  <a:lnTo>
                    <a:pt x="610" y="149"/>
                  </a:lnTo>
                  <a:lnTo>
                    <a:pt x="573" y="112"/>
                  </a:lnTo>
                  <a:lnTo>
                    <a:pt x="518" y="56"/>
                  </a:lnTo>
                  <a:lnTo>
                    <a:pt x="481" y="1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9"/>
            <p:cNvSpPr/>
            <p:nvPr/>
          </p:nvSpPr>
          <p:spPr>
            <a:xfrm>
              <a:off x="10078292" y="3669878"/>
              <a:ext cx="96814" cy="216577"/>
            </a:xfrm>
            <a:custGeom>
              <a:rect b="b" l="l" r="r" t="t"/>
              <a:pathLst>
                <a:path extrusionOk="0" h="5917" w="2645">
                  <a:moveTo>
                    <a:pt x="2570" y="0"/>
                  </a:moveTo>
                  <a:lnTo>
                    <a:pt x="1" y="259"/>
                  </a:lnTo>
                  <a:lnTo>
                    <a:pt x="796" y="5916"/>
                  </a:lnTo>
                  <a:lnTo>
                    <a:pt x="2644" y="5879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rgbClr val="84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9"/>
            <p:cNvSpPr/>
            <p:nvPr/>
          </p:nvSpPr>
          <p:spPr>
            <a:xfrm>
              <a:off x="10004537" y="3857322"/>
              <a:ext cx="199667" cy="127926"/>
            </a:xfrm>
            <a:custGeom>
              <a:rect b="b" l="l" r="r" t="t"/>
              <a:pathLst>
                <a:path extrusionOk="0" h="3495" w="5455">
                  <a:moveTo>
                    <a:pt x="3070" y="0"/>
                  </a:moveTo>
                  <a:lnTo>
                    <a:pt x="2940" y="19"/>
                  </a:lnTo>
                  <a:lnTo>
                    <a:pt x="2811" y="74"/>
                  </a:lnTo>
                  <a:lnTo>
                    <a:pt x="2681" y="130"/>
                  </a:lnTo>
                  <a:lnTo>
                    <a:pt x="2552" y="222"/>
                  </a:lnTo>
                  <a:lnTo>
                    <a:pt x="2441" y="314"/>
                  </a:lnTo>
                  <a:lnTo>
                    <a:pt x="2349" y="425"/>
                  </a:lnTo>
                  <a:lnTo>
                    <a:pt x="2293" y="555"/>
                  </a:lnTo>
                  <a:lnTo>
                    <a:pt x="2256" y="425"/>
                  </a:lnTo>
                  <a:lnTo>
                    <a:pt x="2238" y="314"/>
                  </a:lnTo>
                  <a:lnTo>
                    <a:pt x="2219" y="240"/>
                  </a:lnTo>
                  <a:lnTo>
                    <a:pt x="2201" y="222"/>
                  </a:lnTo>
                  <a:lnTo>
                    <a:pt x="2164" y="222"/>
                  </a:lnTo>
                  <a:lnTo>
                    <a:pt x="2127" y="259"/>
                  </a:lnTo>
                  <a:lnTo>
                    <a:pt x="2090" y="296"/>
                  </a:lnTo>
                  <a:lnTo>
                    <a:pt x="2016" y="407"/>
                  </a:lnTo>
                  <a:lnTo>
                    <a:pt x="1942" y="555"/>
                  </a:lnTo>
                  <a:lnTo>
                    <a:pt x="1868" y="721"/>
                  </a:lnTo>
                  <a:lnTo>
                    <a:pt x="1757" y="1035"/>
                  </a:lnTo>
                  <a:lnTo>
                    <a:pt x="1720" y="1202"/>
                  </a:lnTo>
                  <a:lnTo>
                    <a:pt x="1517" y="1368"/>
                  </a:lnTo>
                  <a:lnTo>
                    <a:pt x="1313" y="1553"/>
                  </a:lnTo>
                  <a:lnTo>
                    <a:pt x="1202" y="1627"/>
                  </a:lnTo>
                  <a:lnTo>
                    <a:pt x="1110" y="1682"/>
                  </a:lnTo>
                  <a:lnTo>
                    <a:pt x="999" y="1719"/>
                  </a:lnTo>
                  <a:lnTo>
                    <a:pt x="888" y="1756"/>
                  </a:lnTo>
                  <a:lnTo>
                    <a:pt x="703" y="1793"/>
                  </a:lnTo>
                  <a:lnTo>
                    <a:pt x="537" y="1867"/>
                  </a:lnTo>
                  <a:lnTo>
                    <a:pt x="389" y="1978"/>
                  </a:lnTo>
                  <a:lnTo>
                    <a:pt x="241" y="2126"/>
                  </a:lnTo>
                  <a:lnTo>
                    <a:pt x="130" y="2293"/>
                  </a:lnTo>
                  <a:lnTo>
                    <a:pt x="56" y="2496"/>
                  </a:lnTo>
                  <a:lnTo>
                    <a:pt x="1" y="2718"/>
                  </a:lnTo>
                  <a:lnTo>
                    <a:pt x="1" y="2958"/>
                  </a:lnTo>
                  <a:lnTo>
                    <a:pt x="1" y="3106"/>
                  </a:lnTo>
                  <a:lnTo>
                    <a:pt x="38" y="3291"/>
                  </a:lnTo>
                  <a:lnTo>
                    <a:pt x="93" y="3494"/>
                  </a:lnTo>
                  <a:lnTo>
                    <a:pt x="5454" y="3494"/>
                  </a:lnTo>
                  <a:lnTo>
                    <a:pt x="5417" y="3161"/>
                  </a:lnTo>
                  <a:lnTo>
                    <a:pt x="5417" y="3014"/>
                  </a:lnTo>
                  <a:lnTo>
                    <a:pt x="5343" y="2403"/>
                  </a:lnTo>
                  <a:lnTo>
                    <a:pt x="5251" y="1719"/>
                  </a:lnTo>
                  <a:lnTo>
                    <a:pt x="5140" y="1072"/>
                  </a:lnTo>
                  <a:lnTo>
                    <a:pt x="5085" y="795"/>
                  </a:lnTo>
                  <a:lnTo>
                    <a:pt x="5029" y="592"/>
                  </a:lnTo>
                  <a:lnTo>
                    <a:pt x="4974" y="481"/>
                  </a:lnTo>
                  <a:lnTo>
                    <a:pt x="4918" y="407"/>
                  </a:lnTo>
                  <a:lnTo>
                    <a:pt x="4881" y="351"/>
                  </a:lnTo>
                  <a:lnTo>
                    <a:pt x="4826" y="333"/>
                  </a:lnTo>
                  <a:lnTo>
                    <a:pt x="4789" y="314"/>
                  </a:lnTo>
                  <a:lnTo>
                    <a:pt x="4733" y="333"/>
                  </a:lnTo>
                  <a:lnTo>
                    <a:pt x="4641" y="388"/>
                  </a:lnTo>
                  <a:lnTo>
                    <a:pt x="4567" y="481"/>
                  </a:lnTo>
                  <a:lnTo>
                    <a:pt x="4511" y="592"/>
                  </a:lnTo>
                  <a:lnTo>
                    <a:pt x="4456" y="703"/>
                  </a:lnTo>
                  <a:lnTo>
                    <a:pt x="4382" y="592"/>
                  </a:lnTo>
                  <a:lnTo>
                    <a:pt x="4290" y="499"/>
                  </a:lnTo>
                  <a:lnTo>
                    <a:pt x="4160" y="370"/>
                  </a:lnTo>
                  <a:lnTo>
                    <a:pt x="3975" y="240"/>
                  </a:lnTo>
                  <a:lnTo>
                    <a:pt x="3772" y="130"/>
                  </a:lnTo>
                  <a:lnTo>
                    <a:pt x="3643" y="74"/>
                  </a:lnTo>
                  <a:lnTo>
                    <a:pt x="3513" y="37"/>
                  </a:lnTo>
                  <a:lnTo>
                    <a:pt x="3365" y="19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9"/>
            <p:cNvSpPr/>
            <p:nvPr/>
          </p:nvSpPr>
          <p:spPr>
            <a:xfrm>
              <a:off x="10160173" y="3908054"/>
              <a:ext cx="37261" cy="61602"/>
            </a:xfrm>
            <a:custGeom>
              <a:rect b="b" l="l" r="r" t="t"/>
              <a:pathLst>
                <a:path extrusionOk="0" h="1683" w="1018">
                  <a:moveTo>
                    <a:pt x="944" y="1"/>
                  </a:moveTo>
                  <a:lnTo>
                    <a:pt x="925" y="19"/>
                  </a:lnTo>
                  <a:lnTo>
                    <a:pt x="740" y="167"/>
                  </a:lnTo>
                  <a:lnTo>
                    <a:pt x="574" y="333"/>
                  </a:lnTo>
                  <a:lnTo>
                    <a:pt x="426" y="518"/>
                  </a:lnTo>
                  <a:lnTo>
                    <a:pt x="296" y="722"/>
                  </a:lnTo>
                  <a:lnTo>
                    <a:pt x="186" y="925"/>
                  </a:lnTo>
                  <a:lnTo>
                    <a:pt x="93" y="1147"/>
                  </a:lnTo>
                  <a:lnTo>
                    <a:pt x="38" y="1387"/>
                  </a:lnTo>
                  <a:lnTo>
                    <a:pt x="1" y="1628"/>
                  </a:lnTo>
                  <a:lnTo>
                    <a:pt x="19" y="1646"/>
                  </a:lnTo>
                  <a:lnTo>
                    <a:pt x="19" y="1664"/>
                  </a:lnTo>
                  <a:lnTo>
                    <a:pt x="75" y="1683"/>
                  </a:lnTo>
                  <a:lnTo>
                    <a:pt x="112" y="1664"/>
                  </a:lnTo>
                  <a:lnTo>
                    <a:pt x="130" y="1646"/>
                  </a:lnTo>
                  <a:lnTo>
                    <a:pt x="130" y="1628"/>
                  </a:lnTo>
                  <a:lnTo>
                    <a:pt x="167" y="1406"/>
                  </a:lnTo>
                  <a:lnTo>
                    <a:pt x="223" y="1184"/>
                  </a:lnTo>
                  <a:lnTo>
                    <a:pt x="296" y="980"/>
                  </a:lnTo>
                  <a:lnTo>
                    <a:pt x="389" y="777"/>
                  </a:lnTo>
                  <a:lnTo>
                    <a:pt x="518" y="592"/>
                  </a:lnTo>
                  <a:lnTo>
                    <a:pt x="648" y="426"/>
                  </a:lnTo>
                  <a:lnTo>
                    <a:pt x="814" y="259"/>
                  </a:lnTo>
                  <a:lnTo>
                    <a:pt x="980" y="130"/>
                  </a:lnTo>
                  <a:lnTo>
                    <a:pt x="1017" y="93"/>
                  </a:lnTo>
                  <a:lnTo>
                    <a:pt x="1017" y="75"/>
                  </a:lnTo>
                  <a:lnTo>
                    <a:pt x="999" y="38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9"/>
            <p:cNvSpPr/>
            <p:nvPr/>
          </p:nvSpPr>
          <p:spPr>
            <a:xfrm>
              <a:off x="10042421" y="3918193"/>
              <a:ext cx="83271" cy="50109"/>
            </a:xfrm>
            <a:custGeom>
              <a:rect b="b" l="l" r="r" t="t"/>
              <a:pathLst>
                <a:path extrusionOk="0" h="1369" w="2275">
                  <a:moveTo>
                    <a:pt x="223" y="1"/>
                  </a:moveTo>
                  <a:lnTo>
                    <a:pt x="38" y="19"/>
                  </a:lnTo>
                  <a:lnTo>
                    <a:pt x="19" y="38"/>
                  </a:lnTo>
                  <a:lnTo>
                    <a:pt x="1" y="56"/>
                  </a:lnTo>
                  <a:lnTo>
                    <a:pt x="1" y="93"/>
                  </a:lnTo>
                  <a:lnTo>
                    <a:pt x="38" y="130"/>
                  </a:lnTo>
                  <a:lnTo>
                    <a:pt x="56" y="149"/>
                  </a:lnTo>
                  <a:lnTo>
                    <a:pt x="75" y="149"/>
                  </a:lnTo>
                  <a:lnTo>
                    <a:pt x="241" y="130"/>
                  </a:lnTo>
                  <a:lnTo>
                    <a:pt x="408" y="112"/>
                  </a:lnTo>
                  <a:lnTo>
                    <a:pt x="574" y="130"/>
                  </a:lnTo>
                  <a:lnTo>
                    <a:pt x="740" y="149"/>
                  </a:lnTo>
                  <a:lnTo>
                    <a:pt x="888" y="186"/>
                  </a:lnTo>
                  <a:lnTo>
                    <a:pt x="1055" y="223"/>
                  </a:lnTo>
                  <a:lnTo>
                    <a:pt x="1184" y="297"/>
                  </a:lnTo>
                  <a:lnTo>
                    <a:pt x="1332" y="352"/>
                  </a:lnTo>
                  <a:lnTo>
                    <a:pt x="1461" y="445"/>
                  </a:lnTo>
                  <a:lnTo>
                    <a:pt x="1591" y="537"/>
                  </a:lnTo>
                  <a:lnTo>
                    <a:pt x="1720" y="648"/>
                  </a:lnTo>
                  <a:lnTo>
                    <a:pt x="1831" y="759"/>
                  </a:lnTo>
                  <a:lnTo>
                    <a:pt x="1924" y="888"/>
                  </a:lnTo>
                  <a:lnTo>
                    <a:pt x="2016" y="1036"/>
                  </a:lnTo>
                  <a:lnTo>
                    <a:pt x="2090" y="1184"/>
                  </a:lnTo>
                  <a:lnTo>
                    <a:pt x="2164" y="1332"/>
                  </a:lnTo>
                  <a:lnTo>
                    <a:pt x="2164" y="1351"/>
                  </a:lnTo>
                  <a:lnTo>
                    <a:pt x="2182" y="1369"/>
                  </a:lnTo>
                  <a:lnTo>
                    <a:pt x="2238" y="1369"/>
                  </a:lnTo>
                  <a:lnTo>
                    <a:pt x="2275" y="1351"/>
                  </a:lnTo>
                  <a:lnTo>
                    <a:pt x="2275" y="1332"/>
                  </a:lnTo>
                  <a:lnTo>
                    <a:pt x="2275" y="1295"/>
                  </a:lnTo>
                  <a:lnTo>
                    <a:pt x="2201" y="1129"/>
                  </a:lnTo>
                  <a:lnTo>
                    <a:pt x="2127" y="981"/>
                  </a:lnTo>
                  <a:lnTo>
                    <a:pt x="2035" y="833"/>
                  </a:lnTo>
                  <a:lnTo>
                    <a:pt x="1924" y="685"/>
                  </a:lnTo>
                  <a:lnTo>
                    <a:pt x="1794" y="556"/>
                  </a:lnTo>
                  <a:lnTo>
                    <a:pt x="1683" y="445"/>
                  </a:lnTo>
                  <a:lnTo>
                    <a:pt x="1535" y="352"/>
                  </a:lnTo>
                  <a:lnTo>
                    <a:pt x="1387" y="260"/>
                  </a:lnTo>
                  <a:lnTo>
                    <a:pt x="1240" y="167"/>
                  </a:lnTo>
                  <a:lnTo>
                    <a:pt x="1092" y="112"/>
                  </a:lnTo>
                  <a:lnTo>
                    <a:pt x="925" y="56"/>
                  </a:lnTo>
                  <a:lnTo>
                    <a:pt x="759" y="19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9"/>
            <p:cNvSpPr/>
            <p:nvPr/>
          </p:nvSpPr>
          <p:spPr>
            <a:xfrm>
              <a:off x="10004537" y="3965594"/>
              <a:ext cx="198312" cy="7467"/>
            </a:xfrm>
            <a:custGeom>
              <a:rect b="b" l="l" r="r" t="t"/>
              <a:pathLst>
                <a:path extrusionOk="0" h="204" w="5418">
                  <a:moveTo>
                    <a:pt x="1" y="0"/>
                  </a:moveTo>
                  <a:lnTo>
                    <a:pt x="1" y="148"/>
                  </a:lnTo>
                  <a:lnTo>
                    <a:pt x="5325" y="203"/>
                  </a:lnTo>
                  <a:lnTo>
                    <a:pt x="5417" y="203"/>
                  </a:lnTo>
                  <a:lnTo>
                    <a:pt x="5417" y="56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9"/>
            <p:cNvSpPr/>
            <p:nvPr/>
          </p:nvSpPr>
          <p:spPr>
            <a:xfrm>
              <a:off x="9994398" y="2317872"/>
              <a:ext cx="311963" cy="1432549"/>
            </a:xfrm>
            <a:custGeom>
              <a:rect b="b" l="l" r="r" t="t"/>
              <a:pathLst>
                <a:path extrusionOk="0" h="39138" w="8523">
                  <a:moveTo>
                    <a:pt x="93" y="0"/>
                  </a:moveTo>
                  <a:lnTo>
                    <a:pt x="37" y="2385"/>
                  </a:lnTo>
                  <a:lnTo>
                    <a:pt x="0" y="4788"/>
                  </a:lnTo>
                  <a:lnTo>
                    <a:pt x="0" y="7210"/>
                  </a:lnTo>
                  <a:lnTo>
                    <a:pt x="37" y="9669"/>
                  </a:lnTo>
                  <a:lnTo>
                    <a:pt x="93" y="12109"/>
                  </a:lnTo>
                  <a:lnTo>
                    <a:pt x="167" y="14586"/>
                  </a:lnTo>
                  <a:lnTo>
                    <a:pt x="278" y="17045"/>
                  </a:lnTo>
                  <a:lnTo>
                    <a:pt x="389" y="19522"/>
                  </a:lnTo>
                  <a:lnTo>
                    <a:pt x="537" y="22000"/>
                  </a:lnTo>
                  <a:lnTo>
                    <a:pt x="703" y="24477"/>
                  </a:lnTo>
                  <a:lnTo>
                    <a:pt x="888" y="26954"/>
                  </a:lnTo>
                  <a:lnTo>
                    <a:pt x="1091" y="29413"/>
                  </a:lnTo>
                  <a:lnTo>
                    <a:pt x="1313" y="31872"/>
                  </a:lnTo>
                  <a:lnTo>
                    <a:pt x="1535" y="34312"/>
                  </a:lnTo>
                  <a:lnTo>
                    <a:pt x="1775" y="36734"/>
                  </a:lnTo>
                  <a:lnTo>
                    <a:pt x="2034" y="39137"/>
                  </a:lnTo>
                  <a:lnTo>
                    <a:pt x="5325" y="39137"/>
                  </a:lnTo>
                  <a:lnTo>
                    <a:pt x="6083" y="23368"/>
                  </a:lnTo>
                  <a:lnTo>
                    <a:pt x="8523" y="61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9"/>
            <p:cNvSpPr/>
            <p:nvPr/>
          </p:nvSpPr>
          <p:spPr>
            <a:xfrm>
              <a:off x="10007246" y="2997920"/>
              <a:ext cx="146190" cy="72436"/>
            </a:xfrm>
            <a:custGeom>
              <a:rect b="b" l="l" r="r" t="t"/>
              <a:pathLst>
                <a:path extrusionOk="0" h="1979" w="3994">
                  <a:moveTo>
                    <a:pt x="1" y="1"/>
                  </a:moveTo>
                  <a:lnTo>
                    <a:pt x="93" y="1960"/>
                  </a:lnTo>
                  <a:lnTo>
                    <a:pt x="481" y="1979"/>
                  </a:lnTo>
                  <a:lnTo>
                    <a:pt x="870" y="1979"/>
                  </a:lnTo>
                  <a:lnTo>
                    <a:pt x="1276" y="1960"/>
                  </a:lnTo>
                  <a:lnTo>
                    <a:pt x="1664" y="1905"/>
                  </a:lnTo>
                  <a:lnTo>
                    <a:pt x="2053" y="1831"/>
                  </a:lnTo>
                  <a:lnTo>
                    <a:pt x="2441" y="1738"/>
                  </a:lnTo>
                  <a:lnTo>
                    <a:pt x="2792" y="1646"/>
                  </a:lnTo>
                  <a:lnTo>
                    <a:pt x="3106" y="1535"/>
                  </a:lnTo>
                  <a:lnTo>
                    <a:pt x="3402" y="1406"/>
                  </a:lnTo>
                  <a:lnTo>
                    <a:pt x="3624" y="1276"/>
                  </a:lnTo>
                  <a:lnTo>
                    <a:pt x="3827" y="1147"/>
                  </a:lnTo>
                  <a:lnTo>
                    <a:pt x="3883" y="1073"/>
                  </a:lnTo>
                  <a:lnTo>
                    <a:pt x="3938" y="999"/>
                  </a:lnTo>
                  <a:lnTo>
                    <a:pt x="3975" y="943"/>
                  </a:lnTo>
                  <a:lnTo>
                    <a:pt x="3994" y="870"/>
                  </a:lnTo>
                  <a:lnTo>
                    <a:pt x="3994" y="796"/>
                  </a:lnTo>
                  <a:lnTo>
                    <a:pt x="3975" y="722"/>
                  </a:lnTo>
                  <a:lnTo>
                    <a:pt x="3938" y="666"/>
                  </a:lnTo>
                  <a:lnTo>
                    <a:pt x="3883" y="592"/>
                  </a:lnTo>
                  <a:lnTo>
                    <a:pt x="3809" y="537"/>
                  </a:lnTo>
                  <a:lnTo>
                    <a:pt x="3698" y="463"/>
                  </a:lnTo>
                  <a:lnTo>
                    <a:pt x="3532" y="389"/>
                  </a:lnTo>
                  <a:lnTo>
                    <a:pt x="3347" y="333"/>
                  </a:lnTo>
                  <a:lnTo>
                    <a:pt x="3143" y="259"/>
                  </a:lnTo>
                  <a:lnTo>
                    <a:pt x="2922" y="204"/>
                  </a:lnTo>
                  <a:lnTo>
                    <a:pt x="2459" y="130"/>
                  </a:lnTo>
                  <a:lnTo>
                    <a:pt x="1960" y="56"/>
                  </a:lnTo>
                  <a:lnTo>
                    <a:pt x="1461" y="19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9"/>
            <p:cNvSpPr/>
            <p:nvPr/>
          </p:nvSpPr>
          <p:spPr>
            <a:xfrm>
              <a:off x="10241395" y="2206892"/>
              <a:ext cx="25073" cy="515656"/>
            </a:xfrm>
            <a:custGeom>
              <a:rect b="b" l="l" r="r" t="t"/>
              <a:pathLst>
                <a:path extrusionOk="0" h="14088" w="685">
                  <a:moveTo>
                    <a:pt x="56" y="0"/>
                  </a:moveTo>
                  <a:lnTo>
                    <a:pt x="19" y="19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111" y="2662"/>
                  </a:lnTo>
                  <a:lnTo>
                    <a:pt x="203" y="5251"/>
                  </a:lnTo>
                  <a:lnTo>
                    <a:pt x="462" y="11481"/>
                  </a:lnTo>
                  <a:lnTo>
                    <a:pt x="573" y="14032"/>
                  </a:lnTo>
                  <a:lnTo>
                    <a:pt x="573" y="14069"/>
                  </a:lnTo>
                  <a:lnTo>
                    <a:pt x="592" y="14087"/>
                  </a:lnTo>
                  <a:lnTo>
                    <a:pt x="629" y="14087"/>
                  </a:lnTo>
                  <a:lnTo>
                    <a:pt x="666" y="14069"/>
                  </a:lnTo>
                  <a:lnTo>
                    <a:pt x="684" y="14050"/>
                  </a:lnTo>
                  <a:lnTo>
                    <a:pt x="684" y="14032"/>
                  </a:lnTo>
                  <a:lnTo>
                    <a:pt x="573" y="11444"/>
                  </a:lnTo>
                  <a:lnTo>
                    <a:pt x="481" y="8856"/>
                  </a:lnTo>
                  <a:lnTo>
                    <a:pt x="222" y="2626"/>
                  </a:lnTo>
                  <a:lnTo>
                    <a:pt x="111" y="56"/>
                  </a:lnTo>
                  <a:lnTo>
                    <a:pt x="111" y="37"/>
                  </a:lnTo>
                  <a:lnTo>
                    <a:pt x="93" y="1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9"/>
            <p:cNvSpPr/>
            <p:nvPr/>
          </p:nvSpPr>
          <p:spPr>
            <a:xfrm>
              <a:off x="10246117" y="2197412"/>
              <a:ext cx="37920" cy="115078"/>
            </a:xfrm>
            <a:custGeom>
              <a:rect b="b" l="l" r="r" t="t"/>
              <a:pathLst>
                <a:path extrusionOk="0" h="3144" w="1036">
                  <a:moveTo>
                    <a:pt x="685" y="1"/>
                  </a:moveTo>
                  <a:lnTo>
                    <a:pt x="648" y="19"/>
                  </a:lnTo>
                  <a:lnTo>
                    <a:pt x="629" y="56"/>
                  </a:lnTo>
                  <a:lnTo>
                    <a:pt x="629" y="74"/>
                  </a:lnTo>
                  <a:lnTo>
                    <a:pt x="722" y="518"/>
                  </a:lnTo>
                  <a:lnTo>
                    <a:pt x="795" y="962"/>
                  </a:lnTo>
                  <a:lnTo>
                    <a:pt x="851" y="1424"/>
                  </a:lnTo>
                  <a:lnTo>
                    <a:pt x="888" y="1868"/>
                  </a:lnTo>
                  <a:lnTo>
                    <a:pt x="906" y="2090"/>
                  </a:lnTo>
                  <a:lnTo>
                    <a:pt x="906" y="2311"/>
                  </a:lnTo>
                  <a:lnTo>
                    <a:pt x="906" y="2422"/>
                  </a:lnTo>
                  <a:lnTo>
                    <a:pt x="869" y="2533"/>
                  </a:lnTo>
                  <a:lnTo>
                    <a:pt x="832" y="2626"/>
                  </a:lnTo>
                  <a:lnTo>
                    <a:pt x="777" y="2718"/>
                  </a:lnTo>
                  <a:lnTo>
                    <a:pt x="722" y="2792"/>
                  </a:lnTo>
                  <a:lnTo>
                    <a:pt x="629" y="2866"/>
                  </a:lnTo>
                  <a:lnTo>
                    <a:pt x="555" y="2903"/>
                  </a:lnTo>
                  <a:lnTo>
                    <a:pt x="444" y="2940"/>
                  </a:lnTo>
                  <a:lnTo>
                    <a:pt x="259" y="2995"/>
                  </a:lnTo>
                  <a:lnTo>
                    <a:pt x="56" y="3014"/>
                  </a:lnTo>
                  <a:lnTo>
                    <a:pt x="19" y="3014"/>
                  </a:lnTo>
                  <a:lnTo>
                    <a:pt x="1" y="3032"/>
                  </a:lnTo>
                  <a:lnTo>
                    <a:pt x="1" y="3088"/>
                  </a:lnTo>
                  <a:lnTo>
                    <a:pt x="19" y="3125"/>
                  </a:lnTo>
                  <a:lnTo>
                    <a:pt x="37" y="3125"/>
                  </a:lnTo>
                  <a:lnTo>
                    <a:pt x="56" y="3143"/>
                  </a:lnTo>
                  <a:lnTo>
                    <a:pt x="259" y="3125"/>
                  </a:lnTo>
                  <a:lnTo>
                    <a:pt x="444" y="3069"/>
                  </a:lnTo>
                  <a:lnTo>
                    <a:pt x="629" y="3014"/>
                  </a:lnTo>
                  <a:lnTo>
                    <a:pt x="703" y="2958"/>
                  </a:lnTo>
                  <a:lnTo>
                    <a:pt x="795" y="2903"/>
                  </a:lnTo>
                  <a:lnTo>
                    <a:pt x="851" y="2829"/>
                  </a:lnTo>
                  <a:lnTo>
                    <a:pt x="906" y="2774"/>
                  </a:lnTo>
                  <a:lnTo>
                    <a:pt x="980" y="2607"/>
                  </a:lnTo>
                  <a:lnTo>
                    <a:pt x="1017" y="2459"/>
                  </a:lnTo>
                  <a:lnTo>
                    <a:pt x="1036" y="2274"/>
                  </a:lnTo>
                  <a:lnTo>
                    <a:pt x="1036" y="1997"/>
                  </a:lnTo>
                  <a:lnTo>
                    <a:pt x="1017" y="1720"/>
                  </a:lnTo>
                  <a:lnTo>
                    <a:pt x="962" y="1165"/>
                  </a:lnTo>
                  <a:lnTo>
                    <a:pt x="869" y="611"/>
                  </a:lnTo>
                  <a:lnTo>
                    <a:pt x="758" y="56"/>
                  </a:lnTo>
                  <a:lnTo>
                    <a:pt x="758" y="38"/>
                  </a:lnTo>
                  <a:lnTo>
                    <a:pt x="740" y="19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9"/>
            <p:cNvSpPr/>
            <p:nvPr/>
          </p:nvSpPr>
          <p:spPr>
            <a:xfrm>
              <a:off x="10051243" y="3700332"/>
              <a:ext cx="150912" cy="61602"/>
            </a:xfrm>
            <a:custGeom>
              <a:rect b="b" l="l" r="r" t="t"/>
              <a:pathLst>
                <a:path extrusionOk="0" h="1683" w="4123">
                  <a:moveTo>
                    <a:pt x="4030" y="0"/>
                  </a:moveTo>
                  <a:lnTo>
                    <a:pt x="0" y="148"/>
                  </a:lnTo>
                  <a:lnTo>
                    <a:pt x="167" y="1682"/>
                  </a:lnTo>
                  <a:lnTo>
                    <a:pt x="4123" y="1553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9"/>
            <p:cNvSpPr/>
            <p:nvPr/>
          </p:nvSpPr>
          <p:spPr>
            <a:xfrm>
              <a:off x="10379425" y="1703454"/>
              <a:ext cx="14934" cy="83234"/>
            </a:xfrm>
            <a:custGeom>
              <a:rect b="b" l="l" r="r" t="t"/>
              <a:pathLst>
                <a:path extrusionOk="0" h="2274" w="408">
                  <a:moveTo>
                    <a:pt x="130" y="0"/>
                  </a:moveTo>
                  <a:lnTo>
                    <a:pt x="74" y="19"/>
                  </a:lnTo>
                  <a:lnTo>
                    <a:pt x="56" y="37"/>
                  </a:lnTo>
                  <a:lnTo>
                    <a:pt x="37" y="56"/>
                  </a:lnTo>
                  <a:lnTo>
                    <a:pt x="19" y="333"/>
                  </a:lnTo>
                  <a:lnTo>
                    <a:pt x="0" y="610"/>
                  </a:lnTo>
                  <a:lnTo>
                    <a:pt x="0" y="887"/>
                  </a:lnTo>
                  <a:lnTo>
                    <a:pt x="19" y="1165"/>
                  </a:lnTo>
                  <a:lnTo>
                    <a:pt x="56" y="1442"/>
                  </a:lnTo>
                  <a:lnTo>
                    <a:pt x="111" y="1701"/>
                  </a:lnTo>
                  <a:lnTo>
                    <a:pt x="185" y="1978"/>
                  </a:lnTo>
                  <a:lnTo>
                    <a:pt x="278" y="2237"/>
                  </a:lnTo>
                  <a:lnTo>
                    <a:pt x="296" y="2255"/>
                  </a:lnTo>
                  <a:lnTo>
                    <a:pt x="315" y="2274"/>
                  </a:lnTo>
                  <a:lnTo>
                    <a:pt x="370" y="2274"/>
                  </a:lnTo>
                  <a:lnTo>
                    <a:pt x="407" y="2237"/>
                  </a:lnTo>
                  <a:lnTo>
                    <a:pt x="407" y="2200"/>
                  </a:lnTo>
                  <a:lnTo>
                    <a:pt x="407" y="2182"/>
                  </a:lnTo>
                  <a:lnTo>
                    <a:pt x="315" y="1923"/>
                  </a:lnTo>
                  <a:lnTo>
                    <a:pt x="241" y="1664"/>
                  </a:lnTo>
                  <a:lnTo>
                    <a:pt x="185" y="1405"/>
                  </a:lnTo>
                  <a:lnTo>
                    <a:pt x="148" y="1146"/>
                  </a:lnTo>
                  <a:lnTo>
                    <a:pt x="130" y="869"/>
                  </a:lnTo>
                  <a:lnTo>
                    <a:pt x="130" y="610"/>
                  </a:lnTo>
                  <a:lnTo>
                    <a:pt x="148" y="351"/>
                  </a:lnTo>
                  <a:lnTo>
                    <a:pt x="185" y="74"/>
                  </a:lnTo>
                  <a:lnTo>
                    <a:pt x="185" y="56"/>
                  </a:lnTo>
                  <a:lnTo>
                    <a:pt x="167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41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9"/>
            <p:cNvSpPr/>
            <p:nvPr/>
          </p:nvSpPr>
          <p:spPr>
            <a:xfrm>
              <a:off x="9965299" y="1551844"/>
              <a:ext cx="278838" cy="680770"/>
            </a:xfrm>
            <a:custGeom>
              <a:rect b="b" l="l" r="r" t="t"/>
              <a:pathLst>
                <a:path extrusionOk="0" h="18599" w="7618">
                  <a:moveTo>
                    <a:pt x="5842" y="1"/>
                  </a:moveTo>
                  <a:lnTo>
                    <a:pt x="5676" y="19"/>
                  </a:lnTo>
                  <a:lnTo>
                    <a:pt x="5214" y="93"/>
                  </a:lnTo>
                  <a:lnTo>
                    <a:pt x="4548" y="223"/>
                  </a:lnTo>
                  <a:lnTo>
                    <a:pt x="4160" y="315"/>
                  </a:lnTo>
                  <a:lnTo>
                    <a:pt x="3735" y="426"/>
                  </a:lnTo>
                  <a:lnTo>
                    <a:pt x="3310" y="537"/>
                  </a:lnTo>
                  <a:lnTo>
                    <a:pt x="2847" y="685"/>
                  </a:lnTo>
                  <a:lnTo>
                    <a:pt x="2404" y="851"/>
                  </a:lnTo>
                  <a:lnTo>
                    <a:pt x="1960" y="1036"/>
                  </a:lnTo>
                  <a:lnTo>
                    <a:pt x="1535" y="1240"/>
                  </a:lnTo>
                  <a:lnTo>
                    <a:pt x="1147" y="1480"/>
                  </a:lnTo>
                  <a:lnTo>
                    <a:pt x="777" y="1720"/>
                  </a:lnTo>
                  <a:lnTo>
                    <a:pt x="611" y="1868"/>
                  </a:lnTo>
                  <a:lnTo>
                    <a:pt x="463" y="2016"/>
                  </a:lnTo>
                  <a:lnTo>
                    <a:pt x="352" y="2127"/>
                  </a:lnTo>
                  <a:lnTo>
                    <a:pt x="278" y="2238"/>
                  </a:lnTo>
                  <a:lnTo>
                    <a:pt x="204" y="2349"/>
                  </a:lnTo>
                  <a:lnTo>
                    <a:pt x="148" y="2460"/>
                  </a:lnTo>
                  <a:lnTo>
                    <a:pt x="93" y="2571"/>
                  </a:lnTo>
                  <a:lnTo>
                    <a:pt x="56" y="2700"/>
                  </a:lnTo>
                  <a:lnTo>
                    <a:pt x="19" y="2940"/>
                  </a:lnTo>
                  <a:lnTo>
                    <a:pt x="19" y="3199"/>
                  </a:lnTo>
                  <a:lnTo>
                    <a:pt x="37" y="3458"/>
                  </a:lnTo>
                  <a:lnTo>
                    <a:pt x="93" y="3735"/>
                  </a:lnTo>
                  <a:lnTo>
                    <a:pt x="167" y="4013"/>
                  </a:lnTo>
                  <a:lnTo>
                    <a:pt x="370" y="4586"/>
                  </a:lnTo>
                  <a:lnTo>
                    <a:pt x="592" y="5177"/>
                  </a:lnTo>
                  <a:lnTo>
                    <a:pt x="684" y="5492"/>
                  </a:lnTo>
                  <a:lnTo>
                    <a:pt x="777" y="5787"/>
                  </a:lnTo>
                  <a:lnTo>
                    <a:pt x="851" y="6102"/>
                  </a:lnTo>
                  <a:lnTo>
                    <a:pt x="888" y="6416"/>
                  </a:lnTo>
                  <a:lnTo>
                    <a:pt x="962" y="7174"/>
                  </a:lnTo>
                  <a:lnTo>
                    <a:pt x="1036" y="8191"/>
                  </a:lnTo>
                  <a:lnTo>
                    <a:pt x="1073" y="9374"/>
                  </a:lnTo>
                  <a:lnTo>
                    <a:pt x="1073" y="10021"/>
                  </a:lnTo>
                  <a:lnTo>
                    <a:pt x="1073" y="10686"/>
                  </a:lnTo>
                  <a:lnTo>
                    <a:pt x="1054" y="11389"/>
                  </a:lnTo>
                  <a:lnTo>
                    <a:pt x="1036" y="12091"/>
                  </a:lnTo>
                  <a:lnTo>
                    <a:pt x="980" y="12812"/>
                  </a:lnTo>
                  <a:lnTo>
                    <a:pt x="925" y="13533"/>
                  </a:lnTo>
                  <a:lnTo>
                    <a:pt x="832" y="14236"/>
                  </a:lnTo>
                  <a:lnTo>
                    <a:pt x="740" y="14938"/>
                  </a:lnTo>
                  <a:lnTo>
                    <a:pt x="611" y="15622"/>
                  </a:lnTo>
                  <a:lnTo>
                    <a:pt x="463" y="16288"/>
                  </a:lnTo>
                  <a:lnTo>
                    <a:pt x="19" y="17970"/>
                  </a:lnTo>
                  <a:lnTo>
                    <a:pt x="0" y="18081"/>
                  </a:lnTo>
                  <a:lnTo>
                    <a:pt x="0" y="18192"/>
                  </a:lnTo>
                  <a:lnTo>
                    <a:pt x="37" y="18303"/>
                  </a:lnTo>
                  <a:lnTo>
                    <a:pt x="93" y="18414"/>
                  </a:lnTo>
                  <a:lnTo>
                    <a:pt x="185" y="18488"/>
                  </a:lnTo>
                  <a:lnTo>
                    <a:pt x="278" y="18543"/>
                  </a:lnTo>
                  <a:lnTo>
                    <a:pt x="389" y="18599"/>
                  </a:lnTo>
                  <a:lnTo>
                    <a:pt x="5528" y="18599"/>
                  </a:lnTo>
                  <a:lnTo>
                    <a:pt x="5694" y="18580"/>
                  </a:lnTo>
                  <a:lnTo>
                    <a:pt x="5824" y="18543"/>
                  </a:lnTo>
                  <a:lnTo>
                    <a:pt x="5953" y="18469"/>
                  </a:lnTo>
                  <a:lnTo>
                    <a:pt x="6064" y="18377"/>
                  </a:lnTo>
                  <a:lnTo>
                    <a:pt x="6157" y="18266"/>
                  </a:lnTo>
                  <a:lnTo>
                    <a:pt x="6231" y="18118"/>
                  </a:lnTo>
                  <a:lnTo>
                    <a:pt x="6268" y="17989"/>
                  </a:lnTo>
                  <a:lnTo>
                    <a:pt x="6268" y="17822"/>
                  </a:lnTo>
                  <a:lnTo>
                    <a:pt x="6194" y="15918"/>
                  </a:lnTo>
                  <a:lnTo>
                    <a:pt x="6138" y="14458"/>
                  </a:lnTo>
                  <a:lnTo>
                    <a:pt x="6138" y="13792"/>
                  </a:lnTo>
                  <a:lnTo>
                    <a:pt x="6157" y="13219"/>
                  </a:lnTo>
                  <a:lnTo>
                    <a:pt x="6194" y="12720"/>
                  </a:lnTo>
                  <a:lnTo>
                    <a:pt x="6249" y="12276"/>
                  </a:lnTo>
                  <a:lnTo>
                    <a:pt x="6323" y="11888"/>
                  </a:lnTo>
                  <a:lnTo>
                    <a:pt x="6397" y="11537"/>
                  </a:lnTo>
                  <a:lnTo>
                    <a:pt x="6489" y="11241"/>
                  </a:lnTo>
                  <a:lnTo>
                    <a:pt x="6600" y="10945"/>
                  </a:lnTo>
                  <a:lnTo>
                    <a:pt x="6822" y="10428"/>
                  </a:lnTo>
                  <a:lnTo>
                    <a:pt x="7044" y="9873"/>
                  </a:lnTo>
                  <a:lnTo>
                    <a:pt x="7173" y="9577"/>
                  </a:lnTo>
                  <a:lnTo>
                    <a:pt x="7284" y="9244"/>
                  </a:lnTo>
                  <a:lnTo>
                    <a:pt x="7395" y="8875"/>
                  </a:lnTo>
                  <a:lnTo>
                    <a:pt x="7506" y="8468"/>
                  </a:lnTo>
                  <a:lnTo>
                    <a:pt x="7543" y="8228"/>
                  </a:lnTo>
                  <a:lnTo>
                    <a:pt x="7580" y="8006"/>
                  </a:lnTo>
                  <a:lnTo>
                    <a:pt x="7599" y="7765"/>
                  </a:lnTo>
                  <a:lnTo>
                    <a:pt x="7617" y="7525"/>
                  </a:lnTo>
                  <a:lnTo>
                    <a:pt x="7599" y="7026"/>
                  </a:lnTo>
                  <a:lnTo>
                    <a:pt x="7562" y="6527"/>
                  </a:lnTo>
                  <a:lnTo>
                    <a:pt x="7488" y="6009"/>
                  </a:lnTo>
                  <a:lnTo>
                    <a:pt x="7377" y="5473"/>
                  </a:lnTo>
                  <a:lnTo>
                    <a:pt x="7247" y="4937"/>
                  </a:lnTo>
                  <a:lnTo>
                    <a:pt x="7118" y="4401"/>
                  </a:lnTo>
                  <a:lnTo>
                    <a:pt x="6785" y="3292"/>
                  </a:lnTo>
                  <a:lnTo>
                    <a:pt x="6452" y="2182"/>
                  </a:lnTo>
                  <a:lnTo>
                    <a:pt x="6120" y="1073"/>
                  </a:lnTo>
                  <a:lnTo>
                    <a:pt x="5972" y="53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9"/>
            <p:cNvSpPr/>
            <p:nvPr/>
          </p:nvSpPr>
          <p:spPr>
            <a:xfrm>
              <a:off x="10020789" y="1999133"/>
              <a:ext cx="117091" cy="118482"/>
            </a:xfrm>
            <a:custGeom>
              <a:rect b="b" l="l" r="r" t="t"/>
              <a:pathLst>
                <a:path extrusionOk="0" h="3237" w="3199">
                  <a:moveTo>
                    <a:pt x="3088" y="1"/>
                  </a:moveTo>
                  <a:lnTo>
                    <a:pt x="3069" y="19"/>
                  </a:lnTo>
                  <a:lnTo>
                    <a:pt x="3051" y="38"/>
                  </a:lnTo>
                  <a:lnTo>
                    <a:pt x="2977" y="315"/>
                  </a:lnTo>
                  <a:lnTo>
                    <a:pt x="2866" y="592"/>
                  </a:lnTo>
                  <a:lnTo>
                    <a:pt x="2755" y="851"/>
                  </a:lnTo>
                  <a:lnTo>
                    <a:pt x="2626" y="1092"/>
                  </a:lnTo>
                  <a:lnTo>
                    <a:pt x="2496" y="1332"/>
                  </a:lnTo>
                  <a:lnTo>
                    <a:pt x="2330" y="1554"/>
                  </a:lnTo>
                  <a:lnTo>
                    <a:pt x="2145" y="1776"/>
                  </a:lnTo>
                  <a:lnTo>
                    <a:pt x="1960" y="1979"/>
                  </a:lnTo>
                  <a:lnTo>
                    <a:pt x="1775" y="2164"/>
                  </a:lnTo>
                  <a:lnTo>
                    <a:pt x="1553" y="2330"/>
                  </a:lnTo>
                  <a:lnTo>
                    <a:pt x="1331" y="2497"/>
                  </a:lnTo>
                  <a:lnTo>
                    <a:pt x="1091" y="2645"/>
                  </a:lnTo>
                  <a:lnTo>
                    <a:pt x="851" y="2774"/>
                  </a:lnTo>
                  <a:lnTo>
                    <a:pt x="592" y="2903"/>
                  </a:lnTo>
                  <a:lnTo>
                    <a:pt x="333" y="2996"/>
                  </a:lnTo>
                  <a:lnTo>
                    <a:pt x="56" y="3088"/>
                  </a:lnTo>
                  <a:lnTo>
                    <a:pt x="19" y="3107"/>
                  </a:lnTo>
                  <a:lnTo>
                    <a:pt x="0" y="3125"/>
                  </a:lnTo>
                  <a:lnTo>
                    <a:pt x="0" y="3181"/>
                  </a:lnTo>
                  <a:lnTo>
                    <a:pt x="37" y="3218"/>
                  </a:lnTo>
                  <a:lnTo>
                    <a:pt x="56" y="3236"/>
                  </a:lnTo>
                  <a:lnTo>
                    <a:pt x="93" y="3236"/>
                  </a:lnTo>
                  <a:lnTo>
                    <a:pt x="370" y="3144"/>
                  </a:lnTo>
                  <a:lnTo>
                    <a:pt x="647" y="3051"/>
                  </a:lnTo>
                  <a:lnTo>
                    <a:pt x="925" y="2922"/>
                  </a:lnTo>
                  <a:lnTo>
                    <a:pt x="1165" y="2792"/>
                  </a:lnTo>
                  <a:lnTo>
                    <a:pt x="1424" y="2626"/>
                  </a:lnTo>
                  <a:lnTo>
                    <a:pt x="1646" y="2460"/>
                  </a:lnTo>
                  <a:lnTo>
                    <a:pt x="1868" y="2275"/>
                  </a:lnTo>
                  <a:lnTo>
                    <a:pt x="2071" y="2090"/>
                  </a:lnTo>
                  <a:lnTo>
                    <a:pt x="2274" y="1868"/>
                  </a:lnTo>
                  <a:lnTo>
                    <a:pt x="2459" y="1646"/>
                  </a:lnTo>
                  <a:lnTo>
                    <a:pt x="2626" y="1424"/>
                  </a:lnTo>
                  <a:lnTo>
                    <a:pt x="2773" y="1166"/>
                  </a:lnTo>
                  <a:lnTo>
                    <a:pt x="2903" y="907"/>
                  </a:lnTo>
                  <a:lnTo>
                    <a:pt x="3014" y="648"/>
                  </a:lnTo>
                  <a:lnTo>
                    <a:pt x="3125" y="371"/>
                  </a:lnTo>
                  <a:lnTo>
                    <a:pt x="3199" y="93"/>
                  </a:lnTo>
                  <a:lnTo>
                    <a:pt x="3199" y="56"/>
                  </a:lnTo>
                  <a:lnTo>
                    <a:pt x="3199" y="19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9"/>
            <p:cNvSpPr/>
            <p:nvPr/>
          </p:nvSpPr>
          <p:spPr>
            <a:xfrm>
              <a:off x="9973425" y="2189286"/>
              <a:ext cx="180707" cy="8858"/>
            </a:xfrm>
            <a:custGeom>
              <a:rect b="b" l="l" r="r" t="t"/>
              <a:pathLst>
                <a:path extrusionOk="0" h="242" w="4937">
                  <a:moveTo>
                    <a:pt x="4862" y="1"/>
                  </a:moveTo>
                  <a:lnTo>
                    <a:pt x="3679" y="56"/>
                  </a:lnTo>
                  <a:lnTo>
                    <a:pt x="2478" y="93"/>
                  </a:lnTo>
                  <a:lnTo>
                    <a:pt x="1276" y="75"/>
                  </a:lnTo>
                  <a:lnTo>
                    <a:pt x="74" y="19"/>
                  </a:lnTo>
                  <a:lnTo>
                    <a:pt x="56" y="38"/>
                  </a:lnTo>
                  <a:lnTo>
                    <a:pt x="19" y="56"/>
                  </a:lnTo>
                  <a:lnTo>
                    <a:pt x="0" y="93"/>
                  </a:lnTo>
                  <a:lnTo>
                    <a:pt x="19" y="149"/>
                  </a:lnTo>
                  <a:lnTo>
                    <a:pt x="56" y="186"/>
                  </a:lnTo>
                  <a:lnTo>
                    <a:pt x="74" y="186"/>
                  </a:lnTo>
                  <a:lnTo>
                    <a:pt x="1276" y="241"/>
                  </a:lnTo>
                  <a:lnTo>
                    <a:pt x="2478" y="241"/>
                  </a:lnTo>
                  <a:lnTo>
                    <a:pt x="3679" y="223"/>
                  </a:lnTo>
                  <a:lnTo>
                    <a:pt x="4862" y="149"/>
                  </a:lnTo>
                  <a:lnTo>
                    <a:pt x="4899" y="149"/>
                  </a:lnTo>
                  <a:lnTo>
                    <a:pt x="4918" y="130"/>
                  </a:lnTo>
                  <a:lnTo>
                    <a:pt x="4936" y="75"/>
                  </a:lnTo>
                  <a:lnTo>
                    <a:pt x="4918" y="19"/>
                  </a:lnTo>
                  <a:lnTo>
                    <a:pt x="4899" y="1"/>
                  </a:lnTo>
                  <a:close/>
                </a:path>
              </a:pathLst>
            </a:custGeom>
            <a:solidFill>
              <a:srgbClr val="5484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9"/>
            <p:cNvSpPr/>
            <p:nvPr/>
          </p:nvSpPr>
          <p:spPr>
            <a:xfrm>
              <a:off x="10134478" y="1507188"/>
              <a:ext cx="90701" cy="203730"/>
            </a:xfrm>
            <a:custGeom>
              <a:rect b="b" l="l" r="r" t="t"/>
              <a:pathLst>
                <a:path extrusionOk="0" h="5566" w="2478">
                  <a:moveTo>
                    <a:pt x="1294" y="1"/>
                  </a:moveTo>
                  <a:lnTo>
                    <a:pt x="1128" y="56"/>
                  </a:lnTo>
                  <a:lnTo>
                    <a:pt x="961" y="149"/>
                  </a:lnTo>
                  <a:lnTo>
                    <a:pt x="740" y="278"/>
                  </a:lnTo>
                  <a:lnTo>
                    <a:pt x="629" y="352"/>
                  </a:lnTo>
                  <a:lnTo>
                    <a:pt x="518" y="463"/>
                  </a:lnTo>
                  <a:lnTo>
                    <a:pt x="407" y="574"/>
                  </a:lnTo>
                  <a:lnTo>
                    <a:pt x="314" y="703"/>
                  </a:lnTo>
                  <a:lnTo>
                    <a:pt x="222" y="851"/>
                  </a:lnTo>
                  <a:lnTo>
                    <a:pt x="130" y="1036"/>
                  </a:lnTo>
                  <a:lnTo>
                    <a:pt x="56" y="1221"/>
                  </a:lnTo>
                  <a:lnTo>
                    <a:pt x="0" y="1424"/>
                  </a:lnTo>
                  <a:lnTo>
                    <a:pt x="93" y="1905"/>
                  </a:lnTo>
                  <a:lnTo>
                    <a:pt x="204" y="2423"/>
                  </a:lnTo>
                  <a:lnTo>
                    <a:pt x="351" y="3014"/>
                  </a:lnTo>
                  <a:lnTo>
                    <a:pt x="518" y="3643"/>
                  </a:lnTo>
                  <a:lnTo>
                    <a:pt x="629" y="3939"/>
                  </a:lnTo>
                  <a:lnTo>
                    <a:pt x="721" y="4234"/>
                  </a:lnTo>
                  <a:lnTo>
                    <a:pt x="832" y="4512"/>
                  </a:lnTo>
                  <a:lnTo>
                    <a:pt x="943" y="4733"/>
                  </a:lnTo>
                  <a:lnTo>
                    <a:pt x="1072" y="4937"/>
                  </a:lnTo>
                  <a:lnTo>
                    <a:pt x="1183" y="5085"/>
                  </a:lnTo>
                  <a:lnTo>
                    <a:pt x="1313" y="5196"/>
                  </a:lnTo>
                  <a:lnTo>
                    <a:pt x="1442" y="5288"/>
                  </a:lnTo>
                  <a:lnTo>
                    <a:pt x="1553" y="5381"/>
                  </a:lnTo>
                  <a:lnTo>
                    <a:pt x="1664" y="5436"/>
                  </a:lnTo>
                  <a:lnTo>
                    <a:pt x="1886" y="5528"/>
                  </a:lnTo>
                  <a:lnTo>
                    <a:pt x="2071" y="5565"/>
                  </a:lnTo>
                  <a:lnTo>
                    <a:pt x="2366" y="5565"/>
                  </a:lnTo>
                  <a:lnTo>
                    <a:pt x="2477" y="5547"/>
                  </a:lnTo>
                  <a:lnTo>
                    <a:pt x="2256" y="4807"/>
                  </a:lnTo>
                  <a:lnTo>
                    <a:pt x="2052" y="4031"/>
                  </a:lnTo>
                  <a:lnTo>
                    <a:pt x="1830" y="3125"/>
                  </a:lnTo>
                  <a:lnTo>
                    <a:pt x="1590" y="2182"/>
                  </a:lnTo>
                  <a:lnTo>
                    <a:pt x="1405" y="1276"/>
                  </a:lnTo>
                  <a:lnTo>
                    <a:pt x="1350" y="870"/>
                  </a:lnTo>
                  <a:lnTo>
                    <a:pt x="1294" y="518"/>
                  </a:lnTo>
                  <a:lnTo>
                    <a:pt x="1276" y="223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9"/>
            <p:cNvSpPr/>
            <p:nvPr/>
          </p:nvSpPr>
          <p:spPr>
            <a:xfrm>
              <a:off x="10152047" y="1647964"/>
              <a:ext cx="50109" cy="583993"/>
            </a:xfrm>
            <a:custGeom>
              <a:rect b="b" l="l" r="r" t="t"/>
              <a:pathLst>
                <a:path extrusionOk="0" h="15955" w="1369">
                  <a:moveTo>
                    <a:pt x="186" y="0"/>
                  </a:moveTo>
                  <a:lnTo>
                    <a:pt x="149" y="56"/>
                  </a:lnTo>
                  <a:lnTo>
                    <a:pt x="149" y="74"/>
                  </a:lnTo>
                  <a:lnTo>
                    <a:pt x="149" y="111"/>
                  </a:lnTo>
                  <a:lnTo>
                    <a:pt x="371" y="444"/>
                  </a:lnTo>
                  <a:lnTo>
                    <a:pt x="537" y="795"/>
                  </a:lnTo>
                  <a:lnTo>
                    <a:pt x="703" y="1146"/>
                  </a:lnTo>
                  <a:lnTo>
                    <a:pt x="833" y="1516"/>
                  </a:lnTo>
                  <a:lnTo>
                    <a:pt x="944" y="1904"/>
                  </a:lnTo>
                  <a:lnTo>
                    <a:pt x="1036" y="2274"/>
                  </a:lnTo>
                  <a:lnTo>
                    <a:pt x="1110" y="2662"/>
                  </a:lnTo>
                  <a:lnTo>
                    <a:pt x="1166" y="3069"/>
                  </a:lnTo>
                  <a:lnTo>
                    <a:pt x="1184" y="3457"/>
                  </a:lnTo>
                  <a:lnTo>
                    <a:pt x="1202" y="3845"/>
                  </a:lnTo>
                  <a:lnTo>
                    <a:pt x="1202" y="4252"/>
                  </a:lnTo>
                  <a:lnTo>
                    <a:pt x="1184" y="4640"/>
                  </a:lnTo>
                  <a:lnTo>
                    <a:pt x="1147" y="5047"/>
                  </a:lnTo>
                  <a:lnTo>
                    <a:pt x="1092" y="5435"/>
                  </a:lnTo>
                  <a:lnTo>
                    <a:pt x="1018" y="5805"/>
                  </a:lnTo>
                  <a:lnTo>
                    <a:pt x="925" y="6193"/>
                  </a:lnTo>
                  <a:lnTo>
                    <a:pt x="759" y="6896"/>
                  </a:lnTo>
                  <a:lnTo>
                    <a:pt x="555" y="7580"/>
                  </a:lnTo>
                  <a:lnTo>
                    <a:pt x="389" y="8282"/>
                  </a:lnTo>
                  <a:lnTo>
                    <a:pt x="297" y="8634"/>
                  </a:lnTo>
                  <a:lnTo>
                    <a:pt x="241" y="8985"/>
                  </a:lnTo>
                  <a:lnTo>
                    <a:pt x="149" y="9669"/>
                  </a:lnTo>
                  <a:lnTo>
                    <a:pt x="75" y="10334"/>
                  </a:lnTo>
                  <a:lnTo>
                    <a:pt x="38" y="11000"/>
                  </a:lnTo>
                  <a:lnTo>
                    <a:pt x="19" y="11684"/>
                  </a:lnTo>
                  <a:lnTo>
                    <a:pt x="1" y="12756"/>
                  </a:lnTo>
                  <a:lnTo>
                    <a:pt x="19" y="13828"/>
                  </a:lnTo>
                  <a:lnTo>
                    <a:pt x="75" y="15954"/>
                  </a:lnTo>
                  <a:lnTo>
                    <a:pt x="241" y="15954"/>
                  </a:lnTo>
                  <a:lnTo>
                    <a:pt x="186" y="13422"/>
                  </a:lnTo>
                  <a:lnTo>
                    <a:pt x="167" y="12146"/>
                  </a:lnTo>
                  <a:lnTo>
                    <a:pt x="186" y="11499"/>
                  </a:lnTo>
                  <a:lnTo>
                    <a:pt x="204" y="10870"/>
                  </a:lnTo>
                  <a:lnTo>
                    <a:pt x="260" y="10131"/>
                  </a:lnTo>
                  <a:lnTo>
                    <a:pt x="352" y="9392"/>
                  </a:lnTo>
                  <a:lnTo>
                    <a:pt x="463" y="8652"/>
                  </a:lnTo>
                  <a:lnTo>
                    <a:pt x="555" y="8301"/>
                  </a:lnTo>
                  <a:lnTo>
                    <a:pt x="629" y="7931"/>
                  </a:lnTo>
                  <a:lnTo>
                    <a:pt x="999" y="6563"/>
                  </a:lnTo>
                  <a:lnTo>
                    <a:pt x="1166" y="5860"/>
                  </a:lnTo>
                  <a:lnTo>
                    <a:pt x="1239" y="5509"/>
                  </a:lnTo>
                  <a:lnTo>
                    <a:pt x="1295" y="5158"/>
                  </a:lnTo>
                  <a:lnTo>
                    <a:pt x="1332" y="4825"/>
                  </a:lnTo>
                  <a:lnTo>
                    <a:pt x="1350" y="4511"/>
                  </a:lnTo>
                  <a:lnTo>
                    <a:pt x="1369" y="4178"/>
                  </a:lnTo>
                  <a:lnTo>
                    <a:pt x="1369" y="3827"/>
                  </a:lnTo>
                  <a:lnTo>
                    <a:pt x="1350" y="3494"/>
                  </a:lnTo>
                  <a:lnTo>
                    <a:pt x="1332" y="3161"/>
                  </a:lnTo>
                  <a:lnTo>
                    <a:pt x="1295" y="2829"/>
                  </a:lnTo>
                  <a:lnTo>
                    <a:pt x="1239" y="2496"/>
                  </a:lnTo>
                  <a:lnTo>
                    <a:pt x="1184" y="2163"/>
                  </a:lnTo>
                  <a:lnTo>
                    <a:pt x="1092" y="1849"/>
                  </a:lnTo>
                  <a:lnTo>
                    <a:pt x="999" y="1535"/>
                  </a:lnTo>
                  <a:lnTo>
                    <a:pt x="888" y="1220"/>
                  </a:lnTo>
                  <a:lnTo>
                    <a:pt x="777" y="906"/>
                  </a:lnTo>
                  <a:lnTo>
                    <a:pt x="629" y="610"/>
                  </a:lnTo>
                  <a:lnTo>
                    <a:pt x="463" y="314"/>
                  </a:lnTo>
                  <a:lnTo>
                    <a:pt x="297" y="37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9"/>
            <p:cNvSpPr/>
            <p:nvPr/>
          </p:nvSpPr>
          <p:spPr>
            <a:xfrm>
              <a:off x="10287405" y="1580285"/>
              <a:ext cx="251057" cy="652330"/>
            </a:xfrm>
            <a:custGeom>
              <a:rect b="b" l="l" r="r" t="t"/>
              <a:pathLst>
                <a:path extrusionOk="0" h="17822" w="6859">
                  <a:moveTo>
                    <a:pt x="0" y="0"/>
                  </a:moveTo>
                  <a:lnTo>
                    <a:pt x="74" y="93"/>
                  </a:lnTo>
                  <a:lnTo>
                    <a:pt x="241" y="370"/>
                  </a:lnTo>
                  <a:lnTo>
                    <a:pt x="499" y="814"/>
                  </a:lnTo>
                  <a:lnTo>
                    <a:pt x="647" y="1091"/>
                  </a:lnTo>
                  <a:lnTo>
                    <a:pt x="795" y="1405"/>
                  </a:lnTo>
                  <a:lnTo>
                    <a:pt x="962" y="1757"/>
                  </a:lnTo>
                  <a:lnTo>
                    <a:pt x="1109" y="2145"/>
                  </a:lnTo>
                  <a:lnTo>
                    <a:pt x="1257" y="2570"/>
                  </a:lnTo>
                  <a:lnTo>
                    <a:pt x="1387" y="3014"/>
                  </a:lnTo>
                  <a:lnTo>
                    <a:pt x="1498" y="3494"/>
                  </a:lnTo>
                  <a:lnTo>
                    <a:pt x="1609" y="3994"/>
                  </a:lnTo>
                  <a:lnTo>
                    <a:pt x="1683" y="4530"/>
                  </a:lnTo>
                  <a:lnTo>
                    <a:pt x="1738" y="5084"/>
                  </a:lnTo>
                  <a:lnTo>
                    <a:pt x="1756" y="5657"/>
                  </a:lnTo>
                  <a:lnTo>
                    <a:pt x="1738" y="6212"/>
                  </a:lnTo>
                  <a:lnTo>
                    <a:pt x="1701" y="6785"/>
                  </a:lnTo>
                  <a:lnTo>
                    <a:pt x="1664" y="7340"/>
                  </a:lnTo>
                  <a:lnTo>
                    <a:pt x="1535" y="8449"/>
                  </a:lnTo>
                  <a:lnTo>
                    <a:pt x="1387" y="9558"/>
                  </a:lnTo>
                  <a:lnTo>
                    <a:pt x="1350" y="10094"/>
                  </a:lnTo>
                  <a:lnTo>
                    <a:pt x="1313" y="10630"/>
                  </a:lnTo>
                  <a:lnTo>
                    <a:pt x="1294" y="11148"/>
                  </a:lnTo>
                  <a:lnTo>
                    <a:pt x="1313" y="11666"/>
                  </a:lnTo>
                  <a:lnTo>
                    <a:pt x="1368" y="12183"/>
                  </a:lnTo>
                  <a:lnTo>
                    <a:pt x="1405" y="12424"/>
                  </a:lnTo>
                  <a:lnTo>
                    <a:pt x="1442" y="12664"/>
                  </a:lnTo>
                  <a:lnTo>
                    <a:pt x="1516" y="12923"/>
                  </a:lnTo>
                  <a:lnTo>
                    <a:pt x="1590" y="13163"/>
                  </a:lnTo>
                  <a:lnTo>
                    <a:pt x="1664" y="13403"/>
                  </a:lnTo>
                  <a:lnTo>
                    <a:pt x="1775" y="13625"/>
                  </a:lnTo>
                  <a:lnTo>
                    <a:pt x="1941" y="13995"/>
                  </a:lnTo>
                  <a:lnTo>
                    <a:pt x="2108" y="14328"/>
                  </a:lnTo>
                  <a:lnTo>
                    <a:pt x="2477" y="14956"/>
                  </a:lnTo>
                  <a:lnTo>
                    <a:pt x="2829" y="15511"/>
                  </a:lnTo>
                  <a:lnTo>
                    <a:pt x="3180" y="16029"/>
                  </a:lnTo>
                  <a:lnTo>
                    <a:pt x="3845" y="16971"/>
                  </a:lnTo>
                  <a:lnTo>
                    <a:pt x="4141" y="17397"/>
                  </a:lnTo>
                  <a:lnTo>
                    <a:pt x="4400" y="17822"/>
                  </a:lnTo>
                  <a:lnTo>
                    <a:pt x="6859" y="17822"/>
                  </a:lnTo>
                  <a:lnTo>
                    <a:pt x="6545" y="17230"/>
                  </a:lnTo>
                  <a:lnTo>
                    <a:pt x="5768" y="15788"/>
                  </a:lnTo>
                  <a:lnTo>
                    <a:pt x="5103" y="14457"/>
                  </a:lnTo>
                  <a:lnTo>
                    <a:pt x="4825" y="13866"/>
                  </a:lnTo>
                  <a:lnTo>
                    <a:pt x="4585" y="13348"/>
                  </a:lnTo>
                  <a:lnTo>
                    <a:pt x="4382" y="12886"/>
                  </a:lnTo>
                  <a:lnTo>
                    <a:pt x="4252" y="12498"/>
                  </a:lnTo>
                  <a:lnTo>
                    <a:pt x="4160" y="12128"/>
                  </a:lnTo>
                  <a:lnTo>
                    <a:pt x="4104" y="11777"/>
                  </a:lnTo>
                  <a:lnTo>
                    <a:pt x="4086" y="11462"/>
                  </a:lnTo>
                  <a:lnTo>
                    <a:pt x="4123" y="11148"/>
                  </a:lnTo>
                  <a:lnTo>
                    <a:pt x="4178" y="10871"/>
                  </a:lnTo>
                  <a:lnTo>
                    <a:pt x="4271" y="10593"/>
                  </a:lnTo>
                  <a:lnTo>
                    <a:pt x="4382" y="10335"/>
                  </a:lnTo>
                  <a:lnTo>
                    <a:pt x="4493" y="10094"/>
                  </a:lnTo>
                  <a:lnTo>
                    <a:pt x="4751" y="9614"/>
                  </a:lnTo>
                  <a:lnTo>
                    <a:pt x="5010" y="9151"/>
                  </a:lnTo>
                  <a:lnTo>
                    <a:pt x="5103" y="8911"/>
                  </a:lnTo>
                  <a:lnTo>
                    <a:pt x="5177" y="8671"/>
                  </a:lnTo>
                  <a:lnTo>
                    <a:pt x="5232" y="8430"/>
                  </a:lnTo>
                  <a:lnTo>
                    <a:pt x="5269" y="8172"/>
                  </a:lnTo>
                  <a:lnTo>
                    <a:pt x="5250" y="7913"/>
                  </a:lnTo>
                  <a:lnTo>
                    <a:pt x="5214" y="7654"/>
                  </a:lnTo>
                  <a:lnTo>
                    <a:pt x="5158" y="7395"/>
                  </a:lnTo>
                  <a:lnTo>
                    <a:pt x="5084" y="7136"/>
                  </a:lnTo>
                  <a:lnTo>
                    <a:pt x="4918" y="6619"/>
                  </a:lnTo>
                  <a:lnTo>
                    <a:pt x="4733" y="6083"/>
                  </a:lnTo>
                  <a:lnTo>
                    <a:pt x="4548" y="5528"/>
                  </a:lnTo>
                  <a:lnTo>
                    <a:pt x="4474" y="5251"/>
                  </a:lnTo>
                  <a:lnTo>
                    <a:pt x="4419" y="4973"/>
                  </a:lnTo>
                  <a:lnTo>
                    <a:pt x="4400" y="4678"/>
                  </a:lnTo>
                  <a:lnTo>
                    <a:pt x="4382" y="4400"/>
                  </a:lnTo>
                  <a:lnTo>
                    <a:pt x="4400" y="4105"/>
                  </a:lnTo>
                  <a:lnTo>
                    <a:pt x="4456" y="3809"/>
                  </a:lnTo>
                  <a:lnTo>
                    <a:pt x="4474" y="3642"/>
                  </a:lnTo>
                  <a:lnTo>
                    <a:pt x="4474" y="3494"/>
                  </a:lnTo>
                  <a:lnTo>
                    <a:pt x="4437" y="3328"/>
                  </a:lnTo>
                  <a:lnTo>
                    <a:pt x="4382" y="3180"/>
                  </a:lnTo>
                  <a:lnTo>
                    <a:pt x="4289" y="3014"/>
                  </a:lnTo>
                  <a:lnTo>
                    <a:pt x="4178" y="2847"/>
                  </a:lnTo>
                  <a:lnTo>
                    <a:pt x="4067" y="2681"/>
                  </a:lnTo>
                  <a:lnTo>
                    <a:pt x="3919" y="2533"/>
                  </a:lnTo>
                  <a:lnTo>
                    <a:pt x="3587" y="2200"/>
                  </a:lnTo>
                  <a:lnTo>
                    <a:pt x="3217" y="1886"/>
                  </a:lnTo>
                  <a:lnTo>
                    <a:pt x="2810" y="1590"/>
                  </a:lnTo>
                  <a:lnTo>
                    <a:pt x="2367" y="1295"/>
                  </a:lnTo>
                  <a:lnTo>
                    <a:pt x="1941" y="1017"/>
                  </a:lnTo>
                  <a:lnTo>
                    <a:pt x="1516" y="777"/>
                  </a:lnTo>
                  <a:lnTo>
                    <a:pt x="758" y="370"/>
                  </a:lnTo>
                  <a:lnTo>
                    <a:pt x="204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9"/>
            <p:cNvSpPr/>
            <p:nvPr/>
          </p:nvSpPr>
          <p:spPr>
            <a:xfrm>
              <a:off x="10351680" y="1540351"/>
              <a:ext cx="519719" cy="355300"/>
            </a:xfrm>
            <a:custGeom>
              <a:rect b="b" l="l" r="r" t="t"/>
              <a:pathLst>
                <a:path extrusionOk="0" h="9707" w="14199">
                  <a:moveTo>
                    <a:pt x="13034" y="1"/>
                  </a:moveTo>
                  <a:lnTo>
                    <a:pt x="12793" y="19"/>
                  </a:lnTo>
                  <a:lnTo>
                    <a:pt x="12516" y="75"/>
                  </a:lnTo>
                  <a:lnTo>
                    <a:pt x="12239" y="167"/>
                  </a:lnTo>
                  <a:lnTo>
                    <a:pt x="12109" y="223"/>
                  </a:lnTo>
                  <a:lnTo>
                    <a:pt x="11961" y="315"/>
                  </a:lnTo>
                  <a:lnTo>
                    <a:pt x="11832" y="407"/>
                  </a:lnTo>
                  <a:lnTo>
                    <a:pt x="11684" y="537"/>
                  </a:lnTo>
                  <a:lnTo>
                    <a:pt x="11388" y="870"/>
                  </a:lnTo>
                  <a:lnTo>
                    <a:pt x="11074" y="1258"/>
                  </a:lnTo>
                  <a:lnTo>
                    <a:pt x="10760" y="1683"/>
                  </a:lnTo>
                  <a:lnTo>
                    <a:pt x="10446" y="2164"/>
                  </a:lnTo>
                  <a:lnTo>
                    <a:pt x="9799" y="3162"/>
                  </a:lnTo>
                  <a:lnTo>
                    <a:pt x="9170" y="4123"/>
                  </a:lnTo>
                  <a:lnTo>
                    <a:pt x="8874" y="4548"/>
                  </a:lnTo>
                  <a:lnTo>
                    <a:pt x="8578" y="4937"/>
                  </a:lnTo>
                  <a:lnTo>
                    <a:pt x="8320" y="5233"/>
                  </a:lnTo>
                  <a:lnTo>
                    <a:pt x="8190" y="5362"/>
                  </a:lnTo>
                  <a:lnTo>
                    <a:pt x="8079" y="5454"/>
                  </a:lnTo>
                  <a:lnTo>
                    <a:pt x="7950" y="5528"/>
                  </a:lnTo>
                  <a:lnTo>
                    <a:pt x="7857" y="5584"/>
                  </a:lnTo>
                  <a:lnTo>
                    <a:pt x="7746" y="5602"/>
                  </a:lnTo>
                  <a:lnTo>
                    <a:pt x="7654" y="5602"/>
                  </a:lnTo>
                  <a:lnTo>
                    <a:pt x="6859" y="5325"/>
                  </a:lnTo>
                  <a:lnTo>
                    <a:pt x="6064" y="5029"/>
                  </a:lnTo>
                  <a:lnTo>
                    <a:pt x="5269" y="4715"/>
                  </a:lnTo>
                  <a:lnTo>
                    <a:pt x="4474" y="4364"/>
                  </a:lnTo>
                  <a:lnTo>
                    <a:pt x="2921" y="3643"/>
                  </a:lnTo>
                  <a:lnTo>
                    <a:pt x="1405" y="2940"/>
                  </a:lnTo>
                  <a:lnTo>
                    <a:pt x="1276" y="2885"/>
                  </a:lnTo>
                  <a:lnTo>
                    <a:pt x="1147" y="2866"/>
                  </a:lnTo>
                  <a:lnTo>
                    <a:pt x="1017" y="2885"/>
                  </a:lnTo>
                  <a:lnTo>
                    <a:pt x="906" y="2922"/>
                  </a:lnTo>
                  <a:lnTo>
                    <a:pt x="795" y="2996"/>
                  </a:lnTo>
                  <a:lnTo>
                    <a:pt x="703" y="3070"/>
                  </a:lnTo>
                  <a:lnTo>
                    <a:pt x="611" y="3180"/>
                  </a:lnTo>
                  <a:lnTo>
                    <a:pt x="518" y="3310"/>
                  </a:lnTo>
                  <a:lnTo>
                    <a:pt x="444" y="3439"/>
                  </a:lnTo>
                  <a:lnTo>
                    <a:pt x="370" y="3606"/>
                  </a:lnTo>
                  <a:lnTo>
                    <a:pt x="222" y="3957"/>
                  </a:lnTo>
                  <a:lnTo>
                    <a:pt x="130" y="4364"/>
                  </a:lnTo>
                  <a:lnTo>
                    <a:pt x="56" y="4807"/>
                  </a:lnTo>
                  <a:lnTo>
                    <a:pt x="0" y="5251"/>
                  </a:lnTo>
                  <a:lnTo>
                    <a:pt x="0" y="5695"/>
                  </a:lnTo>
                  <a:lnTo>
                    <a:pt x="19" y="6138"/>
                  </a:lnTo>
                  <a:lnTo>
                    <a:pt x="56" y="6564"/>
                  </a:lnTo>
                  <a:lnTo>
                    <a:pt x="148" y="6952"/>
                  </a:lnTo>
                  <a:lnTo>
                    <a:pt x="204" y="7118"/>
                  </a:lnTo>
                  <a:lnTo>
                    <a:pt x="259" y="7285"/>
                  </a:lnTo>
                  <a:lnTo>
                    <a:pt x="333" y="7432"/>
                  </a:lnTo>
                  <a:lnTo>
                    <a:pt x="407" y="7543"/>
                  </a:lnTo>
                  <a:lnTo>
                    <a:pt x="500" y="7654"/>
                  </a:lnTo>
                  <a:lnTo>
                    <a:pt x="611" y="7747"/>
                  </a:lnTo>
                  <a:lnTo>
                    <a:pt x="832" y="7858"/>
                  </a:lnTo>
                  <a:lnTo>
                    <a:pt x="1424" y="8135"/>
                  </a:lnTo>
                  <a:lnTo>
                    <a:pt x="1849" y="8320"/>
                  </a:lnTo>
                  <a:lnTo>
                    <a:pt x="2348" y="8523"/>
                  </a:lnTo>
                  <a:lnTo>
                    <a:pt x="2903" y="8745"/>
                  </a:lnTo>
                  <a:lnTo>
                    <a:pt x="3494" y="8948"/>
                  </a:lnTo>
                  <a:lnTo>
                    <a:pt x="4142" y="9152"/>
                  </a:lnTo>
                  <a:lnTo>
                    <a:pt x="4826" y="9337"/>
                  </a:lnTo>
                  <a:lnTo>
                    <a:pt x="5528" y="9485"/>
                  </a:lnTo>
                  <a:lnTo>
                    <a:pt x="6231" y="9614"/>
                  </a:lnTo>
                  <a:lnTo>
                    <a:pt x="6600" y="9651"/>
                  </a:lnTo>
                  <a:lnTo>
                    <a:pt x="6952" y="9688"/>
                  </a:lnTo>
                  <a:lnTo>
                    <a:pt x="7303" y="9706"/>
                  </a:lnTo>
                  <a:lnTo>
                    <a:pt x="7673" y="9706"/>
                  </a:lnTo>
                  <a:lnTo>
                    <a:pt x="8024" y="9688"/>
                  </a:lnTo>
                  <a:lnTo>
                    <a:pt x="8375" y="9669"/>
                  </a:lnTo>
                  <a:lnTo>
                    <a:pt x="8708" y="9614"/>
                  </a:lnTo>
                  <a:lnTo>
                    <a:pt x="9041" y="9558"/>
                  </a:lnTo>
                  <a:lnTo>
                    <a:pt x="9429" y="9466"/>
                  </a:lnTo>
                  <a:lnTo>
                    <a:pt x="9688" y="9392"/>
                  </a:lnTo>
                  <a:lnTo>
                    <a:pt x="9965" y="9281"/>
                  </a:lnTo>
                  <a:lnTo>
                    <a:pt x="10279" y="9115"/>
                  </a:lnTo>
                  <a:lnTo>
                    <a:pt x="10612" y="8893"/>
                  </a:lnTo>
                  <a:lnTo>
                    <a:pt x="10778" y="8764"/>
                  </a:lnTo>
                  <a:lnTo>
                    <a:pt x="10963" y="8616"/>
                  </a:lnTo>
                  <a:lnTo>
                    <a:pt x="11148" y="8449"/>
                  </a:lnTo>
                  <a:lnTo>
                    <a:pt x="11333" y="8264"/>
                  </a:lnTo>
                  <a:lnTo>
                    <a:pt x="11518" y="8061"/>
                  </a:lnTo>
                  <a:lnTo>
                    <a:pt x="11703" y="7821"/>
                  </a:lnTo>
                  <a:lnTo>
                    <a:pt x="11888" y="7562"/>
                  </a:lnTo>
                  <a:lnTo>
                    <a:pt x="12072" y="7285"/>
                  </a:lnTo>
                  <a:lnTo>
                    <a:pt x="12257" y="6989"/>
                  </a:lnTo>
                  <a:lnTo>
                    <a:pt x="12442" y="6656"/>
                  </a:lnTo>
                  <a:lnTo>
                    <a:pt x="12627" y="6286"/>
                  </a:lnTo>
                  <a:lnTo>
                    <a:pt x="12812" y="5898"/>
                  </a:lnTo>
                  <a:lnTo>
                    <a:pt x="12997" y="5473"/>
                  </a:lnTo>
                  <a:lnTo>
                    <a:pt x="13182" y="5011"/>
                  </a:lnTo>
                  <a:lnTo>
                    <a:pt x="13348" y="4530"/>
                  </a:lnTo>
                  <a:lnTo>
                    <a:pt x="13514" y="3994"/>
                  </a:lnTo>
                  <a:lnTo>
                    <a:pt x="13681" y="3439"/>
                  </a:lnTo>
                  <a:lnTo>
                    <a:pt x="13847" y="2848"/>
                  </a:lnTo>
                  <a:lnTo>
                    <a:pt x="13995" y="2201"/>
                  </a:lnTo>
                  <a:lnTo>
                    <a:pt x="14143" y="1535"/>
                  </a:lnTo>
                  <a:lnTo>
                    <a:pt x="14180" y="1332"/>
                  </a:lnTo>
                  <a:lnTo>
                    <a:pt x="14198" y="1147"/>
                  </a:lnTo>
                  <a:lnTo>
                    <a:pt x="14198" y="962"/>
                  </a:lnTo>
                  <a:lnTo>
                    <a:pt x="14180" y="796"/>
                  </a:lnTo>
                  <a:lnTo>
                    <a:pt x="14124" y="629"/>
                  </a:lnTo>
                  <a:lnTo>
                    <a:pt x="14069" y="481"/>
                  </a:lnTo>
                  <a:lnTo>
                    <a:pt x="13977" y="352"/>
                  </a:lnTo>
                  <a:lnTo>
                    <a:pt x="13884" y="241"/>
                  </a:lnTo>
                  <a:lnTo>
                    <a:pt x="13755" y="149"/>
                  </a:lnTo>
                  <a:lnTo>
                    <a:pt x="13607" y="75"/>
                  </a:lnTo>
                  <a:lnTo>
                    <a:pt x="13440" y="38"/>
                  </a:lnTo>
                  <a:lnTo>
                    <a:pt x="13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9"/>
            <p:cNvSpPr/>
            <p:nvPr/>
          </p:nvSpPr>
          <p:spPr>
            <a:xfrm>
              <a:off x="10685280" y="1818461"/>
              <a:ext cx="96118" cy="71082"/>
            </a:xfrm>
            <a:custGeom>
              <a:rect b="b" l="l" r="r" t="t"/>
              <a:pathLst>
                <a:path extrusionOk="0" h="1942" w="2626">
                  <a:moveTo>
                    <a:pt x="2330" y="1"/>
                  </a:moveTo>
                  <a:lnTo>
                    <a:pt x="2108" y="38"/>
                  </a:lnTo>
                  <a:lnTo>
                    <a:pt x="1905" y="75"/>
                  </a:lnTo>
                  <a:lnTo>
                    <a:pt x="1701" y="149"/>
                  </a:lnTo>
                  <a:lnTo>
                    <a:pt x="1516" y="223"/>
                  </a:lnTo>
                  <a:lnTo>
                    <a:pt x="1332" y="315"/>
                  </a:lnTo>
                  <a:lnTo>
                    <a:pt x="1147" y="408"/>
                  </a:lnTo>
                  <a:lnTo>
                    <a:pt x="980" y="518"/>
                  </a:lnTo>
                  <a:lnTo>
                    <a:pt x="814" y="648"/>
                  </a:lnTo>
                  <a:lnTo>
                    <a:pt x="666" y="796"/>
                  </a:lnTo>
                  <a:lnTo>
                    <a:pt x="518" y="944"/>
                  </a:lnTo>
                  <a:lnTo>
                    <a:pt x="389" y="1110"/>
                  </a:lnTo>
                  <a:lnTo>
                    <a:pt x="278" y="1276"/>
                  </a:lnTo>
                  <a:lnTo>
                    <a:pt x="167" y="1461"/>
                  </a:lnTo>
                  <a:lnTo>
                    <a:pt x="74" y="1646"/>
                  </a:lnTo>
                  <a:lnTo>
                    <a:pt x="1" y="1850"/>
                  </a:lnTo>
                  <a:lnTo>
                    <a:pt x="1" y="1887"/>
                  </a:lnTo>
                  <a:lnTo>
                    <a:pt x="1" y="1923"/>
                  </a:lnTo>
                  <a:lnTo>
                    <a:pt x="56" y="1942"/>
                  </a:lnTo>
                  <a:lnTo>
                    <a:pt x="111" y="1942"/>
                  </a:lnTo>
                  <a:lnTo>
                    <a:pt x="130" y="1923"/>
                  </a:lnTo>
                  <a:lnTo>
                    <a:pt x="148" y="1905"/>
                  </a:lnTo>
                  <a:lnTo>
                    <a:pt x="222" y="1702"/>
                  </a:lnTo>
                  <a:lnTo>
                    <a:pt x="315" y="1535"/>
                  </a:lnTo>
                  <a:lnTo>
                    <a:pt x="407" y="1350"/>
                  </a:lnTo>
                  <a:lnTo>
                    <a:pt x="518" y="1202"/>
                  </a:lnTo>
                  <a:lnTo>
                    <a:pt x="648" y="1036"/>
                  </a:lnTo>
                  <a:lnTo>
                    <a:pt x="777" y="907"/>
                  </a:lnTo>
                  <a:lnTo>
                    <a:pt x="925" y="777"/>
                  </a:lnTo>
                  <a:lnTo>
                    <a:pt x="1073" y="648"/>
                  </a:lnTo>
                  <a:lnTo>
                    <a:pt x="1239" y="537"/>
                  </a:lnTo>
                  <a:lnTo>
                    <a:pt x="1406" y="445"/>
                  </a:lnTo>
                  <a:lnTo>
                    <a:pt x="1572" y="371"/>
                  </a:lnTo>
                  <a:lnTo>
                    <a:pt x="1757" y="297"/>
                  </a:lnTo>
                  <a:lnTo>
                    <a:pt x="1942" y="241"/>
                  </a:lnTo>
                  <a:lnTo>
                    <a:pt x="2145" y="186"/>
                  </a:lnTo>
                  <a:lnTo>
                    <a:pt x="2348" y="167"/>
                  </a:lnTo>
                  <a:lnTo>
                    <a:pt x="2552" y="149"/>
                  </a:lnTo>
                  <a:lnTo>
                    <a:pt x="2570" y="149"/>
                  </a:lnTo>
                  <a:lnTo>
                    <a:pt x="2607" y="130"/>
                  </a:lnTo>
                  <a:lnTo>
                    <a:pt x="2626" y="75"/>
                  </a:lnTo>
                  <a:lnTo>
                    <a:pt x="2607" y="19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9"/>
            <p:cNvSpPr/>
            <p:nvPr/>
          </p:nvSpPr>
          <p:spPr>
            <a:xfrm>
              <a:off x="10824664" y="1603271"/>
              <a:ext cx="18997" cy="18997"/>
            </a:xfrm>
            <a:custGeom>
              <a:rect b="b" l="l" r="r" t="t"/>
              <a:pathLst>
                <a:path extrusionOk="0" h="519" w="519">
                  <a:moveTo>
                    <a:pt x="260" y="1"/>
                  </a:moveTo>
                  <a:lnTo>
                    <a:pt x="167" y="19"/>
                  </a:lnTo>
                  <a:lnTo>
                    <a:pt x="75" y="75"/>
                  </a:lnTo>
                  <a:lnTo>
                    <a:pt x="19" y="149"/>
                  </a:lnTo>
                  <a:lnTo>
                    <a:pt x="1" y="260"/>
                  </a:lnTo>
                  <a:lnTo>
                    <a:pt x="19" y="352"/>
                  </a:lnTo>
                  <a:lnTo>
                    <a:pt x="75" y="445"/>
                  </a:lnTo>
                  <a:lnTo>
                    <a:pt x="167" y="500"/>
                  </a:lnTo>
                  <a:lnTo>
                    <a:pt x="260" y="519"/>
                  </a:lnTo>
                  <a:lnTo>
                    <a:pt x="371" y="500"/>
                  </a:lnTo>
                  <a:lnTo>
                    <a:pt x="445" y="445"/>
                  </a:lnTo>
                  <a:lnTo>
                    <a:pt x="500" y="352"/>
                  </a:lnTo>
                  <a:lnTo>
                    <a:pt x="518" y="260"/>
                  </a:lnTo>
                  <a:lnTo>
                    <a:pt x="500" y="149"/>
                  </a:lnTo>
                  <a:lnTo>
                    <a:pt x="445" y="75"/>
                  </a:lnTo>
                  <a:lnTo>
                    <a:pt x="371" y="19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9"/>
            <p:cNvSpPr/>
            <p:nvPr/>
          </p:nvSpPr>
          <p:spPr>
            <a:xfrm>
              <a:off x="10767161" y="1572854"/>
              <a:ext cx="94764" cy="67019"/>
            </a:xfrm>
            <a:custGeom>
              <a:rect b="b" l="l" r="r" t="t"/>
              <a:pathLst>
                <a:path extrusionOk="0" h="1831" w="2589">
                  <a:moveTo>
                    <a:pt x="74" y="0"/>
                  </a:moveTo>
                  <a:lnTo>
                    <a:pt x="19" y="37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56" y="314"/>
                  </a:lnTo>
                  <a:lnTo>
                    <a:pt x="130" y="518"/>
                  </a:lnTo>
                  <a:lnTo>
                    <a:pt x="222" y="721"/>
                  </a:lnTo>
                  <a:lnTo>
                    <a:pt x="333" y="887"/>
                  </a:lnTo>
                  <a:lnTo>
                    <a:pt x="463" y="1054"/>
                  </a:lnTo>
                  <a:lnTo>
                    <a:pt x="592" y="1220"/>
                  </a:lnTo>
                  <a:lnTo>
                    <a:pt x="758" y="1350"/>
                  </a:lnTo>
                  <a:lnTo>
                    <a:pt x="925" y="1479"/>
                  </a:lnTo>
                  <a:lnTo>
                    <a:pt x="1091" y="1571"/>
                  </a:lnTo>
                  <a:lnTo>
                    <a:pt x="1276" y="1664"/>
                  </a:lnTo>
                  <a:lnTo>
                    <a:pt x="1479" y="1738"/>
                  </a:lnTo>
                  <a:lnTo>
                    <a:pt x="1683" y="1793"/>
                  </a:lnTo>
                  <a:lnTo>
                    <a:pt x="1886" y="1812"/>
                  </a:lnTo>
                  <a:lnTo>
                    <a:pt x="2108" y="1830"/>
                  </a:lnTo>
                  <a:lnTo>
                    <a:pt x="2330" y="1812"/>
                  </a:lnTo>
                  <a:lnTo>
                    <a:pt x="2533" y="1793"/>
                  </a:lnTo>
                  <a:lnTo>
                    <a:pt x="2570" y="1775"/>
                  </a:lnTo>
                  <a:lnTo>
                    <a:pt x="2589" y="1756"/>
                  </a:lnTo>
                  <a:lnTo>
                    <a:pt x="2589" y="1701"/>
                  </a:lnTo>
                  <a:lnTo>
                    <a:pt x="2552" y="1645"/>
                  </a:lnTo>
                  <a:lnTo>
                    <a:pt x="2533" y="1627"/>
                  </a:lnTo>
                  <a:lnTo>
                    <a:pt x="2496" y="1627"/>
                  </a:lnTo>
                  <a:lnTo>
                    <a:pt x="2293" y="1664"/>
                  </a:lnTo>
                  <a:lnTo>
                    <a:pt x="1886" y="1664"/>
                  </a:lnTo>
                  <a:lnTo>
                    <a:pt x="1701" y="1627"/>
                  </a:lnTo>
                  <a:lnTo>
                    <a:pt x="1516" y="1590"/>
                  </a:lnTo>
                  <a:lnTo>
                    <a:pt x="1331" y="1516"/>
                  </a:lnTo>
                  <a:lnTo>
                    <a:pt x="1165" y="1424"/>
                  </a:lnTo>
                  <a:lnTo>
                    <a:pt x="999" y="1331"/>
                  </a:lnTo>
                  <a:lnTo>
                    <a:pt x="851" y="1220"/>
                  </a:lnTo>
                  <a:lnTo>
                    <a:pt x="703" y="1091"/>
                  </a:lnTo>
                  <a:lnTo>
                    <a:pt x="574" y="943"/>
                  </a:lnTo>
                  <a:lnTo>
                    <a:pt x="463" y="795"/>
                  </a:lnTo>
                  <a:lnTo>
                    <a:pt x="370" y="629"/>
                  </a:lnTo>
                  <a:lnTo>
                    <a:pt x="278" y="444"/>
                  </a:lnTo>
                  <a:lnTo>
                    <a:pt x="204" y="259"/>
                  </a:lnTo>
                  <a:lnTo>
                    <a:pt x="167" y="56"/>
                  </a:lnTo>
                  <a:lnTo>
                    <a:pt x="148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9"/>
            <p:cNvSpPr/>
            <p:nvPr/>
          </p:nvSpPr>
          <p:spPr>
            <a:xfrm>
              <a:off x="10780008" y="1564033"/>
              <a:ext cx="31844" cy="41324"/>
            </a:xfrm>
            <a:custGeom>
              <a:rect b="b" l="l" r="r" t="t"/>
              <a:pathLst>
                <a:path extrusionOk="0" h="1129" w="870">
                  <a:moveTo>
                    <a:pt x="796" y="1"/>
                  </a:moveTo>
                  <a:lnTo>
                    <a:pt x="777" y="19"/>
                  </a:lnTo>
                  <a:lnTo>
                    <a:pt x="740" y="38"/>
                  </a:lnTo>
                  <a:lnTo>
                    <a:pt x="500" y="241"/>
                  </a:lnTo>
                  <a:lnTo>
                    <a:pt x="315" y="500"/>
                  </a:lnTo>
                  <a:lnTo>
                    <a:pt x="130" y="759"/>
                  </a:lnTo>
                  <a:lnTo>
                    <a:pt x="1" y="1036"/>
                  </a:lnTo>
                  <a:lnTo>
                    <a:pt x="1" y="1073"/>
                  </a:lnTo>
                  <a:lnTo>
                    <a:pt x="1" y="1110"/>
                  </a:lnTo>
                  <a:lnTo>
                    <a:pt x="38" y="1128"/>
                  </a:lnTo>
                  <a:lnTo>
                    <a:pt x="112" y="1128"/>
                  </a:lnTo>
                  <a:lnTo>
                    <a:pt x="130" y="1110"/>
                  </a:lnTo>
                  <a:lnTo>
                    <a:pt x="149" y="1091"/>
                  </a:lnTo>
                  <a:lnTo>
                    <a:pt x="278" y="814"/>
                  </a:lnTo>
                  <a:lnTo>
                    <a:pt x="444" y="574"/>
                  </a:lnTo>
                  <a:lnTo>
                    <a:pt x="629" y="352"/>
                  </a:lnTo>
                  <a:lnTo>
                    <a:pt x="851" y="149"/>
                  </a:lnTo>
                  <a:lnTo>
                    <a:pt x="870" y="112"/>
                  </a:lnTo>
                  <a:lnTo>
                    <a:pt x="870" y="93"/>
                  </a:lnTo>
                  <a:lnTo>
                    <a:pt x="851" y="38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9"/>
            <p:cNvSpPr/>
            <p:nvPr/>
          </p:nvSpPr>
          <p:spPr>
            <a:xfrm>
              <a:off x="10794210" y="1367145"/>
              <a:ext cx="123863" cy="180707"/>
            </a:xfrm>
            <a:custGeom>
              <a:rect b="b" l="l" r="r" t="t"/>
              <a:pathLst>
                <a:path extrusionOk="0" h="4937" w="3384">
                  <a:moveTo>
                    <a:pt x="2349" y="0"/>
                  </a:moveTo>
                  <a:lnTo>
                    <a:pt x="2275" y="37"/>
                  </a:lnTo>
                  <a:lnTo>
                    <a:pt x="2182" y="111"/>
                  </a:lnTo>
                  <a:lnTo>
                    <a:pt x="1979" y="351"/>
                  </a:lnTo>
                  <a:lnTo>
                    <a:pt x="1757" y="666"/>
                  </a:lnTo>
                  <a:lnTo>
                    <a:pt x="1535" y="1035"/>
                  </a:lnTo>
                  <a:lnTo>
                    <a:pt x="1166" y="1682"/>
                  </a:lnTo>
                  <a:lnTo>
                    <a:pt x="999" y="1978"/>
                  </a:lnTo>
                  <a:lnTo>
                    <a:pt x="833" y="2052"/>
                  </a:lnTo>
                  <a:lnTo>
                    <a:pt x="666" y="2145"/>
                  </a:lnTo>
                  <a:lnTo>
                    <a:pt x="482" y="2255"/>
                  </a:lnTo>
                  <a:lnTo>
                    <a:pt x="297" y="2403"/>
                  </a:lnTo>
                  <a:lnTo>
                    <a:pt x="149" y="2570"/>
                  </a:lnTo>
                  <a:lnTo>
                    <a:pt x="75" y="2662"/>
                  </a:lnTo>
                  <a:lnTo>
                    <a:pt x="38" y="2755"/>
                  </a:lnTo>
                  <a:lnTo>
                    <a:pt x="1" y="2847"/>
                  </a:lnTo>
                  <a:lnTo>
                    <a:pt x="1" y="2939"/>
                  </a:lnTo>
                  <a:lnTo>
                    <a:pt x="19" y="3124"/>
                  </a:lnTo>
                  <a:lnTo>
                    <a:pt x="75" y="3235"/>
                  </a:lnTo>
                  <a:lnTo>
                    <a:pt x="130" y="3346"/>
                  </a:lnTo>
                  <a:lnTo>
                    <a:pt x="223" y="3457"/>
                  </a:lnTo>
                  <a:lnTo>
                    <a:pt x="297" y="3568"/>
                  </a:lnTo>
                  <a:lnTo>
                    <a:pt x="389" y="3734"/>
                  </a:lnTo>
                  <a:lnTo>
                    <a:pt x="463" y="3956"/>
                  </a:lnTo>
                  <a:lnTo>
                    <a:pt x="537" y="4252"/>
                  </a:lnTo>
                  <a:lnTo>
                    <a:pt x="629" y="4363"/>
                  </a:lnTo>
                  <a:lnTo>
                    <a:pt x="740" y="4474"/>
                  </a:lnTo>
                  <a:lnTo>
                    <a:pt x="907" y="4585"/>
                  </a:lnTo>
                  <a:lnTo>
                    <a:pt x="1092" y="4714"/>
                  </a:lnTo>
                  <a:lnTo>
                    <a:pt x="1350" y="4825"/>
                  </a:lnTo>
                  <a:lnTo>
                    <a:pt x="1480" y="4862"/>
                  </a:lnTo>
                  <a:lnTo>
                    <a:pt x="1628" y="4899"/>
                  </a:lnTo>
                  <a:lnTo>
                    <a:pt x="1794" y="4936"/>
                  </a:lnTo>
                  <a:lnTo>
                    <a:pt x="2108" y="4936"/>
                  </a:lnTo>
                  <a:lnTo>
                    <a:pt x="2238" y="4899"/>
                  </a:lnTo>
                  <a:lnTo>
                    <a:pt x="2367" y="4844"/>
                  </a:lnTo>
                  <a:lnTo>
                    <a:pt x="2478" y="4770"/>
                  </a:lnTo>
                  <a:lnTo>
                    <a:pt x="2571" y="4677"/>
                  </a:lnTo>
                  <a:lnTo>
                    <a:pt x="2663" y="4566"/>
                  </a:lnTo>
                  <a:lnTo>
                    <a:pt x="2829" y="4363"/>
                  </a:lnTo>
                  <a:lnTo>
                    <a:pt x="2959" y="4141"/>
                  </a:lnTo>
                  <a:lnTo>
                    <a:pt x="3051" y="3956"/>
                  </a:lnTo>
                  <a:lnTo>
                    <a:pt x="3107" y="3771"/>
                  </a:lnTo>
                  <a:lnTo>
                    <a:pt x="3181" y="3660"/>
                  </a:lnTo>
                  <a:lnTo>
                    <a:pt x="3292" y="3383"/>
                  </a:lnTo>
                  <a:lnTo>
                    <a:pt x="3347" y="3217"/>
                  </a:lnTo>
                  <a:lnTo>
                    <a:pt x="3384" y="3050"/>
                  </a:lnTo>
                  <a:lnTo>
                    <a:pt x="3384" y="2902"/>
                  </a:lnTo>
                  <a:lnTo>
                    <a:pt x="3366" y="2829"/>
                  </a:lnTo>
                  <a:lnTo>
                    <a:pt x="3329" y="2755"/>
                  </a:lnTo>
                  <a:lnTo>
                    <a:pt x="3236" y="2607"/>
                  </a:lnTo>
                  <a:lnTo>
                    <a:pt x="3125" y="2459"/>
                  </a:lnTo>
                  <a:lnTo>
                    <a:pt x="2977" y="2311"/>
                  </a:lnTo>
                  <a:lnTo>
                    <a:pt x="2829" y="2163"/>
                  </a:lnTo>
                  <a:lnTo>
                    <a:pt x="2534" y="1923"/>
                  </a:lnTo>
                  <a:lnTo>
                    <a:pt x="2386" y="1830"/>
                  </a:lnTo>
                  <a:lnTo>
                    <a:pt x="2275" y="1775"/>
                  </a:lnTo>
                  <a:lnTo>
                    <a:pt x="2219" y="1738"/>
                  </a:lnTo>
                  <a:lnTo>
                    <a:pt x="2053" y="1738"/>
                  </a:lnTo>
                  <a:lnTo>
                    <a:pt x="1979" y="1775"/>
                  </a:lnTo>
                  <a:lnTo>
                    <a:pt x="1961" y="1775"/>
                  </a:lnTo>
                  <a:lnTo>
                    <a:pt x="2071" y="1497"/>
                  </a:lnTo>
                  <a:lnTo>
                    <a:pt x="2275" y="850"/>
                  </a:lnTo>
                  <a:lnTo>
                    <a:pt x="2367" y="518"/>
                  </a:lnTo>
                  <a:lnTo>
                    <a:pt x="2423" y="240"/>
                  </a:lnTo>
                  <a:lnTo>
                    <a:pt x="2441" y="129"/>
                  </a:lnTo>
                  <a:lnTo>
                    <a:pt x="2423" y="55"/>
                  </a:lnTo>
                  <a:lnTo>
                    <a:pt x="2404" y="1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84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10803032" y="1508543"/>
              <a:ext cx="84625" cy="81258"/>
            </a:xfrm>
            <a:custGeom>
              <a:rect b="b" l="l" r="r" t="t"/>
              <a:pathLst>
                <a:path extrusionOk="0" h="2220" w="2312">
                  <a:moveTo>
                    <a:pt x="370" y="1"/>
                  </a:moveTo>
                  <a:lnTo>
                    <a:pt x="0" y="1572"/>
                  </a:lnTo>
                  <a:lnTo>
                    <a:pt x="19" y="1609"/>
                  </a:lnTo>
                  <a:lnTo>
                    <a:pt x="56" y="1720"/>
                  </a:lnTo>
                  <a:lnTo>
                    <a:pt x="167" y="1868"/>
                  </a:lnTo>
                  <a:lnTo>
                    <a:pt x="222" y="1942"/>
                  </a:lnTo>
                  <a:lnTo>
                    <a:pt x="296" y="2016"/>
                  </a:lnTo>
                  <a:lnTo>
                    <a:pt x="388" y="2071"/>
                  </a:lnTo>
                  <a:lnTo>
                    <a:pt x="499" y="2145"/>
                  </a:lnTo>
                  <a:lnTo>
                    <a:pt x="610" y="2182"/>
                  </a:lnTo>
                  <a:lnTo>
                    <a:pt x="758" y="2219"/>
                  </a:lnTo>
                  <a:lnTo>
                    <a:pt x="906" y="2219"/>
                  </a:lnTo>
                  <a:lnTo>
                    <a:pt x="1054" y="2201"/>
                  </a:lnTo>
                  <a:lnTo>
                    <a:pt x="1239" y="2164"/>
                  </a:lnTo>
                  <a:lnTo>
                    <a:pt x="1442" y="2090"/>
                  </a:lnTo>
                  <a:lnTo>
                    <a:pt x="2311" y="83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84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10805045" y="1442914"/>
              <a:ext cx="55526" cy="41324"/>
            </a:xfrm>
            <a:custGeom>
              <a:rect b="b" l="l" r="r" t="t"/>
              <a:pathLst>
                <a:path extrusionOk="0" h="1129" w="1517">
                  <a:moveTo>
                    <a:pt x="999" y="1"/>
                  </a:moveTo>
                  <a:lnTo>
                    <a:pt x="981" y="19"/>
                  </a:lnTo>
                  <a:lnTo>
                    <a:pt x="944" y="56"/>
                  </a:lnTo>
                  <a:lnTo>
                    <a:pt x="962" y="93"/>
                  </a:lnTo>
                  <a:lnTo>
                    <a:pt x="981" y="111"/>
                  </a:lnTo>
                  <a:lnTo>
                    <a:pt x="999" y="130"/>
                  </a:lnTo>
                  <a:lnTo>
                    <a:pt x="1110" y="148"/>
                  </a:lnTo>
                  <a:lnTo>
                    <a:pt x="1221" y="167"/>
                  </a:lnTo>
                  <a:lnTo>
                    <a:pt x="1276" y="204"/>
                  </a:lnTo>
                  <a:lnTo>
                    <a:pt x="1332" y="222"/>
                  </a:lnTo>
                  <a:lnTo>
                    <a:pt x="1369" y="278"/>
                  </a:lnTo>
                  <a:lnTo>
                    <a:pt x="1387" y="333"/>
                  </a:lnTo>
                  <a:lnTo>
                    <a:pt x="1387" y="370"/>
                  </a:lnTo>
                  <a:lnTo>
                    <a:pt x="1387" y="426"/>
                  </a:lnTo>
                  <a:lnTo>
                    <a:pt x="1332" y="500"/>
                  </a:lnTo>
                  <a:lnTo>
                    <a:pt x="1258" y="574"/>
                  </a:lnTo>
                  <a:lnTo>
                    <a:pt x="1184" y="648"/>
                  </a:lnTo>
                  <a:lnTo>
                    <a:pt x="1054" y="703"/>
                  </a:lnTo>
                  <a:lnTo>
                    <a:pt x="925" y="759"/>
                  </a:lnTo>
                  <a:lnTo>
                    <a:pt x="722" y="851"/>
                  </a:lnTo>
                  <a:lnTo>
                    <a:pt x="500" y="906"/>
                  </a:lnTo>
                  <a:lnTo>
                    <a:pt x="38" y="1017"/>
                  </a:lnTo>
                  <a:lnTo>
                    <a:pt x="19" y="1017"/>
                  </a:lnTo>
                  <a:lnTo>
                    <a:pt x="1" y="1036"/>
                  </a:lnTo>
                  <a:lnTo>
                    <a:pt x="1" y="1091"/>
                  </a:lnTo>
                  <a:lnTo>
                    <a:pt x="38" y="1128"/>
                  </a:lnTo>
                  <a:lnTo>
                    <a:pt x="75" y="1128"/>
                  </a:lnTo>
                  <a:lnTo>
                    <a:pt x="407" y="1054"/>
                  </a:lnTo>
                  <a:lnTo>
                    <a:pt x="740" y="980"/>
                  </a:lnTo>
                  <a:lnTo>
                    <a:pt x="907" y="925"/>
                  </a:lnTo>
                  <a:lnTo>
                    <a:pt x="1073" y="851"/>
                  </a:lnTo>
                  <a:lnTo>
                    <a:pt x="1221" y="759"/>
                  </a:lnTo>
                  <a:lnTo>
                    <a:pt x="1350" y="666"/>
                  </a:lnTo>
                  <a:lnTo>
                    <a:pt x="1424" y="574"/>
                  </a:lnTo>
                  <a:lnTo>
                    <a:pt x="1498" y="444"/>
                  </a:lnTo>
                  <a:lnTo>
                    <a:pt x="1517" y="389"/>
                  </a:lnTo>
                  <a:lnTo>
                    <a:pt x="1517" y="315"/>
                  </a:lnTo>
                  <a:lnTo>
                    <a:pt x="1498" y="259"/>
                  </a:lnTo>
                  <a:lnTo>
                    <a:pt x="1461" y="185"/>
                  </a:lnTo>
                  <a:lnTo>
                    <a:pt x="1424" y="148"/>
                  </a:lnTo>
                  <a:lnTo>
                    <a:pt x="1387" y="111"/>
                  </a:lnTo>
                  <a:lnTo>
                    <a:pt x="1276" y="56"/>
                  </a:lnTo>
                  <a:lnTo>
                    <a:pt x="1147" y="38"/>
                  </a:lnTo>
                  <a:lnTo>
                    <a:pt x="1017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10854459" y="1459824"/>
              <a:ext cx="53476" cy="41324"/>
            </a:xfrm>
            <a:custGeom>
              <a:rect b="b" l="l" r="r" t="t"/>
              <a:pathLst>
                <a:path extrusionOk="0" h="1129" w="1461">
                  <a:moveTo>
                    <a:pt x="37" y="1"/>
                  </a:moveTo>
                  <a:lnTo>
                    <a:pt x="0" y="38"/>
                  </a:lnTo>
                  <a:lnTo>
                    <a:pt x="0" y="56"/>
                  </a:lnTo>
                  <a:lnTo>
                    <a:pt x="19" y="75"/>
                  </a:lnTo>
                  <a:lnTo>
                    <a:pt x="148" y="241"/>
                  </a:lnTo>
                  <a:lnTo>
                    <a:pt x="296" y="407"/>
                  </a:lnTo>
                  <a:lnTo>
                    <a:pt x="462" y="555"/>
                  </a:lnTo>
                  <a:lnTo>
                    <a:pt x="629" y="685"/>
                  </a:lnTo>
                  <a:lnTo>
                    <a:pt x="795" y="814"/>
                  </a:lnTo>
                  <a:lnTo>
                    <a:pt x="980" y="925"/>
                  </a:lnTo>
                  <a:lnTo>
                    <a:pt x="1165" y="1018"/>
                  </a:lnTo>
                  <a:lnTo>
                    <a:pt x="1368" y="1110"/>
                  </a:lnTo>
                  <a:lnTo>
                    <a:pt x="1387" y="1128"/>
                  </a:lnTo>
                  <a:lnTo>
                    <a:pt x="1424" y="1110"/>
                  </a:lnTo>
                  <a:lnTo>
                    <a:pt x="1442" y="1091"/>
                  </a:lnTo>
                  <a:lnTo>
                    <a:pt x="1461" y="1036"/>
                  </a:lnTo>
                  <a:lnTo>
                    <a:pt x="1442" y="1018"/>
                  </a:lnTo>
                  <a:lnTo>
                    <a:pt x="1424" y="1018"/>
                  </a:lnTo>
                  <a:lnTo>
                    <a:pt x="1239" y="925"/>
                  </a:lnTo>
                  <a:lnTo>
                    <a:pt x="1054" y="833"/>
                  </a:lnTo>
                  <a:lnTo>
                    <a:pt x="869" y="722"/>
                  </a:lnTo>
                  <a:lnTo>
                    <a:pt x="703" y="592"/>
                  </a:lnTo>
                  <a:lnTo>
                    <a:pt x="555" y="463"/>
                  </a:lnTo>
                  <a:lnTo>
                    <a:pt x="407" y="333"/>
                  </a:lnTo>
                  <a:lnTo>
                    <a:pt x="259" y="186"/>
                  </a:lnTo>
                  <a:lnTo>
                    <a:pt x="130" y="1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10845638" y="1486910"/>
              <a:ext cx="23718" cy="48755"/>
            </a:xfrm>
            <a:custGeom>
              <a:rect b="b" l="l" r="r" t="t"/>
              <a:pathLst>
                <a:path extrusionOk="0" h="1332" w="648">
                  <a:moveTo>
                    <a:pt x="537" y="0"/>
                  </a:moveTo>
                  <a:lnTo>
                    <a:pt x="408" y="130"/>
                  </a:lnTo>
                  <a:lnTo>
                    <a:pt x="278" y="278"/>
                  </a:lnTo>
                  <a:lnTo>
                    <a:pt x="186" y="425"/>
                  </a:lnTo>
                  <a:lnTo>
                    <a:pt x="112" y="573"/>
                  </a:lnTo>
                  <a:lnTo>
                    <a:pt x="56" y="740"/>
                  </a:lnTo>
                  <a:lnTo>
                    <a:pt x="19" y="906"/>
                  </a:lnTo>
                  <a:lnTo>
                    <a:pt x="1" y="1091"/>
                  </a:lnTo>
                  <a:lnTo>
                    <a:pt x="19" y="1276"/>
                  </a:lnTo>
                  <a:lnTo>
                    <a:pt x="19" y="1313"/>
                  </a:lnTo>
                  <a:lnTo>
                    <a:pt x="38" y="1331"/>
                  </a:lnTo>
                  <a:lnTo>
                    <a:pt x="75" y="1331"/>
                  </a:lnTo>
                  <a:lnTo>
                    <a:pt x="130" y="1313"/>
                  </a:lnTo>
                  <a:lnTo>
                    <a:pt x="130" y="1294"/>
                  </a:lnTo>
                  <a:lnTo>
                    <a:pt x="130" y="1276"/>
                  </a:lnTo>
                  <a:lnTo>
                    <a:pt x="130" y="1109"/>
                  </a:lnTo>
                  <a:lnTo>
                    <a:pt x="149" y="943"/>
                  </a:lnTo>
                  <a:lnTo>
                    <a:pt x="167" y="777"/>
                  </a:lnTo>
                  <a:lnTo>
                    <a:pt x="223" y="629"/>
                  </a:lnTo>
                  <a:lnTo>
                    <a:pt x="297" y="481"/>
                  </a:lnTo>
                  <a:lnTo>
                    <a:pt x="389" y="333"/>
                  </a:lnTo>
                  <a:lnTo>
                    <a:pt x="500" y="204"/>
                  </a:lnTo>
                  <a:lnTo>
                    <a:pt x="629" y="93"/>
                  </a:lnTo>
                  <a:lnTo>
                    <a:pt x="648" y="74"/>
                  </a:lnTo>
                  <a:lnTo>
                    <a:pt x="648" y="56"/>
                  </a:lnTo>
                  <a:lnTo>
                    <a:pt x="629" y="19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10861889" y="1436837"/>
              <a:ext cx="25768" cy="33857"/>
            </a:xfrm>
            <a:custGeom>
              <a:rect b="b" l="l" r="r" t="t"/>
              <a:pathLst>
                <a:path extrusionOk="0" h="925" w="704">
                  <a:moveTo>
                    <a:pt x="611" y="0"/>
                  </a:moveTo>
                  <a:lnTo>
                    <a:pt x="592" y="19"/>
                  </a:lnTo>
                  <a:lnTo>
                    <a:pt x="407" y="204"/>
                  </a:lnTo>
                  <a:lnTo>
                    <a:pt x="259" y="407"/>
                  </a:lnTo>
                  <a:lnTo>
                    <a:pt x="130" y="610"/>
                  </a:lnTo>
                  <a:lnTo>
                    <a:pt x="19" y="832"/>
                  </a:lnTo>
                  <a:lnTo>
                    <a:pt x="1" y="851"/>
                  </a:lnTo>
                  <a:lnTo>
                    <a:pt x="19" y="888"/>
                  </a:lnTo>
                  <a:lnTo>
                    <a:pt x="38" y="925"/>
                  </a:lnTo>
                  <a:lnTo>
                    <a:pt x="93" y="925"/>
                  </a:lnTo>
                  <a:lnTo>
                    <a:pt x="112" y="906"/>
                  </a:lnTo>
                  <a:lnTo>
                    <a:pt x="130" y="888"/>
                  </a:lnTo>
                  <a:lnTo>
                    <a:pt x="241" y="684"/>
                  </a:lnTo>
                  <a:lnTo>
                    <a:pt x="370" y="462"/>
                  </a:lnTo>
                  <a:lnTo>
                    <a:pt x="518" y="277"/>
                  </a:lnTo>
                  <a:lnTo>
                    <a:pt x="685" y="111"/>
                  </a:lnTo>
                  <a:lnTo>
                    <a:pt x="703" y="74"/>
                  </a:lnTo>
                  <a:lnTo>
                    <a:pt x="703" y="56"/>
                  </a:lnTo>
                  <a:lnTo>
                    <a:pt x="685" y="19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10876091" y="1450344"/>
              <a:ext cx="25073" cy="34553"/>
            </a:xfrm>
            <a:custGeom>
              <a:rect b="b" l="l" r="r" t="t"/>
              <a:pathLst>
                <a:path extrusionOk="0" h="944" w="685">
                  <a:moveTo>
                    <a:pt x="611" y="1"/>
                  </a:moveTo>
                  <a:lnTo>
                    <a:pt x="592" y="19"/>
                  </a:lnTo>
                  <a:lnTo>
                    <a:pt x="408" y="204"/>
                  </a:lnTo>
                  <a:lnTo>
                    <a:pt x="260" y="426"/>
                  </a:lnTo>
                  <a:lnTo>
                    <a:pt x="130" y="629"/>
                  </a:lnTo>
                  <a:lnTo>
                    <a:pt x="1" y="870"/>
                  </a:lnTo>
                  <a:lnTo>
                    <a:pt x="1" y="888"/>
                  </a:lnTo>
                  <a:lnTo>
                    <a:pt x="1" y="907"/>
                  </a:lnTo>
                  <a:lnTo>
                    <a:pt x="38" y="944"/>
                  </a:lnTo>
                  <a:lnTo>
                    <a:pt x="93" y="944"/>
                  </a:lnTo>
                  <a:lnTo>
                    <a:pt x="112" y="925"/>
                  </a:lnTo>
                  <a:lnTo>
                    <a:pt x="223" y="703"/>
                  </a:lnTo>
                  <a:lnTo>
                    <a:pt x="352" y="500"/>
                  </a:lnTo>
                  <a:lnTo>
                    <a:pt x="500" y="297"/>
                  </a:lnTo>
                  <a:lnTo>
                    <a:pt x="666" y="112"/>
                  </a:lnTo>
                  <a:lnTo>
                    <a:pt x="685" y="75"/>
                  </a:lnTo>
                  <a:lnTo>
                    <a:pt x="685" y="56"/>
                  </a:lnTo>
                  <a:lnTo>
                    <a:pt x="666" y="19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10895052" y="1466596"/>
              <a:ext cx="21010" cy="28477"/>
            </a:xfrm>
            <a:custGeom>
              <a:rect b="b" l="l" r="r" t="t"/>
              <a:pathLst>
                <a:path extrusionOk="0" h="778" w="574">
                  <a:moveTo>
                    <a:pt x="481" y="1"/>
                  </a:moveTo>
                  <a:lnTo>
                    <a:pt x="463" y="19"/>
                  </a:lnTo>
                  <a:lnTo>
                    <a:pt x="315" y="167"/>
                  </a:lnTo>
                  <a:lnTo>
                    <a:pt x="185" y="333"/>
                  </a:lnTo>
                  <a:lnTo>
                    <a:pt x="93" y="500"/>
                  </a:lnTo>
                  <a:lnTo>
                    <a:pt x="0" y="685"/>
                  </a:lnTo>
                  <a:lnTo>
                    <a:pt x="0" y="740"/>
                  </a:lnTo>
                  <a:lnTo>
                    <a:pt x="19" y="777"/>
                  </a:lnTo>
                  <a:lnTo>
                    <a:pt x="56" y="777"/>
                  </a:lnTo>
                  <a:lnTo>
                    <a:pt x="93" y="740"/>
                  </a:lnTo>
                  <a:lnTo>
                    <a:pt x="111" y="722"/>
                  </a:lnTo>
                  <a:lnTo>
                    <a:pt x="130" y="703"/>
                  </a:lnTo>
                  <a:lnTo>
                    <a:pt x="130" y="674"/>
                  </a:lnTo>
                  <a:lnTo>
                    <a:pt x="185" y="574"/>
                  </a:lnTo>
                  <a:lnTo>
                    <a:pt x="296" y="407"/>
                  </a:lnTo>
                  <a:lnTo>
                    <a:pt x="407" y="241"/>
                  </a:lnTo>
                  <a:lnTo>
                    <a:pt x="555" y="112"/>
                  </a:lnTo>
                  <a:lnTo>
                    <a:pt x="574" y="93"/>
                  </a:lnTo>
                  <a:lnTo>
                    <a:pt x="574" y="56"/>
                  </a:lnTo>
                  <a:lnTo>
                    <a:pt x="555" y="19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10853764" y="1432079"/>
              <a:ext cx="12225" cy="20351"/>
            </a:xfrm>
            <a:custGeom>
              <a:rect b="b" l="l" r="r" t="t"/>
              <a:pathLst>
                <a:path extrusionOk="0" h="556" w="334">
                  <a:moveTo>
                    <a:pt x="260" y="1"/>
                  </a:moveTo>
                  <a:lnTo>
                    <a:pt x="241" y="19"/>
                  </a:lnTo>
                  <a:lnTo>
                    <a:pt x="223" y="38"/>
                  </a:lnTo>
                  <a:lnTo>
                    <a:pt x="93" y="241"/>
                  </a:lnTo>
                  <a:lnTo>
                    <a:pt x="38" y="371"/>
                  </a:lnTo>
                  <a:lnTo>
                    <a:pt x="1" y="481"/>
                  </a:lnTo>
                  <a:lnTo>
                    <a:pt x="1" y="518"/>
                  </a:lnTo>
                  <a:lnTo>
                    <a:pt x="19" y="537"/>
                  </a:lnTo>
                  <a:lnTo>
                    <a:pt x="56" y="555"/>
                  </a:lnTo>
                  <a:lnTo>
                    <a:pt x="93" y="555"/>
                  </a:lnTo>
                  <a:lnTo>
                    <a:pt x="112" y="537"/>
                  </a:lnTo>
                  <a:lnTo>
                    <a:pt x="130" y="518"/>
                  </a:lnTo>
                  <a:lnTo>
                    <a:pt x="167" y="407"/>
                  </a:lnTo>
                  <a:lnTo>
                    <a:pt x="204" y="297"/>
                  </a:lnTo>
                  <a:lnTo>
                    <a:pt x="334" y="93"/>
                  </a:lnTo>
                  <a:lnTo>
                    <a:pt x="334" y="75"/>
                  </a:lnTo>
                  <a:lnTo>
                    <a:pt x="334" y="38"/>
                  </a:lnTo>
                  <a:lnTo>
                    <a:pt x="315" y="19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10604753" y="1743351"/>
              <a:ext cx="40629" cy="61639"/>
            </a:xfrm>
            <a:custGeom>
              <a:rect b="b" l="l" r="r" t="t"/>
              <a:pathLst>
                <a:path extrusionOk="0" h="1684" w="1110">
                  <a:moveTo>
                    <a:pt x="1017" y="1"/>
                  </a:moveTo>
                  <a:lnTo>
                    <a:pt x="999" y="19"/>
                  </a:lnTo>
                  <a:lnTo>
                    <a:pt x="962" y="38"/>
                  </a:lnTo>
                  <a:lnTo>
                    <a:pt x="703" y="407"/>
                  </a:lnTo>
                  <a:lnTo>
                    <a:pt x="444" y="796"/>
                  </a:lnTo>
                  <a:lnTo>
                    <a:pt x="222" y="1184"/>
                  </a:lnTo>
                  <a:lnTo>
                    <a:pt x="1" y="1591"/>
                  </a:lnTo>
                  <a:lnTo>
                    <a:pt x="1" y="1609"/>
                  </a:lnTo>
                  <a:lnTo>
                    <a:pt x="1" y="1646"/>
                  </a:lnTo>
                  <a:lnTo>
                    <a:pt x="38" y="1683"/>
                  </a:lnTo>
                  <a:lnTo>
                    <a:pt x="111" y="1683"/>
                  </a:lnTo>
                  <a:lnTo>
                    <a:pt x="130" y="1665"/>
                  </a:lnTo>
                  <a:lnTo>
                    <a:pt x="148" y="1646"/>
                  </a:lnTo>
                  <a:lnTo>
                    <a:pt x="370" y="1258"/>
                  </a:lnTo>
                  <a:lnTo>
                    <a:pt x="592" y="870"/>
                  </a:lnTo>
                  <a:lnTo>
                    <a:pt x="832" y="500"/>
                  </a:lnTo>
                  <a:lnTo>
                    <a:pt x="1091" y="130"/>
                  </a:lnTo>
                  <a:lnTo>
                    <a:pt x="1110" y="112"/>
                  </a:lnTo>
                  <a:lnTo>
                    <a:pt x="1110" y="75"/>
                  </a:lnTo>
                  <a:lnTo>
                    <a:pt x="1073" y="19"/>
                  </a:lnTo>
                  <a:lnTo>
                    <a:pt x="1017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10588502" y="1765020"/>
              <a:ext cx="41324" cy="17642"/>
            </a:xfrm>
            <a:custGeom>
              <a:rect b="b" l="l" r="r" t="t"/>
              <a:pathLst>
                <a:path extrusionOk="0" h="482" w="1129">
                  <a:moveTo>
                    <a:pt x="1018" y="0"/>
                  </a:moveTo>
                  <a:lnTo>
                    <a:pt x="56" y="333"/>
                  </a:lnTo>
                  <a:lnTo>
                    <a:pt x="19" y="352"/>
                  </a:lnTo>
                  <a:lnTo>
                    <a:pt x="1" y="389"/>
                  </a:lnTo>
                  <a:lnTo>
                    <a:pt x="19" y="444"/>
                  </a:lnTo>
                  <a:lnTo>
                    <a:pt x="56" y="481"/>
                  </a:lnTo>
                  <a:lnTo>
                    <a:pt x="112" y="481"/>
                  </a:lnTo>
                  <a:lnTo>
                    <a:pt x="1092" y="148"/>
                  </a:lnTo>
                  <a:lnTo>
                    <a:pt x="1110" y="130"/>
                  </a:lnTo>
                  <a:lnTo>
                    <a:pt x="1129" y="111"/>
                  </a:lnTo>
                  <a:lnTo>
                    <a:pt x="1129" y="56"/>
                  </a:lnTo>
                  <a:lnTo>
                    <a:pt x="1092" y="1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10428803" y="1720365"/>
              <a:ext cx="54867" cy="339049"/>
            </a:xfrm>
            <a:custGeom>
              <a:rect b="b" l="l" r="r" t="t"/>
              <a:pathLst>
                <a:path extrusionOk="0" h="9263" w="1499">
                  <a:moveTo>
                    <a:pt x="130" y="0"/>
                  </a:moveTo>
                  <a:lnTo>
                    <a:pt x="75" y="37"/>
                  </a:lnTo>
                  <a:lnTo>
                    <a:pt x="56" y="56"/>
                  </a:lnTo>
                  <a:lnTo>
                    <a:pt x="56" y="93"/>
                  </a:lnTo>
                  <a:lnTo>
                    <a:pt x="19" y="592"/>
                  </a:lnTo>
                  <a:lnTo>
                    <a:pt x="19" y="832"/>
                  </a:lnTo>
                  <a:lnTo>
                    <a:pt x="19" y="1091"/>
                  </a:lnTo>
                  <a:lnTo>
                    <a:pt x="38" y="1331"/>
                  </a:lnTo>
                  <a:lnTo>
                    <a:pt x="75" y="1590"/>
                  </a:lnTo>
                  <a:lnTo>
                    <a:pt x="149" y="1830"/>
                  </a:lnTo>
                  <a:lnTo>
                    <a:pt x="223" y="2071"/>
                  </a:lnTo>
                  <a:lnTo>
                    <a:pt x="371" y="2348"/>
                  </a:lnTo>
                  <a:lnTo>
                    <a:pt x="556" y="2607"/>
                  </a:lnTo>
                  <a:lnTo>
                    <a:pt x="925" y="3125"/>
                  </a:lnTo>
                  <a:lnTo>
                    <a:pt x="1092" y="3402"/>
                  </a:lnTo>
                  <a:lnTo>
                    <a:pt x="1166" y="3531"/>
                  </a:lnTo>
                  <a:lnTo>
                    <a:pt x="1221" y="3679"/>
                  </a:lnTo>
                  <a:lnTo>
                    <a:pt x="1277" y="3827"/>
                  </a:lnTo>
                  <a:lnTo>
                    <a:pt x="1314" y="3975"/>
                  </a:lnTo>
                  <a:lnTo>
                    <a:pt x="1332" y="4141"/>
                  </a:lnTo>
                  <a:lnTo>
                    <a:pt x="1332" y="4308"/>
                  </a:lnTo>
                  <a:lnTo>
                    <a:pt x="1314" y="4474"/>
                  </a:lnTo>
                  <a:lnTo>
                    <a:pt x="1277" y="4640"/>
                  </a:lnTo>
                  <a:lnTo>
                    <a:pt x="1240" y="4807"/>
                  </a:lnTo>
                  <a:lnTo>
                    <a:pt x="1184" y="4955"/>
                  </a:lnTo>
                  <a:lnTo>
                    <a:pt x="1055" y="5269"/>
                  </a:lnTo>
                  <a:lnTo>
                    <a:pt x="888" y="5565"/>
                  </a:lnTo>
                  <a:lnTo>
                    <a:pt x="519" y="6156"/>
                  </a:lnTo>
                  <a:lnTo>
                    <a:pt x="371" y="6452"/>
                  </a:lnTo>
                  <a:lnTo>
                    <a:pt x="223" y="6766"/>
                  </a:lnTo>
                  <a:lnTo>
                    <a:pt x="130" y="7062"/>
                  </a:lnTo>
                  <a:lnTo>
                    <a:pt x="56" y="7377"/>
                  </a:lnTo>
                  <a:lnTo>
                    <a:pt x="19" y="7672"/>
                  </a:lnTo>
                  <a:lnTo>
                    <a:pt x="1" y="7987"/>
                  </a:lnTo>
                  <a:lnTo>
                    <a:pt x="19" y="8301"/>
                  </a:lnTo>
                  <a:lnTo>
                    <a:pt x="56" y="8615"/>
                  </a:lnTo>
                  <a:lnTo>
                    <a:pt x="130" y="8929"/>
                  </a:lnTo>
                  <a:lnTo>
                    <a:pt x="241" y="9225"/>
                  </a:lnTo>
                  <a:lnTo>
                    <a:pt x="260" y="9244"/>
                  </a:lnTo>
                  <a:lnTo>
                    <a:pt x="278" y="9262"/>
                  </a:lnTo>
                  <a:lnTo>
                    <a:pt x="371" y="9262"/>
                  </a:lnTo>
                  <a:lnTo>
                    <a:pt x="389" y="9244"/>
                  </a:lnTo>
                  <a:lnTo>
                    <a:pt x="408" y="9207"/>
                  </a:lnTo>
                  <a:lnTo>
                    <a:pt x="389" y="9170"/>
                  </a:lnTo>
                  <a:lnTo>
                    <a:pt x="278" y="8837"/>
                  </a:lnTo>
                  <a:lnTo>
                    <a:pt x="204" y="8504"/>
                  </a:lnTo>
                  <a:lnTo>
                    <a:pt x="167" y="8153"/>
                  </a:lnTo>
                  <a:lnTo>
                    <a:pt x="167" y="7820"/>
                  </a:lnTo>
                  <a:lnTo>
                    <a:pt x="204" y="7469"/>
                  </a:lnTo>
                  <a:lnTo>
                    <a:pt x="278" y="7136"/>
                  </a:lnTo>
                  <a:lnTo>
                    <a:pt x="389" y="6803"/>
                  </a:lnTo>
                  <a:lnTo>
                    <a:pt x="519" y="6489"/>
                  </a:lnTo>
                  <a:lnTo>
                    <a:pt x="685" y="6212"/>
                  </a:lnTo>
                  <a:lnTo>
                    <a:pt x="833" y="5935"/>
                  </a:lnTo>
                  <a:lnTo>
                    <a:pt x="999" y="5676"/>
                  </a:lnTo>
                  <a:lnTo>
                    <a:pt x="1147" y="5398"/>
                  </a:lnTo>
                  <a:lnTo>
                    <a:pt x="1295" y="5121"/>
                  </a:lnTo>
                  <a:lnTo>
                    <a:pt x="1406" y="4825"/>
                  </a:lnTo>
                  <a:lnTo>
                    <a:pt x="1443" y="4677"/>
                  </a:lnTo>
                  <a:lnTo>
                    <a:pt x="1461" y="4530"/>
                  </a:lnTo>
                  <a:lnTo>
                    <a:pt x="1480" y="4363"/>
                  </a:lnTo>
                  <a:lnTo>
                    <a:pt x="1498" y="4215"/>
                  </a:lnTo>
                  <a:lnTo>
                    <a:pt x="1480" y="4049"/>
                  </a:lnTo>
                  <a:lnTo>
                    <a:pt x="1461" y="3919"/>
                  </a:lnTo>
                  <a:lnTo>
                    <a:pt x="1424" y="3772"/>
                  </a:lnTo>
                  <a:lnTo>
                    <a:pt x="1387" y="3642"/>
                  </a:lnTo>
                  <a:lnTo>
                    <a:pt x="1258" y="3383"/>
                  </a:lnTo>
                  <a:lnTo>
                    <a:pt x="1110" y="3143"/>
                  </a:lnTo>
                  <a:lnTo>
                    <a:pt x="777" y="2662"/>
                  </a:lnTo>
                  <a:lnTo>
                    <a:pt x="611" y="2422"/>
                  </a:lnTo>
                  <a:lnTo>
                    <a:pt x="463" y="2182"/>
                  </a:lnTo>
                  <a:lnTo>
                    <a:pt x="352" y="1923"/>
                  </a:lnTo>
                  <a:lnTo>
                    <a:pt x="278" y="1683"/>
                  </a:lnTo>
                  <a:lnTo>
                    <a:pt x="223" y="1424"/>
                  </a:lnTo>
                  <a:lnTo>
                    <a:pt x="186" y="1146"/>
                  </a:lnTo>
                  <a:lnTo>
                    <a:pt x="186" y="888"/>
                  </a:lnTo>
                  <a:lnTo>
                    <a:pt x="186" y="629"/>
                  </a:lnTo>
                  <a:lnTo>
                    <a:pt x="204" y="93"/>
                  </a:lnTo>
                  <a:lnTo>
                    <a:pt x="204" y="56"/>
                  </a:lnTo>
                  <a:lnTo>
                    <a:pt x="186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10322581" y="1605321"/>
              <a:ext cx="215882" cy="627294"/>
            </a:xfrm>
            <a:custGeom>
              <a:rect b="b" l="l" r="r" t="t"/>
              <a:pathLst>
                <a:path extrusionOk="0" h="17138" w="5898">
                  <a:moveTo>
                    <a:pt x="74" y="0"/>
                  </a:moveTo>
                  <a:lnTo>
                    <a:pt x="19" y="19"/>
                  </a:lnTo>
                  <a:lnTo>
                    <a:pt x="1" y="56"/>
                  </a:lnTo>
                  <a:lnTo>
                    <a:pt x="1" y="74"/>
                  </a:lnTo>
                  <a:lnTo>
                    <a:pt x="19" y="93"/>
                  </a:lnTo>
                  <a:lnTo>
                    <a:pt x="204" y="333"/>
                  </a:lnTo>
                  <a:lnTo>
                    <a:pt x="370" y="555"/>
                  </a:lnTo>
                  <a:lnTo>
                    <a:pt x="518" y="795"/>
                  </a:lnTo>
                  <a:lnTo>
                    <a:pt x="648" y="1036"/>
                  </a:lnTo>
                  <a:lnTo>
                    <a:pt x="777" y="1276"/>
                  </a:lnTo>
                  <a:lnTo>
                    <a:pt x="888" y="1535"/>
                  </a:lnTo>
                  <a:lnTo>
                    <a:pt x="980" y="1794"/>
                  </a:lnTo>
                  <a:lnTo>
                    <a:pt x="1073" y="2052"/>
                  </a:lnTo>
                  <a:lnTo>
                    <a:pt x="1239" y="2570"/>
                  </a:lnTo>
                  <a:lnTo>
                    <a:pt x="1350" y="3106"/>
                  </a:lnTo>
                  <a:lnTo>
                    <a:pt x="1424" y="3661"/>
                  </a:lnTo>
                  <a:lnTo>
                    <a:pt x="1498" y="4215"/>
                  </a:lnTo>
                  <a:lnTo>
                    <a:pt x="1535" y="4770"/>
                  </a:lnTo>
                  <a:lnTo>
                    <a:pt x="1553" y="5343"/>
                  </a:lnTo>
                  <a:lnTo>
                    <a:pt x="1572" y="6471"/>
                  </a:lnTo>
                  <a:lnTo>
                    <a:pt x="1572" y="7580"/>
                  </a:lnTo>
                  <a:lnTo>
                    <a:pt x="1590" y="8135"/>
                  </a:lnTo>
                  <a:lnTo>
                    <a:pt x="1627" y="8671"/>
                  </a:lnTo>
                  <a:lnTo>
                    <a:pt x="1664" y="9244"/>
                  </a:lnTo>
                  <a:lnTo>
                    <a:pt x="1757" y="9817"/>
                  </a:lnTo>
                  <a:lnTo>
                    <a:pt x="1849" y="10390"/>
                  </a:lnTo>
                  <a:lnTo>
                    <a:pt x="1997" y="10945"/>
                  </a:lnTo>
                  <a:lnTo>
                    <a:pt x="2163" y="11462"/>
                  </a:lnTo>
                  <a:lnTo>
                    <a:pt x="2367" y="11980"/>
                  </a:lnTo>
                  <a:lnTo>
                    <a:pt x="2607" y="12479"/>
                  </a:lnTo>
                  <a:lnTo>
                    <a:pt x="2866" y="12960"/>
                  </a:lnTo>
                  <a:lnTo>
                    <a:pt x="3162" y="13440"/>
                  </a:lnTo>
                  <a:lnTo>
                    <a:pt x="3458" y="13921"/>
                  </a:lnTo>
                  <a:lnTo>
                    <a:pt x="3772" y="14402"/>
                  </a:lnTo>
                  <a:lnTo>
                    <a:pt x="4105" y="14864"/>
                  </a:lnTo>
                  <a:lnTo>
                    <a:pt x="4807" y="15770"/>
                  </a:lnTo>
                  <a:lnTo>
                    <a:pt x="5510" y="16657"/>
                  </a:lnTo>
                  <a:lnTo>
                    <a:pt x="5898" y="17138"/>
                  </a:lnTo>
                  <a:lnTo>
                    <a:pt x="5584" y="16546"/>
                  </a:lnTo>
                  <a:lnTo>
                    <a:pt x="4937" y="15751"/>
                  </a:lnTo>
                  <a:lnTo>
                    <a:pt x="4326" y="14938"/>
                  </a:lnTo>
                  <a:lnTo>
                    <a:pt x="3735" y="14106"/>
                  </a:lnTo>
                  <a:lnTo>
                    <a:pt x="3439" y="13681"/>
                  </a:lnTo>
                  <a:lnTo>
                    <a:pt x="3180" y="13237"/>
                  </a:lnTo>
                  <a:lnTo>
                    <a:pt x="2884" y="12738"/>
                  </a:lnTo>
                  <a:lnTo>
                    <a:pt x="2626" y="12239"/>
                  </a:lnTo>
                  <a:lnTo>
                    <a:pt x="2404" y="11721"/>
                  </a:lnTo>
                  <a:lnTo>
                    <a:pt x="2200" y="11185"/>
                  </a:lnTo>
                  <a:lnTo>
                    <a:pt x="2108" y="10908"/>
                  </a:lnTo>
                  <a:lnTo>
                    <a:pt x="2034" y="10612"/>
                  </a:lnTo>
                  <a:lnTo>
                    <a:pt x="1905" y="10002"/>
                  </a:lnTo>
                  <a:lnTo>
                    <a:pt x="1812" y="9392"/>
                  </a:lnTo>
                  <a:lnTo>
                    <a:pt x="1757" y="8782"/>
                  </a:lnTo>
                  <a:lnTo>
                    <a:pt x="1720" y="8209"/>
                  </a:lnTo>
                  <a:lnTo>
                    <a:pt x="1701" y="7636"/>
                  </a:lnTo>
                  <a:lnTo>
                    <a:pt x="1701" y="6471"/>
                  </a:lnTo>
                  <a:lnTo>
                    <a:pt x="1683" y="5325"/>
                  </a:lnTo>
                  <a:lnTo>
                    <a:pt x="1646" y="4752"/>
                  </a:lnTo>
                  <a:lnTo>
                    <a:pt x="1609" y="4160"/>
                  </a:lnTo>
                  <a:lnTo>
                    <a:pt x="1553" y="3605"/>
                  </a:lnTo>
                  <a:lnTo>
                    <a:pt x="1461" y="3051"/>
                  </a:lnTo>
                  <a:lnTo>
                    <a:pt x="1332" y="2515"/>
                  </a:lnTo>
                  <a:lnTo>
                    <a:pt x="1165" y="1979"/>
                  </a:lnTo>
                  <a:lnTo>
                    <a:pt x="1073" y="1701"/>
                  </a:lnTo>
                  <a:lnTo>
                    <a:pt x="980" y="1442"/>
                  </a:lnTo>
                  <a:lnTo>
                    <a:pt x="851" y="1202"/>
                  </a:lnTo>
                  <a:lnTo>
                    <a:pt x="740" y="943"/>
                  </a:lnTo>
                  <a:lnTo>
                    <a:pt x="592" y="703"/>
                  </a:lnTo>
                  <a:lnTo>
                    <a:pt x="444" y="463"/>
                  </a:lnTo>
                  <a:lnTo>
                    <a:pt x="278" y="241"/>
                  </a:lnTo>
                  <a:lnTo>
                    <a:pt x="111" y="1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10286051" y="1526808"/>
              <a:ext cx="80562" cy="166505"/>
            </a:xfrm>
            <a:custGeom>
              <a:rect b="b" l="l" r="r" t="t"/>
              <a:pathLst>
                <a:path extrusionOk="0" h="4549" w="2201">
                  <a:moveTo>
                    <a:pt x="0" y="1"/>
                  </a:moveTo>
                  <a:lnTo>
                    <a:pt x="0" y="389"/>
                  </a:lnTo>
                  <a:lnTo>
                    <a:pt x="0" y="759"/>
                  </a:lnTo>
                  <a:lnTo>
                    <a:pt x="37" y="1461"/>
                  </a:lnTo>
                  <a:lnTo>
                    <a:pt x="167" y="1665"/>
                  </a:lnTo>
                  <a:lnTo>
                    <a:pt x="296" y="1905"/>
                  </a:lnTo>
                  <a:lnTo>
                    <a:pt x="555" y="2404"/>
                  </a:lnTo>
                  <a:lnTo>
                    <a:pt x="777" y="2922"/>
                  </a:lnTo>
                  <a:lnTo>
                    <a:pt x="999" y="3421"/>
                  </a:lnTo>
                  <a:lnTo>
                    <a:pt x="1313" y="4234"/>
                  </a:lnTo>
                  <a:lnTo>
                    <a:pt x="1405" y="4475"/>
                  </a:lnTo>
                  <a:lnTo>
                    <a:pt x="1442" y="4549"/>
                  </a:lnTo>
                  <a:lnTo>
                    <a:pt x="1609" y="4438"/>
                  </a:lnTo>
                  <a:lnTo>
                    <a:pt x="1738" y="4308"/>
                  </a:lnTo>
                  <a:lnTo>
                    <a:pt x="1849" y="4161"/>
                  </a:lnTo>
                  <a:lnTo>
                    <a:pt x="1941" y="4013"/>
                  </a:lnTo>
                  <a:lnTo>
                    <a:pt x="2015" y="3865"/>
                  </a:lnTo>
                  <a:lnTo>
                    <a:pt x="2071" y="3698"/>
                  </a:lnTo>
                  <a:lnTo>
                    <a:pt x="2126" y="3532"/>
                  </a:lnTo>
                  <a:lnTo>
                    <a:pt x="2163" y="3366"/>
                  </a:lnTo>
                  <a:lnTo>
                    <a:pt x="2182" y="3070"/>
                  </a:lnTo>
                  <a:lnTo>
                    <a:pt x="2200" y="2829"/>
                  </a:lnTo>
                  <a:lnTo>
                    <a:pt x="2182" y="2608"/>
                  </a:lnTo>
                  <a:lnTo>
                    <a:pt x="2108" y="2256"/>
                  </a:lnTo>
                  <a:lnTo>
                    <a:pt x="2015" y="1942"/>
                  </a:lnTo>
                  <a:lnTo>
                    <a:pt x="1886" y="1646"/>
                  </a:lnTo>
                  <a:lnTo>
                    <a:pt x="1738" y="1369"/>
                  </a:lnTo>
                  <a:lnTo>
                    <a:pt x="1553" y="1129"/>
                  </a:lnTo>
                  <a:lnTo>
                    <a:pt x="1368" y="925"/>
                  </a:lnTo>
                  <a:lnTo>
                    <a:pt x="1183" y="740"/>
                  </a:lnTo>
                  <a:lnTo>
                    <a:pt x="999" y="574"/>
                  </a:lnTo>
                  <a:lnTo>
                    <a:pt x="795" y="426"/>
                  </a:lnTo>
                  <a:lnTo>
                    <a:pt x="610" y="297"/>
                  </a:lnTo>
                  <a:lnTo>
                    <a:pt x="296" y="130"/>
                  </a:lnTo>
                  <a:lnTo>
                    <a:pt x="74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9867861" y="2164945"/>
              <a:ext cx="414816" cy="309255"/>
            </a:xfrm>
            <a:custGeom>
              <a:rect b="b" l="l" r="r" t="t"/>
              <a:pathLst>
                <a:path extrusionOk="0" h="8449" w="11333">
                  <a:moveTo>
                    <a:pt x="8116" y="0"/>
                  </a:moveTo>
                  <a:lnTo>
                    <a:pt x="499" y="1183"/>
                  </a:lnTo>
                  <a:lnTo>
                    <a:pt x="352" y="1220"/>
                  </a:lnTo>
                  <a:lnTo>
                    <a:pt x="241" y="1294"/>
                  </a:lnTo>
                  <a:lnTo>
                    <a:pt x="148" y="1387"/>
                  </a:lnTo>
                  <a:lnTo>
                    <a:pt x="74" y="1516"/>
                  </a:lnTo>
                  <a:lnTo>
                    <a:pt x="19" y="1646"/>
                  </a:lnTo>
                  <a:lnTo>
                    <a:pt x="0" y="1775"/>
                  </a:lnTo>
                  <a:lnTo>
                    <a:pt x="0" y="1923"/>
                  </a:lnTo>
                  <a:lnTo>
                    <a:pt x="56" y="2071"/>
                  </a:lnTo>
                  <a:lnTo>
                    <a:pt x="2515" y="8061"/>
                  </a:lnTo>
                  <a:lnTo>
                    <a:pt x="2570" y="8153"/>
                  </a:lnTo>
                  <a:lnTo>
                    <a:pt x="2625" y="8227"/>
                  </a:lnTo>
                  <a:lnTo>
                    <a:pt x="2699" y="8301"/>
                  </a:lnTo>
                  <a:lnTo>
                    <a:pt x="2773" y="8356"/>
                  </a:lnTo>
                  <a:lnTo>
                    <a:pt x="2866" y="8412"/>
                  </a:lnTo>
                  <a:lnTo>
                    <a:pt x="2958" y="8430"/>
                  </a:lnTo>
                  <a:lnTo>
                    <a:pt x="3051" y="8449"/>
                  </a:lnTo>
                  <a:lnTo>
                    <a:pt x="3162" y="8449"/>
                  </a:lnTo>
                  <a:lnTo>
                    <a:pt x="10704" y="7266"/>
                  </a:lnTo>
                  <a:lnTo>
                    <a:pt x="10778" y="7247"/>
                  </a:lnTo>
                  <a:lnTo>
                    <a:pt x="10871" y="7229"/>
                  </a:lnTo>
                  <a:lnTo>
                    <a:pt x="10945" y="7192"/>
                  </a:lnTo>
                  <a:lnTo>
                    <a:pt x="11019" y="7136"/>
                  </a:lnTo>
                  <a:lnTo>
                    <a:pt x="11148" y="7007"/>
                  </a:lnTo>
                  <a:lnTo>
                    <a:pt x="11240" y="6859"/>
                  </a:lnTo>
                  <a:lnTo>
                    <a:pt x="11314" y="6692"/>
                  </a:lnTo>
                  <a:lnTo>
                    <a:pt x="11333" y="6508"/>
                  </a:lnTo>
                  <a:lnTo>
                    <a:pt x="11333" y="6304"/>
                  </a:lnTo>
                  <a:lnTo>
                    <a:pt x="11296" y="6212"/>
                  </a:lnTo>
                  <a:lnTo>
                    <a:pt x="11277" y="6119"/>
                  </a:lnTo>
                  <a:lnTo>
                    <a:pt x="8948" y="518"/>
                  </a:lnTo>
                  <a:lnTo>
                    <a:pt x="8893" y="388"/>
                  </a:lnTo>
                  <a:lnTo>
                    <a:pt x="8819" y="277"/>
                  </a:lnTo>
                  <a:lnTo>
                    <a:pt x="8726" y="185"/>
                  </a:lnTo>
                  <a:lnTo>
                    <a:pt x="8615" y="111"/>
                  </a:lnTo>
                  <a:lnTo>
                    <a:pt x="8504" y="56"/>
                  </a:lnTo>
                  <a:lnTo>
                    <a:pt x="8375" y="19"/>
                  </a:lnTo>
                  <a:lnTo>
                    <a:pt x="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9844838" y="2168312"/>
              <a:ext cx="415512" cy="309291"/>
            </a:xfrm>
            <a:custGeom>
              <a:rect b="b" l="l" r="r" t="t"/>
              <a:pathLst>
                <a:path extrusionOk="0" h="8450" w="11352">
                  <a:moveTo>
                    <a:pt x="8264" y="1"/>
                  </a:moveTo>
                  <a:lnTo>
                    <a:pt x="8135" y="19"/>
                  </a:lnTo>
                  <a:lnTo>
                    <a:pt x="500" y="1184"/>
                  </a:lnTo>
                  <a:lnTo>
                    <a:pt x="371" y="1239"/>
                  </a:lnTo>
                  <a:lnTo>
                    <a:pt x="241" y="1295"/>
                  </a:lnTo>
                  <a:lnTo>
                    <a:pt x="149" y="1387"/>
                  </a:lnTo>
                  <a:lnTo>
                    <a:pt x="75" y="1517"/>
                  </a:lnTo>
                  <a:lnTo>
                    <a:pt x="19" y="1646"/>
                  </a:lnTo>
                  <a:lnTo>
                    <a:pt x="1" y="1775"/>
                  </a:lnTo>
                  <a:lnTo>
                    <a:pt x="19" y="1923"/>
                  </a:lnTo>
                  <a:lnTo>
                    <a:pt x="56" y="2071"/>
                  </a:lnTo>
                  <a:lnTo>
                    <a:pt x="2533" y="8061"/>
                  </a:lnTo>
                  <a:lnTo>
                    <a:pt x="2570" y="8153"/>
                  </a:lnTo>
                  <a:lnTo>
                    <a:pt x="2644" y="8246"/>
                  </a:lnTo>
                  <a:lnTo>
                    <a:pt x="2700" y="8301"/>
                  </a:lnTo>
                  <a:lnTo>
                    <a:pt x="2792" y="8375"/>
                  </a:lnTo>
                  <a:lnTo>
                    <a:pt x="2885" y="8412"/>
                  </a:lnTo>
                  <a:lnTo>
                    <a:pt x="2977" y="8449"/>
                  </a:lnTo>
                  <a:lnTo>
                    <a:pt x="3162" y="8449"/>
                  </a:lnTo>
                  <a:lnTo>
                    <a:pt x="10705" y="7284"/>
                  </a:lnTo>
                  <a:lnTo>
                    <a:pt x="10797" y="7266"/>
                  </a:lnTo>
                  <a:lnTo>
                    <a:pt x="10890" y="7229"/>
                  </a:lnTo>
                  <a:lnTo>
                    <a:pt x="10964" y="7192"/>
                  </a:lnTo>
                  <a:lnTo>
                    <a:pt x="11037" y="7137"/>
                  </a:lnTo>
                  <a:lnTo>
                    <a:pt x="11167" y="7007"/>
                  </a:lnTo>
                  <a:lnTo>
                    <a:pt x="11259" y="6859"/>
                  </a:lnTo>
                  <a:lnTo>
                    <a:pt x="11315" y="6693"/>
                  </a:lnTo>
                  <a:lnTo>
                    <a:pt x="11352" y="6508"/>
                  </a:lnTo>
                  <a:lnTo>
                    <a:pt x="11333" y="6305"/>
                  </a:lnTo>
                  <a:lnTo>
                    <a:pt x="11315" y="6212"/>
                  </a:lnTo>
                  <a:lnTo>
                    <a:pt x="11278" y="6120"/>
                  </a:lnTo>
                  <a:lnTo>
                    <a:pt x="8967" y="518"/>
                  </a:lnTo>
                  <a:lnTo>
                    <a:pt x="8911" y="389"/>
                  </a:lnTo>
                  <a:lnTo>
                    <a:pt x="8819" y="278"/>
                  </a:lnTo>
                  <a:lnTo>
                    <a:pt x="8727" y="185"/>
                  </a:lnTo>
                  <a:lnTo>
                    <a:pt x="8634" y="112"/>
                  </a:lnTo>
                  <a:lnTo>
                    <a:pt x="8505" y="56"/>
                  </a:lnTo>
                  <a:lnTo>
                    <a:pt x="8394" y="19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9"/>
            <p:cNvSpPr/>
            <p:nvPr/>
          </p:nvSpPr>
          <p:spPr>
            <a:xfrm>
              <a:off x="10024852" y="2306342"/>
              <a:ext cx="62297" cy="66360"/>
            </a:xfrm>
            <a:custGeom>
              <a:rect b="b" l="l" r="r" t="t"/>
              <a:pathLst>
                <a:path extrusionOk="0" h="1813" w="1702">
                  <a:moveTo>
                    <a:pt x="721" y="1"/>
                  </a:moveTo>
                  <a:lnTo>
                    <a:pt x="555" y="19"/>
                  </a:lnTo>
                  <a:lnTo>
                    <a:pt x="407" y="56"/>
                  </a:lnTo>
                  <a:lnTo>
                    <a:pt x="278" y="130"/>
                  </a:lnTo>
                  <a:lnTo>
                    <a:pt x="167" y="241"/>
                  </a:lnTo>
                  <a:lnTo>
                    <a:pt x="74" y="371"/>
                  </a:lnTo>
                  <a:lnTo>
                    <a:pt x="19" y="519"/>
                  </a:lnTo>
                  <a:lnTo>
                    <a:pt x="0" y="685"/>
                  </a:lnTo>
                  <a:lnTo>
                    <a:pt x="0" y="851"/>
                  </a:lnTo>
                  <a:lnTo>
                    <a:pt x="37" y="1036"/>
                  </a:lnTo>
                  <a:lnTo>
                    <a:pt x="111" y="1203"/>
                  </a:lnTo>
                  <a:lnTo>
                    <a:pt x="222" y="1369"/>
                  </a:lnTo>
                  <a:lnTo>
                    <a:pt x="333" y="1517"/>
                  </a:lnTo>
                  <a:lnTo>
                    <a:pt x="481" y="1628"/>
                  </a:lnTo>
                  <a:lnTo>
                    <a:pt x="629" y="1720"/>
                  </a:lnTo>
                  <a:lnTo>
                    <a:pt x="795" y="1776"/>
                  </a:lnTo>
                  <a:lnTo>
                    <a:pt x="962" y="1813"/>
                  </a:lnTo>
                  <a:lnTo>
                    <a:pt x="1128" y="1794"/>
                  </a:lnTo>
                  <a:lnTo>
                    <a:pt x="1294" y="1757"/>
                  </a:lnTo>
                  <a:lnTo>
                    <a:pt x="1424" y="1683"/>
                  </a:lnTo>
                  <a:lnTo>
                    <a:pt x="1535" y="1572"/>
                  </a:lnTo>
                  <a:lnTo>
                    <a:pt x="1627" y="1443"/>
                  </a:lnTo>
                  <a:lnTo>
                    <a:pt x="1683" y="1314"/>
                  </a:lnTo>
                  <a:lnTo>
                    <a:pt x="1701" y="1147"/>
                  </a:lnTo>
                  <a:lnTo>
                    <a:pt x="1701" y="962"/>
                  </a:lnTo>
                  <a:lnTo>
                    <a:pt x="1664" y="777"/>
                  </a:lnTo>
                  <a:lnTo>
                    <a:pt x="1572" y="611"/>
                  </a:lnTo>
                  <a:lnTo>
                    <a:pt x="1479" y="445"/>
                  </a:lnTo>
                  <a:lnTo>
                    <a:pt x="1350" y="315"/>
                  </a:lnTo>
                  <a:lnTo>
                    <a:pt x="1220" y="186"/>
                  </a:lnTo>
                  <a:lnTo>
                    <a:pt x="1054" y="93"/>
                  </a:lnTo>
                  <a:lnTo>
                    <a:pt x="906" y="38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9"/>
            <p:cNvSpPr/>
            <p:nvPr/>
          </p:nvSpPr>
          <p:spPr>
            <a:xfrm>
              <a:off x="10169653" y="2183210"/>
              <a:ext cx="94764" cy="224666"/>
            </a:xfrm>
            <a:custGeom>
              <a:rect b="b" l="l" r="r" t="t"/>
              <a:pathLst>
                <a:path extrusionOk="0" h="6138" w="2589">
                  <a:moveTo>
                    <a:pt x="37" y="0"/>
                  </a:moveTo>
                  <a:lnTo>
                    <a:pt x="0" y="37"/>
                  </a:lnTo>
                  <a:lnTo>
                    <a:pt x="0" y="74"/>
                  </a:lnTo>
                  <a:lnTo>
                    <a:pt x="0" y="93"/>
                  </a:lnTo>
                  <a:lnTo>
                    <a:pt x="2459" y="6101"/>
                  </a:lnTo>
                  <a:lnTo>
                    <a:pt x="2478" y="6138"/>
                  </a:lnTo>
                  <a:lnTo>
                    <a:pt x="2533" y="6138"/>
                  </a:lnTo>
                  <a:lnTo>
                    <a:pt x="2570" y="6101"/>
                  </a:lnTo>
                  <a:lnTo>
                    <a:pt x="2589" y="6064"/>
                  </a:lnTo>
                  <a:lnTo>
                    <a:pt x="2570" y="6046"/>
                  </a:lnTo>
                  <a:lnTo>
                    <a:pt x="130" y="37"/>
                  </a:lnTo>
                  <a:lnTo>
                    <a:pt x="111" y="1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9"/>
            <p:cNvSpPr/>
            <p:nvPr/>
          </p:nvSpPr>
          <p:spPr>
            <a:xfrm>
              <a:off x="9842825" y="1637129"/>
              <a:ext cx="250398" cy="763309"/>
            </a:xfrm>
            <a:custGeom>
              <a:rect b="b" l="l" r="r" t="t"/>
              <a:pathLst>
                <a:path extrusionOk="0" h="20854" w="6841">
                  <a:moveTo>
                    <a:pt x="3550" y="0"/>
                  </a:moveTo>
                  <a:lnTo>
                    <a:pt x="3162" y="851"/>
                  </a:lnTo>
                  <a:lnTo>
                    <a:pt x="2718" y="1812"/>
                  </a:lnTo>
                  <a:lnTo>
                    <a:pt x="2182" y="3069"/>
                  </a:lnTo>
                  <a:lnTo>
                    <a:pt x="1904" y="3790"/>
                  </a:lnTo>
                  <a:lnTo>
                    <a:pt x="1609" y="4548"/>
                  </a:lnTo>
                  <a:lnTo>
                    <a:pt x="1313" y="5362"/>
                  </a:lnTo>
                  <a:lnTo>
                    <a:pt x="1036" y="6193"/>
                  </a:lnTo>
                  <a:lnTo>
                    <a:pt x="758" y="7062"/>
                  </a:lnTo>
                  <a:lnTo>
                    <a:pt x="499" y="7950"/>
                  </a:lnTo>
                  <a:lnTo>
                    <a:pt x="259" y="8837"/>
                  </a:lnTo>
                  <a:lnTo>
                    <a:pt x="37" y="9724"/>
                  </a:lnTo>
                  <a:lnTo>
                    <a:pt x="19" y="9909"/>
                  </a:lnTo>
                  <a:lnTo>
                    <a:pt x="0" y="10224"/>
                  </a:lnTo>
                  <a:lnTo>
                    <a:pt x="0" y="10612"/>
                  </a:lnTo>
                  <a:lnTo>
                    <a:pt x="0" y="11093"/>
                  </a:lnTo>
                  <a:lnTo>
                    <a:pt x="37" y="11647"/>
                  </a:lnTo>
                  <a:lnTo>
                    <a:pt x="74" y="12276"/>
                  </a:lnTo>
                  <a:lnTo>
                    <a:pt x="148" y="12941"/>
                  </a:lnTo>
                  <a:lnTo>
                    <a:pt x="259" y="13662"/>
                  </a:lnTo>
                  <a:lnTo>
                    <a:pt x="389" y="14420"/>
                  </a:lnTo>
                  <a:lnTo>
                    <a:pt x="536" y="15197"/>
                  </a:lnTo>
                  <a:lnTo>
                    <a:pt x="740" y="15992"/>
                  </a:lnTo>
                  <a:lnTo>
                    <a:pt x="980" y="16787"/>
                  </a:lnTo>
                  <a:lnTo>
                    <a:pt x="1110" y="17175"/>
                  </a:lnTo>
                  <a:lnTo>
                    <a:pt x="1257" y="17563"/>
                  </a:lnTo>
                  <a:lnTo>
                    <a:pt x="1424" y="17951"/>
                  </a:lnTo>
                  <a:lnTo>
                    <a:pt x="1590" y="18321"/>
                  </a:lnTo>
                  <a:lnTo>
                    <a:pt x="1775" y="18691"/>
                  </a:lnTo>
                  <a:lnTo>
                    <a:pt x="1960" y="19042"/>
                  </a:lnTo>
                  <a:lnTo>
                    <a:pt x="2163" y="19393"/>
                  </a:lnTo>
                  <a:lnTo>
                    <a:pt x="2385" y="19744"/>
                  </a:lnTo>
                  <a:lnTo>
                    <a:pt x="2533" y="19929"/>
                  </a:lnTo>
                  <a:lnTo>
                    <a:pt x="2681" y="20096"/>
                  </a:lnTo>
                  <a:lnTo>
                    <a:pt x="2829" y="20262"/>
                  </a:lnTo>
                  <a:lnTo>
                    <a:pt x="2995" y="20428"/>
                  </a:lnTo>
                  <a:lnTo>
                    <a:pt x="3180" y="20558"/>
                  </a:lnTo>
                  <a:lnTo>
                    <a:pt x="3346" y="20669"/>
                  </a:lnTo>
                  <a:lnTo>
                    <a:pt x="3531" y="20761"/>
                  </a:lnTo>
                  <a:lnTo>
                    <a:pt x="3716" y="20817"/>
                  </a:lnTo>
                  <a:lnTo>
                    <a:pt x="3901" y="20854"/>
                  </a:lnTo>
                  <a:lnTo>
                    <a:pt x="4067" y="20854"/>
                  </a:lnTo>
                  <a:lnTo>
                    <a:pt x="4252" y="20817"/>
                  </a:lnTo>
                  <a:lnTo>
                    <a:pt x="4437" y="20743"/>
                  </a:lnTo>
                  <a:lnTo>
                    <a:pt x="4604" y="20613"/>
                  </a:lnTo>
                  <a:lnTo>
                    <a:pt x="4770" y="20465"/>
                  </a:lnTo>
                  <a:lnTo>
                    <a:pt x="4936" y="20244"/>
                  </a:lnTo>
                  <a:lnTo>
                    <a:pt x="5084" y="19985"/>
                  </a:lnTo>
                  <a:lnTo>
                    <a:pt x="5140" y="19855"/>
                  </a:lnTo>
                  <a:lnTo>
                    <a:pt x="5177" y="19689"/>
                  </a:lnTo>
                  <a:lnTo>
                    <a:pt x="5195" y="19486"/>
                  </a:lnTo>
                  <a:lnTo>
                    <a:pt x="5214" y="19264"/>
                  </a:lnTo>
                  <a:lnTo>
                    <a:pt x="5195" y="19005"/>
                  </a:lnTo>
                  <a:lnTo>
                    <a:pt x="5177" y="18728"/>
                  </a:lnTo>
                  <a:lnTo>
                    <a:pt x="5121" y="18099"/>
                  </a:lnTo>
                  <a:lnTo>
                    <a:pt x="5010" y="17415"/>
                  </a:lnTo>
                  <a:lnTo>
                    <a:pt x="4881" y="16676"/>
                  </a:lnTo>
                  <a:lnTo>
                    <a:pt x="4585" y="15123"/>
                  </a:lnTo>
                  <a:lnTo>
                    <a:pt x="4289" y="13588"/>
                  </a:lnTo>
                  <a:lnTo>
                    <a:pt x="4141" y="12867"/>
                  </a:lnTo>
                  <a:lnTo>
                    <a:pt x="4049" y="12220"/>
                  </a:lnTo>
                  <a:lnTo>
                    <a:pt x="3975" y="11647"/>
                  </a:lnTo>
                  <a:lnTo>
                    <a:pt x="3938" y="11185"/>
                  </a:lnTo>
                  <a:lnTo>
                    <a:pt x="3938" y="10982"/>
                  </a:lnTo>
                  <a:lnTo>
                    <a:pt x="3957" y="10834"/>
                  </a:lnTo>
                  <a:lnTo>
                    <a:pt x="3993" y="10704"/>
                  </a:lnTo>
                  <a:lnTo>
                    <a:pt x="4030" y="10612"/>
                  </a:lnTo>
                  <a:lnTo>
                    <a:pt x="4160" y="10427"/>
                  </a:lnTo>
                  <a:lnTo>
                    <a:pt x="4308" y="10205"/>
                  </a:lnTo>
                  <a:lnTo>
                    <a:pt x="4622" y="9632"/>
                  </a:lnTo>
                  <a:lnTo>
                    <a:pt x="4992" y="8930"/>
                  </a:lnTo>
                  <a:lnTo>
                    <a:pt x="5380" y="8153"/>
                  </a:lnTo>
                  <a:lnTo>
                    <a:pt x="5768" y="7340"/>
                  </a:lnTo>
                  <a:lnTo>
                    <a:pt x="6138" y="6545"/>
                  </a:lnTo>
                  <a:lnTo>
                    <a:pt x="6730" y="5214"/>
                  </a:lnTo>
                  <a:lnTo>
                    <a:pt x="6767" y="5066"/>
                  </a:lnTo>
                  <a:lnTo>
                    <a:pt x="6803" y="4918"/>
                  </a:lnTo>
                  <a:lnTo>
                    <a:pt x="6822" y="4770"/>
                  </a:lnTo>
                  <a:lnTo>
                    <a:pt x="6840" y="4622"/>
                  </a:lnTo>
                  <a:lnTo>
                    <a:pt x="6840" y="4456"/>
                  </a:lnTo>
                  <a:lnTo>
                    <a:pt x="6822" y="4289"/>
                  </a:lnTo>
                  <a:lnTo>
                    <a:pt x="6748" y="3938"/>
                  </a:lnTo>
                  <a:lnTo>
                    <a:pt x="6637" y="3587"/>
                  </a:lnTo>
                  <a:lnTo>
                    <a:pt x="6489" y="3217"/>
                  </a:lnTo>
                  <a:lnTo>
                    <a:pt x="6304" y="2847"/>
                  </a:lnTo>
                  <a:lnTo>
                    <a:pt x="6101" y="2478"/>
                  </a:lnTo>
                  <a:lnTo>
                    <a:pt x="5842" y="2108"/>
                  </a:lnTo>
                  <a:lnTo>
                    <a:pt x="5565" y="1757"/>
                  </a:lnTo>
                  <a:lnTo>
                    <a:pt x="5269" y="1405"/>
                  </a:lnTo>
                  <a:lnTo>
                    <a:pt x="4955" y="1073"/>
                  </a:lnTo>
                  <a:lnTo>
                    <a:pt x="4622" y="777"/>
                  </a:lnTo>
                  <a:lnTo>
                    <a:pt x="4271" y="481"/>
                  </a:lnTo>
                  <a:lnTo>
                    <a:pt x="3920" y="222"/>
                  </a:lnTo>
                  <a:lnTo>
                    <a:pt x="35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9"/>
            <p:cNvSpPr/>
            <p:nvPr/>
          </p:nvSpPr>
          <p:spPr>
            <a:xfrm>
              <a:off x="9991689" y="2089835"/>
              <a:ext cx="20351" cy="98827"/>
            </a:xfrm>
            <a:custGeom>
              <a:rect b="b" l="l" r="r" t="t"/>
              <a:pathLst>
                <a:path extrusionOk="0" h="2700" w="556">
                  <a:moveTo>
                    <a:pt x="74" y="0"/>
                  </a:moveTo>
                  <a:lnTo>
                    <a:pt x="19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407" y="2662"/>
                  </a:lnTo>
                  <a:lnTo>
                    <a:pt x="426" y="2681"/>
                  </a:lnTo>
                  <a:lnTo>
                    <a:pt x="444" y="2699"/>
                  </a:lnTo>
                  <a:lnTo>
                    <a:pt x="500" y="2699"/>
                  </a:lnTo>
                  <a:lnTo>
                    <a:pt x="537" y="2681"/>
                  </a:lnTo>
                  <a:lnTo>
                    <a:pt x="555" y="2644"/>
                  </a:lnTo>
                  <a:lnTo>
                    <a:pt x="555" y="2607"/>
                  </a:lnTo>
                  <a:lnTo>
                    <a:pt x="167" y="56"/>
                  </a:lnTo>
                  <a:lnTo>
                    <a:pt x="148" y="19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10014017" y="1620877"/>
              <a:ext cx="97472" cy="105598"/>
            </a:xfrm>
            <a:custGeom>
              <a:rect b="b" l="l" r="r" t="t"/>
              <a:pathLst>
                <a:path extrusionOk="0" h="2885" w="2663">
                  <a:moveTo>
                    <a:pt x="56" y="1"/>
                  </a:moveTo>
                  <a:lnTo>
                    <a:pt x="19" y="19"/>
                  </a:lnTo>
                  <a:lnTo>
                    <a:pt x="1" y="75"/>
                  </a:lnTo>
                  <a:lnTo>
                    <a:pt x="19" y="130"/>
                  </a:lnTo>
                  <a:lnTo>
                    <a:pt x="56" y="149"/>
                  </a:lnTo>
                  <a:lnTo>
                    <a:pt x="74" y="149"/>
                  </a:lnTo>
                  <a:lnTo>
                    <a:pt x="315" y="204"/>
                  </a:lnTo>
                  <a:lnTo>
                    <a:pt x="537" y="278"/>
                  </a:lnTo>
                  <a:lnTo>
                    <a:pt x="758" y="370"/>
                  </a:lnTo>
                  <a:lnTo>
                    <a:pt x="962" y="481"/>
                  </a:lnTo>
                  <a:lnTo>
                    <a:pt x="1165" y="611"/>
                  </a:lnTo>
                  <a:lnTo>
                    <a:pt x="1350" y="759"/>
                  </a:lnTo>
                  <a:lnTo>
                    <a:pt x="1516" y="943"/>
                  </a:lnTo>
                  <a:lnTo>
                    <a:pt x="1683" y="1110"/>
                  </a:lnTo>
                  <a:lnTo>
                    <a:pt x="1831" y="1313"/>
                  </a:lnTo>
                  <a:lnTo>
                    <a:pt x="1960" y="1517"/>
                  </a:lnTo>
                  <a:lnTo>
                    <a:pt x="2090" y="1720"/>
                  </a:lnTo>
                  <a:lnTo>
                    <a:pt x="2200" y="1942"/>
                  </a:lnTo>
                  <a:lnTo>
                    <a:pt x="2311" y="2164"/>
                  </a:lnTo>
                  <a:lnTo>
                    <a:pt x="2385" y="2385"/>
                  </a:lnTo>
                  <a:lnTo>
                    <a:pt x="2459" y="2607"/>
                  </a:lnTo>
                  <a:lnTo>
                    <a:pt x="2515" y="2829"/>
                  </a:lnTo>
                  <a:lnTo>
                    <a:pt x="2533" y="2848"/>
                  </a:lnTo>
                  <a:lnTo>
                    <a:pt x="2552" y="2866"/>
                  </a:lnTo>
                  <a:lnTo>
                    <a:pt x="2607" y="2885"/>
                  </a:lnTo>
                  <a:lnTo>
                    <a:pt x="2663" y="2848"/>
                  </a:lnTo>
                  <a:lnTo>
                    <a:pt x="2663" y="2811"/>
                  </a:lnTo>
                  <a:lnTo>
                    <a:pt x="2663" y="2774"/>
                  </a:lnTo>
                  <a:lnTo>
                    <a:pt x="2607" y="2552"/>
                  </a:lnTo>
                  <a:lnTo>
                    <a:pt x="2533" y="2312"/>
                  </a:lnTo>
                  <a:lnTo>
                    <a:pt x="2441" y="2090"/>
                  </a:lnTo>
                  <a:lnTo>
                    <a:pt x="2330" y="1849"/>
                  </a:lnTo>
                  <a:lnTo>
                    <a:pt x="2219" y="1627"/>
                  </a:lnTo>
                  <a:lnTo>
                    <a:pt x="2090" y="1406"/>
                  </a:lnTo>
                  <a:lnTo>
                    <a:pt x="1942" y="1184"/>
                  </a:lnTo>
                  <a:lnTo>
                    <a:pt x="1775" y="999"/>
                  </a:lnTo>
                  <a:lnTo>
                    <a:pt x="1609" y="796"/>
                  </a:lnTo>
                  <a:lnTo>
                    <a:pt x="1424" y="629"/>
                  </a:lnTo>
                  <a:lnTo>
                    <a:pt x="1221" y="463"/>
                  </a:lnTo>
                  <a:lnTo>
                    <a:pt x="1017" y="333"/>
                  </a:lnTo>
                  <a:lnTo>
                    <a:pt x="795" y="204"/>
                  </a:lnTo>
                  <a:lnTo>
                    <a:pt x="574" y="112"/>
                  </a:lnTo>
                  <a:lnTo>
                    <a:pt x="333" y="3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9"/>
            <p:cNvSpPr/>
            <p:nvPr/>
          </p:nvSpPr>
          <p:spPr>
            <a:xfrm>
              <a:off x="9845534" y="1978855"/>
              <a:ext cx="27086" cy="112370"/>
            </a:xfrm>
            <a:custGeom>
              <a:rect b="b" l="l" r="r" t="t"/>
              <a:pathLst>
                <a:path extrusionOk="0" h="3070" w="740">
                  <a:moveTo>
                    <a:pt x="74" y="0"/>
                  </a:moveTo>
                  <a:lnTo>
                    <a:pt x="37" y="19"/>
                  </a:lnTo>
                  <a:lnTo>
                    <a:pt x="0" y="74"/>
                  </a:lnTo>
                  <a:lnTo>
                    <a:pt x="0" y="130"/>
                  </a:lnTo>
                  <a:lnTo>
                    <a:pt x="19" y="148"/>
                  </a:lnTo>
                  <a:lnTo>
                    <a:pt x="56" y="167"/>
                  </a:lnTo>
                  <a:lnTo>
                    <a:pt x="148" y="204"/>
                  </a:lnTo>
                  <a:lnTo>
                    <a:pt x="222" y="241"/>
                  </a:lnTo>
                  <a:lnTo>
                    <a:pt x="278" y="315"/>
                  </a:lnTo>
                  <a:lnTo>
                    <a:pt x="333" y="388"/>
                  </a:lnTo>
                  <a:lnTo>
                    <a:pt x="444" y="555"/>
                  </a:lnTo>
                  <a:lnTo>
                    <a:pt x="499" y="758"/>
                  </a:lnTo>
                  <a:lnTo>
                    <a:pt x="536" y="962"/>
                  </a:lnTo>
                  <a:lnTo>
                    <a:pt x="573" y="1165"/>
                  </a:lnTo>
                  <a:lnTo>
                    <a:pt x="573" y="1368"/>
                  </a:lnTo>
                  <a:lnTo>
                    <a:pt x="573" y="1535"/>
                  </a:lnTo>
                  <a:lnTo>
                    <a:pt x="555" y="1720"/>
                  </a:lnTo>
                  <a:lnTo>
                    <a:pt x="518" y="1904"/>
                  </a:lnTo>
                  <a:lnTo>
                    <a:pt x="481" y="2089"/>
                  </a:lnTo>
                  <a:lnTo>
                    <a:pt x="425" y="2274"/>
                  </a:lnTo>
                  <a:lnTo>
                    <a:pt x="352" y="2441"/>
                  </a:lnTo>
                  <a:lnTo>
                    <a:pt x="259" y="2607"/>
                  </a:lnTo>
                  <a:lnTo>
                    <a:pt x="167" y="2773"/>
                  </a:lnTo>
                  <a:lnTo>
                    <a:pt x="56" y="2921"/>
                  </a:lnTo>
                  <a:lnTo>
                    <a:pt x="37" y="2958"/>
                  </a:lnTo>
                  <a:lnTo>
                    <a:pt x="37" y="2977"/>
                  </a:lnTo>
                  <a:lnTo>
                    <a:pt x="56" y="3032"/>
                  </a:lnTo>
                  <a:lnTo>
                    <a:pt x="111" y="3069"/>
                  </a:lnTo>
                  <a:lnTo>
                    <a:pt x="148" y="3051"/>
                  </a:lnTo>
                  <a:lnTo>
                    <a:pt x="167" y="3032"/>
                  </a:lnTo>
                  <a:lnTo>
                    <a:pt x="296" y="2847"/>
                  </a:lnTo>
                  <a:lnTo>
                    <a:pt x="407" y="2662"/>
                  </a:lnTo>
                  <a:lnTo>
                    <a:pt x="518" y="2459"/>
                  </a:lnTo>
                  <a:lnTo>
                    <a:pt x="592" y="2256"/>
                  </a:lnTo>
                  <a:lnTo>
                    <a:pt x="647" y="2034"/>
                  </a:lnTo>
                  <a:lnTo>
                    <a:pt x="703" y="1812"/>
                  </a:lnTo>
                  <a:lnTo>
                    <a:pt x="721" y="1590"/>
                  </a:lnTo>
                  <a:lnTo>
                    <a:pt x="740" y="1368"/>
                  </a:lnTo>
                  <a:lnTo>
                    <a:pt x="721" y="1183"/>
                  </a:lnTo>
                  <a:lnTo>
                    <a:pt x="703" y="980"/>
                  </a:lnTo>
                  <a:lnTo>
                    <a:pt x="666" y="777"/>
                  </a:lnTo>
                  <a:lnTo>
                    <a:pt x="610" y="573"/>
                  </a:lnTo>
                  <a:lnTo>
                    <a:pt x="518" y="388"/>
                  </a:lnTo>
                  <a:lnTo>
                    <a:pt x="425" y="222"/>
                  </a:lnTo>
                  <a:lnTo>
                    <a:pt x="352" y="148"/>
                  </a:lnTo>
                  <a:lnTo>
                    <a:pt x="278" y="93"/>
                  </a:lnTo>
                  <a:lnTo>
                    <a:pt x="185" y="56"/>
                  </a:lnTo>
                  <a:lnTo>
                    <a:pt x="93" y="19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9"/>
            <p:cNvSpPr/>
            <p:nvPr/>
          </p:nvSpPr>
          <p:spPr>
            <a:xfrm>
              <a:off x="9937554" y="2313114"/>
              <a:ext cx="18997" cy="19656"/>
            </a:xfrm>
            <a:custGeom>
              <a:rect b="b" l="l" r="r" t="t"/>
              <a:pathLst>
                <a:path extrusionOk="0" h="537" w="519">
                  <a:moveTo>
                    <a:pt x="259" y="1"/>
                  </a:moveTo>
                  <a:lnTo>
                    <a:pt x="167" y="38"/>
                  </a:lnTo>
                  <a:lnTo>
                    <a:pt x="74" y="93"/>
                  </a:lnTo>
                  <a:lnTo>
                    <a:pt x="19" y="167"/>
                  </a:lnTo>
                  <a:lnTo>
                    <a:pt x="0" y="278"/>
                  </a:lnTo>
                  <a:lnTo>
                    <a:pt x="19" y="371"/>
                  </a:lnTo>
                  <a:lnTo>
                    <a:pt x="74" y="463"/>
                  </a:lnTo>
                  <a:lnTo>
                    <a:pt x="167" y="518"/>
                  </a:lnTo>
                  <a:lnTo>
                    <a:pt x="259" y="537"/>
                  </a:lnTo>
                  <a:lnTo>
                    <a:pt x="370" y="518"/>
                  </a:lnTo>
                  <a:lnTo>
                    <a:pt x="444" y="463"/>
                  </a:lnTo>
                  <a:lnTo>
                    <a:pt x="500" y="371"/>
                  </a:lnTo>
                  <a:lnTo>
                    <a:pt x="518" y="278"/>
                  </a:lnTo>
                  <a:lnTo>
                    <a:pt x="500" y="167"/>
                  </a:lnTo>
                  <a:lnTo>
                    <a:pt x="444" y="93"/>
                  </a:lnTo>
                  <a:lnTo>
                    <a:pt x="370" y="38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9"/>
            <p:cNvSpPr/>
            <p:nvPr/>
          </p:nvSpPr>
          <p:spPr>
            <a:xfrm>
              <a:off x="9904391" y="2274571"/>
              <a:ext cx="123204" cy="41983"/>
            </a:xfrm>
            <a:custGeom>
              <a:rect b="b" l="l" r="r" t="t"/>
              <a:pathLst>
                <a:path extrusionOk="0" h="1147" w="3366">
                  <a:moveTo>
                    <a:pt x="2422" y="0"/>
                  </a:moveTo>
                  <a:lnTo>
                    <a:pt x="2201" y="19"/>
                  </a:lnTo>
                  <a:lnTo>
                    <a:pt x="1979" y="37"/>
                  </a:lnTo>
                  <a:lnTo>
                    <a:pt x="1757" y="74"/>
                  </a:lnTo>
                  <a:lnTo>
                    <a:pt x="1554" y="129"/>
                  </a:lnTo>
                  <a:lnTo>
                    <a:pt x="1332" y="185"/>
                  </a:lnTo>
                  <a:lnTo>
                    <a:pt x="1128" y="259"/>
                  </a:lnTo>
                  <a:lnTo>
                    <a:pt x="925" y="351"/>
                  </a:lnTo>
                  <a:lnTo>
                    <a:pt x="740" y="462"/>
                  </a:lnTo>
                  <a:lnTo>
                    <a:pt x="537" y="573"/>
                  </a:lnTo>
                  <a:lnTo>
                    <a:pt x="370" y="703"/>
                  </a:lnTo>
                  <a:lnTo>
                    <a:pt x="185" y="850"/>
                  </a:lnTo>
                  <a:lnTo>
                    <a:pt x="19" y="998"/>
                  </a:lnTo>
                  <a:lnTo>
                    <a:pt x="1" y="1035"/>
                  </a:lnTo>
                  <a:lnTo>
                    <a:pt x="1" y="1054"/>
                  </a:lnTo>
                  <a:lnTo>
                    <a:pt x="1" y="1091"/>
                  </a:lnTo>
                  <a:lnTo>
                    <a:pt x="19" y="1109"/>
                  </a:lnTo>
                  <a:lnTo>
                    <a:pt x="56" y="1128"/>
                  </a:lnTo>
                  <a:lnTo>
                    <a:pt x="75" y="1146"/>
                  </a:lnTo>
                  <a:lnTo>
                    <a:pt x="112" y="1146"/>
                  </a:lnTo>
                  <a:lnTo>
                    <a:pt x="149" y="1128"/>
                  </a:lnTo>
                  <a:lnTo>
                    <a:pt x="296" y="980"/>
                  </a:lnTo>
                  <a:lnTo>
                    <a:pt x="463" y="832"/>
                  </a:lnTo>
                  <a:lnTo>
                    <a:pt x="629" y="721"/>
                  </a:lnTo>
                  <a:lnTo>
                    <a:pt x="814" y="610"/>
                  </a:lnTo>
                  <a:lnTo>
                    <a:pt x="999" y="499"/>
                  </a:lnTo>
                  <a:lnTo>
                    <a:pt x="1184" y="425"/>
                  </a:lnTo>
                  <a:lnTo>
                    <a:pt x="1387" y="351"/>
                  </a:lnTo>
                  <a:lnTo>
                    <a:pt x="1590" y="277"/>
                  </a:lnTo>
                  <a:lnTo>
                    <a:pt x="1794" y="240"/>
                  </a:lnTo>
                  <a:lnTo>
                    <a:pt x="1997" y="203"/>
                  </a:lnTo>
                  <a:lnTo>
                    <a:pt x="2201" y="185"/>
                  </a:lnTo>
                  <a:lnTo>
                    <a:pt x="2422" y="166"/>
                  </a:lnTo>
                  <a:lnTo>
                    <a:pt x="2626" y="166"/>
                  </a:lnTo>
                  <a:lnTo>
                    <a:pt x="2848" y="185"/>
                  </a:lnTo>
                  <a:lnTo>
                    <a:pt x="3051" y="222"/>
                  </a:lnTo>
                  <a:lnTo>
                    <a:pt x="3254" y="277"/>
                  </a:lnTo>
                  <a:lnTo>
                    <a:pt x="3291" y="277"/>
                  </a:lnTo>
                  <a:lnTo>
                    <a:pt x="3328" y="259"/>
                  </a:lnTo>
                  <a:lnTo>
                    <a:pt x="3347" y="240"/>
                  </a:lnTo>
                  <a:lnTo>
                    <a:pt x="3365" y="203"/>
                  </a:lnTo>
                  <a:lnTo>
                    <a:pt x="3365" y="185"/>
                  </a:lnTo>
                  <a:lnTo>
                    <a:pt x="3347" y="148"/>
                  </a:lnTo>
                  <a:lnTo>
                    <a:pt x="3328" y="129"/>
                  </a:lnTo>
                  <a:lnTo>
                    <a:pt x="3310" y="111"/>
                  </a:lnTo>
                  <a:lnTo>
                    <a:pt x="3088" y="56"/>
                  </a:lnTo>
                  <a:lnTo>
                    <a:pt x="2866" y="19"/>
                  </a:lnTo>
                  <a:lnTo>
                    <a:pt x="2644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9993703" y="2274571"/>
              <a:ext cx="24414" cy="77158"/>
            </a:xfrm>
            <a:custGeom>
              <a:rect b="b" l="l" r="r" t="t"/>
              <a:pathLst>
                <a:path extrusionOk="0" h="2108" w="667">
                  <a:moveTo>
                    <a:pt x="75" y="0"/>
                  </a:moveTo>
                  <a:lnTo>
                    <a:pt x="56" y="19"/>
                  </a:lnTo>
                  <a:lnTo>
                    <a:pt x="19" y="19"/>
                  </a:lnTo>
                  <a:lnTo>
                    <a:pt x="1" y="56"/>
                  </a:lnTo>
                  <a:lnTo>
                    <a:pt x="1" y="93"/>
                  </a:lnTo>
                  <a:lnTo>
                    <a:pt x="75" y="592"/>
                  </a:lnTo>
                  <a:lnTo>
                    <a:pt x="167" y="1091"/>
                  </a:lnTo>
                  <a:lnTo>
                    <a:pt x="315" y="1590"/>
                  </a:lnTo>
                  <a:lnTo>
                    <a:pt x="519" y="2071"/>
                  </a:lnTo>
                  <a:lnTo>
                    <a:pt x="537" y="2089"/>
                  </a:lnTo>
                  <a:lnTo>
                    <a:pt x="556" y="2108"/>
                  </a:lnTo>
                  <a:lnTo>
                    <a:pt x="611" y="2108"/>
                  </a:lnTo>
                  <a:lnTo>
                    <a:pt x="666" y="2052"/>
                  </a:lnTo>
                  <a:lnTo>
                    <a:pt x="666" y="2015"/>
                  </a:lnTo>
                  <a:lnTo>
                    <a:pt x="666" y="1978"/>
                  </a:lnTo>
                  <a:lnTo>
                    <a:pt x="482" y="1534"/>
                  </a:lnTo>
                  <a:lnTo>
                    <a:pt x="334" y="1054"/>
                  </a:lnTo>
                  <a:lnTo>
                    <a:pt x="241" y="573"/>
                  </a:lnTo>
                  <a:lnTo>
                    <a:pt x="167" y="93"/>
                  </a:lnTo>
                  <a:lnTo>
                    <a:pt x="167" y="56"/>
                  </a:lnTo>
                  <a:lnTo>
                    <a:pt x="149" y="19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9"/>
            <p:cNvSpPr/>
            <p:nvPr/>
          </p:nvSpPr>
          <p:spPr>
            <a:xfrm>
              <a:off x="10005233" y="1786653"/>
              <a:ext cx="112333" cy="215223"/>
            </a:xfrm>
            <a:custGeom>
              <a:rect b="b" l="l" r="r" t="t"/>
              <a:pathLst>
                <a:path extrusionOk="0" h="5880" w="3069">
                  <a:moveTo>
                    <a:pt x="2977" y="1"/>
                  </a:moveTo>
                  <a:lnTo>
                    <a:pt x="2958" y="19"/>
                  </a:lnTo>
                  <a:lnTo>
                    <a:pt x="2921" y="38"/>
                  </a:lnTo>
                  <a:lnTo>
                    <a:pt x="19" y="5769"/>
                  </a:lnTo>
                  <a:lnTo>
                    <a:pt x="0" y="5787"/>
                  </a:lnTo>
                  <a:lnTo>
                    <a:pt x="0" y="5824"/>
                  </a:lnTo>
                  <a:lnTo>
                    <a:pt x="37" y="5861"/>
                  </a:lnTo>
                  <a:lnTo>
                    <a:pt x="111" y="5880"/>
                  </a:lnTo>
                  <a:lnTo>
                    <a:pt x="130" y="5861"/>
                  </a:lnTo>
                  <a:lnTo>
                    <a:pt x="148" y="5843"/>
                  </a:lnTo>
                  <a:lnTo>
                    <a:pt x="3069" y="112"/>
                  </a:lnTo>
                  <a:lnTo>
                    <a:pt x="3069" y="93"/>
                  </a:lnTo>
                  <a:lnTo>
                    <a:pt x="3069" y="56"/>
                  </a:lnTo>
                  <a:lnTo>
                    <a:pt x="3032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9"/>
            <p:cNvSpPr/>
            <p:nvPr/>
          </p:nvSpPr>
          <p:spPr>
            <a:xfrm>
              <a:off x="10100620" y="1803600"/>
              <a:ext cx="26427" cy="11530"/>
            </a:xfrm>
            <a:custGeom>
              <a:rect b="b" l="l" r="r" t="t"/>
              <a:pathLst>
                <a:path extrusionOk="0" h="315" w="722">
                  <a:moveTo>
                    <a:pt x="629" y="0"/>
                  </a:moveTo>
                  <a:lnTo>
                    <a:pt x="481" y="37"/>
                  </a:lnTo>
                  <a:lnTo>
                    <a:pt x="334" y="74"/>
                  </a:lnTo>
                  <a:lnTo>
                    <a:pt x="204" y="130"/>
                  </a:lnTo>
                  <a:lnTo>
                    <a:pt x="56" y="167"/>
                  </a:lnTo>
                  <a:lnTo>
                    <a:pt x="19" y="185"/>
                  </a:lnTo>
                  <a:lnTo>
                    <a:pt x="1" y="203"/>
                  </a:lnTo>
                  <a:lnTo>
                    <a:pt x="1" y="259"/>
                  </a:lnTo>
                  <a:lnTo>
                    <a:pt x="38" y="314"/>
                  </a:lnTo>
                  <a:lnTo>
                    <a:pt x="93" y="314"/>
                  </a:lnTo>
                  <a:lnTo>
                    <a:pt x="241" y="277"/>
                  </a:lnTo>
                  <a:lnTo>
                    <a:pt x="389" y="240"/>
                  </a:lnTo>
                  <a:lnTo>
                    <a:pt x="518" y="185"/>
                  </a:lnTo>
                  <a:lnTo>
                    <a:pt x="666" y="148"/>
                  </a:lnTo>
                  <a:lnTo>
                    <a:pt x="703" y="148"/>
                  </a:lnTo>
                  <a:lnTo>
                    <a:pt x="722" y="111"/>
                  </a:lnTo>
                  <a:lnTo>
                    <a:pt x="722" y="56"/>
                  </a:lnTo>
                  <a:lnTo>
                    <a:pt x="685" y="19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9"/>
            <p:cNvSpPr/>
            <p:nvPr/>
          </p:nvSpPr>
          <p:spPr>
            <a:xfrm>
              <a:off x="9941617" y="2326657"/>
              <a:ext cx="165809" cy="167164"/>
            </a:xfrm>
            <a:custGeom>
              <a:rect b="b" l="l" r="r" t="t"/>
              <a:pathLst>
                <a:path extrusionOk="0" h="4567" w="4530">
                  <a:moveTo>
                    <a:pt x="1553" y="1"/>
                  </a:moveTo>
                  <a:lnTo>
                    <a:pt x="1387" y="19"/>
                  </a:lnTo>
                  <a:lnTo>
                    <a:pt x="1202" y="38"/>
                  </a:lnTo>
                  <a:lnTo>
                    <a:pt x="1054" y="93"/>
                  </a:lnTo>
                  <a:lnTo>
                    <a:pt x="888" y="130"/>
                  </a:lnTo>
                  <a:lnTo>
                    <a:pt x="740" y="185"/>
                  </a:lnTo>
                  <a:lnTo>
                    <a:pt x="610" y="259"/>
                  </a:lnTo>
                  <a:lnTo>
                    <a:pt x="370" y="407"/>
                  </a:lnTo>
                  <a:lnTo>
                    <a:pt x="185" y="555"/>
                  </a:lnTo>
                  <a:lnTo>
                    <a:pt x="56" y="703"/>
                  </a:lnTo>
                  <a:lnTo>
                    <a:pt x="19" y="777"/>
                  </a:lnTo>
                  <a:lnTo>
                    <a:pt x="0" y="851"/>
                  </a:lnTo>
                  <a:lnTo>
                    <a:pt x="148" y="1369"/>
                  </a:lnTo>
                  <a:lnTo>
                    <a:pt x="296" y="1905"/>
                  </a:lnTo>
                  <a:lnTo>
                    <a:pt x="500" y="2533"/>
                  </a:lnTo>
                  <a:lnTo>
                    <a:pt x="740" y="3180"/>
                  </a:lnTo>
                  <a:lnTo>
                    <a:pt x="869" y="3495"/>
                  </a:lnTo>
                  <a:lnTo>
                    <a:pt x="999" y="3772"/>
                  </a:lnTo>
                  <a:lnTo>
                    <a:pt x="1147" y="4031"/>
                  </a:lnTo>
                  <a:lnTo>
                    <a:pt x="1276" y="4234"/>
                  </a:lnTo>
                  <a:lnTo>
                    <a:pt x="1405" y="4400"/>
                  </a:lnTo>
                  <a:lnTo>
                    <a:pt x="1479" y="4456"/>
                  </a:lnTo>
                  <a:lnTo>
                    <a:pt x="1535" y="4493"/>
                  </a:lnTo>
                  <a:lnTo>
                    <a:pt x="1683" y="4567"/>
                  </a:lnTo>
                  <a:lnTo>
                    <a:pt x="1775" y="4567"/>
                  </a:lnTo>
                  <a:lnTo>
                    <a:pt x="1812" y="4548"/>
                  </a:lnTo>
                  <a:lnTo>
                    <a:pt x="1831" y="4511"/>
                  </a:lnTo>
                  <a:lnTo>
                    <a:pt x="1849" y="4437"/>
                  </a:lnTo>
                  <a:lnTo>
                    <a:pt x="1849" y="4345"/>
                  </a:lnTo>
                  <a:lnTo>
                    <a:pt x="1849" y="4271"/>
                  </a:lnTo>
                  <a:lnTo>
                    <a:pt x="1812" y="4179"/>
                  </a:lnTo>
                  <a:lnTo>
                    <a:pt x="1868" y="4216"/>
                  </a:lnTo>
                  <a:lnTo>
                    <a:pt x="1979" y="4290"/>
                  </a:lnTo>
                  <a:lnTo>
                    <a:pt x="2052" y="4327"/>
                  </a:lnTo>
                  <a:lnTo>
                    <a:pt x="2126" y="4345"/>
                  </a:lnTo>
                  <a:lnTo>
                    <a:pt x="2219" y="4363"/>
                  </a:lnTo>
                  <a:lnTo>
                    <a:pt x="2311" y="4363"/>
                  </a:lnTo>
                  <a:lnTo>
                    <a:pt x="2385" y="4327"/>
                  </a:lnTo>
                  <a:lnTo>
                    <a:pt x="2459" y="4290"/>
                  </a:lnTo>
                  <a:lnTo>
                    <a:pt x="2515" y="4234"/>
                  </a:lnTo>
                  <a:lnTo>
                    <a:pt x="2552" y="4160"/>
                  </a:lnTo>
                  <a:lnTo>
                    <a:pt x="2589" y="4049"/>
                  </a:lnTo>
                  <a:lnTo>
                    <a:pt x="2607" y="4012"/>
                  </a:lnTo>
                  <a:lnTo>
                    <a:pt x="2663" y="4049"/>
                  </a:lnTo>
                  <a:lnTo>
                    <a:pt x="2773" y="4142"/>
                  </a:lnTo>
                  <a:lnTo>
                    <a:pt x="2847" y="4179"/>
                  </a:lnTo>
                  <a:lnTo>
                    <a:pt x="2940" y="4216"/>
                  </a:lnTo>
                  <a:lnTo>
                    <a:pt x="3032" y="4253"/>
                  </a:lnTo>
                  <a:lnTo>
                    <a:pt x="3143" y="4234"/>
                  </a:lnTo>
                  <a:lnTo>
                    <a:pt x="3217" y="4216"/>
                  </a:lnTo>
                  <a:lnTo>
                    <a:pt x="3273" y="4142"/>
                  </a:lnTo>
                  <a:lnTo>
                    <a:pt x="3291" y="4068"/>
                  </a:lnTo>
                  <a:lnTo>
                    <a:pt x="3310" y="3994"/>
                  </a:lnTo>
                  <a:lnTo>
                    <a:pt x="3310" y="3846"/>
                  </a:lnTo>
                  <a:lnTo>
                    <a:pt x="3291" y="3772"/>
                  </a:lnTo>
                  <a:lnTo>
                    <a:pt x="3439" y="3846"/>
                  </a:lnTo>
                  <a:lnTo>
                    <a:pt x="3587" y="3901"/>
                  </a:lnTo>
                  <a:lnTo>
                    <a:pt x="3735" y="3920"/>
                  </a:lnTo>
                  <a:lnTo>
                    <a:pt x="3846" y="3920"/>
                  </a:lnTo>
                  <a:lnTo>
                    <a:pt x="3920" y="3883"/>
                  </a:lnTo>
                  <a:lnTo>
                    <a:pt x="3975" y="3827"/>
                  </a:lnTo>
                  <a:lnTo>
                    <a:pt x="4012" y="3772"/>
                  </a:lnTo>
                  <a:lnTo>
                    <a:pt x="4031" y="3716"/>
                  </a:lnTo>
                  <a:lnTo>
                    <a:pt x="4031" y="3661"/>
                  </a:lnTo>
                  <a:lnTo>
                    <a:pt x="4012" y="3624"/>
                  </a:lnTo>
                  <a:lnTo>
                    <a:pt x="3994" y="3587"/>
                  </a:lnTo>
                  <a:lnTo>
                    <a:pt x="4031" y="3624"/>
                  </a:lnTo>
                  <a:lnTo>
                    <a:pt x="4086" y="3643"/>
                  </a:lnTo>
                  <a:lnTo>
                    <a:pt x="4160" y="3661"/>
                  </a:lnTo>
                  <a:lnTo>
                    <a:pt x="4234" y="3661"/>
                  </a:lnTo>
                  <a:lnTo>
                    <a:pt x="4326" y="3643"/>
                  </a:lnTo>
                  <a:lnTo>
                    <a:pt x="4400" y="3569"/>
                  </a:lnTo>
                  <a:lnTo>
                    <a:pt x="4493" y="3458"/>
                  </a:lnTo>
                  <a:lnTo>
                    <a:pt x="4530" y="3365"/>
                  </a:lnTo>
                  <a:lnTo>
                    <a:pt x="4530" y="3273"/>
                  </a:lnTo>
                  <a:lnTo>
                    <a:pt x="4493" y="3180"/>
                  </a:lnTo>
                  <a:lnTo>
                    <a:pt x="4456" y="3069"/>
                  </a:lnTo>
                  <a:lnTo>
                    <a:pt x="4326" y="2811"/>
                  </a:lnTo>
                  <a:lnTo>
                    <a:pt x="4178" y="2515"/>
                  </a:lnTo>
                  <a:lnTo>
                    <a:pt x="3994" y="2164"/>
                  </a:lnTo>
                  <a:lnTo>
                    <a:pt x="3883" y="1960"/>
                  </a:lnTo>
                  <a:lnTo>
                    <a:pt x="3753" y="1757"/>
                  </a:lnTo>
                  <a:lnTo>
                    <a:pt x="3587" y="1553"/>
                  </a:lnTo>
                  <a:lnTo>
                    <a:pt x="3402" y="1387"/>
                  </a:lnTo>
                  <a:lnTo>
                    <a:pt x="3217" y="1221"/>
                  </a:lnTo>
                  <a:lnTo>
                    <a:pt x="3106" y="1165"/>
                  </a:lnTo>
                  <a:lnTo>
                    <a:pt x="2995" y="1110"/>
                  </a:lnTo>
                  <a:lnTo>
                    <a:pt x="2847" y="1054"/>
                  </a:lnTo>
                  <a:lnTo>
                    <a:pt x="2736" y="980"/>
                  </a:lnTo>
                  <a:lnTo>
                    <a:pt x="2515" y="814"/>
                  </a:lnTo>
                  <a:lnTo>
                    <a:pt x="2330" y="648"/>
                  </a:lnTo>
                  <a:lnTo>
                    <a:pt x="2182" y="463"/>
                  </a:lnTo>
                  <a:lnTo>
                    <a:pt x="2071" y="296"/>
                  </a:lnTo>
                  <a:lnTo>
                    <a:pt x="1997" y="148"/>
                  </a:lnTo>
                  <a:lnTo>
                    <a:pt x="1923" y="19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rgbClr val="84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9"/>
            <p:cNvSpPr/>
            <p:nvPr/>
          </p:nvSpPr>
          <p:spPr>
            <a:xfrm>
              <a:off x="10060027" y="2399058"/>
              <a:ext cx="31844" cy="61602"/>
            </a:xfrm>
            <a:custGeom>
              <a:rect b="b" l="l" r="r" t="t"/>
              <a:pathLst>
                <a:path extrusionOk="0" h="1683" w="870">
                  <a:moveTo>
                    <a:pt x="56" y="1"/>
                  </a:moveTo>
                  <a:lnTo>
                    <a:pt x="19" y="38"/>
                  </a:lnTo>
                  <a:lnTo>
                    <a:pt x="1" y="56"/>
                  </a:lnTo>
                  <a:lnTo>
                    <a:pt x="1" y="93"/>
                  </a:lnTo>
                  <a:lnTo>
                    <a:pt x="167" y="481"/>
                  </a:lnTo>
                  <a:lnTo>
                    <a:pt x="352" y="870"/>
                  </a:lnTo>
                  <a:lnTo>
                    <a:pt x="537" y="1258"/>
                  </a:lnTo>
                  <a:lnTo>
                    <a:pt x="722" y="1646"/>
                  </a:lnTo>
                  <a:lnTo>
                    <a:pt x="740" y="1665"/>
                  </a:lnTo>
                  <a:lnTo>
                    <a:pt x="777" y="1683"/>
                  </a:lnTo>
                  <a:lnTo>
                    <a:pt x="833" y="1665"/>
                  </a:lnTo>
                  <a:lnTo>
                    <a:pt x="869" y="1628"/>
                  </a:lnTo>
                  <a:lnTo>
                    <a:pt x="869" y="1591"/>
                  </a:lnTo>
                  <a:lnTo>
                    <a:pt x="869" y="1554"/>
                  </a:lnTo>
                  <a:lnTo>
                    <a:pt x="666" y="1184"/>
                  </a:lnTo>
                  <a:lnTo>
                    <a:pt x="481" y="814"/>
                  </a:lnTo>
                  <a:lnTo>
                    <a:pt x="315" y="444"/>
                  </a:lnTo>
                  <a:lnTo>
                    <a:pt x="167" y="56"/>
                  </a:lnTo>
                  <a:lnTo>
                    <a:pt x="149" y="19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6" name="Google Shape;1366;p9"/>
          <p:cNvGrpSpPr/>
          <p:nvPr/>
        </p:nvGrpSpPr>
        <p:grpSpPr>
          <a:xfrm>
            <a:off x="476612" y="2235450"/>
            <a:ext cx="938150" cy="2641350"/>
            <a:chOff x="3677925" y="2104850"/>
            <a:chExt cx="938150" cy="2641350"/>
          </a:xfrm>
        </p:grpSpPr>
        <p:sp>
          <p:nvSpPr>
            <p:cNvPr id="1367" name="Google Shape;1367;p9"/>
            <p:cNvSpPr/>
            <p:nvPr/>
          </p:nvSpPr>
          <p:spPr>
            <a:xfrm>
              <a:off x="3863975" y="4641800"/>
              <a:ext cx="752100" cy="104400"/>
            </a:xfrm>
            <a:prstGeom prst="ellipse">
              <a:avLst/>
            </a:prstGeom>
            <a:solidFill>
              <a:srgbClr val="0A0A0A">
                <a:alpha val="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8" name="Google Shape;1368;p9"/>
            <p:cNvSpPr/>
            <p:nvPr/>
          </p:nvSpPr>
          <p:spPr>
            <a:xfrm>
              <a:off x="3677925" y="2512843"/>
              <a:ext cx="322577" cy="422377"/>
            </a:xfrm>
            <a:custGeom>
              <a:rect b="b" l="l" r="r" t="t"/>
              <a:pathLst>
                <a:path extrusionOk="0" h="17441" w="13320">
                  <a:moveTo>
                    <a:pt x="8522" y="0"/>
                  </a:moveTo>
                  <a:lnTo>
                    <a:pt x="7517" y="907"/>
                  </a:lnTo>
                  <a:lnTo>
                    <a:pt x="6445" y="1896"/>
                  </a:lnTo>
                  <a:lnTo>
                    <a:pt x="5160" y="3116"/>
                  </a:lnTo>
                  <a:lnTo>
                    <a:pt x="4484" y="3775"/>
                  </a:lnTo>
                  <a:lnTo>
                    <a:pt x="3808" y="4467"/>
                  </a:lnTo>
                  <a:lnTo>
                    <a:pt x="3132" y="5160"/>
                  </a:lnTo>
                  <a:lnTo>
                    <a:pt x="2473" y="5852"/>
                  </a:lnTo>
                  <a:lnTo>
                    <a:pt x="1863" y="6528"/>
                  </a:lnTo>
                  <a:lnTo>
                    <a:pt x="1319" y="7171"/>
                  </a:lnTo>
                  <a:lnTo>
                    <a:pt x="841" y="7781"/>
                  </a:lnTo>
                  <a:lnTo>
                    <a:pt x="626" y="8061"/>
                  </a:lnTo>
                  <a:lnTo>
                    <a:pt x="445" y="8324"/>
                  </a:lnTo>
                  <a:lnTo>
                    <a:pt x="231" y="8704"/>
                  </a:lnTo>
                  <a:lnTo>
                    <a:pt x="132" y="8868"/>
                  </a:lnTo>
                  <a:lnTo>
                    <a:pt x="66" y="9033"/>
                  </a:lnTo>
                  <a:lnTo>
                    <a:pt x="17" y="9149"/>
                  </a:lnTo>
                  <a:lnTo>
                    <a:pt x="0" y="9281"/>
                  </a:lnTo>
                  <a:lnTo>
                    <a:pt x="0" y="9429"/>
                  </a:lnTo>
                  <a:lnTo>
                    <a:pt x="33" y="9561"/>
                  </a:lnTo>
                  <a:lnTo>
                    <a:pt x="66" y="9709"/>
                  </a:lnTo>
                  <a:lnTo>
                    <a:pt x="132" y="9857"/>
                  </a:lnTo>
                  <a:lnTo>
                    <a:pt x="214" y="10006"/>
                  </a:lnTo>
                  <a:lnTo>
                    <a:pt x="297" y="10171"/>
                  </a:lnTo>
                  <a:lnTo>
                    <a:pt x="412" y="10336"/>
                  </a:lnTo>
                  <a:lnTo>
                    <a:pt x="544" y="10500"/>
                  </a:lnTo>
                  <a:lnTo>
                    <a:pt x="841" y="10847"/>
                  </a:lnTo>
                  <a:lnTo>
                    <a:pt x="1187" y="11193"/>
                  </a:lnTo>
                  <a:lnTo>
                    <a:pt x="1583" y="11555"/>
                  </a:lnTo>
                  <a:lnTo>
                    <a:pt x="1879" y="11803"/>
                  </a:lnTo>
                  <a:lnTo>
                    <a:pt x="2209" y="12066"/>
                  </a:lnTo>
                  <a:lnTo>
                    <a:pt x="2885" y="12577"/>
                  </a:lnTo>
                  <a:lnTo>
                    <a:pt x="3627" y="13088"/>
                  </a:lnTo>
                  <a:lnTo>
                    <a:pt x="4401" y="13599"/>
                  </a:lnTo>
                  <a:lnTo>
                    <a:pt x="5209" y="14110"/>
                  </a:lnTo>
                  <a:lnTo>
                    <a:pt x="6000" y="14588"/>
                  </a:lnTo>
                  <a:lnTo>
                    <a:pt x="6808" y="15066"/>
                  </a:lnTo>
                  <a:lnTo>
                    <a:pt x="7583" y="15495"/>
                  </a:lnTo>
                  <a:lnTo>
                    <a:pt x="9017" y="16286"/>
                  </a:lnTo>
                  <a:lnTo>
                    <a:pt x="10187" y="16896"/>
                  </a:lnTo>
                  <a:lnTo>
                    <a:pt x="11259" y="17440"/>
                  </a:lnTo>
                  <a:lnTo>
                    <a:pt x="11539" y="17440"/>
                  </a:lnTo>
                  <a:lnTo>
                    <a:pt x="11671" y="17407"/>
                  </a:lnTo>
                  <a:lnTo>
                    <a:pt x="11786" y="17358"/>
                  </a:lnTo>
                  <a:lnTo>
                    <a:pt x="11885" y="17292"/>
                  </a:lnTo>
                  <a:lnTo>
                    <a:pt x="11967" y="17226"/>
                  </a:lnTo>
                  <a:lnTo>
                    <a:pt x="12050" y="17127"/>
                  </a:lnTo>
                  <a:lnTo>
                    <a:pt x="12116" y="17028"/>
                  </a:lnTo>
                  <a:lnTo>
                    <a:pt x="12165" y="16929"/>
                  </a:lnTo>
                  <a:lnTo>
                    <a:pt x="12215" y="16797"/>
                  </a:lnTo>
                  <a:lnTo>
                    <a:pt x="12248" y="16665"/>
                  </a:lnTo>
                  <a:lnTo>
                    <a:pt x="12264" y="16533"/>
                  </a:lnTo>
                  <a:lnTo>
                    <a:pt x="12281" y="16253"/>
                  </a:lnTo>
                  <a:lnTo>
                    <a:pt x="12264" y="15940"/>
                  </a:lnTo>
                  <a:lnTo>
                    <a:pt x="12215" y="15627"/>
                  </a:lnTo>
                  <a:lnTo>
                    <a:pt x="12132" y="15314"/>
                  </a:lnTo>
                  <a:lnTo>
                    <a:pt x="12017" y="15000"/>
                  </a:lnTo>
                  <a:lnTo>
                    <a:pt x="11885" y="14720"/>
                  </a:lnTo>
                  <a:lnTo>
                    <a:pt x="11720" y="14456"/>
                  </a:lnTo>
                  <a:lnTo>
                    <a:pt x="11638" y="14341"/>
                  </a:lnTo>
                  <a:lnTo>
                    <a:pt x="11539" y="14242"/>
                  </a:lnTo>
                  <a:lnTo>
                    <a:pt x="11440" y="14143"/>
                  </a:lnTo>
                  <a:lnTo>
                    <a:pt x="11341" y="14061"/>
                  </a:lnTo>
                  <a:lnTo>
                    <a:pt x="11242" y="13995"/>
                  </a:lnTo>
                  <a:lnTo>
                    <a:pt x="11127" y="13945"/>
                  </a:lnTo>
                  <a:lnTo>
                    <a:pt x="11028" y="13896"/>
                  </a:lnTo>
                  <a:lnTo>
                    <a:pt x="10896" y="13814"/>
                  </a:lnTo>
                  <a:lnTo>
                    <a:pt x="10649" y="13649"/>
                  </a:lnTo>
                  <a:lnTo>
                    <a:pt x="10385" y="13418"/>
                  </a:lnTo>
                  <a:lnTo>
                    <a:pt x="10105" y="13154"/>
                  </a:lnTo>
                  <a:lnTo>
                    <a:pt x="9808" y="12858"/>
                  </a:lnTo>
                  <a:lnTo>
                    <a:pt x="9528" y="12544"/>
                  </a:lnTo>
                  <a:lnTo>
                    <a:pt x="8951" y="11885"/>
                  </a:lnTo>
                  <a:lnTo>
                    <a:pt x="8456" y="11259"/>
                  </a:lnTo>
                  <a:lnTo>
                    <a:pt x="8044" y="10731"/>
                  </a:lnTo>
                  <a:lnTo>
                    <a:pt x="7665" y="10204"/>
                  </a:lnTo>
                  <a:lnTo>
                    <a:pt x="13319" y="4879"/>
                  </a:lnTo>
                  <a:lnTo>
                    <a:pt x="85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3677925" y="2714430"/>
              <a:ext cx="39935" cy="78271"/>
            </a:xfrm>
            <a:custGeom>
              <a:rect b="b" l="l" r="r" t="t"/>
              <a:pathLst>
                <a:path extrusionOk="0" h="3232" w="1649">
                  <a:moveTo>
                    <a:pt x="445" y="0"/>
                  </a:moveTo>
                  <a:lnTo>
                    <a:pt x="231" y="380"/>
                  </a:lnTo>
                  <a:lnTo>
                    <a:pt x="132" y="544"/>
                  </a:lnTo>
                  <a:lnTo>
                    <a:pt x="66" y="709"/>
                  </a:lnTo>
                  <a:lnTo>
                    <a:pt x="17" y="825"/>
                  </a:lnTo>
                  <a:lnTo>
                    <a:pt x="0" y="957"/>
                  </a:lnTo>
                  <a:lnTo>
                    <a:pt x="0" y="1105"/>
                  </a:lnTo>
                  <a:lnTo>
                    <a:pt x="33" y="1237"/>
                  </a:lnTo>
                  <a:lnTo>
                    <a:pt x="66" y="1385"/>
                  </a:lnTo>
                  <a:lnTo>
                    <a:pt x="132" y="1533"/>
                  </a:lnTo>
                  <a:lnTo>
                    <a:pt x="214" y="1682"/>
                  </a:lnTo>
                  <a:lnTo>
                    <a:pt x="297" y="1847"/>
                  </a:lnTo>
                  <a:lnTo>
                    <a:pt x="412" y="2012"/>
                  </a:lnTo>
                  <a:lnTo>
                    <a:pt x="544" y="2176"/>
                  </a:lnTo>
                  <a:lnTo>
                    <a:pt x="841" y="2523"/>
                  </a:lnTo>
                  <a:lnTo>
                    <a:pt x="1187" y="2869"/>
                  </a:lnTo>
                  <a:lnTo>
                    <a:pt x="1583" y="3231"/>
                  </a:lnTo>
                  <a:lnTo>
                    <a:pt x="1632" y="2968"/>
                  </a:lnTo>
                  <a:lnTo>
                    <a:pt x="1648" y="2704"/>
                  </a:lnTo>
                  <a:lnTo>
                    <a:pt x="1648" y="2457"/>
                  </a:lnTo>
                  <a:lnTo>
                    <a:pt x="1632" y="2209"/>
                  </a:lnTo>
                  <a:lnTo>
                    <a:pt x="1599" y="1979"/>
                  </a:lnTo>
                  <a:lnTo>
                    <a:pt x="1550" y="1764"/>
                  </a:lnTo>
                  <a:lnTo>
                    <a:pt x="1484" y="1550"/>
                  </a:lnTo>
                  <a:lnTo>
                    <a:pt x="1401" y="1336"/>
                  </a:lnTo>
                  <a:lnTo>
                    <a:pt x="1319" y="1138"/>
                  </a:lnTo>
                  <a:lnTo>
                    <a:pt x="1203" y="957"/>
                  </a:lnTo>
                  <a:lnTo>
                    <a:pt x="1088" y="775"/>
                  </a:lnTo>
                  <a:lnTo>
                    <a:pt x="973" y="594"/>
                  </a:lnTo>
                  <a:lnTo>
                    <a:pt x="709" y="28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9"/>
            <p:cNvSpPr/>
            <p:nvPr/>
          </p:nvSpPr>
          <p:spPr>
            <a:xfrm>
              <a:off x="3895085" y="2832587"/>
              <a:ext cx="30756" cy="68293"/>
            </a:xfrm>
            <a:custGeom>
              <a:rect b="b" l="l" r="r" t="t"/>
              <a:pathLst>
                <a:path extrusionOk="0" h="2820" w="1270">
                  <a:moveTo>
                    <a:pt x="1138" y="1"/>
                  </a:moveTo>
                  <a:lnTo>
                    <a:pt x="1121" y="17"/>
                  </a:lnTo>
                  <a:lnTo>
                    <a:pt x="1105" y="50"/>
                  </a:lnTo>
                  <a:lnTo>
                    <a:pt x="1088" y="83"/>
                  </a:lnTo>
                  <a:lnTo>
                    <a:pt x="1088" y="446"/>
                  </a:lnTo>
                  <a:lnTo>
                    <a:pt x="1039" y="808"/>
                  </a:lnTo>
                  <a:lnTo>
                    <a:pt x="956" y="1155"/>
                  </a:lnTo>
                  <a:lnTo>
                    <a:pt x="825" y="1484"/>
                  </a:lnTo>
                  <a:lnTo>
                    <a:pt x="676" y="1814"/>
                  </a:lnTo>
                  <a:lnTo>
                    <a:pt x="495" y="2111"/>
                  </a:lnTo>
                  <a:lnTo>
                    <a:pt x="264" y="2407"/>
                  </a:lnTo>
                  <a:lnTo>
                    <a:pt x="17" y="2671"/>
                  </a:lnTo>
                  <a:lnTo>
                    <a:pt x="0" y="2688"/>
                  </a:lnTo>
                  <a:lnTo>
                    <a:pt x="0" y="2721"/>
                  </a:lnTo>
                  <a:lnTo>
                    <a:pt x="0" y="2753"/>
                  </a:lnTo>
                  <a:lnTo>
                    <a:pt x="17" y="2786"/>
                  </a:lnTo>
                  <a:lnTo>
                    <a:pt x="50" y="2803"/>
                  </a:lnTo>
                  <a:lnTo>
                    <a:pt x="83" y="2819"/>
                  </a:lnTo>
                  <a:lnTo>
                    <a:pt x="116" y="2803"/>
                  </a:lnTo>
                  <a:lnTo>
                    <a:pt x="149" y="2786"/>
                  </a:lnTo>
                  <a:lnTo>
                    <a:pt x="281" y="2655"/>
                  </a:lnTo>
                  <a:lnTo>
                    <a:pt x="412" y="2506"/>
                  </a:lnTo>
                  <a:lnTo>
                    <a:pt x="643" y="2210"/>
                  </a:lnTo>
                  <a:lnTo>
                    <a:pt x="825" y="1896"/>
                  </a:lnTo>
                  <a:lnTo>
                    <a:pt x="989" y="1550"/>
                  </a:lnTo>
                  <a:lnTo>
                    <a:pt x="1121" y="1204"/>
                  </a:lnTo>
                  <a:lnTo>
                    <a:pt x="1204" y="841"/>
                  </a:lnTo>
                  <a:lnTo>
                    <a:pt x="1253" y="462"/>
                  </a:lnTo>
                  <a:lnTo>
                    <a:pt x="1270" y="281"/>
                  </a:lnTo>
                  <a:lnTo>
                    <a:pt x="1270" y="83"/>
                  </a:lnTo>
                  <a:lnTo>
                    <a:pt x="1253" y="50"/>
                  </a:lnTo>
                  <a:lnTo>
                    <a:pt x="1237" y="17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3824418" y="2759135"/>
              <a:ext cx="39547" cy="31967"/>
            </a:xfrm>
            <a:custGeom>
              <a:rect b="b" l="l" r="r" t="t"/>
              <a:pathLst>
                <a:path extrusionOk="0" h="1320" w="1633">
                  <a:moveTo>
                    <a:pt x="1517" y="1"/>
                  </a:moveTo>
                  <a:lnTo>
                    <a:pt x="1484" y="17"/>
                  </a:lnTo>
                  <a:lnTo>
                    <a:pt x="17" y="1171"/>
                  </a:lnTo>
                  <a:lnTo>
                    <a:pt x="1" y="1204"/>
                  </a:lnTo>
                  <a:lnTo>
                    <a:pt x="1" y="1237"/>
                  </a:lnTo>
                  <a:lnTo>
                    <a:pt x="1" y="1270"/>
                  </a:lnTo>
                  <a:lnTo>
                    <a:pt x="17" y="1286"/>
                  </a:lnTo>
                  <a:lnTo>
                    <a:pt x="50" y="1303"/>
                  </a:lnTo>
                  <a:lnTo>
                    <a:pt x="83" y="1319"/>
                  </a:lnTo>
                  <a:lnTo>
                    <a:pt x="116" y="1319"/>
                  </a:lnTo>
                  <a:lnTo>
                    <a:pt x="149" y="1303"/>
                  </a:lnTo>
                  <a:lnTo>
                    <a:pt x="1616" y="149"/>
                  </a:lnTo>
                  <a:lnTo>
                    <a:pt x="1633" y="116"/>
                  </a:lnTo>
                  <a:lnTo>
                    <a:pt x="1633" y="83"/>
                  </a:lnTo>
                  <a:lnTo>
                    <a:pt x="1633" y="50"/>
                  </a:lnTo>
                  <a:lnTo>
                    <a:pt x="1616" y="34"/>
                  </a:lnTo>
                  <a:lnTo>
                    <a:pt x="1583" y="17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4077517" y="3239781"/>
              <a:ext cx="366895" cy="1367272"/>
            </a:xfrm>
            <a:custGeom>
              <a:rect b="b" l="l" r="r" t="t"/>
              <a:pathLst>
                <a:path extrusionOk="0" h="56458" w="15150">
                  <a:moveTo>
                    <a:pt x="9281" y="0"/>
                  </a:moveTo>
                  <a:lnTo>
                    <a:pt x="1" y="8028"/>
                  </a:lnTo>
                  <a:lnTo>
                    <a:pt x="182" y="8770"/>
                  </a:lnTo>
                  <a:lnTo>
                    <a:pt x="709" y="10748"/>
                  </a:lnTo>
                  <a:lnTo>
                    <a:pt x="1484" y="13616"/>
                  </a:lnTo>
                  <a:lnTo>
                    <a:pt x="1946" y="15281"/>
                  </a:lnTo>
                  <a:lnTo>
                    <a:pt x="2457" y="17045"/>
                  </a:lnTo>
                  <a:lnTo>
                    <a:pt x="3001" y="18874"/>
                  </a:lnTo>
                  <a:lnTo>
                    <a:pt x="3561" y="20704"/>
                  </a:lnTo>
                  <a:lnTo>
                    <a:pt x="4138" y="22484"/>
                  </a:lnTo>
                  <a:lnTo>
                    <a:pt x="4715" y="24215"/>
                  </a:lnTo>
                  <a:lnTo>
                    <a:pt x="5012" y="25039"/>
                  </a:lnTo>
                  <a:lnTo>
                    <a:pt x="5308" y="25814"/>
                  </a:lnTo>
                  <a:lnTo>
                    <a:pt x="5589" y="26556"/>
                  </a:lnTo>
                  <a:lnTo>
                    <a:pt x="5869" y="27265"/>
                  </a:lnTo>
                  <a:lnTo>
                    <a:pt x="6149" y="27907"/>
                  </a:lnTo>
                  <a:lnTo>
                    <a:pt x="6429" y="28501"/>
                  </a:lnTo>
                  <a:lnTo>
                    <a:pt x="6693" y="29028"/>
                  </a:lnTo>
                  <a:lnTo>
                    <a:pt x="6940" y="29490"/>
                  </a:lnTo>
                  <a:lnTo>
                    <a:pt x="6973" y="30413"/>
                  </a:lnTo>
                  <a:lnTo>
                    <a:pt x="7023" y="31501"/>
                  </a:lnTo>
                  <a:lnTo>
                    <a:pt x="7089" y="32754"/>
                  </a:lnTo>
                  <a:lnTo>
                    <a:pt x="7204" y="34155"/>
                  </a:lnTo>
                  <a:lnTo>
                    <a:pt x="7336" y="35671"/>
                  </a:lnTo>
                  <a:lnTo>
                    <a:pt x="7484" y="37303"/>
                  </a:lnTo>
                  <a:lnTo>
                    <a:pt x="7830" y="40847"/>
                  </a:lnTo>
                  <a:lnTo>
                    <a:pt x="8226" y="44655"/>
                  </a:lnTo>
                  <a:lnTo>
                    <a:pt x="8638" y="48595"/>
                  </a:lnTo>
                  <a:lnTo>
                    <a:pt x="9050" y="52584"/>
                  </a:lnTo>
                  <a:lnTo>
                    <a:pt x="9446" y="56457"/>
                  </a:lnTo>
                  <a:lnTo>
                    <a:pt x="12743" y="55815"/>
                  </a:lnTo>
                  <a:lnTo>
                    <a:pt x="12891" y="55023"/>
                  </a:lnTo>
                  <a:lnTo>
                    <a:pt x="13237" y="52864"/>
                  </a:lnTo>
                  <a:lnTo>
                    <a:pt x="13484" y="51364"/>
                  </a:lnTo>
                  <a:lnTo>
                    <a:pt x="13732" y="49650"/>
                  </a:lnTo>
                  <a:lnTo>
                    <a:pt x="13995" y="47737"/>
                  </a:lnTo>
                  <a:lnTo>
                    <a:pt x="14259" y="45694"/>
                  </a:lnTo>
                  <a:lnTo>
                    <a:pt x="14506" y="43551"/>
                  </a:lnTo>
                  <a:lnTo>
                    <a:pt x="14737" y="41325"/>
                  </a:lnTo>
                  <a:lnTo>
                    <a:pt x="14836" y="40221"/>
                  </a:lnTo>
                  <a:lnTo>
                    <a:pt x="14919" y="39100"/>
                  </a:lnTo>
                  <a:lnTo>
                    <a:pt x="15001" y="37979"/>
                  </a:lnTo>
                  <a:lnTo>
                    <a:pt x="15050" y="36875"/>
                  </a:lnTo>
                  <a:lnTo>
                    <a:pt x="15100" y="35787"/>
                  </a:lnTo>
                  <a:lnTo>
                    <a:pt x="15133" y="34715"/>
                  </a:lnTo>
                  <a:lnTo>
                    <a:pt x="15149" y="33677"/>
                  </a:lnTo>
                  <a:lnTo>
                    <a:pt x="15149" y="32655"/>
                  </a:lnTo>
                  <a:lnTo>
                    <a:pt x="15133" y="31666"/>
                  </a:lnTo>
                  <a:lnTo>
                    <a:pt x="15083" y="30726"/>
                  </a:lnTo>
                  <a:lnTo>
                    <a:pt x="15017" y="29836"/>
                  </a:lnTo>
                  <a:lnTo>
                    <a:pt x="14919" y="28979"/>
                  </a:lnTo>
                  <a:lnTo>
                    <a:pt x="14671" y="27215"/>
                  </a:lnTo>
                  <a:lnTo>
                    <a:pt x="14342" y="25221"/>
                  </a:lnTo>
                  <a:lnTo>
                    <a:pt x="13979" y="23045"/>
                  </a:lnTo>
                  <a:lnTo>
                    <a:pt x="13550" y="20753"/>
                  </a:lnTo>
                  <a:lnTo>
                    <a:pt x="13105" y="18363"/>
                  </a:lnTo>
                  <a:lnTo>
                    <a:pt x="12627" y="15957"/>
                  </a:lnTo>
                  <a:lnTo>
                    <a:pt x="12149" y="13550"/>
                  </a:lnTo>
                  <a:lnTo>
                    <a:pt x="11671" y="11193"/>
                  </a:lnTo>
                  <a:lnTo>
                    <a:pt x="10765" y="6858"/>
                  </a:lnTo>
                  <a:lnTo>
                    <a:pt x="10006" y="3281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84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4259562" y="3937173"/>
              <a:ext cx="126173" cy="17582"/>
            </a:xfrm>
            <a:custGeom>
              <a:rect b="b" l="l" r="r" t="t"/>
              <a:pathLst>
                <a:path extrusionOk="0" h="726" w="5210">
                  <a:moveTo>
                    <a:pt x="5061" y="1"/>
                  </a:moveTo>
                  <a:lnTo>
                    <a:pt x="4451" y="132"/>
                  </a:lnTo>
                  <a:lnTo>
                    <a:pt x="3841" y="231"/>
                  </a:lnTo>
                  <a:lnTo>
                    <a:pt x="3215" y="314"/>
                  </a:lnTo>
                  <a:lnTo>
                    <a:pt x="2605" y="396"/>
                  </a:lnTo>
                  <a:lnTo>
                    <a:pt x="1978" y="446"/>
                  </a:lnTo>
                  <a:lnTo>
                    <a:pt x="1368" y="479"/>
                  </a:lnTo>
                  <a:lnTo>
                    <a:pt x="742" y="495"/>
                  </a:lnTo>
                  <a:lnTo>
                    <a:pt x="116" y="495"/>
                  </a:lnTo>
                  <a:lnTo>
                    <a:pt x="66" y="512"/>
                  </a:lnTo>
                  <a:lnTo>
                    <a:pt x="33" y="528"/>
                  </a:lnTo>
                  <a:lnTo>
                    <a:pt x="17" y="561"/>
                  </a:lnTo>
                  <a:lnTo>
                    <a:pt x="0" y="610"/>
                  </a:lnTo>
                  <a:lnTo>
                    <a:pt x="17" y="660"/>
                  </a:lnTo>
                  <a:lnTo>
                    <a:pt x="33" y="693"/>
                  </a:lnTo>
                  <a:lnTo>
                    <a:pt x="66" y="726"/>
                  </a:lnTo>
                  <a:lnTo>
                    <a:pt x="742" y="726"/>
                  </a:lnTo>
                  <a:lnTo>
                    <a:pt x="1385" y="709"/>
                  </a:lnTo>
                  <a:lnTo>
                    <a:pt x="2011" y="676"/>
                  </a:lnTo>
                  <a:lnTo>
                    <a:pt x="2638" y="627"/>
                  </a:lnTo>
                  <a:lnTo>
                    <a:pt x="3264" y="545"/>
                  </a:lnTo>
                  <a:lnTo>
                    <a:pt x="3890" y="462"/>
                  </a:lnTo>
                  <a:lnTo>
                    <a:pt x="4500" y="363"/>
                  </a:lnTo>
                  <a:lnTo>
                    <a:pt x="5127" y="231"/>
                  </a:lnTo>
                  <a:lnTo>
                    <a:pt x="5176" y="215"/>
                  </a:lnTo>
                  <a:lnTo>
                    <a:pt x="5193" y="182"/>
                  </a:lnTo>
                  <a:lnTo>
                    <a:pt x="5209" y="132"/>
                  </a:lnTo>
                  <a:lnTo>
                    <a:pt x="5209" y="99"/>
                  </a:lnTo>
                  <a:lnTo>
                    <a:pt x="5193" y="50"/>
                  </a:lnTo>
                  <a:lnTo>
                    <a:pt x="5160" y="34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3883897" y="3379492"/>
              <a:ext cx="257916" cy="1211989"/>
            </a:xfrm>
            <a:custGeom>
              <a:rect b="b" l="l" r="r" t="t"/>
              <a:pathLst>
                <a:path extrusionOk="0" h="50046" w="10650">
                  <a:moveTo>
                    <a:pt x="5012" y="1"/>
                  </a:moveTo>
                  <a:lnTo>
                    <a:pt x="4534" y="17"/>
                  </a:lnTo>
                  <a:lnTo>
                    <a:pt x="4072" y="67"/>
                  </a:lnTo>
                  <a:lnTo>
                    <a:pt x="3611" y="116"/>
                  </a:lnTo>
                  <a:lnTo>
                    <a:pt x="3166" y="182"/>
                  </a:lnTo>
                  <a:lnTo>
                    <a:pt x="2754" y="248"/>
                  </a:lnTo>
                  <a:lnTo>
                    <a:pt x="1979" y="429"/>
                  </a:lnTo>
                  <a:lnTo>
                    <a:pt x="1336" y="594"/>
                  </a:lnTo>
                  <a:lnTo>
                    <a:pt x="825" y="742"/>
                  </a:lnTo>
                  <a:lnTo>
                    <a:pt x="396" y="891"/>
                  </a:lnTo>
                  <a:lnTo>
                    <a:pt x="1089" y="24397"/>
                  </a:lnTo>
                  <a:lnTo>
                    <a:pt x="1039" y="24529"/>
                  </a:lnTo>
                  <a:lnTo>
                    <a:pt x="907" y="24908"/>
                  </a:lnTo>
                  <a:lnTo>
                    <a:pt x="726" y="25518"/>
                  </a:lnTo>
                  <a:lnTo>
                    <a:pt x="627" y="25897"/>
                  </a:lnTo>
                  <a:lnTo>
                    <a:pt x="512" y="26342"/>
                  </a:lnTo>
                  <a:lnTo>
                    <a:pt x="413" y="26820"/>
                  </a:lnTo>
                  <a:lnTo>
                    <a:pt x="314" y="27347"/>
                  </a:lnTo>
                  <a:lnTo>
                    <a:pt x="215" y="27908"/>
                  </a:lnTo>
                  <a:lnTo>
                    <a:pt x="133" y="28518"/>
                  </a:lnTo>
                  <a:lnTo>
                    <a:pt x="67" y="29177"/>
                  </a:lnTo>
                  <a:lnTo>
                    <a:pt x="17" y="29853"/>
                  </a:lnTo>
                  <a:lnTo>
                    <a:pt x="1" y="30578"/>
                  </a:lnTo>
                  <a:lnTo>
                    <a:pt x="1" y="31320"/>
                  </a:lnTo>
                  <a:lnTo>
                    <a:pt x="17" y="31732"/>
                  </a:lnTo>
                  <a:lnTo>
                    <a:pt x="50" y="32194"/>
                  </a:lnTo>
                  <a:lnTo>
                    <a:pt x="116" y="32721"/>
                  </a:lnTo>
                  <a:lnTo>
                    <a:pt x="182" y="33282"/>
                  </a:lnTo>
                  <a:lnTo>
                    <a:pt x="363" y="34551"/>
                  </a:lnTo>
                  <a:lnTo>
                    <a:pt x="594" y="35952"/>
                  </a:lnTo>
                  <a:lnTo>
                    <a:pt x="874" y="37452"/>
                  </a:lnTo>
                  <a:lnTo>
                    <a:pt x="1188" y="39018"/>
                  </a:lnTo>
                  <a:lnTo>
                    <a:pt x="1517" y="40617"/>
                  </a:lnTo>
                  <a:lnTo>
                    <a:pt x="1847" y="42199"/>
                  </a:lnTo>
                  <a:lnTo>
                    <a:pt x="2506" y="45199"/>
                  </a:lnTo>
                  <a:lnTo>
                    <a:pt x="3067" y="47688"/>
                  </a:lnTo>
                  <a:lnTo>
                    <a:pt x="3627" y="50046"/>
                  </a:lnTo>
                  <a:lnTo>
                    <a:pt x="6594" y="50046"/>
                  </a:lnTo>
                  <a:lnTo>
                    <a:pt x="7254" y="44194"/>
                  </a:lnTo>
                  <a:lnTo>
                    <a:pt x="7913" y="38029"/>
                  </a:lnTo>
                  <a:lnTo>
                    <a:pt x="8655" y="30710"/>
                  </a:lnTo>
                  <a:lnTo>
                    <a:pt x="9034" y="26853"/>
                  </a:lnTo>
                  <a:lnTo>
                    <a:pt x="9413" y="22996"/>
                  </a:lnTo>
                  <a:lnTo>
                    <a:pt x="9743" y="19237"/>
                  </a:lnTo>
                  <a:lnTo>
                    <a:pt x="10056" y="15677"/>
                  </a:lnTo>
                  <a:lnTo>
                    <a:pt x="10303" y="12396"/>
                  </a:lnTo>
                  <a:lnTo>
                    <a:pt x="10419" y="10896"/>
                  </a:lnTo>
                  <a:lnTo>
                    <a:pt x="10501" y="9495"/>
                  </a:lnTo>
                  <a:lnTo>
                    <a:pt x="10567" y="8226"/>
                  </a:lnTo>
                  <a:lnTo>
                    <a:pt x="10617" y="7089"/>
                  </a:lnTo>
                  <a:lnTo>
                    <a:pt x="10649" y="6083"/>
                  </a:lnTo>
                  <a:lnTo>
                    <a:pt x="10649" y="5242"/>
                  </a:lnTo>
                  <a:lnTo>
                    <a:pt x="10633" y="4863"/>
                  </a:lnTo>
                  <a:lnTo>
                    <a:pt x="10617" y="4501"/>
                  </a:lnTo>
                  <a:lnTo>
                    <a:pt x="10567" y="4171"/>
                  </a:lnTo>
                  <a:lnTo>
                    <a:pt x="10518" y="3841"/>
                  </a:lnTo>
                  <a:lnTo>
                    <a:pt x="10452" y="3528"/>
                  </a:lnTo>
                  <a:lnTo>
                    <a:pt x="10369" y="3248"/>
                  </a:lnTo>
                  <a:lnTo>
                    <a:pt x="10287" y="2968"/>
                  </a:lnTo>
                  <a:lnTo>
                    <a:pt x="10188" y="2704"/>
                  </a:lnTo>
                  <a:lnTo>
                    <a:pt x="10073" y="2457"/>
                  </a:lnTo>
                  <a:lnTo>
                    <a:pt x="9941" y="2226"/>
                  </a:lnTo>
                  <a:lnTo>
                    <a:pt x="9809" y="2012"/>
                  </a:lnTo>
                  <a:lnTo>
                    <a:pt x="9677" y="1797"/>
                  </a:lnTo>
                  <a:lnTo>
                    <a:pt x="9512" y="1616"/>
                  </a:lnTo>
                  <a:lnTo>
                    <a:pt x="9364" y="1435"/>
                  </a:lnTo>
                  <a:lnTo>
                    <a:pt x="9182" y="1270"/>
                  </a:lnTo>
                  <a:lnTo>
                    <a:pt x="9018" y="1121"/>
                  </a:lnTo>
                  <a:lnTo>
                    <a:pt x="8820" y="973"/>
                  </a:lnTo>
                  <a:lnTo>
                    <a:pt x="8638" y="841"/>
                  </a:lnTo>
                  <a:lnTo>
                    <a:pt x="8441" y="726"/>
                  </a:lnTo>
                  <a:lnTo>
                    <a:pt x="8226" y="610"/>
                  </a:lnTo>
                  <a:lnTo>
                    <a:pt x="8029" y="512"/>
                  </a:lnTo>
                  <a:lnTo>
                    <a:pt x="7814" y="429"/>
                  </a:lnTo>
                  <a:lnTo>
                    <a:pt x="7583" y="347"/>
                  </a:lnTo>
                  <a:lnTo>
                    <a:pt x="7369" y="281"/>
                  </a:lnTo>
                  <a:lnTo>
                    <a:pt x="6908" y="165"/>
                  </a:lnTo>
                  <a:lnTo>
                    <a:pt x="6446" y="83"/>
                  </a:lnTo>
                  <a:lnTo>
                    <a:pt x="5968" y="34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rgbClr val="84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3917026" y="3969116"/>
              <a:ext cx="112999" cy="14797"/>
            </a:xfrm>
            <a:custGeom>
              <a:rect b="b" l="l" r="r" t="t"/>
              <a:pathLst>
                <a:path extrusionOk="0" h="611" w="4666">
                  <a:moveTo>
                    <a:pt x="1781" y="0"/>
                  </a:moveTo>
                  <a:lnTo>
                    <a:pt x="1204" y="33"/>
                  </a:lnTo>
                  <a:lnTo>
                    <a:pt x="644" y="99"/>
                  </a:lnTo>
                  <a:lnTo>
                    <a:pt x="83" y="215"/>
                  </a:lnTo>
                  <a:lnTo>
                    <a:pt x="34" y="231"/>
                  </a:lnTo>
                  <a:lnTo>
                    <a:pt x="1" y="264"/>
                  </a:lnTo>
                  <a:lnTo>
                    <a:pt x="1" y="297"/>
                  </a:lnTo>
                  <a:lnTo>
                    <a:pt x="1" y="346"/>
                  </a:lnTo>
                  <a:lnTo>
                    <a:pt x="17" y="379"/>
                  </a:lnTo>
                  <a:lnTo>
                    <a:pt x="50" y="412"/>
                  </a:lnTo>
                  <a:lnTo>
                    <a:pt x="83" y="429"/>
                  </a:lnTo>
                  <a:lnTo>
                    <a:pt x="149" y="429"/>
                  </a:lnTo>
                  <a:lnTo>
                    <a:pt x="693" y="330"/>
                  </a:lnTo>
                  <a:lnTo>
                    <a:pt x="1237" y="264"/>
                  </a:lnTo>
                  <a:lnTo>
                    <a:pt x="1781" y="248"/>
                  </a:lnTo>
                  <a:lnTo>
                    <a:pt x="2342" y="248"/>
                  </a:lnTo>
                  <a:lnTo>
                    <a:pt x="2886" y="280"/>
                  </a:lnTo>
                  <a:lnTo>
                    <a:pt x="3430" y="363"/>
                  </a:lnTo>
                  <a:lnTo>
                    <a:pt x="3974" y="462"/>
                  </a:lnTo>
                  <a:lnTo>
                    <a:pt x="4518" y="610"/>
                  </a:lnTo>
                  <a:lnTo>
                    <a:pt x="4567" y="610"/>
                  </a:lnTo>
                  <a:lnTo>
                    <a:pt x="4600" y="594"/>
                  </a:lnTo>
                  <a:lnTo>
                    <a:pt x="4633" y="577"/>
                  </a:lnTo>
                  <a:lnTo>
                    <a:pt x="4649" y="528"/>
                  </a:lnTo>
                  <a:lnTo>
                    <a:pt x="4666" y="495"/>
                  </a:lnTo>
                  <a:lnTo>
                    <a:pt x="4649" y="445"/>
                  </a:lnTo>
                  <a:lnTo>
                    <a:pt x="4617" y="412"/>
                  </a:lnTo>
                  <a:lnTo>
                    <a:pt x="4584" y="379"/>
                  </a:lnTo>
                  <a:lnTo>
                    <a:pt x="4023" y="248"/>
                  </a:lnTo>
                  <a:lnTo>
                    <a:pt x="3463" y="132"/>
                  </a:lnTo>
                  <a:lnTo>
                    <a:pt x="2902" y="50"/>
                  </a:lnTo>
                  <a:lnTo>
                    <a:pt x="2342" y="17"/>
                  </a:lnTo>
                  <a:lnTo>
                    <a:pt x="1781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4109460" y="3567904"/>
              <a:ext cx="24775" cy="78271"/>
            </a:xfrm>
            <a:custGeom>
              <a:rect b="b" l="l" r="r" t="t"/>
              <a:pathLst>
                <a:path extrusionOk="0" h="3232" w="1023">
                  <a:moveTo>
                    <a:pt x="83" y="1"/>
                  </a:moveTo>
                  <a:lnTo>
                    <a:pt x="50" y="17"/>
                  </a:lnTo>
                  <a:lnTo>
                    <a:pt x="17" y="50"/>
                  </a:lnTo>
                  <a:lnTo>
                    <a:pt x="0" y="100"/>
                  </a:lnTo>
                  <a:lnTo>
                    <a:pt x="0" y="149"/>
                  </a:lnTo>
                  <a:lnTo>
                    <a:pt x="149" y="908"/>
                  </a:lnTo>
                  <a:lnTo>
                    <a:pt x="330" y="1666"/>
                  </a:lnTo>
                  <a:lnTo>
                    <a:pt x="544" y="2408"/>
                  </a:lnTo>
                  <a:lnTo>
                    <a:pt x="792" y="3149"/>
                  </a:lnTo>
                  <a:lnTo>
                    <a:pt x="808" y="3199"/>
                  </a:lnTo>
                  <a:lnTo>
                    <a:pt x="841" y="3215"/>
                  </a:lnTo>
                  <a:lnTo>
                    <a:pt x="890" y="3232"/>
                  </a:lnTo>
                  <a:lnTo>
                    <a:pt x="940" y="3232"/>
                  </a:lnTo>
                  <a:lnTo>
                    <a:pt x="973" y="3199"/>
                  </a:lnTo>
                  <a:lnTo>
                    <a:pt x="1006" y="3182"/>
                  </a:lnTo>
                  <a:lnTo>
                    <a:pt x="1022" y="3133"/>
                  </a:lnTo>
                  <a:lnTo>
                    <a:pt x="1006" y="3083"/>
                  </a:lnTo>
                  <a:lnTo>
                    <a:pt x="759" y="2342"/>
                  </a:lnTo>
                  <a:lnTo>
                    <a:pt x="561" y="1600"/>
                  </a:lnTo>
                  <a:lnTo>
                    <a:pt x="379" y="842"/>
                  </a:lnTo>
                  <a:lnTo>
                    <a:pt x="215" y="83"/>
                  </a:lnTo>
                  <a:lnTo>
                    <a:pt x="198" y="34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4287509" y="4567919"/>
              <a:ext cx="214398" cy="136926"/>
            </a:xfrm>
            <a:custGeom>
              <a:rect b="b" l="l" r="r" t="t"/>
              <a:pathLst>
                <a:path extrusionOk="0" h="5654" w="8853">
                  <a:moveTo>
                    <a:pt x="1896" y="0"/>
                  </a:moveTo>
                  <a:lnTo>
                    <a:pt x="1682" y="49"/>
                  </a:lnTo>
                  <a:lnTo>
                    <a:pt x="1451" y="115"/>
                  </a:lnTo>
                  <a:lnTo>
                    <a:pt x="1236" y="214"/>
                  </a:lnTo>
                  <a:lnTo>
                    <a:pt x="1022" y="346"/>
                  </a:lnTo>
                  <a:lnTo>
                    <a:pt x="808" y="495"/>
                  </a:lnTo>
                  <a:lnTo>
                    <a:pt x="594" y="659"/>
                  </a:lnTo>
                  <a:lnTo>
                    <a:pt x="379" y="841"/>
                  </a:lnTo>
                  <a:lnTo>
                    <a:pt x="313" y="1055"/>
                  </a:lnTo>
                  <a:lnTo>
                    <a:pt x="247" y="1319"/>
                  </a:lnTo>
                  <a:lnTo>
                    <a:pt x="214" y="1648"/>
                  </a:lnTo>
                  <a:lnTo>
                    <a:pt x="165" y="1995"/>
                  </a:lnTo>
                  <a:lnTo>
                    <a:pt x="99" y="2786"/>
                  </a:lnTo>
                  <a:lnTo>
                    <a:pt x="50" y="3594"/>
                  </a:lnTo>
                  <a:lnTo>
                    <a:pt x="17" y="4385"/>
                  </a:lnTo>
                  <a:lnTo>
                    <a:pt x="0" y="5028"/>
                  </a:lnTo>
                  <a:lnTo>
                    <a:pt x="0" y="5654"/>
                  </a:lnTo>
                  <a:lnTo>
                    <a:pt x="8737" y="5654"/>
                  </a:lnTo>
                  <a:lnTo>
                    <a:pt x="8803" y="5407"/>
                  </a:lnTo>
                  <a:lnTo>
                    <a:pt x="8852" y="5159"/>
                  </a:lnTo>
                  <a:lnTo>
                    <a:pt x="8852" y="4929"/>
                  </a:lnTo>
                  <a:lnTo>
                    <a:pt x="8836" y="4714"/>
                  </a:lnTo>
                  <a:lnTo>
                    <a:pt x="8803" y="4517"/>
                  </a:lnTo>
                  <a:lnTo>
                    <a:pt x="8737" y="4335"/>
                  </a:lnTo>
                  <a:lnTo>
                    <a:pt x="8654" y="4170"/>
                  </a:lnTo>
                  <a:lnTo>
                    <a:pt x="8555" y="4006"/>
                  </a:lnTo>
                  <a:lnTo>
                    <a:pt x="8440" y="3874"/>
                  </a:lnTo>
                  <a:lnTo>
                    <a:pt x="8308" y="3742"/>
                  </a:lnTo>
                  <a:lnTo>
                    <a:pt x="8160" y="3626"/>
                  </a:lnTo>
                  <a:lnTo>
                    <a:pt x="8011" y="3528"/>
                  </a:lnTo>
                  <a:lnTo>
                    <a:pt x="7863" y="3445"/>
                  </a:lnTo>
                  <a:lnTo>
                    <a:pt x="7698" y="3396"/>
                  </a:lnTo>
                  <a:lnTo>
                    <a:pt x="7533" y="3346"/>
                  </a:lnTo>
                  <a:lnTo>
                    <a:pt x="7368" y="3313"/>
                  </a:lnTo>
                  <a:lnTo>
                    <a:pt x="7171" y="3264"/>
                  </a:lnTo>
                  <a:lnTo>
                    <a:pt x="6923" y="3198"/>
                  </a:lnTo>
                  <a:lnTo>
                    <a:pt x="6627" y="3083"/>
                  </a:lnTo>
                  <a:lnTo>
                    <a:pt x="6314" y="2967"/>
                  </a:lnTo>
                  <a:lnTo>
                    <a:pt x="6000" y="2819"/>
                  </a:lnTo>
                  <a:lnTo>
                    <a:pt x="5720" y="2670"/>
                  </a:lnTo>
                  <a:lnTo>
                    <a:pt x="5489" y="2522"/>
                  </a:lnTo>
                  <a:lnTo>
                    <a:pt x="5390" y="2456"/>
                  </a:lnTo>
                  <a:lnTo>
                    <a:pt x="5308" y="2390"/>
                  </a:lnTo>
                  <a:lnTo>
                    <a:pt x="5242" y="2028"/>
                  </a:lnTo>
                  <a:lnTo>
                    <a:pt x="5044" y="1269"/>
                  </a:lnTo>
                  <a:lnTo>
                    <a:pt x="4929" y="857"/>
                  </a:lnTo>
                  <a:lnTo>
                    <a:pt x="4797" y="495"/>
                  </a:lnTo>
                  <a:lnTo>
                    <a:pt x="4731" y="346"/>
                  </a:lnTo>
                  <a:lnTo>
                    <a:pt x="4682" y="231"/>
                  </a:lnTo>
                  <a:lnTo>
                    <a:pt x="4616" y="148"/>
                  </a:lnTo>
                  <a:lnTo>
                    <a:pt x="4566" y="99"/>
                  </a:lnTo>
                  <a:lnTo>
                    <a:pt x="4533" y="66"/>
                  </a:lnTo>
                  <a:lnTo>
                    <a:pt x="4434" y="17"/>
                  </a:lnTo>
                  <a:lnTo>
                    <a:pt x="4385" y="0"/>
                  </a:lnTo>
                  <a:lnTo>
                    <a:pt x="4319" y="17"/>
                  </a:lnTo>
                  <a:lnTo>
                    <a:pt x="4253" y="49"/>
                  </a:lnTo>
                  <a:lnTo>
                    <a:pt x="4187" y="99"/>
                  </a:lnTo>
                  <a:lnTo>
                    <a:pt x="4138" y="214"/>
                  </a:lnTo>
                  <a:lnTo>
                    <a:pt x="4072" y="346"/>
                  </a:lnTo>
                  <a:lnTo>
                    <a:pt x="3973" y="659"/>
                  </a:lnTo>
                  <a:lnTo>
                    <a:pt x="3907" y="940"/>
                  </a:lnTo>
                  <a:lnTo>
                    <a:pt x="3874" y="1055"/>
                  </a:lnTo>
                  <a:lnTo>
                    <a:pt x="3660" y="791"/>
                  </a:lnTo>
                  <a:lnTo>
                    <a:pt x="3429" y="577"/>
                  </a:lnTo>
                  <a:lnTo>
                    <a:pt x="3215" y="396"/>
                  </a:lnTo>
                  <a:lnTo>
                    <a:pt x="2984" y="247"/>
                  </a:lnTo>
                  <a:lnTo>
                    <a:pt x="2769" y="132"/>
                  </a:lnTo>
                  <a:lnTo>
                    <a:pt x="2555" y="49"/>
                  </a:lnTo>
                  <a:lnTo>
                    <a:pt x="2324" y="17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4290706" y="4605432"/>
              <a:ext cx="69068" cy="18381"/>
            </a:xfrm>
            <a:custGeom>
              <a:rect b="b" l="l" r="r" t="t"/>
              <a:pathLst>
                <a:path extrusionOk="0" h="759" w="2852">
                  <a:moveTo>
                    <a:pt x="956" y="1"/>
                  </a:moveTo>
                  <a:lnTo>
                    <a:pt x="775" y="17"/>
                  </a:lnTo>
                  <a:lnTo>
                    <a:pt x="610" y="50"/>
                  </a:lnTo>
                  <a:lnTo>
                    <a:pt x="429" y="83"/>
                  </a:lnTo>
                  <a:lnTo>
                    <a:pt x="264" y="132"/>
                  </a:lnTo>
                  <a:lnTo>
                    <a:pt x="82" y="182"/>
                  </a:lnTo>
                  <a:lnTo>
                    <a:pt x="33" y="215"/>
                  </a:lnTo>
                  <a:lnTo>
                    <a:pt x="16" y="248"/>
                  </a:lnTo>
                  <a:lnTo>
                    <a:pt x="0" y="297"/>
                  </a:lnTo>
                  <a:lnTo>
                    <a:pt x="16" y="330"/>
                  </a:lnTo>
                  <a:lnTo>
                    <a:pt x="33" y="380"/>
                  </a:lnTo>
                  <a:lnTo>
                    <a:pt x="49" y="413"/>
                  </a:lnTo>
                  <a:lnTo>
                    <a:pt x="148" y="413"/>
                  </a:lnTo>
                  <a:lnTo>
                    <a:pt x="313" y="363"/>
                  </a:lnTo>
                  <a:lnTo>
                    <a:pt x="478" y="314"/>
                  </a:lnTo>
                  <a:lnTo>
                    <a:pt x="643" y="281"/>
                  </a:lnTo>
                  <a:lnTo>
                    <a:pt x="808" y="248"/>
                  </a:lnTo>
                  <a:lnTo>
                    <a:pt x="973" y="248"/>
                  </a:lnTo>
                  <a:lnTo>
                    <a:pt x="1137" y="231"/>
                  </a:lnTo>
                  <a:lnTo>
                    <a:pt x="1286" y="248"/>
                  </a:lnTo>
                  <a:lnTo>
                    <a:pt x="1451" y="264"/>
                  </a:lnTo>
                  <a:lnTo>
                    <a:pt x="1615" y="281"/>
                  </a:lnTo>
                  <a:lnTo>
                    <a:pt x="1780" y="314"/>
                  </a:lnTo>
                  <a:lnTo>
                    <a:pt x="1945" y="363"/>
                  </a:lnTo>
                  <a:lnTo>
                    <a:pt x="2093" y="429"/>
                  </a:lnTo>
                  <a:lnTo>
                    <a:pt x="2242" y="495"/>
                  </a:lnTo>
                  <a:lnTo>
                    <a:pt x="2390" y="561"/>
                  </a:lnTo>
                  <a:lnTo>
                    <a:pt x="2539" y="643"/>
                  </a:lnTo>
                  <a:lnTo>
                    <a:pt x="2687" y="742"/>
                  </a:lnTo>
                  <a:lnTo>
                    <a:pt x="2736" y="759"/>
                  </a:lnTo>
                  <a:lnTo>
                    <a:pt x="2769" y="759"/>
                  </a:lnTo>
                  <a:lnTo>
                    <a:pt x="2802" y="742"/>
                  </a:lnTo>
                  <a:lnTo>
                    <a:pt x="2835" y="709"/>
                  </a:lnTo>
                  <a:lnTo>
                    <a:pt x="2852" y="660"/>
                  </a:lnTo>
                  <a:lnTo>
                    <a:pt x="2852" y="627"/>
                  </a:lnTo>
                  <a:lnTo>
                    <a:pt x="2835" y="577"/>
                  </a:lnTo>
                  <a:lnTo>
                    <a:pt x="2802" y="544"/>
                  </a:lnTo>
                  <a:lnTo>
                    <a:pt x="2654" y="446"/>
                  </a:lnTo>
                  <a:lnTo>
                    <a:pt x="2489" y="347"/>
                  </a:lnTo>
                  <a:lnTo>
                    <a:pt x="2341" y="264"/>
                  </a:lnTo>
                  <a:lnTo>
                    <a:pt x="2176" y="198"/>
                  </a:lnTo>
                  <a:lnTo>
                    <a:pt x="2011" y="149"/>
                  </a:lnTo>
                  <a:lnTo>
                    <a:pt x="1830" y="99"/>
                  </a:lnTo>
                  <a:lnTo>
                    <a:pt x="1665" y="50"/>
                  </a:lnTo>
                  <a:lnTo>
                    <a:pt x="1484" y="33"/>
                  </a:lnTo>
                  <a:lnTo>
                    <a:pt x="1319" y="17"/>
                  </a:lnTo>
                  <a:lnTo>
                    <a:pt x="1137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4286710" y="4685277"/>
              <a:ext cx="215197" cy="5618"/>
            </a:xfrm>
            <a:custGeom>
              <a:rect b="b" l="l" r="r" t="t"/>
              <a:pathLst>
                <a:path extrusionOk="0" h="232" w="8886">
                  <a:moveTo>
                    <a:pt x="66" y="0"/>
                  </a:moveTo>
                  <a:lnTo>
                    <a:pt x="33" y="33"/>
                  </a:lnTo>
                  <a:lnTo>
                    <a:pt x="17" y="66"/>
                  </a:lnTo>
                  <a:lnTo>
                    <a:pt x="0" y="116"/>
                  </a:lnTo>
                  <a:lnTo>
                    <a:pt x="17" y="165"/>
                  </a:lnTo>
                  <a:lnTo>
                    <a:pt x="33" y="198"/>
                  </a:lnTo>
                  <a:lnTo>
                    <a:pt x="66" y="215"/>
                  </a:lnTo>
                  <a:lnTo>
                    <a:pt x="116" y="231"/>
                  </a:lnTo>
                  <a:lnTo>
                    <a:pt x="8819" y="231"/>
                  </a:lnTo>
                  <a:lnTo>
                    <a:pt x="8852" y="198"/>
                  </a:lnTo>
                  <a:lnTo>
                    <a:pt x="8885" y="165"/>
                  </a:lnTo>
                  <a:lnTo>
                    <a:pt x="8885" y="116"/>
                  </a:lnTo>
                  <a:lnTo>
                    <a:pt x="8885" y="83"/>
                  </a:lnTo>
                  <a:lnTo>
                    <a:pt x="8852" y="33"/>
                  </a:lnTo>
                  <a:lnTo>
                    <a:pt x="8819" y="17"/>
                  </a:lnTo>
                  <a:lnTo>
                    <a:pt x="8770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3948170" y="4567919"/>
              <a:ext cx="214398" cy="136926"/>
            </a:xfrm>
            <a:custGeom>
              <a:rect b="b" l="l" r="r" t="t"/>
              <a:pathLst>
                <a:path extrusionOk="0" h="5654" w="8853">
                  <a:moveTo>
                    <a:pt x="1896" y="0"/>
                  </a:moveTo>
                  <a:lnTo>
                    <a:pt x="1682" y="49"/>
                  </a:lnTo>
                  <a:lnTo>
                    <a:pt x="1451" y="115"/>
                  </a:lnTo>
                  <a:lnTo>
                    <a:pt x="1237" y="214"/>
                  </a:lnTo>
                  <a:lnTo>
                    <a:pt x="1023" y="346"/>
                  </a:lnTo>
                  <a:lnTo>
                    <a:pt x="808" y="495"/>
                  </a:lnTo>
                  <a:lnTo>
                    <a:pt x="594" y="659"/>
                  </a:lnTo>
                  <a:lnTo>
                    <a:pt x="380" y="841"/>
                  </a:lnTo>
                  <a:lnTo>
                    <a:pt x="314" y="1055"/>
                  </a:lnTo>
                  <a:lnTo>
                    <a:pt x="264" y="1319"/>
                  </a:lnTo>
                  <a:lnTo>
                    <a:pt x="215" y="1648"/>
                  </a:lnTo>
                  <a:lnTo>
                    <a:pt x="166" y="1995"/>
                  </a:lnTo>
                  <a:lnTo>
                    <a:pt x="100" y="2786"/>
                  </a:lnTo>
                  <a:lnTo>
                    <a:pt x="50" y="3594"/>
                  </a:lnTo>
                  <a:lnTo>
                    <a:pt x="17" y="4385"/>
                  </a:lnTo>
                  <a:lnTo>
                    <a:pt x="1" y="5028"/>
                  </a:lnTo>
                  <a:lnTo>
                    <a:pt x="1" y="5654"/>
                  </a:lnTo>
                  <a:lnTo>
                    <a:pt x="8737" y="5654"/>
                  </a:lnTo>
                  <a:lnTo>
                    <a:pt x="8820" y="5407"/>
                  </a:lnTo>
                  <a:lnTo>
                    <a:pt x="8853" y="5159"/>
                  </a:lnTo>
                  <a:lnTo>
                    <a:pt x="8853" y="4929"/>
                  </a:lnTo>
                  <a:lnTo>
                    <a:pt x="8836" y="4714"/>
                  </a:lnTo>
                  <a:lnTo>
                    <a:pt x="8803" y="4517"/>
                  </a:lnTo>
                  <a:lnTo>
                    <a:pt x="8737" y="4335"/>
                  </a:lnTo>
                  <a:lnTo>
                    <a:pt x="8655" y="4170"/>
                  </a:lnTo>
                  <a:lnTo>
                    <a:pt x="8556" y="4006"/>
                  </a:lnTo>
                  <a:lnTo>
                    <a:pt x="8441" y="3874"/>
                  </a:lnTo>
                  <a:lnTo>
                    <a:pt x="8309" y="3742"/>
                  </a:lnTo>
                  <a:lnTo>
                    <a:pt x="8160" y="3626"/>
                  </a:lnTo>
                  <a:lnTo>
                    <a:pt x="8012" y="3528"/>
                  </a:lnTo>
                  <a:lnTo>
                    <a:pt x="7864" y="3445"/>
                  </a:lnTo>
                  <a:lnTo>
                    <a:pt x="7699" y="3396"/>
                  </a:lnTo>
                  <a:lnTo>
                    <a:pt x="7534" y="3346"/>
                  </a:lnTo>
                  <a:lnTo>
                    <a:pt x="7369" y="3313"/>
                  </a:lnTo>
                  <a:lnTo>
                    <a:pt x="7171" y="3264"/>
                  </a:lnTo>
                  <a:lnTo>
                    <a:pt x="6924" y="3198"/>
                  </a:lnTo>
                  <a:lnTo>
                    <a:pt x="6627" y="3083"/>
                  </a:lnTo>
                  <a:lnTo>
                    <a:pt x="6314" y="2967"/>
                  </a:lnTo>
                  <a:lnTo>
                    <a:pt x="6001" y="2819"/>
                  </a:lnTo>
                  <a:lnTo>
                    <a:pt x="5721" y="2670"/>
                  </a:lnTo>
                  <a:lnTo>
                    <a:pt x="5490" y="2522"/>
                  </a:lnTo>
                  <a:lnTo>
                    <a:pt x="5391" y="2456"/>
                  </a:lnTo>
                  <a:lnTo>
                    <a:pt x="5325" y="2390"/>
                  </a:lnTo>
                  <a:lnTo>
                    <a:pt x="5243" y="2028"/>
                  </a:lnTo>
                  <a:lnTo>
                    <a:pt x="5045" y="1269"/>
                  </a:lnTo>
                  <a:lnTo>
                    <a:pt x="4929" y="857"/>
                  </a:lnTo>
                  <a:lnTo>
                    <a:pt x="4798" y="495"/>
                  </a:lnTo>
                  <a:lnTo>
                    <a:pt x="4732" y="346"/>
                  </a:lnTo>
                  <a:lnTo>
                    <a:pt x="4682" y="231"/>
                  </a:lnTo>
                  <a:lnTo>
                    <a:pt x="4616" y="148"/>
                  </a:lnTo>
                  <a:lnTo>
                    <a:pt x="4567" y="99"/>
                  </a:lnTo>
                  <a:lnTo>
                    <a:pt x="4534" y="66"/>
                  </a:lnTo>
                  <a:lnTo>
                    <a:pt x="4435" y="17"/>
                  </a:lnTo>
                  <a:lnTo>
                    <a:pt x="4385" y="0"/>
                  </a:lnTo>
                  <a:lnTo>
                    <a:pt x="4320" y="17"/>
                  </a:lnTo>
                  <a:lnTo>
                    <a:pt x="4254" y="49"/>
                  </a:lnTo>
                  <a:lnTo>
                    <a:pt x="4188" y="99"/>
                  </a:lnTo>
                  <a:lnTo>
                    <a:pt x="4138" y="214"/>
                  </a:lnTo>
                  <a:lnTo>
                    <a:pt x="4072" y="346"/>
                  </a:lnTo>
                  <a:lnTo>
                    <a:pt x="3973" y="659"/>
                  </a:lnTo>
                  <a:lnTo>
                    <a:pt x="3907" y="940"/>
                  </a:lnTo>
                  <a:lnTo>
                    <a:pt x="3874" y="1055"/>
                  </a:lnTo>
                  <a:lnTo>
                    <a:pt x="3660" y="791"/>
                  </a:lnTo>
                  <a:lnTo>
                    <a:pt x="3429" y="577"/>
                  </a:lnTo>
                  <a:lnTo>
                    <a:pt x="3215" y="396"/>
                  </a:lnTo>
                  <a:lnTo>
                    <a:pt x="2984" y="247"/>
                  </a:lnTo>
                  <a:lnTo>
                    <a:pt x="2770" y="132"/>
                  </a:lnTo>
                  <a:lnTo>
                    <a:pt x="2556" y="49"/>
                  </a:lnTo>
                  <a:lnTo>
                    <a:pt x="2325" y="17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3951367" y="4605432"/>
              <a:ext cx="69093" cy="18381"/>
            </a:xfrm>
            <a:custGeom>
              <a:rect b="b" l="l" r="r" t="t"/>
              <a:pathLst>
                <a:path extrusionOk="0" h="759" w="2853">
                  <a:moveTo>
                    <a:pt x="957" y="1"/>
                  </a:moveTo>
                  <a:lnTo>
                    <a:pt x="792" y="17"/>
                  </a:lnTo>
                  <a:lnTo>
                    <a:pt x="611" y="50"/>
                  </a:lnTo>
                  <a:lnTo>
                    <a:pt x="429" y="83"/>
                  </a:lnTo>
                  <a:lnTo>
                    <a:pt x="264" y="132"/>
                  </a:lnTo>
                  <a:lnTo>
                    <a:pt x="83" y="182"/>
                  </a:lnTo>
                  <a:lnTo>
                    <a:pt x="50" y="215"/>
                  </a:lnTo>
                  <a:lnTo>
                    <a:pt x="17" y="248"/>
                  </a:lnTo>
                  <a:lnTo>
                    <a:pt x="1" y="297"/>
                  </a:lnTo>
                  <a:lnTo>
                    <a:pt x="17" y="330"/>
                  </a:lnTo>
                  <a:lnTo>
                    <a:pt x="34" y="380"/>
                  </a:lnTo>
                  <a:lnTo>
                    <a:pt x="67" y="413"/>
                  </a:lnTo>
                  <a:lnTo>
                    <a:pt x="149" y="413"/>
                  </a:lnTo>
                  <a:lnTo>
                    <a:pt x="314" y="363"/>
                  </a:lnTo>
                  <a:lnTo>
                    <a:pt x="479" y="314"/>
                  </a:lnTo>
                  <a:lnTo>
                    <a:pt x="643" y="281"/>
                  </a:lnTo>
                  <a:lnTo>
                    <a:pt x="808" y="248"/>
                  </a:lnTo>
                  <a:lnTo>
                    <a:pt x="973" y="248"/>
                  </a:lnTo>
                  <a:lnTo>
                    <a:pt x="1138" y="231"/>
                  </a:lnTo>
                  <a:lnTo>
                    <a:pt x="1303" y="248"/>
                  </a:lnTo>
                  <a:lnTo>
                    <a:pt x="1451" y="264"/>
                  </a:lnTo>
                  <a:lnTo>
                    <a:pt x="1616" y="281"/>
                  </a:lnTo>
                  <a:lnTo>
                    <a:pt x="1781" y="314"/>
                  </a:lnTo>
                  <a:lnTo>
                    <a:pt x="1946" y="363"/>
                  </a:lnTo>
                  <a:lnTo>
                    <a:pt x="2094" y="429"/>
                  </a:lnTo>
                  <a:lnTo>
                    <a:pt x="2242" y="495"/>
                  </a:lnTo>
                  <a:lnTo>
                    <a:pt x="2391" y="561"/>
                  </a:lnTo>
                  <a:lnTo>
                    <a:pt x="2539" y="643"/>
                  </a:lnTo>
                  <a:lnTo>
                    <a:pt x="2688" y="742"/>
                  </a:lnTo>
                  <a:lnTo>
                    <a:pt x="2737" y="759"/>
                  </a:lnTo>
                  <a:lnTo>
                    <a:pt x="2770" y="759"/>
                  </a:lnTo>
                  <a:lnTo>
                    <a:pt x="2803" y="742"/>
                  </a:lnTo>
                  <a:lnTo>
                    <a:pt x="2836" y="709"/>
                  </a:lnTo>
                  <a:lnTo>
                    <a:pt x="2852" y="660"/>
                  </a:lnTo>
                  <a:lnTo>
                    <a:pt x="2852" y="627"/>
                  </a:lnTo>
                  <a:lnTo>
                    <a:pt x="2836" y="577"/>
                  </a:lnTo>
                  <a:lnTo>
                    <a:pt x="2803" y="544"/>
                  </a:lnTo>
                  <a:lnTo>
                    <a:pt x="2655" y="446"/>
                  </a:lnTo>
                  <a:lnTo>
                    <a:pt x="2490" y="347"/>
                  </a:lnTo>
                  <a:lnTo>
                    <a:pt x="2341" y="264"/>
                  </a:lnTo>
                  <a:lnTo>
                    <a:pt x="2176" y="198"/>
                  </a:lnTo>
                  <a:lnTo>
                    <a:pt x="2012" y="149"/>
                  </a:lnTo>
                  <a:lnTo>
                    <a:pt x="1830" y="99"/>
                  </a:lnTo>
                  <a:lnTo>
                    <a:pt x="1665" y="50"/>
                  </a:lnTo>
                  <a:lnTo>
                    <a:pt x="1484" y="33"/>
                  </a:lnTo>
                  <a:lnTo>
                    <a:pt x="1319" y="17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3947371" y="4685277"/>
              <a:ext cx="215608" cy="5618"/>
            </a:xfrm>
            <a:custGeom>
              <a:rect b="b" l="l" r="r" t="t"/>
              <a:pathLst>
                <a:path extrusionOk="0" h="232" w="8903">
                  <a:moveTo>
                    <a:pt x="67" y="0"/>
                  </a:moveTo>
                  <a:lnTo>
                    <a:pt x="34" y="33"/>
                  </a:lnTo>
                  <a:lnTo>
                    <a:pt x="17" y="66"/>
                  </a:lnTo>
                  <a:lnTo>
                    <a:pt x="1" y="116"/>
                  </a:lnTo>
                  <a:lnTo>
                    <a:pt x="17" y="165"/>
                  </a:lnTo>
                  <a:lnTo>
                    <a:pt x="34" y="198"/>
                  </a:lnTo>
                  <a:lnTo>
                    <a:pt x="67" y="215"/>
                  </a:lnTo>
                  <a:lnTo>
                    <a:pt x="116" y="231"/>
                  </a:lnTo>
                  <a:lnTo>
                    <a:pt x="8820" y="231"/>
                  </a:lnTo>
                  <a:lnTo>
                    <a:pt x="8853" y="198"/>
                  </a:lnTo>
                  <a:lnTo>
                    <a:pt x="8886" y="165"/>
                  </a:lnTo>
                  <a:lnTo>
                    <a:pt x="8902" y="116"/>
                  </a:lnTo>
                  <a:lnTo>
                    <a:pt x="8886" y="83"/>
                  </a:lnTo>
                  <a:lnTo>
                    <a:pt x="8853" y="33"/>
                  </a:lnTo>
                  <a:lnTo>
                    <a:pt x="8820" y="17"/>
                  </a:lnTo>
                  <a:lnTo>
                    <a:pt x="8770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3878327" y="2398657"/>
              <a:ext cx="423976" cy="604420"/>
            </a:xfrm>
            <a:custGeom>
              <a:rect b="b" l="l" r="r" t="t"/>
              <a:pathLst>
                <a:path extrusionOk="0" h="24958" w="17507">
                  <a:moveTo>
                    <a:pt x="8687" y="1"/>
                  </a:moveTo>
                  <a:lnTo>
                    <a:pt x="4945" y="1138"/>
                  </a:lnTo>
                  <a:lnTo>
                    <a:pt x="4335" y="1534"/>
                  </a:lnTo>
                  <a:lnTo>
                    <a:pt x="3692" y="1979"/>
                  </a:lnTo>
                  <a:lnTo>
                    <a:pt x="2918" y="2539"/>
                  </a:lnTo>
                  <a:lnTo>
                    <a:pt x="2440" y="2935"/>
                  </a:lnTo>
                  <a:lnTo>
                    <a:pt x="1945" y="3330"/>
                  </a:lnTo>
                  <a:lnTo>
                    <a:pt x="1484" y="3759"/>
                  </a:lnTo>
                  <a:lnTo>
                    <a:pt x="1055" y="4188"/>
                  </a:lnTo>
                  <a:lnTo>
                    <a:pt x="857" y="4402"/>
                  </a:lnTo>
                  <a:lnTo>
                    <a:pt x="692" y="4616"/>
                  </a:lnTo>
                  <a:lnTo>
                    <a:pt x="528" y="4831"/>
                  </a:lnTo>
                  <a:lnTo>
                    <a:pt x="379" y="5045"/>
                  </a:lnTo>
                  <a:lnTo>
                    <a:pt x="247" y="5259"/>
                  </a:lnTo>
                  <a:lnTo>
                    <a:pt x="148" y="5457"/>
                  </a:lnTo>
                  <a:lnTo>
                    <a:pt x="82" y="5655"/>
                  </a:lnTo>
                  <a:lnTo>
                    <a:pt x="33" y="5853"/>
                  </a:lnTo>
                  <a:lnTo>
                    <a:pt x="0" y="6067"/>
                  </a:lnTo>
                  <a:lnTo>
                    <a:pt x="0" y="6281"/>
                  </a:lnTo>
                  <a:lnTo>
                    <a:pt x="0" y="6495"/>
                  </a:lnTo>
                  <a:lnTo>
                    <a:pt x="17" y="6726"/>
                  </a:lnTo>
                  <a:lnTo>
                    <a:pt x="33" y="6940"/>
                  </a:lnTo>
                  <a:lnTo>
                    <a:pt x="66" y="7188"/>
                  </a:lnTo>
                  <a:lnTo>
                    <a:pt x="181" y="7666"/>
                  </a:lnTo>
                  <a:lnTo>
                    <a:pt x="313" y="8193"/>
                  </a:lnTo>
                  <a:lnTo>
                    <a:pt x="495" y="8737"/>
                  </a:lnTo>
                  <a:lnTo>
                    <a:pt x="907" y="9924"/>
                  </a:lnTo>
                  <a:lnTo>
                    <a:pt x="1385" y="11259"/>
                  </a:lnTo>
                  <a:lnTo>
                    <a:pt x="1632" y="11985"/>
                  </a:lnTo>
                  <a:lnTo>
                    <a:pt x="1863" y="12759"/>
                  </a:lnTo>
                  <a:lnTo>
                    <a:pt x="2094" y="13567"/>
                  </a:lnTo>
                  <a:lnTo>
                    <a:pt x="2308" y="14441"/>
                  </a:lnTo>
                  <a:lnTo>
                    <a:pt x="2506" y="15347"/>
                  </a:lnTo>
                  <a:lnTo>
                    <a:pt x="2670" y="16320"/>
                  </a:lnTo>
                  <a:lnTo>
                    <a:pt x="2753" y="16897"/>
                  </a:lnTo>
                  <a:lnTo>
                    <a:pt x="2802" y="17655"/>
                  </a:lnTo>
                  <a:lnTo>
                    <a:pt x="2852" y="18545"/>
                  </a:lnTo>
                  <a:lnTo>
                    <a:pt x="2885" y="19485"/>
                  </a:lnTo>
                  <a:lnTo>
                    <a:pt x="2934" y="21380"/>
                  </a:lnTo>
                  <a:lnTo>
                    <a:pt x="2951" y="22880"/>
                  </a:lnTo>
                  <a:lnTo>
                    <a:pt x="2967" y="22979"/>
                  </a:lnTo>
                  <a:lnTo>
                    <a:pt x="3000" y="23062"/>
                  </a:lnTo>
                  <a:lnTo>
                    <a:pt x="3083" y="23161"/>
                  </a:lnTo>
                  <a:lnTo>
                    <a:pt x="3181" y="23259"/>
                  </a:lnTo>
                  <a:lnTo>
                    <a:pt x="3313" y="23375"/>
                  </a:lnTo>
                  <a:lnTo>
                    <a:pt x="3462" y="23474"/>
                  </a:lnTo>
                  <a:lnTo>
                    <a:pt x="3643" y="23589"/>
                  </a:lnTo>
                  <a:lnTo>
                    <a:pt x="3857" y="23688"/>
                  </a:lnTo>
                  <a:lnTo>
                    <a:pt x="4319" y="23902"/>
                  </a:lnTo>
                  <a:lnTo>
                    <a:pt x="4863" y="24100"/>
                  </a:lnTo>
                  <a:lnTo>
                    <a:pt x="5473" y="24298"/>
                  </a:lnTo>
                  <a:lnTo>
                    <a:pt x="6132" y="24479"/>
                  </a:lnTo>
                  <a:lnTo>
                    <a:pt x="6841" y="24644"/>
                  </a:lnTo>
                  <a:lnTo>
                    <a:pt x="7583" y="24776"/>
                  </a:lnTo>
                  <a:lnTo>
                    <a:pt x="8357" y="24875"/>
                  </a:lnTo>
                  <a:lnTo>
                    <a:pt x="8753" y="24908"/>
                  </a:lnTo>
                  <a:lnTo>
                    <a:pt x="9132" y="24941"/>
                  </a:lnTo>
                  <a:lnTo>
                    <a:pt x="9528" y="24957"/>
                  </a:lnTo>
                  <a:lnTo>
                    <a:pt x="10319" y="24957"/>
                  </a:lnTo>
                  <a:lnTo>
                    <a:pt x="10698" y="24941"/>
                  </a:lnTo>
                  <a:lnTo>
                    <a:pt x="11094" y="24908"/>
                  </a:lnTo>
                  <a:lnTo>
                    <a:pt x="11473" y="24858"/>
                  </a:lnTo>
                  <a:lnTo>
                    <a:pt x="11836" y="24809"/>
                  </a:lnTo>
                  <a:lnTo>
                    <a:pt x="12198" y="24727"/>
                  </a:lnTo>
                  <a:lnTo>
                    <a:pt x="12594" y="24628"/>
                  </a:lnTo>
                  <a:lnTo>
                    <a:pt x="13006" y="24529"/>
                  </a:lnTo>
                  <a:lnTo>
                    <a:pt x="13402" y="24413"/>
                  </a:lnTo>
                  <a:lnTo>
                    <a:pt x="13781" y="24281"/>
                  </a:lnTo>
                  <a:lnTo>
                    <a:pt x="14143" y="24150"/>
                  </a:lnTo>
                  <a:lnTo>
                    <a:pt x="14506" y="24001"/>
                  </a:lnTo>
                  <a:lnTo>
                    <a:pt x="14852" y="23869"/>
                  </a:lnTo>
                  <a:lnTo>
                    <a:pt x="15165" y="23705"/>
                  </a:lnTo>
                  <a:lnTo>
                    <a:pt x="15446" y="23556"/>
                  </a:lnTo>
                  <a:lnTo>
                    <a:pt x="15709" y="23391"/>
                  </a:lnTo>
                  <a:lnTo>
                    <a:pt x="15940" y="23243"/>
                  </a:lnTo>
                  <a:lnTo>
                    <a:pt x="16121" y="23078"/>
                  </a:lnTo>
                  <a:lnTo>
                    <a:pt x="16270" y="22913"/>
                  </a:lnTo>
                  <a:lnTo>
                    <a:pt x="16369" y="22748"/>
                  </a:lnTo>
                  <a:lnTo>
                    <a:pt x="16402" y="22666"/>
                  </a:lnTo>
                  <a:lnTo>
                    <a:pt x="16435" y="22600"/>
                  </a:lnTo>
                  <a:lnTo>
                    <a:pt x="16435" y="22518"/>
                  </a:lnTo>
                  <a:lnTo>
                    <a:pt x="16435" y="22435"/>
                  </a:lnTo>
                  <a:lnTo>
                    <a:pt x="16385" y="22007"/>
                  </a:lnTo>
                  <a:lnTo>
                    <a:pt x="16336" y="21479"/>
                  </a:lnTo>
                  <a:lnTo>
                    <a:pt x="16286" y="20853"/>
                  </a:lnTo>
                  <a:lnTo>
                    <a:pt x="16270" y="20160"/>
                  </a:lnTo>
                  <a:lnTo>
                    <a:pt x="16237" y="19402"/>
                  </a:lnTo>
                  <a:lnTo>
                    <a:pt x="16237" y="18578"/>
                  </a:lnTo>
                  <a:lnTo>
                    <a:pt x="16237" y="16864"/>
                  </a:lnTo>
                  <a:lnTo>
                    <a:pt x="16253" y="15990"/>
                  </a:lnTo>
                  <a:lnTo>
                    <a:pt x="16270" y="15100"/>
                  </a:lnTo>
                  <a:lnTo>
                    <a:pt x="16319" y="14243"/>
                  </a:lnTo>
                  <a:lnTo>
                    <a:pt x="16369" y="13402"/>
                  </a:lnTo>
                  <a:lnTo>
                    <a:pt x="16418" y="12611"/>
                  </a:lnTo>
                  <a:lnTo>
                    <a:pt x="16484" y="11886"/>
                  </a:lnTo>
                  <a:lnTo>
                    <a:pt x="16566" y="11210"/>
                  </a:lnTo>
                  <a:lnTo>
                    <a:pt x="16665" y="10633"/>
                  </a:lnTo>
                  <a:lnTo>
                    <a:pt x="16929" y="9265"/>
                  </a:lnTo>
                  <a:lnTo>
                    <a:pt x="17193" y="8012"/>
                  </a:lnTo>
                  <a:lnTo>
                    <a:pt x="17292" y="7418"/>
                  </a:lnTo>
                  <a:lnTo>
                    <a:pt x="17391" y="6875"/>
                  </a:lnTo>
                  <a:lnTo>
                    <a:pt x="17457" y="6347"/>
                  </a:lnTo>
                  <a:lnTo>
                    <a:pt x="17490" y="5853"/>
                  </a:lnTo>
                  <a:lnTo>
                    <a:pt x="17506" y="5374"/>
                  </a:lnTo>
                  <a:lnTo>
                    <a:pt x="17490" y="4929"/>
                  </a:lnTo>
                  <a:lnTo>
                    <a:pt x="17473" y="4715"/>
                  </a:lnTo>
                  <a:lnTo>
                    <a:pt x="17440" y="4517"/>
                  </a:lnTo>
                  <a:lnTo>
                    <a:pt x="17407" y="4303"/>
                  </a:lnTo>
                  <a:lnTo>
                    <a:pt x="17341" y="4122"/>
                  </a:lnTo>
                  <a:lnTo>
                    <a:pt x="17275" y="3924"/>
                  </a:lnTo>
                  <a:lnTo>
                    <a:pt x="17209" y="3743"/>
                  </a:lnTo>
                  <a:lnTo>
                    <a:pt x="17127" y="3561"/>
                  </a:lnTo>
                  <a:lnTo>
                    <a:pt x="17028" y="3396"/>
                  </a:lnTo>
                  <a:lnTo>
                    <a:pt x="16913" y="3232"/>
                  </a:lnTo>
                  <a:lnTo>
                    <a:pt x="16781" y="3067"/>
                  </a:lnTo>
                  <a:lnTo>
                    <a:pt x="16632" y="2902"/>
                  </a:lnTo>
                  <a:lnTo>
                    <a:pt x="16484" y="2754"/>
                  </a:lnTo>
                  <a:lnTo>
                    <a:pt x="16319" y="2622"/>
                  </a:lnTo>
                  <a:lnTo>
                    <a:pt x="16138" y="2490"/>
                  </a:lnTo>
                  <a:lnTo>
                    <a:pt x="15924" y="2358"/>
                  </a:lnTo>
                  <a:lnTo>
                    <a:pt x="15693" y="2226"/>
                  </a:lnTo>
                  <a:lnTo>
                    <a:pt x="15165" y="1962"/>
                  </a:lnTo>
                  <a:lnTo>
                    <a:pt x="14588" y="1715"/>
                  </a:lnTo>
                  <a:lnTo>
                    <a:pt x="13962" y="1468"/>
                  </a:lnTo>
                  <a:lnTo>
                    <a:pt x="13319" y="1237"/>
                  </a:lnTo>
                  <a:lnTo>
                    <a:pt x="12660" y="1023"/>
                  </a:lnTo>
                  <a:lnTo>
                    <a:pt x="11984" y="825"/>
                  </a:lnTo>
                  <a:lnTo>
                    <a:pt x="10731" y="479"/>
                  </a:lnTo>
                  <a:lnTo>
                    <a:pt x="9693" y="215"/>
                  </a:lnTo>
                  <a:lnTo>
                    <a:pt x="8967" y="50"/>
                  </a:lnTo>
                  <a:lnTo>
                    <a:pt x="86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3927028" y="2839368"/>
              <a:ext cx="29158" cy="98638"/>
            </a:xfrm>
            <a:custGeom>
              <a:rect b="b" l="l" r="r" t="t"/>
              <a:pathLst>
                <a:path extrusionOk="0" h="4073" w="1204">
                  <a:moveTo>
                    <a:pt x="791" y="1"/>
                  </a:moveTo>
                  <a:lnTo>
                    <a:pt x="709" y="50"/>
                  </a:lnTo>
                  <a:lnTo>
                    <a:pt x="577" y="133"/>
                  </a:lnTo>
                  <a:lnTo>
                    <a:pt x="511" y="182"/>
                  </a:lnTo>
                  <a:lnTo>
                    <a:pt x="462" y="265"/>
                  </a:lnTo>
                  <a:lnTo>
                    <a:pt x="396" y="347"/>
                  </a:lnTo>
                  <a:lnTo>
                    <a:pt x="346" y="446"/>
                  </a:lnTo>
                  <a:lnTo>
                    <a:pt x="297" y="578"/>
                  </a:lnTo>
                  <a:lnTo>
                    <a:pt x="264" y="710"/>
                  </a:lnTo>
                  <a:lnTo>
                    <a:pt x="247" y="875"/>
                  </a:lnTo>
                  <a:lnTo>
                    <a:pt x="264" y="1056"/>
                  </a:lnTo>
                  <a:lnTo>
                    <a:pt x="280" y="1254"/>
                  </a:lnTo>
                  <a:lnTo>
                    <a:pt x="330" y="1484"/>
                  </a:lnTo>
                  <a:lnTo>
                    <a:pt x="346" y="1600"/>
                  </a:lnTo>
                  <a:lnTo>
                    <a:pt x="363" y="1715"/>
                  </a:lnTo>
                  <a:lnTo>
                    <a:pt x="346" y="1831"/>
                  </a:lnTo>
                  <a:lnTo>
                    <a:pt x="330" y="1930"/>
                  </a:lnTo>
                  <a:lnTo>
                    <a:pt x="264" y="2127"/>
                  </a:lnTo>
                  <a:lnTo>
                    <a:pt x="165" y="2325"/>
                  </a:lnTo>
                  <a:lnTo>
                    <a:pt x="83" y="2523"/>
                  </a:lnTo>
                  <a:lnTo>
                    <a:pt x="50" y="2638"/>
                  </a:lnTo>
                  <a:lnTo>
                    <a:pt x="17" y="2737"/>
                  </a:lnTo>
                  <a:lnTo>
                    <a:pt x="0" y="2853"/>
                  </a:lnTo>
                  <a:lnTo>
                    <a:pt x="0" y="2984"/>
                  </a:lnTo>
                  <a:lnTo>
                    <a:pt x="17" y="3116"/>
                  </a:lnTo>
                  <a:lnTo>
                    <a:pt x="50" y="3248"/>
                  </a:lnTo>
                  <a:lnTo>
                    <a:pt x="99" y="3380"/>
                  </a:lnTo>
                  <a:lnTo>
                    <a:pt x="148" y="3495"/>
                  </a:lnTo>
                  <a:lnTo>
                    <a:pt x="214" y="3611"/>
                  </a:lnTo>
                  <a:lnTo>
                    <a:pt x="264" y="3693"/>
                  </a:lnTo>
                  <a:lnTo>
                    <a:pt x="330" y="3759"/>
                  </a:lnTo>
                  <a:lnTo>
                    <a:pt x="396" y="3825"/>
                  </a:lnTo>
                  <a:lnTo>
                    <a:pt x="544" y="3908"/>
                  </a:lnTo>
                  <a:lnTo>
                    <a:pt x="692" y="3974"/>
                  </a:lnTo>
                  <a:lnTo>
                    <a:pt x="841" y="4006"/>
                  </a:lnTo>
                  <a:lnTo>
                    <a:pt x="973" y="4039"/>
                  </a:lnTo>
                  <a:lnTo>
                    <a:pt x="1105" y="4072"/>
                  </a:lnTo>
                  <a:lnTo>
                    <a:pt x="1137" y="4072"/>
                  </a:lnTo>
                  <a:lnTo>
                    <a:pt x="1154" y="4039"/>
                  </a:lnTo>
                  <a:lnTo>
                    <a:pt x="1170" y="3990"/>
                  </a:lnTo>
                  <a:lnTo>
                    <a:pt x="1187" y="3924"/>
                  </a:lnTo>
                  <a:lnTo>
                    <a:pt x="1203" y="3743"/>
                  </a:lnTo>
                  <a:lnTo>
                    <a:pt x="1203" y="3479"/>
                  </a:lnTo>
                  <a:lnTo>
                    <a:pt x="1170" y="2836"/>
                  </a:lnTo>
                  <a:lnTo>
                    <a:pt x="1088" y="2078"/>
                  </a:lnTo>
                  <a:lnTo>
                    <a:pt x="1006" y="1320"/>
                  </a:lnTo>
                  <a:lnTo>
                    <a:pt x="923" y="644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84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3937394" y="2810234"/>
              <a:ext cx="15209" cy="62699"/>
            </a:xfrm>
            <a:custGeom>
              <a:rect b="b" l="l" r="r" t="t"/>
              <a:pathLst>
                <a:path extrusionOk="0" h="2589" w="628">
                  <a:moveTo>
                    <a:pt x="330" y="1"/>
                  </a:moveTo>
                  <a:lnTo>
                    <a:pt x="314" y="17"/>
                  </a:lnTo>
                  <a:lnTo>
                    <a:pt x="281" y="34"/>
                  </a:lnTo>
                  <a:lnTo>
                    <a:pt x="248" y="83"/>
                  </a:lnTo>
                  <a:lnTo>
                    <a:pt x="215" y="132"/>
                  </a:lnTo>
                  <a:lnTo>
                    <a:pt x="182" y="314"/>
                  </a:lnTo>
                  <a:lnTo>
                    <a:pt x="50" y="1138"/>
                  </a:lnTo>
                  <a:lnTo>
                    <a:pt x="1" y="1517"/>
                  </a:lnTo>
                  <a:lnTo>
                    <a:pt x="578" y="2589"/>
                  </a:lnTo>
                  <a:lnTo>
                    <a:pt x="611" y="1863"/>
                  </a:lnTo>
                  <a:lnTo>
                    <a:pt x="627" y="1237"/>
                  </a:lnTo>
                  <a:lnTo>
                    <a:pt x="611" y="940"/>
                  </a:lnTo>
                  <a:lnTo>
                    <a:pt x="594" y="676"/>
                  </a:lnTo>
                  <a:lnTo>
                    <a:pt x="561" y="462"/>
                  </a:lnTo>
                  <a:lnTo>
                    <a:pt x="512" y="281"/>
                  </a:lnTo>
                  <a:lnTo>
                    <a:pt x="462" y="132"/>
                  </a:lnTo>
                  <a:lnTo>
                    <a:pt x="396" y="50"/>
                  </a:lnTo>
                  <a:lnTo>
                    <a:pt x="363" y="17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rgbClr val="84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4228030" y="2631000"/>
              <a:ext cx="27560" cy="219580"/>
            </a:xfrm>
            <a:custGeom>
              <a:rect b="b" l="l" r="r" t="t"/>
              <a:pathLst>
                <a:path extrusionOk="0" h="9067" w="1138">
                  <a:moveTo>
                    <a:pt x="1006" y="0"/>
                  </a:moveTo>
                  <a:lnTo>
                    <a:pt x="973" y="17"/>
                  </a:lnTo>
                  <a:lnTo>
                    <a:pt x="956" y="66"/>
                  </a:lnTo>
                  <a:lnTo>
                    <a:pt x="791" y="610"/>
                  </a:lnTo>
                  <a:lnTo>
                    <a:pt x="643" y="1154"/>
                  </a:lnTo>
                  <a:lnTo>
                    <a:pt x="495" y="1698"/>
                  </a:lnTo>
                  <a:lnTo>
                    <a:pt x="379" y="2242"/>
                  </a:lnTo>
                  <a:lnTo>
                    <a:pt x="280" y="2803"/>
                  </a:lnTo>
                  <a:lnTo>
                    <a:pt x="198" y="3363"/>
                  </a:lnTo>
                  <a:lnTo>
                    <a:pt x="115" y="3924"/>
                  </a:lnTo>
                  <a:lnTo>
                    <a:pt x="66" y="4484"/>
                  </a:lnTo>
                  <a:lnTo>
                    <a:pt x="33" y="5044"/>
                  </a:lnTo>
                  <a:lnTo>
                    <a:pt x="0" y="5605"/>
                  </a:lnTo>
                  <a:lnTo>
                    <a:pt x="0" y="6165"/>
                  </a:lnTo>
                  <a:lnTo>
                    <a:pt x="0" y="6742"/>
                  </a:lnTo>
                  <a:lnTo>
                    <a:pt x="17" y="7303"/>
                  </a:lnTo>
                  <a:lnTo>
                    <a:pt x="66" y="7863"/>
                  </a:lnTo>
                  <a:lnTo>
                    <a:pt x="115" y="8424"/>
                  </a:lnTo>
                  <a:lnTo>
                    <a:pt x="181" y="8984"/>
                  </a:lnTo>
                  <a:lnTo>
                    <a:pt x="198" y="9033"/>
                  </a:lnTo>
                  <a:lnTo>
                    <a:pt x="231" y="9050"/>
                  </a:lnTo>
                  <a:lnTo>
                    <a:pt x="264" y="9066"/>
                  </a:lnTo>
                  <a:lnTo>
                    <a:pt x="297" y="9066"/>
                  </a:lnTo>
                  <a:lnTo>
                    <a:pt x="330" y="9050"/>
                  </a:lnTo>
                  <a:lnTo>
                    <a:pt x="363" y="9017"/>
                  </a:lnTo>
                  <a:lnTo>
                    <a:pt x="379" y="8984"/>
                  </a:lnTo>
                  <a:lnTo>
                    <a:pt x="379" y="8951"/>
                  </a:lnTo>
                  <a:lnTo>
                    <a:pt x="313" y="8391"/>
                  </a:lnTo>
                  <a:lnTo>
                    <a:pt x="247" y="7830"/>
                  </a:lnTo>
                  <a:lnTo>
                    <a:pt x="214" y="7270"/>
                  </a:lnTo>
                  <a:lnTo>
                    <a:pt x="198" y="6709"/>
                  </a:lnTo>
                  <a:lnTo>
                    <a:pt x="181" y="6165"/>
                  </a:lnTo>
                  <a:lnTo>
                    <a:pt x="198" y="5605"/>
                  </a:lnTo>
                  <a:lnTo>
                    <a:pt x="231" y="5044"/>
                  </a:lnTo>
                  <a:lnTo>
                    <a:pt x="264" y="4484"/>
                  </a:lnTo>
                  <a:lnTo>
                    <a:pt x="313" y="3940"/>
                  </a:lnTo>
                  <a:lnTo>
                    <a:pt x="396" y="3380"/>
                  </a:lnTo>
                  <a:lnTo>
                    <a:pt x="478" y="2836"/>
                  </a:lnTo>
                  <a:lnTo>
                    <a:pt x="577" y="2275"/>
                  </a:lnTo>
                  <a:lnTo>
                    <a:pt x="692" y="1731"/>
                  </a:lnTo>
                  <a:lnTo>
                    <a:pt x="824" y="1187"/>
                  </a:lnTo>
                  <a:lnTo>
                    <a:pt x="973" y="660"/>
                  </a:lnTo>
                  <a:lnTo>
                    <a:pt x="1137" y="116"/>
                  </a:lnTo>
                  <a:lnTo>
                    <a:pt x="1137" y="66"/>
                  </a:lnTo>
                  <a:lnTo>
                    <a:pt x="1137" y="33"/>
                  </a:lnTo>
                  <a:lnTo>
                    <a:pt x="1104" y="17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3801678" y="2974308"/>
              <a:ext cx="597615" cy="653921"/>
            </a:xfrm>
            <a:custGeom>
              <a:rect b="b" l="l" r="r" t="t"/>
              <a:pathLst>
                <a:path extrusionOk="0" h="27002" w="24677">
                  <a:moveTo>
                    <a:pt x="5835" y="0"/>
                  </a:moveTo>
                  <a:lnTo>
                    <a:pt x="5522" y="413"/>
                  </a:lnTo>
                  <a:lnTo>
                    <a:pt x="5226" y="841"/>
                  </a:lnTo>
                  <a:lnTo>
                    <a:pt x="4945" y="1286"/>
                  </a:lnTo>
                  <a:lnTo>
                    <a:pt x="4682" y="1731"/>
                  </a:lnTo>
                  <a:lnTo>
                    <a:pt x="4418" y="2193"/>
                  </a:lnTo>
                  <a:lnTo>
                    <a:pt x="4154" y="2654"/>
                  </a:lnTo>
                  <a:lnTo>
                    <a:pt x="3907" y="3116"/>
                  </a:lnTo>
                  <a:lnTo>
                    <a:pt x="3676" y="3594"/>
                  </a:lnTo>
                  <a:lnTo>
                    <a:pt x="3462" y="4072"/>
                  </a:lnTo>
                  <a:lnTo>
                    <a:pt x="3231" y="4566"/>
                  </a:lnTo>
                  <a:lnTo>
                    <a:pt x="3033" y="5045"/>
                  </a:lnTo>
                  <a:lnTo>
                    <a:pt x="2835" y="5556"/>
                  </a:lnTo>
                  <a:lnTo>
                    <a:pt x="2473" y="6545"/>
                  </a:lnTo>
                  <a:lnTo>
                    <a:pt x="2127" y="7567"/>
                  </a:lnTo>
                  <a:lnTo>
                    <a:pt x="1830" y="8572"/>
                  </a:lnTo>
                  <a:lnTo>
                    <a:pt x="1550" y="9594"/>
                  </a:lnTo>
                  <a:lnTo>
                    <a:pt x="1302" y="10616"/>
                  </a:lnTo>
                  <a:lnTo>
                    <a:pt x="1088" y="11622"/>
                  </a:lnTo>
                  <a:lnTo>
                    <a:pt x="890" y="12627"/>
                  </a:lnTo>
                  <a:lnTo>
                    <a:pt x="725" y="13616"/>
                  </a:lnTo>
                  <a:lnTo>
                    <a:pt x="577" y="14589"/>
                  </a:lnTo>
                  <a:lnTo>
                    <a:pt x="445" y="15545"/>
                  </a:lnTo>
                  <a:lnTo>
                    <a:pt x="346" y="16468"/>
                  </a:lnTo>
                  <a:lnTo>
                    <a:pt x="247" y="17358"/>
                  </a:lnTo>
                  <a:lnTo>
                    <a:pt x="181" y="18215"/>
                  </a:lnTo>
                  <a:lnTo>
                    <a:pt x="116" y="19039"/>
                  </a:lnTo>
                  <a:lnTo>
                    <a:pt x="83" y="19814"/>
                  </a:lnTo>
                  <a:lnTo>
                    <a:pt x="50" y="20556"/>
                  </a:lnTo>
                  <a:lnTo>
                    <a:pt x="0" y="21858"/>
                  </a:lnTo>
                  <a:lnTo>
                    <a:pt x="0" y="22930"/>
                  </a:lnTo>
                  <a:lnTo>
                    <a:pt x="17" y="23737"/>
                  </a:lnTo>
                  <a:lnTo>
                    <a:pt x="33" y="24430"/>
                  </a:lnTo>
                  <a:lnTo>
                    <a:pt x="495" y="24677"/>
                  </a:lnTo>
                  <a:lnTo>
                    <a:pt x="940" y="24924"/>
                  </a:lnTo>
                  <a:lnTo>
                    <a:pt x="1418" y="25155"/>
                  </a:lnTo>
                  <a:lnTo>
                    <a:pt x="1896" y="25353"/>
                  </a:lnTo>
                  <a:lnTo>
                    <a:pt x="2374" y="25550"/>
                  </a:lnTo>
                  <a:lnTo>
                    <a:pt x="2852" y="25732"/>
                  </a:lnTo>
                  <a:lnTo>
                    <a:pt x="3346" y="25913"/>
                  </a:lnTo>
                  <a:lnTo>
                    <a:pt x="3841" y="26061"/>
                  </a:lnTo>
                  <a:lnTo>
                    <a:pt x="4335" y="26210"/>
                  </a:lnTo>
                  <a:lnTo>
                    <a:pt x="4846" y="26342"/>
                  </a:lnTo>
                  <a:lnTo>
                    <a:pt x="5341" y="26457"/>
                  </a:lnTo>
                  <a:lnTo>
                    <a:pt x="5852" y="26556"/>
                  </a:lnTo>
                  <a:lnTo>
                    <a:pt x="6363" y="26655"/>
                  </a:lnTo>
                  <a:lnTo>
                    <a:pt x="6890" y="26737"/>
                  </a:lnTo>
                  <a:lnTo>
                    <a:pt x="7401" y="26803"/>
                  </a:lnTo>
                  <a:lnTo>
                    <a:pt x="7912" y="26853"/>
                  </a:lnTo>
                  <a:lnTo>
                    <a:pt x="8423" y="26902"/>
                  </a:lnTo>
                  <a:lnTo>
                    <a:pt x="8951" y="26952"/>
                  </a:lnTo>
                  <a:lnTo>
                    <a:pt x="9973" y="27001"/>
                  </a:lnTo>
                  <a:lnTo>
                    <a:pt x="11011" y="27001"/>
                  </a:lnTo>
                  <a:lnTo>
                    <a:pt x="12017" y="26985"/>
                  </a:lnTo>
                  <a:lnTo>
                    <a:pt x="13022" y="26935"/>
                  </a:lnTo>
                  <a:lnTo>
                    <a:pt x="14012" y="26836"/>
                  </a:lnTo>
                  <a:lnTo>
                    <a:pt x="14984" y="26737"/>
                  </a:lnTo>
                  <a:lnTo>
                    <a:pt x="15924" y="26605"/>
                  </a:lnTo>
                  <a:lnTo>
                    <a:pt x="16830" y="26441"/>
                  </a:lnTo>
                  <a:lnTo>
                    <a:pt x="17720" y="26276"/>
                  </a:lnTo>
                  <a:lnTo>
                    <a:pt x="18561" y="26078"/>
                  </a:lnTo>
                  <a:lnTo>
                    <a:pt x="19369" y="25880"/>
                  </a:lnTo>
                  <a:lnTo>
                    <a:pt x="20144" y="25666"/>
                  </a:lnTo>
                  <a:lnTo>
                    <a:pt x="20852" y="25452"/>
                  </a:lnTo>
                  <a:lnTo>
                    <a:pt x="21528" y="25221"/>
                  </a:lnTo>
                  <a:lnTo>
                    <a:pt x="22138" y="24990"/>
                  </a:lnTo>
                  <a:lnTo>
                    <a:pt x="22699" y="24759"/>
                  </a:lnTo>
                  <a:lnTo>
                    <a:pt x="23193" y="24528"/>
                  </a:lnTo>
                  <a:lnTo>
                    <a:pt x="23622" y="24314"/>
                  </a:lnTo>
                  <a:lnTo>
                    <a:pt x="23984" y="24100"/>
                  </a:lnTo>
                  <a:lnTo>
                    <a:pt x="24281" y="23902"/>
                  </a:lnTo>
                  <a:lnTo>
                    <a:pt x="24396" y="23803"/>
                  </a:lnTo>
                  <a:lnTo>
                    <a:pt x="24495" y="23704"/>
                  </a:lnTo>
                  <a:lnTo>
                    <a:pt x="24561" y="23622"/>
                  </a:lnTo>
                  <a:lnTo>
                    <a:pt x="24627" y="23523"/>
                  </a:lnTo>
                  <a:lnTo>
                    <a:pt x="24660" y="23441"/>
                  </a:lnTo>
                  <a:lnTo>
                    <a:pt x="24677" y="23375"/>
                  </a:lnTo>
                  <a:lnTo>
                    <a:pt x="24677" y="22270"/>
                  </a:lnTo>
                  <a:lnTo>
                    <a:pt x="24644" y="21166"/>
                  </a:lnTo>
                  <a:lnTo>
                    <a:pt x="24594" y="20061"/>
                  </a:lnTo>
                  <a:lnTo>
                    <a:pt x="24512" y="18990"/>
                  </a:lnTo>
                  <a:lnTo>
                    <a:pt x="24429" y="17918"/>
                  </a:lnTo>
                  <a:lnTo>
                    <a:pt x="24314" y="16847"/>
                  </a:lnTo>
                  <a:lnTo>
                    <a:pt x="24166" y="15808"/>
                  </a:lnTo>
                  <a:lnTo>
                    <a:pt x="24017" y="14786"/>
                  </a:lnTo>
                  <a:lnTo>
                    <a:pt x="23852" y="13781"/>
                  </a:lnTo>
                  <a:lnTo>
                    <a:pt x="23688" y="12792"/>
                  </a:lnTo>
                  <a:lnTo>
                    <a:pt x="23490" y="11836"/>
                  </a:lnTo>
                  <a:lnTo>
                    <a:pt x="23292" y="10896"/>
                  </a:lnTo>
                  <a:lnTo>
                    <a:pt x="23094" y="9990"/>
                  </a:lnTo>
                  <a:lnTo>
                    <a:pt x="22880" y="9100"/>
                  </a:lnTo>
                  <a:lnTo>
                    <a:pt x="22666" y="8259"/>
                  </a:lnTo>
                  <a:lnTo>
                    <a:pt x="22451" y="7435"/>
                  </a:lnTo>
                  <a:lnTo>
                    <a:pt x="22023" y="5918"/>
                  </a:lnTo>
                  <a:lnTo>
                    <a:pt x="21594" y="4534"/>
                  </a:lnTo>
                  <a:lnTo>
                    <a:pt x="21199" y="3330"/>
                  </a:lnTo>
                  <a:lnTo>
                    <a:pt x="20852" y="2325"/>
                  </a:lnTo>
                  <a:lnTo>
                    <a:pt x="20556" y="1500"/>
                  </a:lnTo>
                  <a:lnTo>
                    <a:pt x="20325" y="891"/>
                  </a:lnTo>
                  <a:lnTo>
                    <a:pt x="20111" y="396"/>
                  </a:lnTo>
                  <a:lnTo>
                    <a:pt x="19171" y="643"/>
                  </a:lnTo>
                  <a:lnTo>
                    <a:pt x="18231" y="874"/>
                  </a:lnTo>
                  <a:lnTo>
                    <a:pt x="17292" y="1072"/>
                  </a:lnTo>
                  <a:lnTo>
                    <a:pt x="16369" y="1237"/>
                  </a:lnTo>
                  <a:lnTo>
                    <a:pt x="15446" y="1369"/>
                  </a:lnTo>
                  <a:lnTo>
                    <a:pt x="14539" y="1468"/>
                  </a:lnTo>
                  <a:lnTo>
                    <a:pt x="13632" y="1533"/>
                  </a:lnTo>
                  <a:lnTo>
                    <a:pt x="13171" y="1550"/>
                  </a:lnTo>
                  <a:lnTo>
                    <a:pt x="12281" y="1550"/>
                  </a:lnTo>
                  <a:lnTo>
                    <a:pt x="11836" y="1533"/>
                  </a:lnTo>
                  <a:lnTo>
                    <a:pt x="11391" y="1517"/>
                  </a:lnTo>
                  <a:lnTo>
                    <a:pt x="10945" y="1468"/>
                  </a:lnTo>
                  <a:lnTo>
                    <a:pt x="10500" y="1418"/>
                  </a:lnTo>
                  <a:lnTo>
                    <a:pt x="10072" y="1352"/>
                  </a:lnTo>
                  <a:lnTo>
                    <a:pt x="9627" y="1286"/>
                  </a:lnTo>
                  <a:lnTo>
                    <a:pt x="9198" y="1204"/>
                  </a:lnTo>
                  <a:lnTo>
                    <a:pt x="8770" y="1088"/>
                  </a:lnTo>
                  <a:lnTo>
                    <a:pt x="8341" y="973"/>
                  </a:lnTo>
                  <a:lnTo>
                    <a:pt x="7912" y="858"/>
                  </a:lnTo>
                  <a:lnTo>
                    <a:pt x="7500" y="709"/>
                  </a:lnTo>
                  <a:lnTo>
                    <a:pt x="7072" y="561"/>
                  </a:lnTo>
                  <a:lnTo>
                    <a:pt x="6660" y="380"/>
                  </a:lnTo>
                  <a:lnTo>
                    <a:pt x="6248" y="198"/>
                  </a:lnTo>
                  <a:lnTo>
                    <a:pt x="58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4188095" y="3033786"/>
              <a:ext cx="150536" cy="103409"/>
            </a:xfrm>
            <a:custGeom>
              <a:rect b="b" l="l" r="r" t="t"/>
              <a:pathLst>
                <a:path extrusionOk="0" h="4270" w="6216">
                  <a:moveTo>
                    <a:pt x="67" y="1"/>
                  </a:moveTo>
                  <a:lnTo>
                    <a:pt x="34" y="17"/>
                  </a:lnTo>
                  <a:lnTo>
                    <a:pt x="1" y="50"/>
                  </a:lnTo>
                  <a:lnTo>
                    <a:pt x="1" y="83"/>
                  </a:lnTo>
                  <a:lnTo>
                    <a:pt x="17" y="396"/>
                  </a:lnTo>
                  <a:lnTo>
                    <a:pt x="50" y="709"/>
                  </a:lnTo>
                  <a:lnTo>
                    <a:pt x="116" y="1006"/>
                  </a:lnTo>
                  <a:lnTo>
                    <a:pt x="215" y="1303"/>
                  </a:lnTo>
                  <a:lnTo>
                    <a:pt x="330" y="1583"/>
                  </a:lnTo>
                  <a:lnTo>
                    <a:pt x="462" y="1863"/>
                  </a:lnTo>
                  <a:lnTo>
                    <a:pt x="627" y="2127"/>
                  </a:lnTo>
                  <a:lnTo>
                    <a:pt x="792" y="2374"/>
                  </a:lnTo>
                  <a:lnTo>
                    <a:pt x="990" y="2621"/>
                  </a:lnTo>
                  <a:lnTo>
                    <a:pt x="1204" y="2836"/>
                  </a:lnTo>
                  <a:lnTo>
                    <a:pt x="1435" y="3050"/>
                  </a:lnTo>
                  <a:lnTo>
                    <a:pt x="1666" y="3248"/>
                  </a:lnTo>
                  <a:lnTo>
                    <a:pt x="1929" y="3429"/>
                  </a:lnTo>
                  <a:lnTo>
                    <a:pt x="2193" y="3594"/>
                  </a:lnTo>
                  <a:lnTo>
                    <a:pt x="2457" y="3742"/>
                  </a:lnTo>
                  <a:lnTo>
                    <a:pt x="2737" y="3874"/>
                  </a:lnTo>
                  <a:lnTo>
                    <a:pt x="2951" y="3957"/>
                  </a:lnTo>
                  <a:lnTo>
                    <a:pt x="3166" y="4023"/>
                  </a:lnTo>
                  <a:lnTo>
                    <a:pt x="3594" y="4138"/>
                  </a:lnTo>
                  <a:lnTo>
                    <a:pt x="4023" y="4220"/>
                  </a:lnTo>
                  <a:lnTo>
                    <a:pt x="4451" y="4270"/>
                  </a:lnTo>
                  <a:lnTo>
                    <a:pt x="4896" y="4270"/>
                  </a:lnTo>
                  <a:lnTo>
                    <a:pt x="5341" y="4253"/>
                  </a:lnTo>
                  <a:lnTo>
                    <a:pt x="5787" y="4204"/>
                  </a:lnTo>
                  <a:lnTo>
                    <a:pt x="6215" y="4138"/>
                  </a:lnTo>
                  <a:lnTo>
                    <a:pt x="6166" y="3940"/>
                  </a:lnTo>
                  <a:lnTo>
                    <a:pt x="5770" y="4006"/>
                  </a:lnTo>
                  <a:lnTo>
                    <a:pt x="5358" y="4056"/>
                  </a:lnTo>
                  <a:lnTo>
                    <a:pt x="4962" y="4072"/>
                  </a:lnTo>
                  <a:lnTo>
                    <a:pt x="4550" y="4072"/>
                  </a:lnTo>
                  <a:lnTo>
                    <a:pt x="4155" y="4039"/>
                  </a:lnTo>
                  <a:lnTo>
                    <a:pt x="3759" y="3973"/>
                  </a:lnTo>
                  <a:lnTo>
                    <a:pt x="3363" y="3874"/>
                  </a:lnTo>
                  <a:lnTo>
                    <a:pt x="2984" y="3759"/>
                  </a:lnTo>
                  <a:lnTo>
                    <a:pt x="2704" y="3643"/>
                  </a:lnTo>
                  <a:lnTo>
                    <a:pt x="2424" y="3495"/>
                  </a:lnTo>
                  <a:lnTo>
                    <a:pt x="2160" y="3347"/>
                  </a:lnTo>
                  <a:lnTo>
                    <a:pt x="1896" y="3182"/>
                  </a:lnTo>
                  <a:lnTo>
                    <a:pt x="1666" y="2984"/>
                  </a:lnTo>
                  <a:lnTo>
                    <a:pt x="1435" y="2786"/>
                  </a:lnTo>
                  <a:lnTo>
                    <a:pt x="1220" y="2572"/>
                  </a:lnTo>
                  <a:lnTo>
                    <a:pt x="1023" y="2341"/>
                  </a:lnTo>
                  <a:lnTo>
                    <a:pt x="841" y="2094"/>
                  </a:lnTo>
                  <a:lnTo>
                    <a:pt x="676" y="1847"/>
                  </a:lnTo>
                  <a:lnTo>
                    <a:pt x="528" y="1567"/>
                  </a:lnTo>
                  <a:lnTo>
                    <a:pt x="413" y="1286"/>
                  </a:lnTo>
                  <a:lnTo>
                    <a:pt x="314" y="1006"/>
                  </a:lnTo>
                  <a:lnTo>
                    <a:pt x="248" y="709"/>
                  </a:lnTo>
                  <a:lnTo>
                    <a:pt x="215" y="413"/>
                  </a:lnTo>
                  <a:lnTo>
                    <a:pt x="198" y="99"/>
                  </a:lnTo>
                  <a:lnTo>
                    <a:pt x="182" y="50"/>
                  </a:lnTo>
                  <a:lnTo>
                    <a:pt x="165" y="17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3837592" y="2990679"/>
              <a:ext cx="206018" cy="222365"/>
            </a:xfrm>
            <a:custGeom>
              <a:rect b="b" l="l" r="r" t="t"/>
              <a:pathLst>
                <a:path extrusionOk="0" h="9182" w="8507">
                  <a:moveTo>
                    <a:pt x="7402" y="0"/>
                  </a:moveTo>
                  <a:lnTo>
                    <a:pt x="7369" y="17"/>
                  </a:lnTo>
                  <a:lnTo>
                    <a:pt x="7336" y="33"/>
                  </a:lnTo>
                  <a:lnTo>
                    <a:pt x="7303" y="66"/>
                  </a:lnTo>
                  <a:lnTo>
                    <a:pt x="7303" y="99"/>
                  </a:lnTo>
                  <a:lnTo>
                    <a:pt x="7303" y="132"/>
                  </a:lnTo>
                  <a:lnTo>
                    <a:pt x="7336" y="165"/>
                  </a:lnTo>
                  <a:lnTo>
                    <a:pt x="7517" y="330"/>
                  </a:lnTo>
                  <a:lnTo>
                    <a:pt x="7666" y="511"/>
                  </a:lnTo>
                  <a:lnTo>
                    <a:pt x="7831" y="726"/>
                  </a:lnTo>
                  <a:lnTo>
                    <a:pt x="7962" y="956"/>
                  </a:lnTo>
                  <a:lnTo>
                    <a:pt x="8078" y="1204"/>
                  </a:lnTo>
                  <a:lnTo>
                    <a:pt x="8177" y="1451"/>
                  </a:lnTo>
                  <a:lnTo>
                    <a:pt x="8243" y="1715"/>
                  </a:lnTo>
                  <a:lnTo>
                    <a:pt x="8292" y="1978"/>
                  </a:lnTo>
                  <a:lnTo>
                    <a:pt x="8309" y="2242"/>
                  </a:lnTo>
                  <a:lnTo>
                    <a:pt x="8309" y="2506"/>
                  </a:lnTo>
                  <a:lnTo>
                    <a:pt x="8292" y="2786"/>
                  </a:lnTo>
                  <a:lnTo>
                    <a:pt x="8259" y="3050"/>
                  </a:lnTo>
                  <a:lnTo>
                    <a:pt x="8210" y="3314"/>
                  </a:lnTo>
                  <a:lnTo>
                    <a:pt x="8127" y="3577"/>
                  </a:lnTo>
                  <a:lnTo>
                    <a:pt x="8045" y="3841"/>
                  </a:lnTo>
                  <a:lnTo>
                    <a:pt x="7929" y="4088"/>
                  </a:lnTo>
                  <a:lnTo>
                    <a:pt x="7798" y="4319"/>
                  </a:lnTo>
                  <a:lnTo>
                    <a:pt x="7666" y="4550"/>
                  </a:lnTo>
                  <a:lnTo>
                    <a:pt x="7484" y="4797"/>
                  </a:lnTo>
                  <a:lnTo>
                    <a:pt x="7303" y="5044"/>
                  </a:lnTo>
                  <a:lnTo>
                    <a:pt x="7105" y="5259"/>
                  </a:lnTo>
                  <a:lnTo>
                    <a:pt x="6891" y="5473"/>
                  </a:lnTo>
                  <a:lnTo>
                    <a:pt x="6677" y="5671"/>
                  </a:lnTo>
                  <a:lnTo>
                    <a:pt x="6446" y="5852"/>
                  </a:lnTo>
                  <a:lnTo>
                    <a:pt x="6215" y="6033"/>
                  </a:lnTo>
                  <a:lnTo>
                    <a:pt x="5968" y="6215"/>
                  </a:lnTo>
                  <a:lnTo>
                    <a:pt x="5704" y="6363"/>
                  </a:lnTo>
                  <a:lnTo>
                    <a:pt x="5457" y="6528"/>
                  </a:lnTo>
                  <a:lnTo>
                    <a:pt x="4929" y="6808"/>
                  </a:lnTo>
                  <a:lnTo>
                    <a:pt x="4385" y="7072"/>
                  </a:lnTo>
                  <a:lnTo>
                    <a:pt x="3841" y="7303"/>
                  </a:lnTo>
                  <a:lnTo>
                    <a:pt x="1929" y="8077"/>
                  </a:lnTo>
                  <a:lnTo>
                    <a:pt x="1451" y="8275"/>
                  </a:lnTo>
                  <a:lnTo>
                    <a:pt x="990" y="8473"/>
                  </a:lnTo>
                  <a:lnTo>
                    <a:pt x="528" y="8704"/>
                  </a:lnTo>
                  <a:lnTo>
                    <a:pt x="67" y="8935"/>
                  </a:lnTo>
                  <a:lnTo>
                    <a:pt x="1" y="9182"/>
                  </a:lnTo>
                  <a:lnTo>
                    <a:pt x="347" y="9000"/>
                  </a:lnTo>
                  <a:lnTo>
                    <a:pt x="709" y="8803"/>
                  </a:lnTo>
                  <a:lnTo>
                    <a:pt x="1303" y="8522"/>
                  </a:lnTo>
                  <a:lnTo>
                    <a:pt x="1913" y="8275"/>
                  </a:lnTo>
                  <a:lnTo>
                    <a:pt x="3133" y="7797"/>
                  </a:lnTo>
                  <a:lnTo>
                    <a:pt x="3759" y="7550"/>
                  </a:lnTo>
                  <a:lnTo>
                    <a:pt x="4352" y="7286"/>
                  </a:lnTo>
                  <a:lnTo>
                    <a:pt x="4962" y="7006"/>
                  </a:lnTo>
                  <a:lnTo>
                    <a:pt x="5243" y="6858"/>
                  </a:lnTo>
                  <a:lnTo>
                    <a:pt x="5539" y="6709"/>
                  </a:lnTo>
                  <a:lnTo>
                    <a:pt x="5984" y="6429"/>
                  </a:lnTo>
                  <a:lnTo>
                    <a:pt x="6429" y="6116"/>
                  </a:lnTo>
                  <a:lnTo>
                    <a:pt x="6644" y="5951"/>
                  </a:lnTo>
                  <a:lnTo>
                    <a:pt x="6842" y="5786"/>
                  </a:lnTo>
                  <a:lnTo>
                    <a:pt x="7039" y="5588"/>
                  </a:lnTo>
                  <a:lnTo>
                    <a:pt x="7237" y="5407"/>
                  </a:lnTo>
                  <a:lnTo>
                    <a:pt x="7418" y="5209"/>
                  </a:lnTo>
                  <a:lnTo>
                    <a:pt x="7583" y="5011"/>
                  </a:lnTo>
                  <a:lnTo>
                    <a:pt x="7748" y="4797"/>
                  </a:lnTo>
                  <a:lnTo>
                    <a:pt x="7897" y="4566"/>
                  </a:lnTo>
                  <a:lnTo>
                    <a:pt x="8028" y="4336"/>
                  </a:lnTo>
                  <a:lnTo>
                    <a:pt x="8144" y="4105"/>
                  </a:lnTo>
                  <a:lnTo>
                    <a:pt x="8259" y="3858"/>
                  </a:lnTo>
                  <a:lnTo>
                    <a:pt x="8342" y="3594"/>
                  </a:lnTo>
                  <a:lnTo>
                    <a:pt x="8391" y="3412"/>
                  </a:lnTo>
                  <a:lnTo>
                    <a:pt x="8440" y="3215"/>
                  </a:lnTo>
                  <a:lnTo>
                    <a:pt x="8473" y="3017"/>
                  </a:lnTo>
                  <a:lnTo>
                    <a:pt x="8490" y="2819"/>
                  </a:lnTo>
                  <a:lnTo>
                    <a:pt x="8506" y="2621"/>
                  </a:lnTo>
                  <a:lnTo>
                    <a:pt x="8506" y="2423"/>
                  </a:lnTo>
                  <a:lnTo>
                    <a:pt x="8506" y="2226"/>
                  </a:lnTo>
                  <a:lnTo>
                    <a:pt x="8490" y="2028"/>
                  </a:lnTo>
                  <a:lnTo>
                    <a:pt x="8457" y="1846"/>
                  </a:lnTo>
                  <a:lnTo>
                    <a:pt x="8424" y="1649"/>
                  </a:lnTo>
                  <a:lnTo>
                    <a:pt x="8375" y="1451"/>
                  </a:lnTo>
                  <a:lnTo>
                    <a:pt x="8309" y="1270"/>
                  </a:lnTo>
                  <a:lnTo>
                    <a:pt x="8243" y="1088"/>
                  </a:lnTo>
                  <a:lnTo>
                    <a:pt x="8160" y="907"/>
                  </a:lnTo>
                  <a:lnTo>
                    <a:pt x="8061" y="742"/>
                  </a:lnTo>
                  <a:lnTo>
                    <a:pt x="7962" y="577"/>
                  </a:lnTo>
                  <a:lnTo>
                    <a:pt x="7864" y="429"/>
                  </a:lnTo>
                  <a:lnTo>
                    <a:pt x="7748" y="281"/>
                  </a:lnTo>
                  <a:lnTo>
                    <a:pt x="7616" y="149"/>
                  </a:lnTo>
                  <a:lnTo>
                    <a:pt x="7484" y="33"/>
                  </a:lnTo>
                  <a:lnTo>
                    <a:pt x="7435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3814440" y="3143565"/>
              <a:ext cx="551723" cy="192045"/>
            </a:xfrm>
            <a:custGeom>
              <a:rect b="b" l="l" r="r" t="t"/>
              <a:pathLst>
                <a:path extrusionOk="0" h="7930" w="22782">
                  <a:moveTo>
                    <a:pt x="14507" y="1"/>
                  </a:moveTo>
                  <a:lnTo>
                    <a:pt x="14144" y="17"/>
                  </a:lnTo>
                  <a:lnTo>
                    <a:pt x="13798" y="34"/>
                  </a:lnTo>
                  <a:lnTo>
                    <a:pt x="13435" y="67"/>
                  </a:lnTo>
                  <a:lnTo>
                    <a:pt x="13072" y="116"/>
                  </a:lnTo>
                  <a:lnTo>
                    <a:pt x="12726" y="165"/>
                  </a:lnTo>
                  <a:lnTo>
                    <a:pt x="12380" y="248"/>
                  </a:lnTo>
                  <a:lnTo>
                    <a:pt x="12017" y="314"/>
                  </a:lnTo>
                  <a:lnTo>
                    <a:pt x="11671" y="413"/>
                  </a:lnTo>
                  <a:lnTo>
                    <a:pt x="11325" y="512"/>
                  </a:lnTo>
                  <a:lnTo>
                    <a:pt x="10995" y="627"/>
                  </a:lnTo>
                  <a:lnTo>
                    <a:pt x="10649" y="759"/>
                  </a:lnTo>
                  <a:lnTo>
                    <a:pt x="10320" y="891"/>
                  </a:lnTo>
                  <a:lnTo>
                    <a:pt x="9973" y="1039"/>
                  </a:lnTo>
                  <a:lnTo>
                    <a:pt x="9660" y="1204"/>
                  </a:lnTo>
                  <a:lnTo>
                    <a:pt x="9331" y="1369"/>
                  </a:lnTo>
                  <a:lnTo>
                    <a:pt x="9017" y="1550"/>
                  </a:lnTo>
                  <a:lnTo>
                    <a:pt x="8704" y="1748"/>
                  </a:lnTo>
                  <a:lnTo>
                    <a:pt x="8391" y="1946"/>
                  </a:lnTo>
                  <a:lnTo>
                    <a:pt x="7880" y="2308"/>
                  </a:lnTo>
                  <a:lnTo>
                    <a:pt x="7385" y="2687"/>
                  </a:lnTo>
                  <a:lnTo>
                    <a:pt x="6891" y="3083"/>
                  </a:lnTo>
                  <a:lnTo>
                    <a:pt x="6396" y="3495"/>
                  </a:lnTo>
                  <a:lnTo>
                    <a:pt x="5407" y="4336"/>
                  </a:lnTo>
                  <a:lnTo>
                    <a:pt x="4402" y="5177"/>
                  </a:lnTo>
                  <a:lnTo>
                    <a:pt x="3891" y="5589"/>
                  </a:lnTo>
                  <a:lnTo>
                    <a:pt x="3380" y="5984"/>
                  </a:lnTo>
                  <a:lnTo>
                    <a:pt x="2852" y="6347"/>
                  </a:lnTo>
                  <a:lnTo>
                    <a:pt x="2325" y="6693"/>
                  </a:lnTo>
                  <a:lnTo>
                    <a:pt x="1764" y="7006"/>
                  </a:lnTo>
                  <a:lnTo>
                    <a:pt x="1484" y="7155"/>
                  </a:lnTo>
                  <a:lnTo>
                    <a:pt x="1204" y="7286"/>
                  </a:lnTo>
                  <a:lnTo>
                    <a:pt x="924" y="7418"/>
                  </a:lnTo>
                  <a:lnTo>
                    <a:pt x="627" y="7534"/>
                  </a:lnTo>
                  <a:lnTo>
                    <a:pt x="330" y="7649"/>
                  </a:lnTo>
                  <a:lnTo>
                    <a:pt x="34" y="7732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512" y="7765"/>
                  </a:lnTo>
                  <a:lnTo>
                    <a:pt x="1006" y="7567"/>
                  </a:lnTo>
                  <a:lnTo>
                    <a:pt x="1501" y="7352"/>
                  </a:lnTo>
                  <a:lnTo>
                    <a:pt x="1979" y="7089"/>
                  </a:lnTo>
                  <a:lnTo>
                    <a:pt x="2457" y="6825"/>
                  </a:lnTo>
                  <a:lnTo>
                    <a:pt x="2902" y="6528"/>
                  </a:lnTo>
                  <a:lnTo>
                    <a:pt x="3347" y="6232"/>
                  </a:lnTo>
                  <a:lnTo>
                    <a:pt x="3792" y="5902"/>
                  </a:lnTo>
                  <a:lnTo>
                    <a:pt x="4385" y="5440"/>
                  </a:lnTo>
                  <a:lnTo>
                    <a:pt x="4962" y="4962"/>
                  </a:lnTo>
                  <a:lnTo>
                    <a:pt x="6116" y="3990"/>
                  </a:lnTo>
                  <a:lnTo>
                    <a:pt x="6693" y="3495"/>
                  </a:lnTo>
                  <a:lnTo>
                    <a:pt x="7270" y="3017"/>
                  </a:lnTo>
                  <a:lnTo>
                    <a:pt x="7863" y="2556"/>
                  </a:lnTo>
                  <a:lnTo>
                    <a:pt x="8490" y="2111"/>
                  </a:lnTo>
                  <a:lnTo>
                    <a:pt x="8803" y="1913"/>
                  </a:lnTo>
                  <a:lnTo>
                    <a:pt x="9116" y="1715"/>
                  </a:lnTo>
                  <a:lnTo>
                    <a:pt x="9446" y="1517"/>
                  </a:lnTo>
                  <a:lnTo>
                    <a:pt x="9792" y="1352"/>
                  </a:lnTo>
                  <a:lnTo>
                    <a:pt x="10122" y="1187"/>
                  </a:lnTo>
                  <a:lnTo>
                    <a:pt x="10468" y="1023"/>
                  </a:lnTo>
                  <a:lnTo>
                    <a:pt x="10814" y="891"/>
                  </a:lnTo>
                  <a:lnTo>
                    <a:pt x="11177" y="759"/>
                  </a:lnTo>
                  <a:lnTo>
                    <a:pt x="11523" y="643"/>
                  </a:lnTo>
                  <a:lnTo>
                    <a:pt x="11886" y="545"/>
                  </a:lnTo>
                  <a:lnTo>
                    <a:pt x="12248" y="446"/>
                  </a:lnTo>
                  <a:lnTo>
                    <a:pt x="12611" y="363"/>
                  </a:lnTo>
                  <a:lnTo>
                    <a:pt x="12990" y="297"/>
                  </a:lnTo>
                  <a:lnTo>
                    <a:pt x="13369" y="248"/>
                  </a:lnTo>
                  <a:lnTo>
                    <a:pt x="13748" y="215"/>
                  </a:lnTo>
                  <a:lnTo>
                    <a:pt x="14127" y="182"/>
                  </a:lnTo>
                  <a:lnTo>
                    <a:pt x="14754" y="182"/>
                  </a:lnTo>
                  <a:lnTo>
                    <a:pt x="15380" y="215"/>
                  </a:lnTo>
                  <a:lnTo>
                    <a:pt x="15990" y="281"/>
                  </a:lnTo>
                  <a:lnTo>
                    <a:pt x="16600" y="380"/>
                  </a:lnTo>
                  <a:lnTo>
                    <a:pt x="17193" y="528"/>
                  </a:lnTo>
                  <a:lnTo>
                    <a:pt x="17787" y="693"/>
                  </a:lnTo>
                  <a:lnTo>
                    <a:pt x="18364" y="907"/>
                  </a:lnTo>
                  <a:lnTo>
                    <a:pt x="18941" y="1138"/>
                  </a:lnTo>
                  <a:lnTo>
                    <a:pt x="19485" y="1418"/>
                  </a:lnTo>
                  <a:lnTo>
                    <a:pt x="20012" y="1715"/>
                  </a:lnTo>
                  <a:lnTo>
                    <a:pt x="20523" y="2045"/>
                  </a:lnTo>
                  <a:lnTo>
                    <a:pt x="21034" y="2407"/>
                  </a:lnTo>
                  <a:lnTo>
                    <a:pt x="21496" y="2803"/>
                  </a:lnTo>
                  <a:lnTo>
                    <a:pt x="21957" y="3231"/>
                  </a:lnTo>
                  <a:lnTo>
                    <a:pt x="22386" y="3677"/>
                  </a:lnTo>
                  <a:lnTo>
                    <a:pt x="22781" y="4155"/>
                  </a:lnTo>
                  <a:lnTo>
                    <a:pt x="22683" y="3726"/>
                  </a:lnTo>
                  <a:lnTo>
                    <a:pt x="22336" y="3330"/>
                  </a:lnTo>
                  <a:lnTo>
                    <a:pt x="21974" y="2968"/>
                  </a:lnTo>
                  <a:lnTo>
                    <a:pt x="21578" y="2605"/>
                  </a:lnTo>
                  <a:lnTo>
                    <a:pt x="21183" y="2275"/>
                  </a:lnTo>
                  <a:lnTo>
                    <a:pt x="20754" y="1962"/>
                  </a:lnTo>
                  <a:lnTo>
                    <a:pt x="20325" y="1665"/>
                  </a:lnTo>
                  <a:lnTo>
                    <a:pt x="19864" y="1385"/>
                  </a:lnTo>
                  <a:lnTo>
                    <a:pt x="19402" y="1138"/>
                  </a:lnTo>
                  <a:lnTo>
                    <a:pt x="19073" y="973"/>
                  </a:lnTo>
                  <a:lnTo>
                    <a:pt x="18726" y="825"/>
                  </a:lnTo>
                  <a:lnTo>
                    <a:pt x="18397" y="676"/>
                  </a:lnTo>
                  <a:lnTo>
                    <a:pt x="18051" y="561"/>
                  </a:lnTo>
                  <a:lnTo>
                    <a:pt x="17704" y="446"/>
                  </a:lnTo>
                  <a:lnTo>
                    <a:pt x="17358" y="347"/>
                  </a:lnTo>
                  <a:lnTo>
                    <a:pt x="16996" y="264"/>
                  </a:lnTo>
                  <a:lnTo>
                    <a:pt x="16649" y="182"/>
                  </a:lnTo>
                  <a:lnTo>
                    <a:pt x="16287" y="132"/>
                  </a:lnTo>
                  <a:lnTo>
                    <a:pt x="15941" y="83"/>
                  </a:lnTo>
                  <a:lnTo>
                    <a:pt x="15578" y="34"/>
                  </a:lnTo>
                  <a:lnTo>
                    <a:pt x="15215" y="17"/>
                  </a:lnTo>
                  <a:lnTo>
                    <a:pt x="14869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3806448" y="3393078"/>
              <a:ext cx="134964" cy="210402"/>
            </a:xfrm>
            <a:custGeom>
              <a:rect b="b" l="l" r="r" t="t"/>
              <a:pathLst>
                <a:path extrusionOk="0" h="8688" w="5573">
                  <a:moveTo>
                    <a:pt x="1814" y="0"/>
                  </a:moveTo>
                  <a:lnTo>
                    <a:pt x="1583" y="17"/>
                  </a:lnTo>
                  <a:lnTo>
                    <a:pt x="1369" y="49"/>
                  </a:lnTo>
                  <a:lnTo>
                    <a:pt x="908" y="148"/>
                  </a:lnTo>
                  <a:lnTo>
                    <a:pt x="462" y="247"/>
                  </a:lnTo>
                  <a:lnTo>
                    <a:pt x="17" y="379"/>
                  </a:lnTo>
                  <a:lnTo>
                    <a:pt x="1" y="593"/>
                  </a:lnTo>
                  <a:lnTo>
                    <a:pt x="265" y="511"/>
                  </a:lnTo>
                  <a:lnTo>
                    <a:pt x="743" y="379"/>
                  </a:lnTo>
                  <a:lnTo>
                    <a:pt x="1221" y="280"/>
                  </a:lnTo>
                  <a:lnTo>
                    <a:pt x="1452" y="247"/>
                  </a:lnTo>
                  <a:lnTo>
                    <a:pt x="1699" y="214"/>
                  </a:lnTo>
                  <a:lnTo>
                    <a:pt x="1946" y="198"/>
                  </a:lnTo>
                  <a:lnTo>
                    <a:pt x="2177" y="198"/>
                  </a:lnTo>
                  <a:lnTo>
                    <a:pt x="2424" y="214"/>
                  </a:lnTo>
                  <a:lnTo>
                    <a:pt x="2655" y="247"/>
                  </a:lnTo>
                  <a:lnTo>
                    <a:pt x="2886" y="280"/>
                  </a:lnTo>
                  <a:lnTo>
                    <a:pt x="3116" y="346"/>
                  </a:lnTo>
                  <a:lnTo>
                    <a:pt x="3331" y="429"/>
                  </a:lnTo>
                  <a:lnTo>
                    <a:pt x="3561" y="544"/>
                  </a:lnTo>
                  <a:lnTo>
                    <a:pt x="3776" y="659"/>
                  </a:lnTo>
                  <a:lnTo>
                    <a:pt x="3974" y="808"/>
                  </a:lnTo>
                  <a:lnTo>
                    <a:pt x="4155" y="956"/>
                  </a:lnTo>
                  <a:lnTo>
                    <a:pt x="4303" y="1104"/>
                  </a:lnTo>
                  <a:lnTo>
                    <a:pt x="4452" y="1269"/>
                  </a:lnTo>
                  <a:lnTo>
                    <a:pt x="4583" y="1434"/>
                  </a:lnTo>
                  <a:lnTo>
                    <a:pt x="4715" y="1615"/>
                  </a:lnTo>
                  <a:lnTo>
                    <a:pt x="4831" y="1797"/>
                  </a:lnTo>
                  <a:lnTo>
                    <a:pt x="4930" y="1978"/>
                  </a:lnTo>
                  <a:lnTo>
                    <a:pt x="5029" y="2176"/>
                  </a:lnTo>
                  <a:lnTo>
                    <a:pt x="5111" y="2374"/>
                  </a:lnTo>
                  <a:lnTo>
                    <a:pt x="5177" y="2588"/>
                  </a:lnTo>
                  <a:lnTo>
                    <a:pt x="5243" y="2786"/>
                  </a:lnTo>
                  <a:lnTo>
                    <a:pt x="5292" y="3000"/>
                  </a:lnTo>
                  <a:lnTo>
                    <a:pt x="5342" y="3214"/>
                  </a:lnTo>
                  <a:lnTo>
                    <a:pt x="5358" y="3429"/>
                  </a:lnTo>
                  <a:lnTo>
                    <a:pt x="5375" y="3643"/>
                  </a:lnTo>
                  <a:lnTo>
                    <a:pt x="5375" y="3874"/>
                  </a:lnTo>
                  <a:lnTo>
                    <a:pt x="5358" y="4220"/>
                  </a:lnTo>
                  <a:lnTo>
                    <a:pt x="5325" y="4566"/>
                  </a:lnTo>
                  <a:lnTo>
                    <a:pt x="5276" y="4896"/>
                  </a:lnTo>
                  <a:lnTo>
                    <a:pt x="5193" y="5225"/>
                  </a:lnTo>
                  <a:lnTo>
                    <a:pt x="5094" y="5539"/>
                  </a:lnTo>
                  <a:lnTo>
                    <a:pt x="4979" y="5852"/>
                  </a:lnTo>
                  <a:lnTo>
                    <a:pt x="4831" y="6165"/>
                  </a:lnTo>
                  <a:lnTo>
                    <a:pt x="4682" y="6462"/>
                  </a:lnTo>
                  <a:lnTo>
                    <a:pt x="4518" y="6742"/>
                  </a:lnTo>
                  <a:lnTo>
                    <a:pt x="4336" y="7039"/>
                  </a:lnTo>
                  <a:lnTo>
                    <a:pt x="4155" y="7319"/>
                  </a:lnTo>
                  <a:lnTo>
                    <a:pt x="3941" y="7583"/>
                  </a:lnTo>
                  <a:lnTo>
                    <a:pt x="3726" y="7846"/>
                  </a:lnTo>
                  <a:lnTo>
                    <a:pt x="3512" y="8110"/>
                  </a:lnTo>
                  <a:lnTo>
                    <a:pt x="3050" y="8621"/>
                  </a:lnTo>
                  <a:lnTo>
                    <a:pt x="3265" y="8687"/>
                  </a:lnTo>
                  <a:lnTo>
                    <a:pt x="3660" y="8258"/>
                  </a:lnTo>
                  <a:lnTo>
                    <a:pt x="4039" y="7797"/>
                  </a:lnTo>
                  <a:lnTo>
                    <a:pt x="4221" y="7550"/>
                  </a:lnTo>
                  <a:lnTo>
                    <a:pt x="4386" y="7302"/>
                  </a:lnTo>
                  <a:lnTo>
                    <a:pt x="4551" y="7055"/>
                  </a:lnTo>
                  <a:lnTo>
                    <a:pt x="4715" y="6791"/>
                  </a:lnTo>
                  <a:lnTo>
                    <a:pt x="4946" y="6363"/>
                  </a:lnTo>
                  <a:lnTo>
                    <a:pt x="5144" y="5918"/>
                  </a:lnTo>
                  <a:lnTo>
                    <a:pt x="5309" y="5456"/>
                  </a:lnTo>
                  <a:lnTo>
                    <a:pt x="5391" y="5209"/>
                  </a:lnTo>
                  <a:lnTo>
                    <a:pt x="5441" y="4978"/>
                  </a:lnTo>
                  <a:lnTo>
                    <a:pt x="5490" y="4731"/>
                  </a:lnTo>
                  <a:lnTo>
                    <a:pt x="5540" y="4484"/>
                  </a:lnTo>
                  <a:lnTo>
                    <a:pt x="5556" y="4236"/>
                  </a:lnTo>
                  <a:lnTo>
                    <a:pt x="5573" y="4006"/>
                  </a:lnTo>
                  <a:lnTo>
                    <a:pt x="5573" y="3758"/>
                  </a:lnTo>
                  <a:lnTo>
                    <a:pt x="5573" y="3511"/>
                  </a:lnTo>
                  <a:lnTo>
                    <a:pt x="5540" y="3264"/>
                  </a:lnTo>
                  <a:lnTo>
                    <a:pt x="5507" y="3017"/>
                  </a:lnTo>
                  <a:lnTo>
                    <a:pt x="5457" y="2802"/>
                  </a:lnTo>
                  <a:lnTo>
                    <a:pt x="5408" y="2604"/>
                  </a:lnTo>
                  <a:lnTo>
                    <a:pt x="5342" y="2407"/>
                  </a:lnTo>
                  <a:lnTo>
                    <a:pt x="5259" y="2209"/>
                  </a:lnTo>
                  <a:lnTo>
                    <a:pt x="5177" y="2011"/>
                  </a:lnTo>
                  <a:lnTo>
                    <a:pt x="5078" y="1813"/>
                  </a:lnTo>
                  <a:lnTo>
                    <a:pt x="4963" y="1632"/>
                  </a:lnTo>
                  <a:lnTo>
                    <a:pt x="4847" y="1451"/>
                  </a:lnTo>
                  <a:lnTo>
                    <a:pt x="4715" y="1286"/>
                  </a:lnTo>
                  <a:lnTo>
                    <a:pt x="4583" y="1121"/>
                  </a:lnTo>
                  <a:lnTo>
                    <a:pt x="4435" y="956"/>
                  </a:lnTo>
                  <a:lnTo>
                    <a:pt x="4287" y="808"/>
                  </a:lnTo>
                  <a:lnTo>
                    <a:pt x="4122" y="676"/>
                  </a:lnTo>
                  <a:lnTo>
                    <a:pt x="3957" y="544"/>
                  </a:lnTo>
                  <a:lnTo>
                    <a:pt x="3776" y="429"/>
                  </a:lnTo>
                  <a:lnTo>
                    <a:pt x="3594" y="330"/>
                  </a:lnTo>
                  <a:lnTo>
                    <a:pt x="3380" y="231"/>
                  </a:lnTo>
                  <a:lnTo>
                    <a:pt x="3149" y="148"/>
                  </a:lnTo>
                  <a:lnTo>
                    <a:pt x="2935" y="82"/>
                  </a:lnTo>
                  <a:lnTo>
                    <a:pt x="2721" y="33"/>
                  </a:lnTo>
                  <a:lnTo>
                    <a:pt x="2490" y="17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3977716" y="3290468"/>
              <a:ext cx="409615" cy="332966"/>
            </a:xfrm>
            <a:custGeom>
              <a:rect b="b" l="l" r="r" t="t"/>
              <a:pathLst>
                <a:path extrusionOk="0" h="13749" w="16914">
                  <a:moveTo>
                    <a:pt x="9578" y="1"/>
                  </a:moveTo>
                  <a:lnTo>
                    <a:pt x="9083" y="50"/>
                  </a:lnTo>
                  <a:lnTo>
                    <a:pt x="8589" y="116"/>
                  </a:lnTo>
                  <a:lnTo>
                    <a:pt x="8094" y="231"/>
                  </a:lnTo>
                  <a:lnTo>
                    <a:pt x="7682" y="347"/>
                  </a:lnTo>
                  <a:lnTo>
                    <a:pt x="7270" y="495"/>
                  </a:lnTo>
                  <a:lnTo>
                    <a:pt x="6858" y="677"/>
                  </a:lnTo>
                  <a:lnTo>
                    <a:pt x="6462" y="874"/>
                  </a:lnTo>
                  <a:lnTo>
                    <a:pt x="6083" y="1089"/>
                  </a:lnTo>
                  <a:lnTo>
                    <a:pt x="5704" y="1319"/>
                  </a:lnTo>
                  <a:lnTo>
                    <a:pt x="5341" y="1583"/>
                  </a:lnTo>
                  <a:lnTo>
                    <a:pt x="4995" y="1847"/>
                  </a:lnTo>
                  <a:lnTo>
                    <a:pt x="4649" y="2144"/>
                  </a:lnTo>
                  <a:lnTo>
                    <a:pt x="4319" y="2440"/>
                  </a:lnTo>
                  <a:lnTo>
                    <a:pt x="4006" y="2753"/>
                  </a:lnTo>
                  <a:lnTo>
                    <a:pt x="3693" y="3100"/>
                  </a:lnTo>
                  <a:lnTo>
                    <a:pt x="3396" y="3429"/>
                  </a:lnTo>
                  <a:lnTo>
                    <a:pt x="3116" y="3792"/>
                  </a:lnTo>
                  <a:lnTo>
                    <a:pt x="2852" y="4155"/>
                  </a:lnTo>
                  <a:lnTo>
                    <a:pt x="2589" y="4517"/>
                  </a:lnTo>
                  <a:lnTo>
                    <a:pt x="2341" y="4913"/>
                  </a:lnTo>
                  <a:lnTo>
                    <a:pt x="2111" y="5292"/>
                  </a:lnTo>
                  <a:lnTo>
                    <a:pt x="1880" y="5688"/>
                  </a:lnTo>
                  <a:lnTo>
                    <a:pt x="1682" y="6100"/>
                  </a:lnTo>
                  <a:lnTo>
                    <a:pt x="1484" y="6495"/>
                  </a:lnTo>
                  <a:lnTo>
                    <a:pt x="1303" y="6907"/>
                  </a:lnTo>
                  <a:lnTo>
                    <a:pt x="1121" y="7336"/>
                  </a:lnTo>
                  <a:lnTo>
                    <a:pt x="973" y="7748"/>
                  </a:lnTo>
                  <a:lnTo>
                    <a:pt x="726" y="8473"/>
                  </a:lnTo>
                  <a:lnTo>
                    <a:pt x="512" y="9199"/>
                  </a:lnTo>
                  <a:lnTo>
                    <a:pt x="347" y="9940"/>
                  </a:lnTo>
                  <a:lnTo>
                    <a:pt x="198" y="10699"/>
                  </a:lnTo>
                  <a:lnTo>
                    <a:pt x="99" y="11440"/>
                  </a:lnTo>
                  <a:lnTo>
                    <a:pt x="34" y="12199"/>
                  </a:lnTo>
                  <a:lnTo>
                    <a:pt x="1" y="12973"/>
                  </a:lnTo>
                  <a:lnTo>
                    <a:pt x="1" y="13732"/>
                  </a:lnTo>
                  <a:lnTo>
                    <a:pt x="198" y="13748"/>
                  </a:lnTo>
                  <a:lnTo>
                    <a:pt x="198" y="13336"/>
                  </a:lnTo>
                  <a:lnTo>
                    <a:pt x="198" y="12908"/>
                  </a:lnTo>
                  <a:lnTo>
                    <a:pt x="215" y="12479"/>
                  </a:lnTo>
                  <a:lnTo>
                    <a:pt x="248" y="12050"/>
                  </a:lnTo>
                  <a:lnTo>
                    <a:pt x="281" y="11622"/>
                  </a:lnTo>
                  <a:lnTo>
                    <a:pt x="330" y="11193"/>
                  </a:lnTo>
                  <a:lnTo>
                    <a:pt x="396" y="10781"/>
                  </a:lnTo>
                  <a:lnTo>
                    <a:pt x="462" y="10353"/>
                  </a:lnTo>
                  <a:lnTo>
                    <a:pt x="545" y="9924"/>
                  </a:lnTo>
                  <a:lnTo>
                    <a:pt x="643" y="9495"/>
                  </a:lnTo>
                  <a:lnTo>
                    <a:pt x="742" y="9083"/>
                  </a:lnTo>
                  <a:lnTo>
                    <a:pt x="858" y="8655"/>
                  </a:lnTo>
                  <a:lnTo>
                    <a:pt x="990" y="8243"/>
                  </a:lnTo>
                  <a:lnTo>
                    <a:pt x="1138" y="7831"/>
                  </a:lnTo>
                  <a:lnTo>
                    <a:pt x="1286" y="7435"/>
                  </a:lnTo>
                  <a:lnTo>
                    <a:pt x="1435" y="7023"/>
                  </a:lnTo>
                  <a:lnTo>
                    <a:pt x="1616" y="6627"/>
                  </a:lnTo>
                  <a:lnTo>
                    <a:pt x="1797" y="6248"/>
                  </a:lnTo>
                  <a:lnTo>
                    <a:pt x="1995" y="5852"/>
                  </a:lnTo>
                  <a:lnTo>
                    <a:pt x="2193" y="5473"/>
                  </a:lnTo>
                  <a:lnTo>
                    <a:pt x="2424" y="5111"/>
                  </a:lnTo>
                  <a:lnTo>
                    <a:pt x="2654" y="4748"/>
                  </a:lnTo>
                  <a:lnTo>
                    <a:pt x="2885" y="4385"/>
                  </a:lnTo>
                  <a:lnTo>
                    <a:pt x="3149" y="4039"/>
                  </a:lnTo>
                  <a:lnTo>
                    <a:pt x="3413" y="3710"/>
                  </a:lnTo>
                  <a:lnTo>
                    <a:pt x="3676" y="3380"/>
                  </a:lnTo>
                  <a:lnTo>
                    <a:pt x="3973" y="3067"/>
                  </a:lnTo>
                  <a:lnTo>
                    <a:pt x="4270" y="2753"/>
                  </a:lnTo>
                  <a:lnTo>
                    <a:pt x="4583" y="2457"/>
                  </a:lnTo>
                  <a:lnTo>
                    <a:pt x="4896" y="2177"/>
                  </a:lnTo>
                  <a:lnTo>
                    <a:pt x="5226" y="1913"/>
                  </a:lnTo>
                  <a:lnTo>
                    <a:pt x="5572" y="1649"/>
                  </a:lnTo>
                  <a:lnTo>
                    <a:pt x="5951" y="1385"/>
                  </a:lnTo>
                  <a:lnTo>
                    <a:pt x="6347" y="1155"/>
                  </a:lnTo>
                  <a:lnTo>
                    <a:pt x="6759" y="940"/>
                  </a:lnTo>
                  <a:lnTo>
                    <a:pt x="7188" y="742"/>
                  </a:lnTo>
                  <a:lnTo>
                    <a:pt x="7616" y="578"/>
                  </a:lnTo>
                  <a:lnTo>
                    <a:pt x="8061" y="446"/>
                  </a:lnTo>
                  <a:lnTo>
                    <a:pt x="8506" y="330"/>
                  </a:lnTo>
                  <a:lnTo>
                    <a:pt x="8951" y="264"/>
                  </a:lnTo>
                  <a:lnTo>
                    <a:pt x="9479" y="215"/>
                  </a:lnTo>
                  <a:lnTo>
                    <a:pt x="9990" y="198"/>
                  </a:lnTo>
                  <a:lnTo>
                    <a:pt x="10501" y="215"/>
                  </a:lnTo>
                  <a:lnTo>
                    <a:pt x="11012" y="264"/>
                  </a:lnTo>
                  <a:lnTo>
                    <a:pt x="11523" y="347"/>
                  </a:lnTo>
                  <a:lnTo>
                    <a:pt x="12034" y="462"/>
                  </a:lnTo>
                  <a:lnTo>
                    <a:pt x="12528" y="594"/>
                  </a:lnTo>
                  <a:lnTo>
                    <a:pt x="13023" y="759"/>
                  </a:lnTo>
                  <a:lnTo>
                    <a:pt x="13550" y="957"/>
                  </a:lnTo>
                  <a:lnTo>
                    <a:pt x="14061" y="1188"/>
                  </a:lnTo>
                  <a:lnTo>
                    <a:pt x="14556" y="1451"/>
                  </a:lnTo>
                  <a:lnTo>
                    <a:pt x="15050" y="1715"/>
                  </a:lnTo>
                  <a:lnTo>
                    <a:pt x="15528" y="2012"/>
                  </a:lnTo>
                  <a:lnTo>
                    <a:pt x="16007" y="2325"/>
                  </a:lnTo>
                  <a:lnTo>
                    <a:pt x="16452" y="2638"/>
                  </a:lnTo>
                  <a:lnTo>
                    <a:pt x="16913" y="2984"/>
                  </a:lnTo>
                  <a:lnTo>
                    <a:pt x="16864" y="2721"/>
                  </a:lnTo>
                  <a:lnTo>
                    <a:pt x="16320" y="2308"/>
                  </a:lnTo>
                  <a:lnTo>
                    <a:pt x="15759" y="1929"/>
                  </a:lnTo>
                  <a:lnTo>
                    <a:pt x="15182" y="1567"/>
                  </a:lnTo>
                  <a:lnTo>
                    <a:pt x="14572" y="1237"/>
                  </a:lnTo>
                  <a:lnTo>
                    <a:pt x="13962" y="940"/>
                  </a:lnTo>
                  <a:lnTo>
                    <a:pt x="13666" y="792"/>
                  </a:lnTo>
                  <a:lnTo>
                    <a:pt x="13336" y="677"/>
                  </a:lnTo>
                  <a:lnTo>
                    <a:pt x="13023" y="545"/>
                  </a:lnTo>
                  <a:lnTo>
                    <a:pt x="12693" y="446"/>
                  </a:lnTo>
                  <a:lnTo>
                    <a:pt x="12364" y="347"/>
                  </a:lnTo>
                  <a:lnTo>
                    <a:pt x="12034" y="264"/>
                  </a:lnTo>
                  <a:lnTo>
                    <a:pt x="11539" y="149"/>
                  </a:lnTo>
                  <a:lnTo>
                    <a:pt x="11061" y="83"/>
                  </a:lnTo>
                  <a:lnTo>
                    <a:pt x="10567" y="17"/>
                  </a:lnTo>
                  <a:lnTo>
                    <a:pt x="10072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4220838" y="3424197"/>
              <a:ext cx="174075" cy="188049"/>
            </a:xfrm>
            <a:custGeom>
              <a:rect b="b" l="l" r="r" t="t"/>
              <a:pathLst>
                <a:path extrusionOk="0" h="7765" w="7188">
                  <a:moveTo>
                    <a:pt x="6413" y="1"/>
                  </a:moveTo>
                  <a:lnTo>
                    <a:pt x="6132" y="17"/>
                  </a:lnTo>
                  <a:lnTo>
                    <a:pt x="5852" y="50"/>
                  </a:lnTo>
                  <a:lnTo>
                    <a:pt x="5588" y="100"/>
                  </a:lnTo>
                  <a:lnTo>
                    <a:pt x="5325" y="149"/>
                  </a:lnTo>
                  <a:lnTo>
                    <a:pt x="5061" y="215"/>
                  </a:lnTo>
                  <a:lnTo>
                    <a:pt x="4814" y="297"/>
                  </a:lnTo>
                  <a:lnTo>
                    <a:pt x="4566" y="380"/>
                  </a:lnTo>
                  <a:lnTo>
                    <a:pt x="4319" y="479"/>
                  </a:lnTo>
                  <a:lnTo>
                    <a:pt x="4072" y="578"/>
                  </a:lnTo>
                  <a:lnTo>
                    <a:pt x="3825" y="710"/>
                  </a:lnTo>
                  <a:lnTo>
                    <a:pt x="3594" y="825"/>
                  </a:lnTo>
                  <a:lnTo>
                    <a:pt x="3363" y="957"/>
                  </a:lnTo>
                  <a:lnTo>
                    <a:pt x="3149" y="1105"/>
                  </a:lnTo>
                  <a:lnTo>
                    <a:pt x="2934" y="1254"/>
                  </a:lnTo>
                  <a:lnTo>
                    <a:pt x="2720" y="1418"/>
                  </a:lnTo>
                  <a:lnTo>
                    <a:pt x="2506" y="1600"/>
                  </a:lnTo>
                  <a:lnTo>
                    <a:pt x="2308" y="1765"/>
                  </a:lnTo>
                  <a:lnTo>
                    <a:pt x="2127" y="1962"/>
                  </a:lnTo>
                  <a:lnTo>
                    <a:pt x="1929" y="2144"/>
                  </a:lnTo>
                  <a:lnTo>
                    <a:pt x="1764" y="2341"/>
                  </a:lnTo>
                  <a:lnTo>
                    <a:pt x="1583" y="2556"/>
                  </a:lnTo>
                  <a:lnTo>
                    <a:pt x="1418" y="2770"/>
                  </a:lnTo>
                  <a:lnTo>
                    <a:pt x="1270" y="2984"/>
                  </a:lnTo>
                  <a:lnTo>
                    <a:pt x="1121" y="3215"/>
                  </a:lnTo>
                  <a:lnTo>
                    <a:pt x="973" y="3446"/>
                  </a:lnTo>
                  <a:lnTo>
                    <a:pt x="841" y="3677"/>
                  </a:lnTo>
                  <a:lnTo>
                    <a:pt x="726" y="3924"/>
                  </a:lnTo>
                  <a:lnTo>
                    <a:pt x="610" y="4171"/>
                  </a:lnTo>
                  <a:lnTo>
                    <a:pt x="495" y="4418"/>
                  </a:lnTo>
                  <a:lnTo>
                    <a:pt x="396" y="4682"/>
                  </a:lnTo>
                  <a:lnTo>
                    <a:pt x="281" y="5061"/>
                  </a:lnTo>
                  <a:lnTo>
                    <a:pt x="182" y="5440"/>
                  </a:lnTo>
                  <a:lnTo>
                    <a:pt x="99" y="5836"/>
                  </a:lnTo>
                  <a:lnTo>
                    <a:pt x="50" y="6215"/>
                  </a:lnTo>
                  <a:lnTo>
                    <a:pt x="17" y="6611"/>
                  </a:lnTo>
                  <a:lnTo>
                    <a:pt x="0" y="6990"/>
                  </a:lnTo>
                  <a:lnTo>
                    <a:pt x="0" y="7386"/>
                  </a:lnTo>
                  <a:lnTo>
                    <a:pt x="17" y="7765"/>
                  </a:lnTo>
                  <a:lnTo>
                    <a:pt x="215" y="7732"/>
                  </a:lnTo>
                  <a:lnTo>
                    <a:pt x="198" y="7254"/>
                  </a:lnTo>
                  <a:lnTo>
                    <a:pt x="198" y="6776"/>
                  </a:lnTo>
                  <a:lnTo>
                    <a:pt x="248" y="6298"/>
                  </a:lnTo>
                  <a:lnTo>
                    <a:pt x="314" y="5820"/>
                  </a:lnTo>
                  <a:lnTo>
                    <a:pt x="412" y="5358"/>
                  </a:lnTo>
                  <a:lnTo>
                    <a:pt x="544" y="4896"/>
                  </a:lnTo>
                  <a:lnTo>
                    <a:pt x="709" y="4451"/>
                  </a:lnTo>
                  <a:lnTo>
                    <a:pt x="907" y="4023"/>
                  </a:lnTo>
                  <a:lnTo>
                    <a:pt x="1121" y="3594"/>
                  </a:lnTo>
                  <a:lnTo>
                    <a:pt x="1368" y="3182"/>
                  </a:lnTo>
                  <a:lnTo>
                    <a:pt x="1632" y="2803"/>
                  </a:lnTo>
                  <a:lnTo>
                    <a:pt x="1929" y="2424"/>
                  </a:lnTo>
                  <a:lnTo>
                    <a:pt x="2259" y="2078"/>
                  </a:lnTo>
                  <a:lnTo>
                    <a:pt x="2605" y="1748"/>
                  </a:lnTo>
                  <a:lnTo>
                    <a:pt x="2984" y="1435"/>
                  </a:lnTo>
                  <a:lnTo>
                    <a:pt x="3380" y="1155"/>
                  </a:lnTo>
                  <a:lnTo>
                    <a:pt x="3594" y="1023"/>
                  </a:lnTo>
                  <a:lnTo>
                    <a:pt x="3825" y="907"/>
                  </a:lnTo>
                  <a:lnTo>
                    <a:pt x="4039" y="792"/>
                  </a:lnTo>
                  <a:lnTo>
                    <a:pt x="4270" y="693"/>
                  </a:lnTo>
                  <a:lnTo>
                    <a:pt x="4500" y="594"/>
                  </a:lnTo>
                  <a:lnTo>
                    <a:pt x="4731" y="512"/>
                  </a:lnTo>
                  <a:lnTo>
                    <a:pt x="4978" y="446"/>
                  </a:lnTo>
                  <a:lnTo>
                    <a:pt x="5209" y="380"/>
                  </a:lnTo>
                  <a:lnTo>
                    <a:pt x="5704" y="281"/>
                  </a:lnTo>
                  <a:lnTo>
                    <a:pt x="6198" y="215"/>
                  </a:lnTo>
                  <a:lnTo>
                    <a:pt x="6693" y="199"/>
                  </a:lnTo>
                  <a:lnTo>
                    <a:pt x="7187" y="215"/>
                  </a:lnTo>
                  <a:lnTo>
                    <a:pt x="7154" y="17"/>
                  </a:lnTo>
                  <a:lnTo>
                    <a:pt x="6957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4047972" y="3384287"/>
              <a:ext cx="161700" cy="243943"/>
            </a:xfrm>
            <a:custGeom>
              <a:rect b="b" l="l" r="r" t="t"/>
              <a:pathLst>
                <a:path extrusionOk="0" h="10073" w="6677">
                  <a:moveTo>
                    <a:pt x="4715" y="0"/>
                  </a:moveTo>
                  <a:lnTo>
                    <a:pt x="4583" y="17"/>
                  </a:lnTo>
                  <a:lnTo>
                    <a:pt x="4435" y="50"/>
                  </a:lnTo>
                  <a:lnTo>
                    <a:pt x="4303" y="99"/>
                  </a:lnTo>
                  <a:lnTo>
                    <a:pt x="4171" y="149"/>
                  </a:lnTo>
                  <a:lnTo>
                    <a:pt x="4056" y="198"/>
                  </a:lnTo>
                  <a:lnTo>
                    <a:pt x="3809" y="347"/>
                  </a:lnTo>
                  <a:lnTo>
                    <a:pt x="3578" y="511"/>
                  </a:lnTo>
                  <a:lnTo>
                    <a:pt x="3363" y="709"/>
                  </a:lnTo>
                  <a:lnTo>
                    <a:pt x="3166" y="907"/>
                  </a:lnTo>
                  <a:lnTo>
                    <a:pt x="2984" y="1121"/>
                  </a:lnTo>
                  <a:lnTo>
                    <a:pt x="2819" y="1336"/>
                  </a:lnTo>
                  <a:lnTo>
                    <a:pt x="2473" y="1814"/>
                  </a:lnTo>
                  <a:lnTo>
                    <a:pt x="2177" y="2308"/>
                  </a:lnTo>
                  <a:lnTo>
                    <a:pt x="1896" y="2803"/>
                  </a:lnTo>
                  <a:lnTo>
                    <a:pt x="1633" y="3330"/>
                  </a:lnTo>
                  <a:lnTo>
                    <a:pt x="1402" y="3858"/>
                  </a:lnTo>
                  <a:lnTo>
                    <a:pt x="1188" y="4385"/>
                  </a:lnTo>
                  <a:lnTo>
                    <a:pt x="1006" y="4929"/>
                  </a:lnTo>
                  <a:lnTo>
                    <a:pt x="841" y="5490"/>
                  </a:lnTo>
                  <a:lnTo>
                    <a:pt x="693" y="6050"/>
                  </a:lnTo>
                  <a:lnTo>
                    <a:pt x="561" y="6610"/>
                  </a:lnTo>
                  <a:lnTo>
                    <a:pt x="429" y="7187"/>
                  </a:lnTo>
                  <a:lnTo>
                    <a:pt x="330" y="7764"/>
                  </a:lnTo>
                  <a:lnTo>
                    <a:pt x="232" y="8341"/>
                  </a:lnTo>
                  <a:lnTo>
                    <a:pt x="149" y="8918"/>
                  </a:lnTo>
                  <a:lnTo>
                    <a:pt x="1" y="10072"/>
                  </a:lnTo>
                  <a:lnTo>
                    <a:pt x="199" y="10072"/>
                  </a:lnTo>
                  <a:lnTo>
                    <a:pt x="330" y="9034"/>
                  </a:lnTo>
                  <a:lnTo>
                    <a:pt x="495" y="8012"/>
                  </a:lnTo>
                  <a:lnTo>
                    <a:pt x="578" y="7501"/>
                  </a:lnTo>
                  <a:lnTo>
                    <a:pt x="677" y="6990"/>
                  </a:lnTo>
                  <a:lnTo>
                    <a:pt x="792" y="6479"/>
                  </a:lnTo>
                  <a:lnTo>
                    <a:pt x="924" y="5968"/>
                  </a:lnTo>
                  <a:lnTo>
                    <a:pt x="1089" y="5374"/>
                  </a:lnTo>
                  <a:lnTo>
                    <a:pt x="1270" y="4797"/>
                  </a:lnTo>
                  <a:lnTo>
                    <a:pt x="1468" y="4220"/>
                  </a:lnTo>
                  <a:lnTo>
                    <a:pt x="1715" y="3643"/>
                  </a:lnTo>
                  <a:lnTo>
                    <a:pt x="1962" y="3099"/>
                  </a:lnTo>
                  <a:lnTo>
                    <a:pt x="2259" y="2555"/>
                  </a:lnTo>
                  <a:lnTo>
                    <a:pt x="2572" y="2028"/>
                  </a:lnTo>
                  <a:lnTo>
                    <a:pt x="2918" y="1533"/>
                  </a:lnTo>
                  <a:lnTo>
                    <a:pt x="3100" y="1303"/>
                  </a:lnTo>
                  <a:lnTo>
                    <a:pt x="3298" y="1055"/>
                  </a:lnTo>
                  <a:lnTo>
                    <a:pt x="3512" y="825"/>
                  </a:lnTo>
                  <a:lnTo>
                    <a:pt x="3759" y="627"/>
                  </a:lnTo>
                  <a:lnTo>
                    <a:pt x="3874" y="528"/>
                  </a:lnTo>
                  <a:lnTo>
                    <a:pt x="4006" y="445"/>
                  </a:lnTo>
                  <a:lnTo>
                    <a:pt x="4138" y="380"/>
                  </a:lnTo>
                  <a:lnTo>
                    <a:pt x="4287" y="314"/>
                  </a:lnTo>
                  <a:lnTo>
                    <a:pt x="4418" y="264"/>
                  </a:lnTo>
                  <a:lnTo>
                    <a:pt x="4567" y="215"/>
                  </a:lnTo>
                  <a:lnTo>
                    <a:pt x="4715" y="198"/>
                  </a:lnTo>
                  <a:lnTo>
                    <a:pt x="4880" y="198"/>
                  </a:lnTo>
                  <a:lnTo>
                    <a:pt x="5045" y="215"/>
                  </a:lnTo>
                  <a:lnTo>
                    <a:pt x="5210" y="248"/>
                  </a:lnTo>
                  <a:lnTo>
                    <a:pt x="5375" y="297"/>
                  </a:lnTo>
                  <a:lnTo>
                    <a:pt x="5506" y="380"/>
                  </a:lnTo>
                  <a:lnTo>
                    <a:pt x="5638" y="462"/>
                  </a:lnTo>
                  <a:lnTo>
                    <a:pt x="5770" y="561"/>
                  </a:lnTo>
                  <a:lnTo>
                    <a:pt x="5886" y="676"/>
                  </a:lnTo>
                  <a:lnTo>
                    <a:pt x="5984" y="808"/>
                  </a:lnTo>
                  <a:lnTo>
                    <a:pt x="6067" y="956"/>
                  </a:lnTo>
                  <a:lnTo>
                    <a:pt x="6149" y="1088"/>
                  </a:lnTo>
                  <a:lnTo>
                    <a:pt x="6232" y="1237"/>
                  </a:lnTo>
                  <a:lnTo>
                    <a:pt x="6281" y="1402"/>
                  </a:lnTo>
                  <a:lnTo>
                    <a:pt x="6380" y="1715"/>
                  </a:lnTo>
                  <a:lnTo>
                    <a:pt x="6446" y="2044"/>
                  </a:lnTo>
                  <a:lnTo>
                    <a:pt x="6462" y="2358"/>
                  </a:lnTo>
                  <a:lnTo>
                    <a:pt x="6479" y="2687"/>
                  </a:lnTo>
                  <a:lnTo>
                    <a:pt x="6479" y="3000"/>
                  </a:lnTo>
                  <a:lnTo>
                    <a:pt x="6462" y="3330"/>
                  </a:lnTo>
                  <a:lnTo>
                    <a:pt x="6397" y="3989"/>
                  </a:lnTo>
                  <a:lnTo>
                    <a:pt x="6331" y="4616"/>
                  </a:lnTo>
                  <a:lnTo>
                    <a:pt x="6215" y="5292"/>
                  </a:lnTo>
                  <a:lnTo>
                    <a:pt x="6083" y="5951"/>
                  </a:lnTo>
                  <a:lnTo>
                    <a:pt x="5918" y="6627"/>
                  </a:lnTo>
                  <a:lnTo>
                    <a:pt x="5721" y="7270"/>
                  </a:lnTo>
                  <a:lnTo>
                    <a:pt x="5506" y="7929"/>
                  </a:lnTo>
                  <a:lnTo>
                    <a:pt x="5259" y="8572"/>
                  </a:lnTo>
                  <a:lnTo>
                    <a:pt x="4979" y="9198"/>
                  </a:lnTo>
                  <a:lnTo>
                    <a:pt x="4682" y="9825"/>
                  </a:lnTo>
                  <a:lnTo>
                    <a:pt x="4913" y="9792"/>
                  </a:lnTo>
                  <a:lnTo>
                    <a:pt x="5127" y="9363"/>
                  </a:lnTo>
                  <a:lnTo>
                    <a:pt x="5309" y="8935"/>
                  </a:lnTo>
                  <a:lnTo>
                    <a:pt x="5490" y="8490"/>
                  </a:lnTo>
                  <a:lnTo>
                    <a:pt x="5671" y="8045"/>
                  </a:lnTo>
                  <a:lnTo>
                    <a:pt x="5820" y="7599"/>
                  </a:lnTo>
                  <a:lnTo>
                    <a:pt x="5968" y="7154"/>
                  </a:lnTo>
                  <a:lnTo>
                    <a:pt x="6100" y="6693"/>
                  </a:lnTo>
                  <a:lnTo>
                    <a:pt x="6215" y="6231"/>
                  </a:lnTo>
                  <a:lnTo>
                    <a:pt x="6364" y="5539"/>
                  </a:lnTo>
                  <a:lnTo>
                    <a:pt x="6495" y="4847"/>
                  </a:lnTo>
                  <a:lnTo>
                    <a:pt x="6578" y="4138"/>
                  </a:lnTo>
                  <a:lnTo>
                    <a:pt x="6644" y="3429"/>
                  </a:lnTo>
                  <a:lnTo>
                    <a:pt x="6677" y="2786"/>
                  </a:lnTo>
                  <a:lnTo>
                    <a:pt x="6677" y="2473"/>
                  </a:lnTo>
                  <a:lnTo>
                    <a:pt x="6644" y="2143"/>
                  </a:lnTo>
                  <a:lnTo>
                    <a:pt x="6611" y="1814"/>
                  </a:lnTo>
                  <a:lnTo>
                    <a:pt x="6545" y="1500"/>
                  </a:lnTo>
                  <a:lnTo>
                    <a:pt x="6495" y="1352"/>
                  </a:lnTo>
                  <a:lnTo>
                    <a:pt x="6429" y="1204"/>
                  </a:lnTo>
                  <a:lnTo>
                    <a:pt x="6364" y="1055"/>
                  </a:lnTo>
                  <a:lnTo>
                    <a:pt x="6298" y="923"/>
                  </a:lnTo>
                  <a:lnTo>
                    <a:pt x="6149" y="693"/>
                  </a:lnTo>
                  <a:lnTo>
                    <a:pt x="5968" y="511"/>
                  </a:lnTo>
                  <a:lnTo>
                    <a:pt x="5787" y="330"/>
                  </a:lnTo>
                  <a:lnTo>
                    <a:pt x="5572" y="198"/>
                  </a:lnTo>
                  <a:lnTo>
                    <a:pt x="5457" y="132"/>
                  </a:lnTo>
                  <a:lnTo>
                    <a:pt x="5342" y="99"/>
                  </a:lnTo>
                  <a:lnTo>
                    <a:pt x="5226" y="50"/>
                  </a:lnTo>
                  <a:lnTo>
                    <a:pt x="5094" y="17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3910246" y="2935197"/>
              <a:ext cx="394842" cy="124575"/>
            </a:xfrm>
            <a:custGeom>
              <a:rect b="b" l="l" r="r" t="t"/>
              <a:pathLst>
                <a:path extrusionOk="0" h="5144" w="16304">
                  <a:moveTo>
                    <a:pt x="1666" y="0"/>
                  </a:moveTo>
                  <a:lnTo>
                    <a:pt x="1567" y="49"/>
                  </a:lnTo>
                  <a:lnTo>
                    <a:pt x="1484" y="99"/>
                  </a:lnTo>
                  <a:lnTo>
                    <a:pt x="1402" y="165"/>
                  </a:lnTo>
                  <a:lnTo>
                    <a:pt x="1303" y="247"/>
                  </a:lnTo>
                  <a:lnTo>
                    <a:pt x="1155" y="429"/>
                  </a:lnTo>
                  <a:lnTo>
                    <a:pt x="990" y="659"/>
                  </a:lnTo>
                  <a:lnTo>
                    <a:pt x="841" y="907"/>
                  </a:lnTo>
                  <a:lnTo>
                    <a:pt x="710" y="1170"/>
                  </a:lnTo>
                  <a:lnTo>
                    <a:pt x="578" y="1451"/>
                  </a:lnTo>
                  <a:lnTo>
                    <a:pt x="462" y="1714"/>
                  </a:lnTo>
                  <a:lnTo>
                    <a:pt x="265" y="2258"/>
                  </a:lnTo>
                  <a:lnTo>
                    <a:pt x="133" y="2720"/>
                  </a:lnTo>
                  <a:lnTo>
                    <a:pt x="1" y="3148"/>
                  </a:lnTo>
                  <a:lnTo>
                    <a:pt x="363" y="3346"/>
                  </a:lnTo>
                  <a:lnTo>
                    <a:pt x="710" y="3511"/>
                  </a:lnTo>
                  <a:lnTo>
                    <a:pt x="1072" y="3676"/>
                  </a:lnTo>
                  <a:lnTo>
                    <a:pt x="1435" y="3824"/>
                  </a:lnTo>
                  <a:lnTo>
                    <a:pt x="2160" y="4105"/>
                  </a:lnTo>
                  <a:lnTo>
                    <a:pt x="2869" y="4352"/>
                  </a:lnTo>
                  <a:lnTo>
                    <a:pt x="3594" y="4550"/>
                  </a:lnTo>
                  <a:lnTo>
                    <a:pt x="4320" y="4731"/>
                  </a:lnTo>
                  <a:lnTo>
                    <a:pt x="5028" y="4863"/>
                  </a:lnTo>
                  <a:lnTo>
                    <a:pt x="5737" y="4978"/>
                  </a:lnTo>
                  <a:lnTo>
                    <a:pt x="6446" y="5044"/>
                  </a:lnTo>
                  <a:lnTo>
                    <a:pt x="7138" y="5110"/>
                  </a:lnTo>
                  <a:lnTo>
                    <a:pt x="7814" y="5143"/>
                  </a:lnTo>
                  <a:lnTo>
                    <a:pt x="8490" y="5143"/>
                  </a:lnTo>
                  <a:lnTo>
                    <a:pt x="9133" y="5127"/>
                  </a:lnTo>
                  <a:lnTo>
                    <a:pt x="9776" y="5110"/>
                  </a:lnTo>
                  <a:lnTo>
                    <a:pt x="10386" y="5061"/>
                  </a:lnTo>
                  <a:lnTo>
                    <a:pt x="10996" y="4995"/>
                  </a:lnTo>
                  <a:lnTo>
                    <a:pt x="11573" y="4929"/>
                  </a:lnTo>
                  <a:lnTo>
                    <a:pt x="12116" y="4846"/>
                  </a:lnTo>
                  <a:lnTo>
                    <a:pt x="12644" y="4764"/>
                  </a:lnTo>
                  <a:lnTo>
                    <a:pt x="13139" y="4665"/>
                  </a:lnTo>
                  <a:lnTo>
                    <a:pt x="14045" y="4467"/>
                  </a:lnTo>
                  <a:lnTo>
                    <a:pt x="14820" y="4269"/>
                  </a:lnTo>
                  <a:lnTo>
                    <a:pt x="15446" y="4088"/>
                  </a:lnTo>
                  <a:lnTo>
                    <a:pt x="15924" y="3940"/>
                  </a:lnTo>
                  <a:lnTo>
                    <a:pt x="16303" y="3791"/>
                  </a:lnTo>
                  <a:lnTo>
                    <a:pt x="16303" y="3462"/>
                  </a:lnTo>
                  <a:lnTo>
                    <a:pt x="16287" y="3148"/>
                  </a:lnTo>
                  <a:lnTo>
                    <a:pt x="16237" y="2819"/>
                  </a:lnTo>
                  <a:lnTo>
                    <a:pt x="16155" y="2506"/>
                  </a:lnTo>
                  <a:lnTo>
                    <a:pt x="16073" y="2209"/>
                  </a:lnTo>
                  <a:lnTo>
                    <a:pt x="15974" y="1912"/>
                  </a:lnTo>
                  <a:lnTo>
                    <a:pt x="15858" y="1632"/>
                  </a:lnTo>
                  <a:lnTo>
                    <a:pt x="15743" y="1385"/>
                  </a:lnTo>
                  <a:lnTo>
                    <a:pt x="15512" y="940"/>
                  </a:lnTo>
                  <a:lnTo>
                    <a:pt x="15314" y="577"/>
                  </a:lnTo>
                  <a:lnTo>
                    <a:pt x="15117" y="280"/>
                  </a:lnTo>
                  <a:lnTo>
                    <a:pt x="14540" y="528"/>
                  </a:lnTo>
                  <a:lnTo>
                    <a:pt x="13979" y="725"/>
                  </a:lnTo>
                  <a:lnTo>
                    <a:pt x="13386" y="907"/>
                  </a:lnTo>
                  <a:lnTo>
                    <a:pt x="12809" y="1055"/>
                  </a:lnTo>
                  <a:lnTo>
                    <a:pt x="12232" y="1187"/>
                  </a:lnTo>
                  <a:lnTo>
                    <a:pt x="11638" y="1269"/>
                  </a:lnTo>
                  <a:lnTo>
                    <a:pt x="11062" y="1352"/>
                  </a:lnTo>
                  <a:lnTo>
                    <a:pt x="10485" y="1401"/>
                  </a:lnTo>
                  <a:lnTo>
                    <a:pt x="9908" y="1418"/>
                  </a:lnTo>
                  <a:lnTo>
                    <a:pt x="9331" y="1434"/>
                  </a:lnTo>
                  <a:lnTo>
                    <a:pt x="8770" y="1418"/>
                  </a:lnTo>
                  <a:lnTo>
                    <a:pt x="8210" y="1401"/>
                  </a:lnTo>
                  <a:lnTo>
                    <a:pt x="7682" y="1368"/>
                  </a:lnTo>
                  <a:lnTo>
                    <a:pt x="7155" y="1302"/>
                  </a:lnTo>
                  <a:lnTo>
                    <a:pt x="6627" y="1253"/>
                  </a:lnTo>
                  <a:lnTo>
                    <a:pt x="6133" y="1170"/>
                  </a:lnTo>
                  <a:lnTo>
                    <a:pt x="5655" y="1088"/>
                  </a:lnTo>
                  <a:lnTo>
                    <a:pt x="5193" y="1006"/>
                  </a:lnTo>
                  <a:lnTo>
                    <a:pt x="4336" y="808"/>
                  </a:lnTo>
                  <a:lnTo>
                    <a:pt x="3578" y="626"/>
                  </a:lnTo>
                  <a:lnTo>
                    <a:pt x="2918" y="429"/>
                  </a:lnTo>
                  <a:lnTo>
                    <a:pt x="2391" y="264"/>
                  </a:lnTo>
                  <a:lnTo>
                    <a:pt x="1995" y="132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4228030" y="2321210"/>
              <a:ext cx="329745" cy="433154"/>
            </a:xfrm>
            <a:custGeom>
              <a:rect b="b" l="l" r="r" t="t"/>
              <a:pathLst>
                <a:path extrusionOk="0" h="17886" w="13616">
                  <a:moveTo>
                    <a:pt x="11209" y="1"/>
                  </a:moveTo>
                  <a:lnTo>
                    <a:pt x="11176" y="248"/>
                  </a:lnTo>
                  <a:lnTo>
                    <a:pt x="11077" y="940"/>
                  </a:lnTo>
                  <a:lnTo>
                    <a:pt x="10896" y="2012"/>
                  </a:lnTo>
                  <a:lnTo>
                    <a:pt x="10649" y="3397"/>
                  </a:lnTo>
                  <a:lnTo>
                    <a:pt x="10500" y="4171"/>
                  </a:lnTo>
                  <a:lnTo>
                    <a:pt x="10319" y="5012"/>
                  </a:lnTo>
                  <a:lnTo>
                    <a:pt x="10121" y="5886"/>
                  </a:lnTo>
                  <a:lnTo>
                    <a:pt x="9907" y="6792"/>
                  </a:lnTo>
                  <a:lnTo>
                    <a:pt x="9660" y="7732"/>
                  </a:lnTo>
                  <a:lnTo>
                    <a:pt x="9396" y="8671"/>
                  </a:lnTo>
                  <a:lnTo>
                    <a:pt x="9099" y="9627"/>
                  </a:lnTo>
                  <a:lnTo>
                    <a:pt x="8770" y="10584"/>
                  </a:lnTo>
                  <a:lnTo>
                    <a:pt x="8753" y="10616"/>
                  </a:lnTo>
                  <a:lnTo>
                    <a:pt x="8737" y="10649"/>
                  </a:lnTo>
                  <a:lnTo>
                    <a:pt x="8687" y="10666"/>
                  </a:lnTo>
                  <a:lnTo>
                    <a:pt x="8539" y="10666"/>
                  </a:lnTo>
                  <a:lnTo>
                    <a:pt x="8407" y="10633"/>
                  </a:lnTo>
                  <a:lnTo>
                    <a:pt x="8226" y="10567"/>
                  </a:lnTo>
                  <a:lnTo>
                    <a:pt x="8044" y="10468"/>
                  </a:lnTo>
                  <a:lnTo>
                    <a:pt x="7599" y="10221"/>
                  </a:lnTo>
                  <a:lnTo>
                    <a:pt x="7088" y="9891"/>
                  </a:lnTo>
                  <a:lnTo>
                    <a:pt x="6511" y="9496"/>
                  </a:lnTo>
                  <a:lnTo>
                    <a:pt x="5918" y="9051"/>
                  </a:lnTo>
                  <a:lnTo>
                    <a:pt x="5291" y="8589"/>
                  </a:lnTo>
                  <a:lnTo>
                    <a:pt x="4088" y="7649"/>
                  </a:lnTo>
                  <a:lnTo>
                    <a:pt x="3050" y="6792"/>
                  </a:lnTo>
                  <a:lnTo>
                    <a:pt x="2044" y="5952"/>
                  </a:lnTo>
                  <a:lnTo>
                    <a:pt x="0" y="13221"/>
                  </a:lnTo>
                  <a:lnTo>
                    <a:pt x="214" y="13419"/>
                  </a:lnTo>
                  <a:lnTo>
                    <a:pt x="857" y="13930"/>
                  </a:lnTo>
                  <a:lnTo>
                    <a:pt x="1302" y="14276"/>
                  </a:lnTo>
                  <a:lnTo>
                    <a:pt x="1830" y="14655"/>
                  </a:lnTo>
                  <a:lnTo>
                    <a:pt x="2423" y="15067"/>
                  </a:lnTo>
                  <a:lnTo>
                    <a:pt x="3066" y="15479"/>
                  </a:lnTo>
                  <a:lnTo>
                    <a:pt x="3775" y="15908"/>
                  </a:lnTo>
                  <a:lnTo>
                    <a:pt x="4517" y="16320"/>
                  </a:lnTo>
                  <a:lnTo>
                    <a:pt x="4896" y="16534"/>
                  </a:lnTo>
                  <a:lnTo>
                    <a:pt x="5291" y="16716"/>
                  </a:lnTo>
                  <a:lnTo>
                    <a:pt x="5687" y="16897"/>
                  </a:lnTo>
                  <a:lnTo>
                    <a:pt x="6083" y="17078"/>
                  </a:lnTo>
                  <a:lnTo>
                    <a:pt x="6495" y="17243"/>
                  </a:lnTo>
                  <a:lnTo>
                    <a:pt x="6907" y="17375"/>
                  </a:lnTo>
                  <a:lnTo>
                    <a:pt x="7319" y="17507"/>
                  </a:lnTo>
                  <a:lnTo>
                    <a:pt x="7715" y="17622"/>
                  </a:lnTo>
                  <a:lnTo>
                    <a:pt x="8127" y="17721"/>
                  </a:lnTo>
                  <a:lnTo>
                    <a:pt x="8539" y="17787"/>
                  </a:lnTo>
                  <a:lnTo>
                    <a:pt x="8951" y="17853"/>
                  </a:lnTo>
                  <a:lnTo>
                    <a:pt x="9346" y="17869"/>
                  </a:lnTo>
                  <a:lnTo>
                    <a:pt x="9676" y="17886"/>
                  </a:lnTo>
                  <a:lnTo>
                    <a:pt x="10022" y="17869"/>
                  </a:lnTo>
                  <a:lnTo>
                    <a:pt x="10352" y="17836"/>
                  </a:lnTo>
                  <a:lnTo>
                    <a:pt x="10665" y="17770"/>
                  </a:lnTo>
                  <a:lnTo>
                    <a:pt x="10978" y="17705"/>
                  </a:lnTo>
                  <a:lnTo>
                    <a:pt x="11292" y="17589"/>
                  </a:lnTo>
                  <a:lnTo>
                    <a:pt x="11588" y="17474"/>
                  </a:lnTo>
                  <a:lnTo>
                    <a:pt x="11885" y="17325"/>
                  </a:lnTo>
                  <a:lnTo>
                    <a:pt x="11984" y="17259"/>
                  </a:lnTo>
                  <a:lnTo>
                    <a:pt x="12066" y="17177"/>
                  </a:lnTo>
                  <a:lnTo>
                    <a:pt x="12165" y="17062"/>
                  </a:lnTo>
                  <a:lnTo>
                    <a:pt x="12248" y="16930"/>
                  </a:lnTo>
                  <a:lnTo>
                    <a:pt x="12314" y="16781"/>
                  </a:lnTo>
                  <a:lnTo>
                    <a:pt x="12396" y="16617"/>
                  </a:lnTo>
                  <a:lnTo>
                    <a:pt x="12544" y="16221"/>
                  </a:lnTo>
                  <a:lnTo>
                    <a:pt x="12660" y="15842"/>
                  </a:lnTo>
                  <a:lnTo>
                    <a:pt x="12759" y="15413"/>
                  </a:lnTo>
                  <a:lnTo>
                    <a:pt x="12858" y="14935"/>
                  </a:lnTo>
                  <a:lnTo>
                    <a:pt x="12956" y="14441"/>
                  </a:lnTo>
                  <a:lnTo>
                    <a:pt x="13039" y="13897"/>
                  </a:lnTo>
                  <a:lnTo>
                    <a:pt x="13105" y="13320"/>
                  </a:lnTo>
                  <a:lnTo>
                    <a:pt x="13237" y="12100"/>
                  </a:lnTo>
                  <a:lnTo>
                    <a:pt x="13352" y="10814"/>
                  </a:lnTo>
                  <a:lnTo>
                    <a:pt x="13434" y="9479"/>
                  </a:lnTo>
                  <a:lnTo>
                    <a:pt x="13500" y="8127"/>
                  </a:lnTo>
                  <a:lnTo>
                    <a:pt x="13550" y="6792"/>
                  </a:lnTo>
                  <a:lnTo>
                    <a:pt x="13583" y="5490"/>
                  </a:lnTo>
                  <a:lnTo>
                    <a:pt x="13599" y="4287"/>
                  </a:lnTo>
                  <a:lnTo>
                    <a:pt x="13616" y="2193"/>
                  </a:lnTo>
                  <a:lnTo>
                    <a:pt x="13616" y="776"/>
                  </a:lnTo>
                  <a:lnTo>
                    <a:pt x="13616" y="232"/>
                  </a:lnTo>
                  <a:lnTo>
                    <a:pt x="11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4454369" y="2713631"/>
              <a:ext cx="77472" cy="40734"/>
            </a:xfrm>
            <a:custGeom>
              <a:rect b="b" l="l" r="r" t="t"/>
              <a:pathLst>
                <a:path extrusionOk="0" h="1682" w="3199">
                  <a:moveTo>
                    <a:pt x="2902" y="1"/>
                  </a:moveTo>
                  <a:lnTo>
                    <a:pt x="2621" y="17"/>
                  </a:lnTo>
                  <a:lnTo>
                    <a:pt x="2358" y="33"/>
                  </a:lnTo>
                  <a:lnTo>
                    <a:pt x="2110" y="99"/>
                  </a:lnTo>
                  <a:lnTo>
                    <a:pt x="1880" y="165"/>
                  </a:lnTo>
                  <a:lnTo>
                    <a:pt x="1649" y="248"/>
                  </a:lnTo>
                  <a:lnTo>
                    <a:pt x="1435" y="347"/>
                  </a:lnTo>
                  <a:lnTo>
                    <a:pt x="1220" y="462"/>
                  </a:lnTo>
                  <a:lnTo>
                    <a:pt x="1039" y="594"/>
                  </a:lnTo>
                  <a:lnTo>
                    <a:pt x="858" y="726"/>
                  </a:lnTo>
                  <a:lnTo>
                    <a:pt x="693" y="874"/>
                  </a:lnTo>
                  <a:lnTo>
                    <a:pt x="528" y="1023"/>
                  </a:lnTo>
                  <a:lnTo>
                    <a:pt x="380" y="1187"/>
                  </a:lnTo>
                  <a:lnTo>
                    <a:pt x="248" y="1352"/>
                  </a:lnTo>
                  <a:lnTo>
                    <a:pt x="0" y="1665"/>
                  </a:lnTo>
                  <a:lnTo>
                    <a:pt x="330" y="1682"/>
                  </a:lnTo>
                  <a:lnTo>
                    <a:pt x="676" y="1665"/>
                  </a:lnTo>
                  <a:lnTo>
                    <a:pt x="1006" y="1632"/>
                  </a:lnTo>
                  <a:lnTo>
                    <a:pt x="1319" y="1566"/>
                  </a:lnTo>
                  <a:lnTo>
                    <a:pt x="1632" y="1501"/>
                  </a:lnTo>
                  <a:lnTo>
                    <a:pt x="1946" y="1385"/>
                  </a:lnTo>
                  <a:lnTo>
                    <a:pt x="2242" y="1270"/>
                  </a:lnTo>
                  <a:lnTo>
                    <a:pt x="2539" y="1121"/>
                  </a:lnTo>
                  <a:lnTo>
                    <a:pt x="2638" y="1055"/>
                  </a:lnTo>
                  <a:lnTo>
                    <a:pt x="2720" y="973"/>
                  </a:lnTo>
                  <a:lnTo>
                    <a:pt x="2819" y="858"/>
                  </a:lnTo>
                  <a:lnTo>
                    <a:pt x="2902" y="726"/>
                  </a:lnTo>
                  <a:lnTo>
                    <a:pt x="2968" y="577"/>
                  </a:lnTo>
                  <a:lnTo>
                    <a:pt x="3050" y="413"/>
                  </a:lnTo>
                  <a:lnTo>
                    <a:pt x="3198" y="17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4198872" y="2489691"/>
              <a:ext cx="49137" cy="154508"/>
            </a:xfrm>
            <a:custGeom>
              <a:rect b="b" l="l" r="r" t="t"/>
              <a:pathLst>
                <a:path extrusionOk="0" h="6380" w="2029">
                  <a:moveTo>
                    <a:pt x="1913" y="0"/>
                  </a:moveTo>
                  <a:lnTo>
                    <a:pt x="1880" y="33"/>
                  </a:lnTo>
                  <a:lnTo>
                    <a:pt x="1583" y="346"/>
                  </a:lnTo>
                  <a:lnTo>
                    <a:pt x="1319" y="676"/>
                  </a:lnTo>
                  <a:lnTo>
                    <a:pt x="1072" y="1022"/>
                  </a:lnTo>
                  <a:lnTo>
                    <a:pt x="858" y="1385"/>
                  </a:lnTo>
                  <a:lnTo>
                    <a:pt x="660" y="1764"/>
                  </a:lnTo>
                  <a:lnTo>
                    <a:pt x="479" y="2143"/>
                  </a:lnTo>
                  <a:lnTo>
                    <a:pt x="330" y="2539"/>
                  </a:lnTo>
                  <a:lnTo>
                    <a:pt x="215" y="2951"/>
                  </a:lnTo>
                  <a:lnTo>
                    <a:pt x="116" y="3363"/>
                  </a:lnTo>
                  <a:lnTo>
                    <a:pt x="50" y="3775"/>
                  </a:lnTo>
                  <a:lnTo>
                    <a:pt x="17" y="4203"/>
                  </a:lnTo>
                  <a:lnTo>
                    <a:pt x="1" y="4616"/>
                  </a:lnTo>
                  <a:lnTo>
                    <a:pt x="1" y="5044"/>
                  </a:lnTo>
                  <a:lnTo>
                    <a:pt x="50" y="5473"/>
                  </a:lnTo>
                  <a:lnTo>
                    <a:pt x="116" y="5901"/>
                  </a:lnTo>
                  <a:lnTo>
                    <a:pt x="215" y="6313"/>
                  </a:lnTo>
                  <a:lnTo>
                    <a:pt x="231" y="6346"/>
                  </a:lnTo>
                  <a:lnTo>
                    <a:pt x="264" y="6363"/>
                  </a:lnTo>
                  <a:lnTo>
                    <a:pt x="281" y="6379"/>
                  </a:lnTo>
                  <a:lnTo>
                    <a:pt x="314" y="6363"/>
                  </a:lnTo>
                  <a:lnTo>
                    <a:pt x="347" y="6363"/>
                  </a:lnTo>
                  <a:lnTo>
                    <a:pt x="380" y="6330"/>
                  </a:lnTo>
                  <a:lnTo>
                    <a:pt x="380" y="6297"/>
                  </a:lnTo>
                  <a:lnTo>
                    <a:pt x="380" y="6264"/>
                  </a:lnTo>
                  <a:lnTo>
                    <a:pt x="281" y="5852"/>
                  </a:lnTo>
                  <a:lnTo>
                    <a:pt x="215" y="5440"/>
                  </a:lnTo>
                  <a:lnTo>
                    <a:pt x="182" y="5028"/>
                  </a:lnTo>
                  <a:lnTo>
                    <a:pt x="166" y="4616"/>
                  </a:lnTo>
                  <a:lnTo>
                    <a:pt x="182" y="4203"/>
                  </a:lnTo>
                  <a:lnTo>
                    <a:pt x="231" y="3808"/>
                  </a:lnTo>
                  <a:lnTo>
                    <a:pt x="297" y="3396"/>
                  </a:lnTo>
                  <a:lnTo>
                    <a:pt x="380" y="3000"/>
                  </a:lnTo>
                  <a:lnTo>
                    <a:pt x="495" y="2605"/>
                  </a:lnTo>
                  <a:lnTo>
                    <a:pt x="644" y="2209"/>
                  </a:lnTo>
                  <a:lnTo>
                    <a:pt x="808" y="1830"/>
                  </a:lnTo>
                  <a:lnTo>
                    <a:pt x="1006" y="1467"/>
                  </a:lnTo>
                  <a:lnTo>
                    <a:pt x="1221" y="1121"/>
                  </a:lnTo>
                  <a:lnTo>
                    <a:pt x="1451" y="775"/>
                  </a:lnTo>
                  <a:lnTo>
                    <a:pt x="1715" y="462"/>
                  </a:lnTo>
                  <a:lnTo>
                    <a:pt x="1995" y="148"/>
                  </a:lnTo>
                  <a:lnTo>
                    <a:pt x="2012" y="115"/>
                  </a:lnTo>
                  <a:lnTo>
                    <a:pt x="2028" y="82"/>
                  </a:lnTo>
                  <a:lnTo>
                    <a:pt x="2012" y="50"/>
                  </a:lnTo>
                  <a:lnTo>
                    <a:pt x="1995" y="33"/>
                  </a:lnTo>
                  <a:lnTo>
                    <a:pt x="1962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4475923" y="2161543"/>
              <a:ext cx="140147" cy="184852"/>
            </a:xfrm>
            <a:custGeom>
              <a:rect b="b" l="l" r="r" t="t"/>
              <a:pathLst>
                <a:path extrusionOk="0" h="7633" w="5787">
                  <a:moveTo>
                    <a:pt x="3413" y="0"/>
                  </a:moveTo>
                  <a:lnTo>
                    <a:pt x="3363" y="33"/>
                  </a:lnTo>
                  <a:lnTo>
                    <a:pt x="3314" y="83"/>
                  </a:lnTo>
                  <a:lnTo>
                    <a:pt x="3248" y="149"/>
                  </a:lnTo>
                  <a:lnTo>
                    <a:pt x="3116" y="264"/>
                  </a:lnTo>
                  <a:lnTo>
                    <a:pt x="2704" y="594"/>
                  </a:lnTo>
                  <a:lnTo>
                    <a:pt x="1600" y="1467"/>
                  </a:lnTo>
                  <a:lnTo>
                    <a:pt x="1023" y="1945"/>
                  </a:lnTo>
                  <a:lnTo>
                    <a:pt x="528" y="2374"/>
                  </a:lnTo>
                  <a:lnTo>
                    <a:pt x="330" y="2572"/>
                  </a:lnTo>
                  <a:lnTo>
                    <a:pt x="165" y="2737"/>
                  </a:lnTo>
                  <a:lnTo>
                    <a:pt x="50" y="2869"/>
                  </a:lnTo>
                  <a:lnTo>
                    <a:pt x="17" y="2918"/>
                  </a:lnTo>
                  <a:lnTo>
                    <a:pt x="1" y="2967"/>
                  </a:lnTo>
                  <a:lnTo>
                    <a:pt x="1" y="3099"/>
                  </a:lnTo>
                  <a:lnTo>
                    <a:pt x="17" y="3281"/>
                  </a:lnTo>
                  <a:lnTo>
                    <a:pt x="116" y="3825"/>
                  </a:lnTo>
                  <a:lnTo>
                    <a:pt x="281" y="4517"/>
                  </a:lnTo>
                  <a:lnTo>
                    <a:pt x="462" y="5275"/>
                  </a:lnTo>
                  <a:lnTo>
                    <a:pt x="808" y="6627"/>
                  </a:lnTo>
                  <a:lnTo>
                    <a:pt x="957" y="7237"/>
                  </a:lnTo>
                  <a:lnTo>
                    <a:pt x="1286" y="7336"/>
                  </a:lnTo>
                  <a:lnTo>
                    <a:pt x="1600" y="7435"/>
                  </a:lnTo>
                  <a:lnTo>
                    <a:pt x="1995" y="7517"/>
                  </a:lnTo>
                  <a:lnTo>
                    <a:pt x="2391" y="7599"/>
                  </a:lnTo>
                  <a:lnTo>
                    <a:pt x="2589" y="7616"/>
                  </a:lnTo>
                  <a:lnTo>
                    <a:pt x="2770" y="7632"/>
                  </a:lnTo>
                  <a:lnTo>
                    <a:pt x="2935" y="7616"/>
                  </a:lnTo>
                  <a:lnTo>
                    <a:pt x="3083" y="7583"/>
                  </a:lnTo>
                  <a:lnTo>
                    <a:pt x="3198" y="7533"/>
                  </a:lnTo>
                  <a:lnTo>
                    <a:pt x="3248" y="7500"/>
                  </a:lnTo>
                  <a:lnTo>
                    <a:pt x="3281" y="7468"/>
                  </a:lnTo>
                  <a:lnTo>
                    <a:pt x="3330" y="7369"/>
                  </a:lnTo>
                  <a:lnTo>
                    <a:pt x="3380" y="7270"/>
                  </a:lnTo>
                  <a:lnTo>
                    <a:pt x="3462" y="7006"/>
                  </a:lnTo>
                  <a:lnTo>
                    <a:pt x="3528" y="6709"/>
                  </a:lnTo>
                  <a:lnTo>
                    <a:pt x="3578" y="6396"/>
                  </a:lnTo>
                  <a:lnTo>
                    <a:pt x="3627" y="6099"/>
                  </a:lnTo>
                  <a:lnTo>
                    <a:pt x="3693" y="5819"/>
                  </a:lnTo>
                  <a:lnTo>
                    <a:pt x="3742" y="5687"/>
                  </a:lnTo>
                  <a:lnTo>
                    <a:pt x="3792" y="5572"/>
                  </a:lnTo>
                  <a:lnTo>
                    <a:pt x="3841" y="5489"/>
                  </a:lnTo>
                  <a:lnTo>
                    <a:pt x="3907" y="5407"/>
                  </a:lnTo>
                  <a:lnTo>
                    <a:pt x="4056" y="5275"/>
                  </a:lnTo>
                  <a:lnTo>
                    <a:pt x="4171" y="5143"/>
                  </a:lnTo>
                  <a:lnTo>
                    <a:pt x="4352" y="4913"/>
                  </a:lnTo>
                  <a:lnTo>
                    <a:pt x="4468" y="4764"/>
                  </a:lnTo>
                  <a:lnTo>
                    <a:pt x="4501" y="4698"/>
                  </a:lnTo>
                  <a:lnTo>
                    <a:pt x="4550" y="4847"/>
                  </a:lnTo>
                  <a:lnTo>
                    <a:pt x="4666" y="5143"/>
                  </a:lnTo>
                  <a:lnTo>
                    <a:pt x="4731" y="5275"/>
                  </a:lnTo>
                  <a:lnTo>
                    <a:pt x="4814" y="5391"/>
                  </a:lnTo>
                  <a:lnTo>
                    <a:pt x="4863" y="5424"/>
                  </a:lnTo>
                  <a:lnTo>
                    <a:pt x="4946" y="5424"/>
                  </a:lnTo>
                  <a:lnTo>
                    <a:pt x="4979" y="5391"/>
                  </a:lnTo>
                  <a:lnTo>
                    <a:pt x="5226" y="5127"/>
                  </a:lnTo>
                  <a:lnTo>
                    <a:pt x="5391" y="4945"/>
                  </a:lnTo>
                  <a:lnTo>
                    <a:pt x="5539" y="4731"/>
                  </a:lnTo>
                  <a:lnTo>
                    <a:pt x="5622" y="4616"/>
                  </a:lnTo>
                  <a:lnTo>
                    <a:pt x="5671" y="4500"/>
                  </a:lnTo>
                  <a:lnTo>
                    <a:pt x="5721" y="4369"/>
                  </a:lnTo>
                  <a:lnTo>
                    <a:pt x="5770" y="4220"/>
                  </a:lnTo>
                  <a:lnTo>
                    <a:pt x="5786" y="4072"/>
                  </a:lnTo>
                  <a:lnTo>
                    <a:pt x="5786" y="3923"/>
                  </a:lnTo>
                  <a:lnTo>
                    <a:pt x="5770" y="3775"/>
                  </a:lnTo>
                  <a:lnTo>
                    <a:pt x="5721" y="3610"/>
                  </a:lnTo>
                  <a:lnTo>
                    <a:pt x="5638" y="3445"/>
                  </a:lnTo>
                  <a:lnTo>
                    <a:pt x="5539" y="3281"/>
                  </a:lnTo>
                  <a:lnTo>
                    <a:pt x="5407" y="3116"/>
                  </a:lnTo>
                  <a:lnTo>
                    <a:pt x="5242" y="2967"/>
                  </a:lnTo>
                  <a:lnTo>
                    <a:pt x="5078" y="2803"/>
                  </a:lnTo>
                  <a:lnTo>
                    <a:pt x="4880" y="2654"/>
                  </a:lnTo>
                  <a:lnTo>
                    <a:pt x="4484" y="2374"/>
                  </a:lnTo>
                  <a:lnTo>
                    <a:pt x="4072" y="2127"/>
                  </a:lnTo>
                  <a:lnTo>
                    <a:pt x="3709" y="1929"/>
                  </a:lnTo>
                  <a:lnTo>
                    <a:pt x="3413" y="1781"/>
                  </a:lnTo>
                  <a:lnTo>
                    <a:pt x="3215" y="1715"/>
                  </a:lnTo>
                  <a:lnTo>
                    <a:pt x="3083" y="1715"/>
                  </a:lnTo>
                  <a:lnTo>
                    <a:pt x="2984" y="1748"/>
                  </a:lnTo>
                  <a:lnTo>
                    <a:pt x="2902" y="1781"/>
                  </a:lnTo>
                  <a:lnTo>
                    <a:pt x="2704" y="1879"/>
                  </a:lnTo>
                  <a:lnTo>
                    <a:pt x="2506" y="2011"/>
                  </a:lnTo>
                  <a:lnTo>
                    <a:pt x="2160" y="2242"/>
                  </a:lnTo>
                  <a:lnTo>
                    <a:pt x="2028" y="2358"/>
                  </a:lnTo>
                  <a:lnTo>
                    <a:pt x="2490" y="1814"/>
                  </a:lnTo>
                  <a:lnTo>
                    <a:pt x="2902" y="1352"/>
                  </a:lnTo>
                  <a:lnTo>
                    <a:pt x="3314" y="923"/>
                  </a:lnTo>
                  <a:lnTo>
                    <a:pt x="3396" y="825"/>
                  </a:lnTo>
                  <a:lnTo>
                    <a:pt x="3462" y="742"/>
                  </a:lnTo>
                  <a:lnTo>
                    <a:pt x="3528" y="643"/>
                  </a:lnTo>
                  <a:lnTo>
                    <a:pt x="3561" y="544"/>
                  </a:lnTo>
                  <a:lnTo>
                    <a:pt x="3578" y="462"/>
                  </a:lnTo>
                  <a:lnTo>
                    <a:pt x="3594" y="363"/>
                  </a:lnTo>
                  <a:lnTo>
                    <a:pt x="3594" y="281"/>
                  </a:lnTo>
                  <a:lnTo>
                    <a:pt x="3594" y="215"/>
                  </a:lnTo>
                  <a:lnTo>
                    <a:pt x="3578" y="149"/>
                  </a:lnTo>
                  <a:lnTo>
                    <a:pt x="3561" y="83"/>
                  </a:lnTo>
                  <a:lnTo>
                    <a:pt x="3528" y="50"/>
                  </a:lnTo>
                  <a:lnTo>
                    <a:pt x="3495" y="17"/>
                  </a:lnTo>
                  <a:lnTo>
                    <a:pt x="3462" y="0"/>
                  </a:lnTo>
                  <a:close/>
                </a:path>
              </a:pathLst>
            </a:custGeom>
            <a:solidFill>
              <a:srgbClr val="84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4505468" y="2217026"/>
              <a:ext cx="20779" cy="17994"/>
            </a:xfrm>
            <a:custGeom>
              <a:rect b="b" l="l" r="r" t="t"/>
              <a:pathLst>
                <a:path extrusionOk="0" h="743" w="858">
                  <a:moveTo>
                    <a:pt x="775" y="1"/>
                  </a:moveTo>
                  <a:lnTo>
                    <a:pt x="742" y="17"/>
                  </a:lnTo>
                  <a:lnTo>
                    <a:pt x="544" y="149"/>
                  </a:lnTo>
                  <a:lnTo>
                    <a:pt x="363" y="281"/>
                  </a:lnTo>
                  <a:lnTo>
                    <a:pt x="182" y="429"/>
                  </a:lnTo>
                  <a:lnTo>
                    <a:pt x="17" y="610"/>
                  </a:lnTo>
                  <a:lnTo>
                    <a:pt x="0" y="627"/>
                  </a:lnTo>
                  <a:lnTo>
                    <a:pt x="0" y="660"/>
                  </a:lnTo>
                  <a:lnTo>
                    <a:pt x="17" y="693"/>
                  </a:lnTo>
                  <a:lnTo>
                    <a:pt x="33" y="726"/>
                  </a:lnTo>
                  <a:lnTo>
                    <a:pt x="50" y="742"/>
                  </a:lnTo>
                  <a:lnTo>
                    <a:pt x="116" y="742"/>
                  </a:lnTo>
                  <a:lnTo>
                    <a:pt x="149" y="726"/>
                  </a:lnTo>
                  <a:lnTo>
                    <a:pt x="297" y="561"/>
                  </a:lnTo>
                  <a:lnTo>
                    <a:pt x="462" y="413"/>
                  </a:lnTo>
                  <a:lnTo>
                    <a:pt x="643" y="281"/>
                  </a:lnTo>
                  <a:lnTo>
                    <a:pt x="825" y="165"/>
                  </a:lnTo>
                  <a:lnTo>
                    <a:pt x="858" y="132"/>
                  </a:lnTo>
                  <a:lnTo>
                    <a:pt x="858" y="99"/>
                  </a:lnTo>
                  <a:lnTo>
                    <a:pt x="858" y="67"/>
                  </a:lnTo>
                  <a:lnTo>
                    <a:pt x="858" y="34"/>
                  </a:lnTo>
                  <a:lnTo>
                    <a:pt x="825" y="17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4533803" y="2208235"/>
              <a:ext cx="29182" cy="23176"/>
            </a:xfrm>
            <a:custGeom>
              <a:rect b="b" l="l" r="r" t="t"/>
              <a:pathLst>
                <a:path extrusionOk="0" h="957" w="1205">
                  <a:moveTo>
                    <a:pt x="1138" y="1"/>
                  </a:moveTo>
                  <a:lnTo>
                    <a:pt x="1105" y="17"/>
                  </a:lnTo>
                  <a:lnTo>
                    <a:pt x="940" y="67"/>
                  </a:lnTo>
                  <a:lnTo>
                    <a:pt x="776" y="149"/>
                  </a:lnTo>
                  <a:lnTo>
                    <a:pt x="627" y="232"/>
                  </a:lnTo>
                  <a:lnTo>
                    <a:pt x="479" y="331"/>
                  </a:lnTo>
                  <a:lnTo>
                    <a:pt x="347" y="446"/>
                  </a:lnTo>
                  <a:lnTo>
                    <a:pt x="232" y="561"/>
                  </a:lnTo>
                  <a:lnTo>
                    <a:pt x="116" y="693"/>
                  </a:lnTo>
                  <a:lnTo>
                    <a:pt x="1" y="842"/>
                  </a:lnTo>
                  <a:lnTo>
                    <a:pt x="1" y="875"/>
                  </a:lnTo>
                  <a:lnTo>
                    <a:pt x="1" y="891"/>
                  </a:lnTo>
                  <a:lnTo>
                    <a:pt x="17" y="924"/>
                  </a:lnTo>
                  <a:lnTo>
                    <a:pt x="34" y="941"/>
                  </a:lnTo>
                  <a:lnTo>
                    <a:pt x="67" y="957"/>
                  </a:lnTo>
                  <a:lnTo>
                    <a:pt x="100" y="957"/>
                  </a:lnTo>
                  <a:lnTo>
                    <a:pt x="133" y="941"/>
                  </a:lnTo>
                  <a:lnTo>
                    <a:pt x="149" y="924"/>
                  </a:lnTo>
                  <a:lnTo>
                    <a:pt x="248" y="792"/>
                  </a:lnTo>
                  <a:lnTo>
                    <a:pt x="347" y="677"/>
                  </a:lnTo>
                  <a:lnTo>
                    <a:pt x="462" y="561"/>
                  </a:lnTo>
                  <a:lnTo>
                    <a:pt x="594" y="462"/>
                  </a:lnTo>
                  <a:lnTo>
                    <a:pt x="710" y="380"/>
                  </a:lnTo>
                  <a:lnTo>
                    <a:pt x="858" y="298"/>
                  </a:lnTo>
                  <a:lnTo>
                    <a:pt x="990" y="232"/>
                  </a:lnTo>
                  <a:lnTo>
                    <a:pt x="1138" y="182"/>
                  </a:lnTo>
                  <a:lnTo>
                    <a:pt x="1171" y="166"/>
                  </a:lnTo>
                  <a:lnTo>
                    <a:pt x="1188" y="133"/>
                  </a:lnTo>
                  <a:lnTo>
                    <a:pt x="1204" y="100"/>
                  </a:lnTo>
                  <a:lnTo>
                    <a:pt x="1204" y="67"/>
                  </a:lnTo>
                  <a:lnTo>
                    <a:pt x="1188" y="34"/>
                  </a:lnTo>
                  <a:lnTo>
                    <a:pt x="1171" y="17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9"/>
            <p:cNvSpPr/>
            <p:nvPr/>
          </p:nvSpPr>
          <p:spPr>
            <a:xfrm>
              <a:off x="4543393" y="2215040"/>
              <a:ext cx="35551" cy="28746"/>
            </a:xfrm>
            <a:custGeom>
              <a:rect b="b" l="l" r="r" t="t"/>
              <a:pathLst>
                <a:path extrusionOk="0" h="1187" w="1468">
                  <a:moveTo>
                    <a:pt x="1385" y="0"/>
                  </a:moveTo>
                  <a:lnTo>
                    <a:pt x="1270" y="17"/>
                  </a:lnTo>
                  <a:lnTo>
                    <a:pt x="1154" y="50"/>
                  </a:lnTo>
                  <a:lnTo>
                    <a:pt x="940" y="132"/>
                  </a:lnTo>
                  <a:lnTo>
                    <a:pt x="759" y="247"/>
                  </a:lnTo>
                  <a:lnTo>
                    <a:pt x="594" y="379"/>
                  </a:lnTo>
                  <a:lnTo>
                    <a:pt x="429" y="528"/>
                  </a:lnTo>
                  <a:lnTo>
                    <a:pt x="281" y="709"/>
                  </a:lnTo>
                  <a:lnTo>
                    <a:pt x="0" y="1072"/>
                  </a:lnTo>
                  <a:lnTo>
                    <a:pt x="0" y="1105"/>
                  </a:lnTo>
                  <a:lnTo>
                    <a:pt x="0" y="1121"/>
                  </a:lnTo>
                  <a:lnTo>
                    <a:pt x="17" y="1154"/>
                  </a:lnTo>
                  <a:lnTo>
                    <a:pt x="33" y="1171"/>
                  </a:lnTo>
                  <a:lnTo>
                    <a:pt x="66" y="1187"/>
                  </a:lnTo>
                  <a:lnTo>
                    <a:pt x="99" y="1187"/>
                  </a:lnTo>
                  <a:lnTo>
                    <a:pt x="132" y="1171"/>
                  </a:lnTo>
                  <a:lnTo>
                    <a:pt x="149" y="1154"/>
                  </a:lnTo>
                  <a:lnTo>
                    <a:pt x="396" y="824"/>
                  </a:lnTo>
                  <a:lnTo>
                    <a:pt x="528" y="660"/>
                  </a:lnTo>
                  <a:lnTo>
                    <a:pt x="676" y="528"/>
                  </a:lnTo>
                  <a:lnTo>
                    <a:pt x="825" y="396"/>
                  </a:lnTo>
                  <a:lnTo>
                    <a:pt x="989" y="297"/>
                  </a:lnTo>
                  <a:lnTo>
                    <a:pt x="1171" y="214"/>
                  </a:lnTo>
                  <a:lnTo>
                    <a:pt x="1385" y="165"/>
                  </a:lnTo>
                  <a:lnTo>
                    <a:pt x="1418" y="149"/>
                  </a:lnTo>
                  <a:lnTo>
                    <a:pt x="1434" y="132"/>
                  </a:lnTo>
                  <a:lnTo>
                    <a:pt x="1451" y="99"/>
                  </a:lnTo>
                  <a:lnTo>
                    <a:pt x="1467" y="66"/>
                  </a:lnTo>
                  <a:lnTo>
                    <a:pt x="1451" y="33"/>
                  </a:lnTo>
                  <a:lnTo>
                    <a:pt x="1434" y="17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9"/>
            <p:cNvSpPr/>
            <p:nvPr/>
          </p:nvSpPr>
          <p:spPr>
            <a:xfrm>
              <a:off x="4561363" y="2227003"/>
              <a:ext cx="34752" cy="24775"/>
            </a:xfrm>
            <a:custGeom>
              <a:rect b="b" l="l" r="r" t="t"/>
              <a:pathLst>
                <a:path extrusionOk="0" h="1023" w="1435">
                  <a:moveTo>
                    <a:pt x="1352" y="1"/>
                  </a:moveTo>
                  <a:lnTo>
                    <a:pt x="1138" y="34"/>
                  </a:lnTo>
                  <a:lnTo>
                    <a:pt x="940" y="100"/>
                  </a:lnTo>
                  <a:lnTo>
                    <a:pt x="742" y="166"/>
                  </a:lnTo>
                  <a:lnTo>
                    <a:pt x="561" y="281"/>
                  </a:lnTo>
                  <a:lnTo>
                    <a:pt x="396" y="396"/>
                  </a:lnTo>
                  <a:lnTo>
                    <a:pt x="247" y="545"/>
                  </a:lnTo>
                  <a:lnTo>
                    <a:pt x="116" y="709"/>
                  </a:lnTo>
                  <a:lnTo>
                    <a:pt x="17" y="891"/>
                  </a:lnTo>
                  <a:lnTo>
                    <a:pt x="0" y="924"/>
                  </a:lnTo>
                  <a:lnTo>
                    <a:pt x="0" y="957"/>
                  </a:lnTo>
                  <a:lnTo>
                    <a:pt x="17" y="990"/>
                  </a:lnTo>
                  <a:lnTo>
                    <a:pt x="50" y="1006"/>
                  </a:lnTo>
                  <a:lnTo>
                    <a:pt x="83" y="1023"/>
                  </a:lnTo>
                  <a:lnTo>
                    <a:pt x="99" y="1023"/>
                  </a:lnTo>
                  <a:lnTo>
                    <a:pt x="132" y="1006"/>
                  </a:lnTo>
                  <a:lnTo>
                    <a:pt x="165" y="973"/>
                  </a:lnTo>
                  <a:lnTo>
                    <a:pt x="264" y="808"/>
                  </a:lnTo>
                  <a:lnTo>
                    <a:pt x="379" y="660"/>
                  </a:lnTo>
                  <a:lnTo>
                    <a:pt x="511" y="528"/>
                  </a:lnTo>
                  <a:lnTo>
                    <a:pt x="660" y="429"/>
                  </a:lnTo>
                  <a:lnTo>
                    <a:pt x="808" y="330"/>
                  </a:lnTo>
                  <a:lnTo>
                    <a:pt x="989" y="248"/>
                  </a:lnTo>
                  <a:lnTo>
                    <a:pt x="1171" y="198"/>
                  </a:lnTo>
                  <a:lnTo>
                    <a:pt x="1352" y="166"/>
                  </a:lnTo>
                  <a:lnTo>
                    <a:pt x="1385" y="166"/>
                  </a:lnTo>
                  <a:lnTo>
                    <a:pt x="1418" y="133"/>
                  </a:lnTo>
                  <a:lnTo>
                    <a:pt x="1434" y="116"/>
                  </a:lnTo>
                  <a:lnTo>
                    <a:pt x="1434" y="83"/>
                  </a:lnTo>
                  <a:lnTo>
                    <a:pt x="1434" y="50"/>
                  </a:lnTo>
                  <a:lnTo>
                    <a:pt x="1418" y="17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4582505" y="2249356"/>
              <a:ext cx="6829" cy="29182"/>
            </a:xfrm>
            <a:custGeom>
              <a:rect b="b" l="l" r="r" t="t"/>
              <a:pathLst>
                <a:path extrusionOk="0" h="1205" w="282">
                  <a:moveTo>
                    <a:pt x="100" y="1"/>
                  </a:moveTo>
                  <a:lnTo>
                    <a:pt x="67" y="17"/>
                  </a:lnTo>
                  <a:lnTo>
                    <a:pt x="34" y="17"/>
                  </a:lnTo>
                  <a:lnTo>
                    <a:pt x="17" y="50"/>
                  </a:lnTo>
                  <a:lnTo>
                    <a:pt x="1" y="67"/>
                  </a:lnTo>
                  <a:lnTo>
                    <a:pt x="17" y="116"/>
                  </a:lnTo>
                  <a:lnTo>
                    <a:pt x="50" y="232"/>
                  </a:lnTo>
                  <a:lnTo>
                    <a:pt x="83" y="347"/>
                  </a:lnTo>
                  <a:lnTo>
                    <a:pt x="100" y="479"/>
                  </a:lnTo>
                  <a:lnTo>
                    <a:pt x="116" y="594"/>
                  </a:lnTo>
                  <a:lnTo>
                    <a:pt x="100" y="710"/>
                  </a:lnTo>
                  <a:lnTo>
                    <a:pt x="83" y="841"/>
                  </a:lnTo>
                  <a:lnTo>
                    <a:pt x="50" y="957"/>
                  </a:lnTo>
                  <a:lnTo>
                    <a:pt x="1" y="1072"/>
                  </a:lnTo>
                  <a:lnTo>
                    <a:pt x="1" y="1105"/>
                  </a:lnTo>
                  <a:lnTo>
                    <a:pt x="1" y="1138"/>
                  </a:lnTo>
                  <a:lnTo>
                    <a:pt x="17" y="1171"/>
                  </a:lnTo>
                  <a:lnTo>
                    <a:pt x="50" y="1188"/>
                  </a:lnTo>
                  <a:lnTo>
                    <a:pt x="83" y="1204"/>
                  </a:lnTo>
                  <a:lnTo>
                    <a:pt x="100" y="1204"/>
                  </a:lnTo>
                  <a:lnTo>
                    <a:pt x="133" y="1188"/>
                  </a:lnTo>
                  <a:lnTo>
                    <a:pt x="149" y="1155"/>
                  </a:lnTo>
                  <a:lnTo>
                    <a:pt x="199" y="1023"/>
                  </a:lnTo>
                  <a:lnTo>
                    <a:pt x="248" y="891"/>
                  </a:lnTo>
                  <a:lnTo>
                    <a:pt x="265" y="759"/>
                  </a:lnTo>
                  <a:lnTo>
                    <a:pt x="281" y="611"/>
                  </a:lnTo>
                  <a:lnTo>
                    <a:pt x="281" y="479"/>
                  </a:lnTo>
                  <a:lnTo>
                    <a:pt x="265" y="330"/>
                  </a:lnTo>
                  <a:lnTo>
                    <a:pt x="232" y="199"/>
                  </a:lnTo>
                  <a:lnTo>
                    <a:pt x="182" y="67"/>
                  </a:lnTo>
                  <a:lnTo>
                    <a:pt x="149" y="34"/>
                  </a:lnTo>
                  <a:lnTo>
                    <a:pt x="133" y="1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4585702" y="2253764"/>
              <a:ext cx="18381" cy="10002"/>
            </a:xfrm>
            <a:custGeom>
              <a:rect b="b" l="l" r="r" t="t"/>
              <a:pathLst>
                <a:path extrusionOk="0" h="413" w="759">
                  <a:moveTo>
                    <a:pt x="495" y="0"/>
                  </a:moveTo>
                  <a:lnTo>
                    <a:pt x="413" y="17"/>
                  </a:lnTo>
                  <a:lnTo>
                    <a:pt x="314" y="50"/>
                  </a:lnTo>
                  <a:lnTo>
                    <a:pt x="231" y="83"/>
                  </a:lnTo>
                  <a:lnTo>
                    <a:pt x="149" y="132"/>
                  </a:lnTo>
                  <a:lnTo>
                    <a:pt x="83" y="214"/>
                  </a:lnTo>
                  <a:lnTo>
                    <a:pt x="17" y="280"/>
                  </a:lnTo>
                  <a:lnTo>
                    <a:pt x="1" y="313"/>
                  </a:lnTo>
                  <a:lnTo>
                    <a:pt x="17" y="346"/>
                  </a:lnTo>
                  <a:lnTo>
                    <a:pt x="34" y="379"/>
                  </a:lnTo>
                  <a:lnTo>
                    <a:pt x="50" y="396"/>
                  </a:lnTo>
                  <a:lnTo>
                    <a:pt x="83" y="412"/>
                  </a:lnTo>
                  <a:lnTo>
                    <a:pt x="116" y="412"/>
                  </a:lnTo>
                  <a:lnTo>
                    <a:pt x="149" y="396"/>
                  </a:lnTo>
                  <a:lnTo>
                    <a:pt x="166" y="363"/>
                  </a:lnTo>
                  <a:lnTo>
                    <a:pt x="215" y="313"/>
                  </a:lnTo>
                  <a:lnTo>
                    <a:pt x="264" y="264"/>
                  </a:lnTo>
                  <a:lnTo>
                    <a:pt x="314" y="231"/>
                  </a:lnTo>
                  <a:lnTo>
                    <a:pt x="380" y="198"/>
                  </a:lnTo>
                  <a:lnTo>
                    <a:pt x="446" y="181"/>
                  </a:lnTo>
                  <a:lnTo>
                    <a:pt x="512" y="165"/>
                  </a:lnTo>
                  <a:lnTo>
                    <a:pt x="578" y="165"/>
                  </a:lnTo>
                  <a:lnTo>
                    <a:pt x="660" y="181"/>
                  </a:lnTo>
                  <a:lnTo>
                    <a:pt x="693" y="181"/>
                  </a:lnTo>
                  <a:lnTo>
                    <a:pt x="726" y="165"/>
                  </a:lnTo>
                  <a:lnTo>
                    <a:pt x="742" y="148"/>
                  </a:lnTo>
                  <a:lnTo>
                    <a:pt x="759" y="115"/>
                  </a:lnTo>
                  <a:lnTo>
                    <a:pt x="759" y="83"/>
                  </a:lnTo>
                  <a:lnTo>
                    <a:pt x="742" y="50"/>
                  </a:lnTo>
                  <a:lnTo>
                    <a:pt x="726" y="33"/>
                  </a:lnTo>
                  <a:lnTo>
                    <a:pt x="693" y="17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4436400" y="2579490"/>
              <a:ext cx="34365" cy="67494"/>
            </a:xfrm>
            <a:custGeom>
              <a:rect b="b" l="l" r="r" t="t"/>
              <a:pathLst>
                <a:path extrusionOk="0" h="2787" w="1419">
                  <a:moveTo>
                    <a:pt x="83" y="1"/>
                  </a:moveTo>
                  <a:lnTo>
                    <a:pt x="50" y="17"/>
                  </a:lnTo>
                  <a:lnTo>
                    <a:pt x="17" y="34"/>
                  </a:lnTo>
                  <a:lnTo>
                    <a:pt x="17" y="67"/>
                  </a:lnTo>
                  <a:lnTo>
                    <a:pt x="1" y="100"/>
                  </a:lnTo>
                  <a:lnTo>
                    <a:pt x="17" y="133"/>
                  </a:lnTo>
                  <a:lnTo>
                    <a:pt x="215" y="446"/>
                  </a:lnTo>
                  <a:lnTo>
                    <a:pt x="396" y="743"/>
                  </a:lnTo>
                  <a:lnTo>
                    <a:pt x="578" y="1072"/>
                  </a:lnTo>
                  <a:lnTo>
                    <a:pt x="726" y="1386"/>
                  </a:lnTo>
                  <a:lnTo>
                    <a:pt x="874" y="1715"/>
                  </a:lnTo>
                  <a:lnTo>
                    <a:pt x="1023" y="2045"/>
                  </a:lnTo>
                  <a:lnTo>
                    <a:pt x="1138" y="2391"/>
                  </a:lnTo>
                  <a:lnTo>
                    <a:pt x="1253" y="2737"/>
                  </a:lnTo>
                  <a:lnTo>
                    <a:pt x="1270" y="2770"/>
                  </a:lnTo>
                  <a:lnTo>
                    <a:pt x="1286" y="2787"/>
                  </a:lnTo>
                  <a:lnTo>
                    <a:pt x="1352" y="2787"/>
                  </a:lnTo>
                  <a:lnTo>
                    <a:pt x="1385" y="2770"/>
                  </a:lnTo>
                  <a:lnTo>
                    <a:pt x="1418" y="2754"/>
                  </a:lnTo>
                  <a:lnTo>
                    <a:pt x="1418" y="2721"/>
                  </a:lnTo>
                  <a:lnTo>
                    <a:pt x="1418" y="2688"/>
                  </a:lnTo>
                  <a:lnTo>
                    <a:pt x="1303" y="2342"/>
                  </a:lnTo>
                  <a:lnTo>
                    <a:pt x="1188" y="1995"/>
                  </a:lnTo>
                  <a:lnTo>
                    <a:pt x="1039" y="1649"/>
                  </a:lnTo>
                  <a:lnTo>
                    <a:pt x="891" y="1320"/>
                  </a:lnTo>
                  <a:lnTo>
                    <a:pt x="726" y="990"/>
                  </a:lnTo>
                  <a:lnTo>
                    <a:pt x="561" y="677"/>
                  </a:lnTo>
                  <a:lnTo>
                    <a:pt x="363" y="347"/>
                  </a:lnTo>
                  <a:lnTo>
                    <a:pt x="166" y="50"/>
                  </a:lnTo>
                  <a:lnTo>
                    <a:pt x="149" y="17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4452383" y="2603441"/>
              <a:ext cx="34340" cy="21190"/>
            </a:xfrm>
            <a:custGeom>
              <a:rect b="b" l="l" r="r" t="t"/>
              <a:pathLst>
                <a:path extrusionOk="0" h="875" w="1418">
                  <a:moveTo>
                    <a:pt x="33" y="1"/>
                  </a:moveTo>
                  <a:lnTo>
                    <a:pt x="17" y="17"/>
                  </a:lnTo>
                  <a:lnTo>
                    <a:pt x="0" y="50"/>
                  </a:lnTo>
                  <a:lnTo>
                    <a:pt x="0" y="83"/>
                  </a:lnTo>
                  <a:lnTo>
                    <a:pt x="0" y="116"/>
                  </a:lnTo>
                  <a:lnTo>
                    <a:pt x="17" y="149"/>
                  </a:lnTo>
                  <a:lnTo>
                    <a:pt x="49" y="166"/>
                  </a:lnTo>
                  <a:lnTo>
                    <a:pt x="379" y="314"/>
                  </a:lnTo>
                  <a:lnTo>
                    <a:pt x="692" y="479"/>
                  </a:lnTo>
                  <a:lnTo>
                    <a:pt x="1006" y="660"/>
                  </a:lnTo>
                  <a:lnTo>
                    <a:pt x="1302" y="858"/>
                  </a:lnTo>
                  <a:lnTo>
                    <a:pt x="1335" y="875"/>
                  </a:lnTo>
                  <a:lnTo>
                    <a:pt x="1368" y="875"/>
                  </a:lnTo>
                  <a:lnTo>
                    <a:pt x="1385" y="858"/>
                  </a:lnTo>
                  <a:lnTo>
                    <a:pt x="1401" y="842"/>
                  </a:lnTo>
                  <a:lnTo>
                    <a:pt x="1418" y="809"/>
                  </a:lnTo>
                  <a:lnTo>
                    <a:pt x="1418" y="776"/>
                  </a:lnTo>
                  <a:lnTo>
                    <a:pt x="1418" y="743"/>
                  </a:lnTo>
                  <a:lnTo>
                    <a:pt x="1385" y="710"/>
                  </a:lnTo>
                  <a:lnTo>
                    <a:pt x="1071" y="512"/>
                  </a:lnTo>
                  <a:lnTo>
                    <a:pt x="758" y="314"/>
                  </a:lnTo>
                  <a:lnTo>
                    <a:pt x="429" y="14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4495079" y="2363130"/>
              <a:ext cx="60713" cy="20391"/>
            </a:xfrm>
            <a:custGeom>
              <a:rect b="b" l="l" r="r" t="t"/>
              <a:pathLst>
                <a:path extrusionOk="0" h="842" w="2507">
                  <a:moveTo>
                    <a:pt x="50" y="1"/>
                  </a:moveTo>
                  <a:lnTo>
                    <a:pt x="17" y="17"/>
                  </a:lnTo>
                  <a:lnTo>
                    <a:pt x="1" y="50"/>
                  </a:lnTo>
                  <a:lnTo>
                    <a:pt x="1" y="83"/>
                  </a:lnTo>
                  <a:lnTo>
                    <a:pt x="1" y="116"/>
                  </a:lnTo>
                  <a:lnTo>
                    <a:pt x="17" y="149"/>
                  </a:lnTo>
                  <a:lnTo>
                    <a:pt x="149" y="248"/>
                  </a:lnTo>
                  <a:lnTo>
                    <a:pt x="281" y="347"/>
                  </a:lnTo>
                  <a:lnTo>
                    <a:pt x="413" y="446"/>
                  </a:lnTo>
                  <a:lnTo>
                    <a:pt x="561" y="528"/>
                  </a:lnTo>
                  <a:lnTo>
                    <a:pt x="693" y="594"/>
                  </a:lnTo>
                  <a:lnTo>
                    <a:pt x="841" y="660"/>
                  </a:lnTo>
                  <a:lnTo>
                    <a:pt x="1006" y="726"/>
                  </a:lnTo>
                  <a:lnTo>
                    <a:pt x="1155" y="759"/>
                  </a:lnTo>
                  <a:lnTo>
                    <a:pt x="1303" y="808"/>
                  </a:lnTo>
                  <a:lnTo>
                    <a:pt x="1468" y="825"/>
                  </a:lnTo>
                  <a:lnTo>
                    <a:pt x="1633" y="841"/>
                  </a:lnTo>
                  <a:lnTo>
                    <a:pt x="1962" y="841"/>
                  </a:lnTo>
                  <a:lnTo>
                    <a:pt x="2111" y="825"/>
                  </a:lnTo>
                  <a:lnTo>
                    <a:pt x="2276" y="808"/>
                  </a:lnTo>
                  <a:lnTo>
                    <a:pt x="2440" y="775"/>
                  </a:lnTo>
                  <a:lnTo>
                    <a:pt x="2473" y="759"/>
                  </a:lnTo>
                  <a:lnTo>
                    <a:pt x="2506" y="726"/>
                  </a:lnTo>
                  <a:lnTo>
                    <a:pt x="2506" y="693"/>
                  </a:lnTo>
                  <a:lnTo>
                    <a:pt x="2506" y="677"/>
                  </a:lnTo>
                  <a:lnTo>
                    <a:pt x="2490" y="644"/>
                  </a:lnTo>
                  <a:lnTo>
                    <a:pt x="2473" y="611"/>
                  </a:lnTo>
                  <a:lnTo>
                    <a:pt x="2391" y="611"/>
                  </a:lnTo>
                  <a:lnTo>
                    <a:pt x="2094" y="660"/>
                  </a:lnTo>
                  <a:lnTo>
                    <a:pt x="1798" y="677"/>
                  </a:lnTo>
                  <a:lnTo>
                    <a:pt x="1484" y="660"/>
                  </a:lnTo>
                  <a:lnTo>
                    <a:pt x="1204" y="594"/>
                  </a:lnTo>
                  <a:lnTo>
                    <a:pt x="907" y="512"/>
                  </a:lnTo>
                  <a:lnTo>
                    <a:pt x="644" y="380"/>
                  </a:lnTo>
                  <a:lnTo>
                    <a:pt x="380" y="215"/>
                  </a:lnTo>
                  <a:lnTo>
                    <a:pt x="149" y="17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4015641" y="2288080"/>
              <a:ext cx="123776" cy="171678"/>
            </a:xfrm>
            <a:custGeom>
              <a:rect b="b" l="l" r="r" t="t"/>
              <a:pathLst>
                <a:path extrusionOk="0" h="7089" w="5111">
                  <a:moveTo>
                    <a:pt x="577" y="1"/>
                  </a:moveTo>
                  <a:lnTo>
                    <a:pt x="1" y="6265"/>
                  </a:lnTo>
                  <a:lnTo>
                    <a:pt x="116" y="6347"/>
                  </a:lnTo>
                  <a:lnTo>
                    <a:pt x="462" y="6528"/>
                  </a:lnTo>
                  <a:lnTo>
                    <a:pt x="693" y="6660"/>
                  </a:lnTo>
                  <a:lnTo>
                    <a:pt x="973" y="6776"/>
                  </a:lnTo>
                  <a:lnTo>
                    <a:pt x="1303" y="6891"/>
                  </a:lnTo>
                  <a:lnTo>
                    <a:pt x="1649" y="6973"/>
                  </a:lnTo>
                  <a:lnTo>
                    <a:pt x="2028" y="7056"/>
                  </a:lnTo>
                  <a:lnTo>
                    <a:pt x="2226" y="7072"/>
                  </a:lnTo>
                  <a:lnTo>
                    <a:pt x="2440" y="7089"/>
                  </a:lnTo>
                  <a:lnTo>
                    <a:pt x="2869" y="7089"/>
                  </a:lnTo>
                  <a:lnTo>
                    <a:pt x="3083" y="7072"/>
                  </a:lnTo>
                  <a:lnTo>
                    <a:pt x="3297" y="7039"/>
                  </a:lnTo>
                  <a:lnTo>
                    <a:pt x="3528" y="6990"/>
                  </a:lnTo>
                  <a:lnTo>
                    <a:pt x="3742" y="6924"/>
                  </a:lnTo>
                  <a:lnTo>
                    <a:pt x="3973" y="6842"/>
                  </a:lnTo>
                  <a:lnTo>
                    <a:pt x="4204" y="6743"/>
                  </a:lnTo>
                  <a:lnTo>
                    <a:pt x="4435" y="6627"/>
                  </a:lnTo>
                  <a:lnTo>
                    <a:pt x="4666" y="6479"/>
                  </a:lnTo>
                  <a:lnTo>
                    <a:pt x="4896" y="6314"/>
                  </a:lnTo>
                  <a:lnTo>
                    <a:pt x="5111" y="6133"/>
                  </a:lnTo>
                  <a:lnTo>
                    <a:pt x="4781" y="4633"/>
                  </a:lnTo>
                  <a:lnTo>
                    <a:pt x="4418" y="3001"/>
                  </a:lnTo>
                  <a:lnTo>
                    <a:pt x="4154" y="186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84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3988105" y="2139990"/>
              <a:ext cx="196816" cy="227548"/>
            </a:xfrm>
            <a:custGeom>
              <a:rect b="b" l="l" r="r" t="t"/>
              <a:pathLst>
                <a:path extrusionOk="0" h="9396" w="8127">
                  <a:moveTo>
                    <a:pt x="4632" y="0"/>
                  </a:moveTo>
                  <a:lnTo>
                    <a:pt x="4418" y="17"/>
                  </a:lnTo>
                  <a:lnTo>
                    <a:pt x="3890" y="33"/>
                  </a:lnTo>
                  <a:lnTo>
                    <a:pt x="3396" y="83"/>
                  </a:lnTo>
                  <a:lnTo>
                    <a:pt x="2951" y="149"/>
                  </a:lnTo>
                  <a:lnTo>
                    <a:pt x="2539" y="214"/>
                  </a:lnTo>
                  <a:lnTo>
                    <a:pt x="2176" y="313"/>
                  </a:lnTo>
                  <a:lnTo>
                    <a:pt x="1830" y="429"/>
                  </a:lnTo>
                  <a:lnTo>
                    <a:pt x="1533" y="561"/>
                  </a:lnTo>
                  <a:lnTo>
                    <a:pt x="1269" y="693"/>
                  </a:lnTo>
                  <a:lnTo>
                    <a:pt x="1022" y="841"/>
                  </a:lnTo>
                  <a:lnTo>
                    <a:pt x="808" y="1006"/>
                  </a:lnTo>
                  <a:lnTo>
                    <a:pt x="627" y="1171"/>
                  </a:lnTo>
                  <a:lnTo>
                    <a:pt x="478" y="1352"/>
                  </a:lnTo>
                  <a:lnTo>
                    <a:pt x="346" y="1533"/>
                  </a:lnTo>
                  <a:lnTo>
                    <a:pt x="247" y="1731"/>
                  </a:lnTo>
                  <a:lnTo>
                    <a:pt x="148" y="1929"/>
                  </a:lnTo>
                  <a:lnTo>
                    <a:pt x="83" y="2143"/>
                  </a:lnTo>
                  <a:lnTo>
                    <a:pt x="50" y="2357"/>
                  </a:lnTo>
                  <a:lnTo>
                    <a:pt x="17" y="2572"/>
                  </a:lnTo>
                  <a:lnTo>
                    <a:pt x="0" y="2786"/>
                  </a:lnTo>
                  <a:lnTo>
                    <a:pt x="0" y="3000"/>
                  </a:lnTo>
                  <a:lnTo>
                    <a:pt x="17" y="3215"/>
                  </a:lnTo>
                  <a:lnTo>
                    <a:pt x="33" y="3429"/>
                  </a:lnTo>
                  <a:lnTo>
                    <a:pt x="116" y="3857"/>
                  </a:lnTo>
                  <a:lnTo>
                    <a:pt x="214" y="4286"/>
                  </a:lnTo>
                  <a:lnTo>
                    <a:pt x="330" y="4682"/>
                  </a:lnTo>
                  <a:lnTo>
                    <a:pt x="561" y="5357"/>
                  </a:lnTo>
                  <a:lnTo>
                    <a:pt x="709" y="5753"/>
                  </a:lnTo>
                  <a:lnTo>
                    <a:pt x="857" y="6099"/>
                  </a:lnTo>
                  <a:lnTo>
                    <a:pt x="1006" y="6396"/>
                  </a:lnTo>
                  <a:lnTo>
                    <a:pt x="1187" y="6676"/>
                  </a:lnTo>
                  <a:lnTo>
                    <a:pt x="1368" y="6956"/>
                  </a:lnTo>
                  <a:lnTo>
                    <a:pt x="1599" y="7253"/>
                  </a:lnTo>
                  <a:lnTo>
                    <a:pt x="2176" y="7945"/>
                  </a:lnTo>
                  <a:lnTo>
                    <a:pt x="2341" y="8127"/>
                  </a:lnTo>
                  <a:lnTo>
                    <a:pt x="2506" y="8292"/>
                  </a:lnTo>
                  <a:lnTo>
                    <a:pt x="2671" y="8440"/>
                  </a:lnTo>
                  <a:lnTo>
                    <a:pt x="2852" y="8572"/>
                  </a:lnTo>
                  <a:lnTo>
                    <a:pt x="3033" y="8704"/>
                  </a:lnTo>
                  <a:lnTo>
                    <a:pt x="3231" y="8819"/>
                  </a:lnTo>
                  <a:lnTo>
                    <a:pt x="3429" y="8934"/>
                  </a:lnTo>
                  <a:lnTo>
                    <a:pt x="3610" y="9017"/>
                  </a:lnTo>
                  <a:lnTo>
                    <a:pt x="3989" y="9182"/>
                  </a:lnTo>
                  <a:lnTo>
                    <a:pt x="4352" y="9297"/>
                  </a:lnTo>
                  <a:lnTo>
                    <a:pt x="4682" y="9363"/>
                  </a:lnTo>
                  <a:lnTo>
                    <a:pt x="4962" y="9396"/>
                  </a:lnTo>
                  <a:lnTo>
                    <a:pt x="5390" y="9396"/>
                  </a:lnTo>
                  <a:lnTo>
                    <a:pt x="5803" y="9380"/>
                  </a:lnTo>
                  <a:lnTo>
                    <a:pt x="6182" y="9330"/>
                  </a:lnTo>
                  <a:lnTo>
                    <a:pt x="6511" y="9248"/>
                  </a:lnTo>
                  <a:lnTo>
                    <a:pt x="6676" y="9182"/>
                  </a:lnTo>
                  <a:lnTo>
                    <a:pt x="6825" y="9116"/>
                  </a:lnTo>
                  <a:lnTo>
                    <a:pt x="6973" y="9050"/>
                  </a:lnTo>
                  <a:lnTo>
                    <a:pt x="7105" y="8967"/>
                  </a:lnTo>
                  <a:lnTo>
                    <a:pt x="7237" y="8885"/>
                  </a:lnTo>
                  <a:lnTo>
                    <a:pt x="7352" y="8786"/>
                  </a:lnTo>
                  <a:lnTo>
                    <a:pt x="7467" y="8671"/>
                  </a:lnTo>
                  <a:lnTo>
                    <a:pt x="7566" y="8555"/>
                  </a:lnTo>
                  <a:lnTo>
                    <a:pt x="7649" y="8440"/>
                  </a:lnTo>
                  <a:lnTo>
                    <a:pt x="7748" y="8292"/>
                  </a:lnTo>
                  <a:lnTo>
                    <a:pt x="7814" y="8143"/>
                  </a:lnTo>
                  <a:lnTo>
                    <a:pt x="7879" y="7995"/>
                  </a:lnTo>
                  <a:lnTo>
                    <a:pt x="7945" y="7830"/>
                  </a:lnTo>
                  <a:lnTo>
                    <a:pt x="7995" y="7649"/>
                  </a:lnTo>
                  <a:lnTo>
                    <a:pt x="8044" y="7451"/>
                  </a:lnTo>
                  <a:lnTo>
                    <a:pt x="8077" y="7253"/>
                  </a:lnTo>
                  <a:lnTo>
                    <a:pt x="8110" y="6825"/>
                  </a:lnTo>
                  <a:lnTo>
                    <a:pt x="8127" y="6330"/>
                  </a:lnTo>
                  <a:lnTo>
                    <a:pt x="8094" y="5803"/>
                  </a:lnTo>
                  <a:lnTo>
                    <a:pt x="8028" y="5209"/>
                  </a:lnTo>
                  <a:lnTo>
                    <a:pt x="7995" y="4846"/>
                  </a:lnTo>
                  <a:lnTo>
                    <a:pt x="7962" y="4500"/>
                  </a:lnTo>
                  <a:lnTo>
                    <a:pt x="7945" y="4171"/>
                  </a:lnTo>
                  <a:lnTo>
                    <a:pt x="7945" y="3857"/>
                  </a:lnTo>
                  <a:lnTo>
                    <a:pt x="7962" y="3280"/>
                  </a:lnTo>
                  <a:lnTo>
                    <a:pt x="7995" y="2769"/>
                  </a:lnTo>
                  <a:lnTo>
                    <a:pt x="7995" y="2324"/>
                  </a:lnTo>
                  <a:lnTo>
                    <a:pt x="7995" y="2110"/>
                  </a:lnTo>
                  <a:lnTo>
                    <a:pt x="7978" y="1929"/>
                  </a:lnTo>
                  <a:lnTo>
                    <a:pt x="7945" y="1747"/>
                  </a:lnTo>
                  <a:lnTo>
                    <a:pt x="7896" y="1583"/>
                  </a:lnTo>
                  <a:lnTo>
                    <a:pt x="7830" y="1418"/>
                  </a:lnTo>
                  <a:lnTo>
                    <a:pt x="7731" y="1269"/>
                  </a:lnTo>
                  <a:lnTo>
                    <a:pt x="7632" y="1171"/>
                  </a:lnTo>
                  <a:lnTo>
                    <a:pt x="7467" y="1022"/>
                  </a:lnTo>
                  <a:lnTo>
                    <a:pt x="7286" y="890"/>
                  </a:lnTo>
                  <a:lnTo>
                    <a:pt x="7105" y="758"/>
                  </a:lnTo>
                  <a:lnTo>
                    <a:pt x="6923" y="643"/>
                  </a:lnTo>
                  <a:lnTo>
                    <a:pt x="6726" y="544"/>
                  </a:lnTo>
                  <a:lnTo>
                    <a:pt x="6544" y="445"/>
                  </a:lnTo>
                  <a:lnTo>
                    <a:pt x="6330" y="363"/>
                  </a:lnTo>
                  <a:lnTo>
                    <a:pt x="6132" y="280"/>
                  </a:lnTo>
                  <a:lnTo>
                    <a:pt x="5934" y="214"/>
                  </a:lnTo>
                  <a:lnTo>
                    <a:pt x="5720" y="149"/>
                  </a:lnTo>
                  <a:lnTo>
                    <a:pt x="5506" y="99"/>
                  </a:lnTo>
                  <a:lnTo>
                    <a:pt x="5291" y="66"/>
                  </a:lnTo>
                  <a:lnTo>
                    <a:pt x="5077" y="33"/>
                  </a:lnTo>
                  <a:lnTo>
                    <a:pt x="4846" y="17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84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4177730" y="2236593"/>
              <a:ext cx="18769" cy="62287"/>
            </a:xfrm>
            <a:custGeom>
              <a:rect b="b" l="l" r="r" t="t"/>
              <a:pathLst>
                <a:path extrusionOk="0" h="2572" w="775">
                  <a:moveTo>
                    <a:pt x="33" y="0"/>
                  </a:moveTo>
                  <a:lnTo>
                    <a:pt x="0" y="2572"/>
                  </a:lnTo>
                  <a:lnTo>
                    <a:pt x="0" y="2572"/>
                  </a:lnTo>
                  <a:lnTo>
                    <a:pt x="181" y="2539"/>
                  </a:lnTo>
                  <a:lnTo>
                    <a:pt x="346" y="2489"/>
                  </a:lnTo>
                  <a:lnTo>
                    <a:pt x="511" y="2423"/>
                  </a:lnTo>
                  <a:lnTo>
                    <a:pt x="593" y="2374"/>
                  </a:lnTo>
                  <a:lnTo>
                    <a:pt x="659" y="2325"/>
                  </a:lnTo>
                  <a:lnTo>
                    <a:pt x="725" y="2275"/>
                  </a:lnTo>
                  <a:lnTo>
                    <a:pt x="758" y="2209"/>
                  </a:lnTo>
                  <a:lnTo>
                    <a:pt x="775" y="2143"/>
                  </a:lnTo>
                  <a:lnTo>
                    <a:pt x="775" y="2077"/>
                  </a:lnTo>
                  <a:lnTo>
                    <a:pt x="725" y="1995"/>
                  </a:lnTo>
                  <a:lnTo>
                    <a:pt x="659" y="1912"/>
                  </a:lnTo>
                  <a:lnTo>
                    <a:pt x="577" y="1814"/>
                  </a:lnTo>
                  <a:lnTo>
                    <a:pt x="495" y="1698"/>
                  </a:lnTo>
                  <a:lnTo>
                    <a:pt x="412" y="1550"/>
                  </a:lnTo>
                  <a:lnTo>
                    <a:pt x="346" y="1418"/>
                  </a:lnTo>
                  <a:lnTo>
                    <a:pt x="247" y="1088"/>
                  </a:lnTo>
                  <a:lnTo>
                    <a:pt x="165" y="775"/>
                  </a:lnTo>
                  <a:lnTo>
                    <a:pt x="99" y="478"/>
                  </a:lnTo>
                  <a:lnTo>
                    <a:pt x="66" y="23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84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3883897" y="2104850"/>
              <a:ext cx="372078" cy="560102"/>
            </a:xfrm>
            <a:custGeom>
              <a:rect b="b" l="l" r="r" t="t"/>
              <a:pathLst>
                <a:path extrusionOk="0" h="23128" w="15364">
                  <a:moveTo>
                    <a:pt x="7419" y="1"/>
                  </a:moveTo>
                  <a:lnTo>
                    <a:pt x="7056" y="17"/>
                  </a:lnTo>
                  <a:lnTo>
                    <a:pt x="6677" y="67"/>
                  </a:lnTo>
                  <a:lnTo>
                    <a:pt x="6281" y="149"/>
                  </a:lnTo>
                  <a:lnTo>
                    <a:pt x="5869" y="231"/>
                  </a:lnTo>
                  <a:lnTo>
                    <a:pt x="5457" y="363"/>
                  </a:lnTo>
                  <a:lnTo>
                    <a:pt x="5028" y="512"/>
                  </a:lnTo>
                  <a:lnTo>
                    <a:pt x="4831" y="594"/>
                  </a:lnTo>
                  <a:lnTo>
                    <a:pt x="4633" y="693"/>
                  </a:lnTo>
                  <a:lnTo>
                    <a:pt x="4451" y="792"/>
                  </a:lnTo>
                  <a:lnTo>
                    <a:pt x="4270" y="891"/>
                  </a:lnTo>
                  <a:lnTo>
                    <a:pt x="4105" y="1006"/>
                  </a:lnTo>
                  <a:lnTo>
                    <a:pt x="3957" y="1122"/>
                  </a:lnTo>
                  <a:lnTo>
                    <a:pt x="3825" y="1237"/>
                  </a:lnTo>
                  <a:lnTo>
                    <a:pt x="3693" y="1369"/>
                  </a:lnTo>
                  <a:lnTo>
                    <a:pt x="3578" y="1484"/>
                  </a:lnTo>
                  <a:lnTo>
                    <a:pt x="3479" y="1633"/>
                  </a:lnTo>
                  <a:lnTo>
                    <a:pt x="3380" y="1764"/>
                  </a:lnTo>
                  <a:lnTo>
                    <a:pt x="3298" y="1896"/>
                  </a:lnTo>
                  <a:lnTo>
                    <a:pt x="3149" y="2193"/>
                  </a:lnTo>
                  <a:lnTo>
                    <a:pt x="3034" y="2506"/>
                  </a:lnTo>
                  <a:lnTo>
                    <a:pt x="2951" y="2836"/>
                  </a:lnTo>
                  <a:lnTo>
                    <a:pt x="2902" y="3166"/>
                  </a:lnTo>
                  <a:lnTo>
                    <a:pt x="2869" y="3512"/>
                  </a:lnTo>
                  <a:lnTo>
                    <a:pt x="2869" y="3858"/>
                  </a:lnTo>
                  <a:lnTo>
                    <a:pt x="2886" y="4220"/>
                  </a:lnTo>
                  <a:lnTo>
                    <a:pt x="2918" y="4583"/>
                  </a:lnTo>
                  <a:lnTo>
                    <a:pt x="2968" y="4946"/>
                  </a:lnTo>
                  <a:lnTo>
                    <a:pt x="3034" y="5308"/>
                  </a:lnTo>
                  <a:lnTo>
                    <a:pt x="3199" y="6050"/>
                  </a:lnTo>
                  <a:lnTo>
                    <a:pt x="3380" y="6775"/>
                  </a:lnTo>
                  <a:lnTo>
                    <a:pt x="3561" y="7484"/>
                  </a:lnTo>
                  <a:lnTo>
                    <a:pt x="3726" y="8160"/>
                  </a:lnTo>
                  <a:lnTo>
                    <a:pt x="3792" y="8473"/>
                  </a:lnTo>
                  <a:lnTo>
                    <a:pt x="3842" y="8787"/>
                  </a:lnTo>
                  <a:lnTo>
                    <a:pt x="3875" y="9083"/>
                  </a:lnTo>
                  <a:lnTo>
                    <a:pt x="3891" y="9347"/>
                  </a:lnTo>
                  <a:lnTo>
                    <a:pt x="3891" y="9611"/>
                  </a:lnTo>
                  <a:lnTo>
                    <a:pt x="3875" y="9858"/>
                  </a:lnTo>
                  <a:lnTo>
                    <a:pt x="3825" y="10072"/>
                  </a:lnTo>
                  <a:lnTo>
                    <a:pt x="3743" y="10270"/>
                  </a:lnTo>
                  <a:lnTo>
                    <a:pt x="3561" y="10649"/>
                  </a:lnTo>
                  <a:lnTo>
                    <a:pt x="3413" y="11012"/>
                  </a:lnTo>
                  <a:lnTo>
                    <a:pt x="3116" y="11704"/>
                  </a:lnTo>
                  <a:lnTo>
                    <a:pt x="2869" y="12380"/>
                  </a:lnTo>
                  <a:lnTo>
                    <a:pt x="2605" y="13023"/>
                  </a:lnTo>
                  <a:lnTo>
                    <a:pt x="2473" y="13320"/>
                  </a:lnTo>
                  <a:lnTo>
                    <a:pt x="2325" y="13633"/>
                  </a:lnTo>
                  <a:lnTo>
                    <a:pt x="2177" y="13913"/>
                  </a:lnTo>
                  <a:lnTo>
                    <a:pt x="1995" y="14210"/>
                  </a:lnTo>
                  <a:lnTo>
                    <a:pt x="1798" y="14473"/>
                  </a:lnTo>
                  <a:lnTo>
                    <a:pt x="1583" y="14754"/>
                  </a:lnTo>
                  <a:lnTo>
                    <a:pt x="1353" y="15001"/>
                  </a:lnTo>
                  <a:lnTo>
                    <a:pt x="1072" y="15265"/>
                  </a:lnTo>
                  <a:lnTo>
                    <a:pt x="809" y="15495"/>
                  </a:lnTo>
                  <a:lnTo>
                    <a:pt x="578" y="15726"/>
                  </a:lnTo>
                  <a:lnTo>
                    <a:pt x="396" y="15957"/>
                  </a:lnTo>
                  <a:lnTo>
                    <a:pt x="265" y="16155"/>
                  </a:lnTo>
                  <a:lnTo>
                    <a:pt x="149" y="16369"/>
                  </a:lnTo>
                  <a:lnTo>
                    <a:pt x="83" y="16550"/>
                  </a:lnTo>
                  <a:lnTo>
                    <a:pt x="34" y="16748"/>
                  </a:lnTo>
                  <a:lnTo>
                    <a:pt x="1" y="16930"/>
                  </a:lnTo>
                  <a:lnTo>
                    <a:pt x="1" y="17094"/>
                  </a:lnTo>
                  <a:lnTo>
                    <a:pt x="17" y="17276"/>
                  </a:lnTo>
                  <a:lnTo>
                    <a:pt x="67" y="17441"/>
                  </a:lnTo>
                  <a:lnTo>
                    <a:pt x="100" y="17622"/>
                  </a:lnTo>
                  <a:lnTo>
                    <a:pt x="232" y="17952"/>
                  </a:lnTo>
                  <a:lnTo>
                    <a:pt x="380" y="18281"/>
                  </a:lnTo>
                  <a:lnTo>
                    <a:pt x="462" y="18446"/>
                  </a:lnTo>
                  <a:lnTo>
                    <a:pt x="594" y="18611"/>
                  </a:lnTo>
                  <a:lnTo>
                    <a:pt x="743" y="18759"/>
                  </a:lnTo>
                  <a:lnTo>
                    <a:pt x="907" y="18891"/>
                  </a:lnTo>
                  <a:lnTo>
                    <a:pt x="1303" y="19171"/>
                  </a:lnTo>
                  <a:lnTo>
                    <a:pt x="1699" y="19468"/>
                  </a:lnTo>
                  <a:lnTo>
                    <a:pt x="1880" y="19633"/>
                  </a:lnTo>
                  <a:lnTo>
                    <a:pt x="2061" y="19814"/>
                  </a:lnTo>
                  <a:lnTo>
                    <a:pt x="2210" y="19996"/>
                  </a:lnTo>
                  <a:lnTo>
                    <a:pt x="2342" y="20210"/>
                  </a:lnTo>
                  <a:lnTo>
                    <a:pt x="2407" y="20325"/>
                  </a:lnTo>
                  <a:lnTo>
                    <a:pt x="2440" y="20441"/>
                  </a:lnTo>
                  <a:lnTo>
                    <a:pt x="2490" y="20572"/>
                  </a:lnTo>
                  <a:lnTo>
                    <a:pt x="2506" y="20704"/>
                  </a:lnTo>
                  <a:lnTo>
                    <a:pt x="2523" y="20853"/>
                  </a:lnTo>
                  <a:lnTo>
                    <a:pt x="2523" y="21001"/>
                  </a:lnTo>
                  <a:lnTo>
                    <a:pt x="2523" y="21149"/>
                  </a:lnTo>
                  <a:lnTo>
                    <a:pt x="2506" y="21314"/>
                  </a:lnTo>
                  <a:lnTo>
                    <a:pt x="2490" y="21479"/>
                  </a:lnTo>
                  <a:lnTo>
                    <a:pt x="2490" y="21627"/>
                  </a:lnTo>
                  <a:lnTo>
                    <a:pt x="2506" y="21776"/>
                  </a:lnTo>
                  <a:lnTo>
                    <a:pt x="2539" y="21924"/>
                  </a:lnTo>
                  <a:lnTo>
                    <a:pt x="2589" y="22056"/>
                  </a:lnTo>
                  <a:lnTo>
                    <a:pt x="2655" y="22188"/>
                  </a:lnTo>
                  <a:lnTo>
                    <a:pt x="2721" y="22303"/>
                  </a:lnTo>
                  <a:lnTo>
                    <a:pt x="2820" y="22402"/>
                  </a:lnTo>
                  <a:lnTo>
                    <a:pt x="2918" y="22501"/>
                  </a:lnTo>
                  <a:lnTo>
                    <a:pt x="3034" y="22600"/>
                  </a:lnTo>
                  <a:lnTo>
                    <a:pt x="3149" y="22682"/>
                  </a:lnTo>
                  <a:lnTo>
                    <a:pt x="3281" y="22765"/>
                  </a:lnTo>
                  <a:lnTo>
                    <a:pt x="3429" y="22831"/>
                  </a:lnTo>
                  <a:lnTo>
                    <a:pt x="3578" y="22897"/>
                  </a:lnTo>
                  <a:lnTo>
                    <a:pt x="3891" y="22996"/>
                  </a:lnTo>
                  <a:lnTo>
                    <a:pt x="4237" y="23078"/>
                  </a:lnTo>
                  <a:lnTo>
                    <a:pt x="4583" y="23111"/>
                  </a:lnTo>
                  <a:lnTo>
                    <a:pt x="4946" y="23127"/>
                  </a:lnTo>
                  <a:lnTo>
                    <a:pt x="5292" y="23111"/>
                  </a:lnTo>
                  <a:lnTo>
                    <a:pt x="5655" y="23062"/>
                  </a:lnTo>
                  <a:lnTo>
                    <a:pt x="5985" y="22979"/>
                  </a:lnTo>
                  <a:lnTo>
                    <a:pt x="6314" y="22864"/>
                  </a:lnTo>
                  <a:lnTo>
                    <a:pt x="6463" y="22814"/>
                  </a:lnTo>
                  <a:lnTo>
                    <a:pt x="6611" y="22732"/>
                  </a:lnTo>
                  <a:lnTo>
                    <a:pt x="6743" y="22649"/>
                  </a:lnTo>
                  <a:lnTo>
                    <a:pt x="6875" y="22551"/>
                  </a:lnTo>
                  <a:lnTo>
                    <a:pt x="7007" y="22452"/>
                  </a:lnTo>
                  <a:lnTo>
                    <a:pt x="7138" y="22336"/>
                  </a:lnTo>
                  <a:lnTo>
                    <a:pt x="7386" y="22073"/>
                  </a:lnTo>
                  <a:lnTo>
                    <a:pt x="7633" y="21776"/>
                  </a:lnTo>
                  <a:lnTo>
                    <a:pt x="7880" y="21446"/>
                  </a:lnTo>
                  <a:lnTo>
                    <a:pt x="8144" y="21116"/>
                  </a:lnTo>
                  <a:lnTo>
                    <a:pt x="8655" y="20408"/>
                  </a:lnTo>
                  <a:lnTo>
                    <a:pt x="8935" y="20061"/>
                  </a:lnTo>
                  <a:lnTo>
                    <a:pt x="9232" y="19715"/>
                  </a:lnTo>
                  <a:lnTo>
                    <a:pt x="9545" y="19386"/>
                  </a:lnTo>
                  <a:lnTo>
                    <a:pt x="9875" y="19089"/>
                  </a:lnTo>
                  <a:lnTo>
                    <a:pt x="10040" y="18957"/>
                  </a:lnTo>
                  <a:lnTo>
                    <a:pt x="10221" y="18825"/>
                  </a:lnTo>
                  <a:lnTo>
                    <a:pt x="10419" y="18693"/>
                  </a:lnTo>
                  <a:lnTo>
                    <a:pt x="10600" y="18594"/>
                  </a:lnTo>
                  <a:lnTo>
                    <a:pt x="10814" y="18496"/>
                  </a:lnTo>
                  <a:lnTo>
                    <a:pt x="11012" y="18413"/>
                  </a:lnTo>
                  <a:lnTo>
                    <a:pt x="11243" y="18331"/>
                  </a:lnTo>
                  <a:lnTo>
                    <a:pt x="11457" y="18281"/>
                  </a:lnTo>
                  <a:lnTo>
                    <a:pt x="12034" y="18149"/>
                  </a:lnTo>
                  <a:lnTo>
                    <a:pt x="12529" y="18017"/>
                  </a:lnTo>
                  <a:lnTo>
                    <a:pt x="12941" y="17902"/>
                  </a:lnTo>
                  <a:lnTo>
                    <a:pt x="13303" y="17770"/>
                  </a:lnTo>
                  <a:lnTo>
                    <a:pt x="13617" y="17622"/>
                  </a:lnTo>
                  <a:lnTo>
                    <a:pt x="13897" y="17441"/>
                  </a:lnTo>
                  <a:lnTo>
                    <a:pt x="14177" y="17226"/>
                  </a:lnTo>
                  <a:lnTo>
                    <a:pt x="14441" y="16979"/>
                  </a:lnTo>
                  <a:lnTo>
                    <a:pt x="14589" y="16798"/>
                  </a:lnTo>
                  <a:lnTo>
                    <a:pt x="14754" y="16600"/>
                  </a:lnTo>
                  <a:lnTo>
                    <a:pt x="14902" y="16369"/>
                  </a:lnTo>
                  <a:lnTo>
                    <a:pt x="15051" y="16105"/>
                  </a:lnTo>
                  <a:lnTo>
                    <a:pt x="15166" y="15842"/>
                  </a:lnTo>
                  <a:lnTo>
                    <a:pt x="15265" y="15561"/>
                  </a:lnTo>
                  <a:lnTo>
                    <a:pt x="15331" y="15265"/>
                  </a:lnTo>
                  <a:lnTo>
                    <a:pt x="15347" y="15116"/>
                  </a:lnTo>
                  <a:lnTo>
                    <a:pt x="15364" y="14984"/>
                  </a:lnTo>
                  <a:lnTo>
                    <a:pt x="15364" y="14836"/>
                  </a:lnTo>
                  <a:lnTo>
                    <a:pt x="15347" y="14688"/>
                  </a:lnTo>
                  <a:lnTo>
                    <a:pt x="15314" y="14539"/>
                  </a:lnTo>
                  <a:lnTo>
                    <a:pt x="15281" y="14408"/>
                  </a:lnTo>
                  <a:lnTo>
                    <a:pt x="15232" y="14259"/>
                  </a:lnTo>
                  <a:lnTo>
                    <a:pt x="15166" y="14127"/>
                  </a:lnTo>
                  <a:lnTo>
                    <a:pt x="15084" y="13995"/>
                  </a:lnTo>
                  <a:lnTo>
                    <a:pt x="14985" y="13864"/>
                  </a:lnTo>
                  <a:lnTo>
                    <a:pt x="14853" y="13748"/>
                  </a:lnTo>
                  <a:lnTo>
                    <a:pt x="14721" y="13633"/>
                  </a:lnTo>
                  <a:lnTo>
                    <a:pt x="14573" y="13517"/>
                  </a:lnTo>
                  <a:lnTo>
                    <a:pt x="14391" y="13418"/>
                  </a:lnTo>
                  <a:lnTo>
                    <a:pt x="14194" y="13320"/>
                  </a:lnTo>
                  <a:lnTo>
                    <a:pt x="13979" y="13237"/>
                  </a:lnTo>
                  <a:lnTo>
                    <a:pt x="13748" y="13155"/>
                  </a:lnTo>
                  <a:lnTo>
                    <a:pt x="13485" y="13089"/>
                  </a:lnTo>
                  <a:lnTo>
                    <a:pt x="13106" y="13006"/>
                  </a:lnTo>
                  <a:lnTo>
                    <a:pt x="12726" y="12940"/>
                  </a:lnTo>
                  <a:lnTo>
                    <a:pt x="12347" y="12875"/>
                  </a:lnTo>
                  <a:lnTo>
                    <a:pt x="11952" y="12809"/>
                  </a:lnTo>
                  <a:lnTo>
                    <a:pt x="11573" y="12710"/>
                  </a:lnTo>
                  <a:lnTo>
                    <a:pt x="11193" y="12594"/>
                  </a:lnTo>
                  <a:lnTo>
                    <a:pt x="11029" y="12512"/>
                  </a:lnTo>
                  <a:lnTo>
                    <a:pt x="10847" y="12429"/>
                  </a:lnTo>
                  <a:lnTo>
                    <a:pt x="10682" y="12347"/>
                  </a:lnTo>
                  <a:lnTo>
                    <a:pt x="10518" y="12232"/>
                  </a:lnTo>
                  <a:lnTo>
                    <a:pt x="10221" y="12001"/>
                  </a:lnTo>
                  <a:lnTo>
                    <a:pt x="10106" y="11885"/>
                  </a:lnTo>
                  <a:lnTo>
                    <a:pt x="9990" y="11754"/>
                  </a:lnTo>
                  <a:lnTo>
                    <a:pt x="9875" y="11638"/>
                  </a:lnTo>
                  <a:lnTo>
                    <a:pt x="9792" y="11506"/>
                  </a:lnTo>
                  <a:lnTo>
                    <a:pt x="9726" y="11374"/>
                  </a:lnTo>
                  <a:lnTo>
                    <a:pt x="9660" y="11243"/>
                  </a:lnTo>
                  <a:lnTo>
                    <a:pt x="9627" y="11111"/>
                  </a:lnTo>
                  <a:lnTo>
                    <a:pt x="9594" y="10962"/>
                  </a:lnTo>
                  <a:lnTo>
                    <a:pt x="9578" y="10831"/>
                  </a:lnTo>
                  <a:lnTo>
                    <a:pt x="9578" y="10682"/>
                  </a:lnTo>
                  <a:lnTo>
                    <a:pt x="9611" y="10517"/>
                  </a:lnTo>
                  <a:lnTo>
                    <a:pt x="9644" y="10369"/>
                  </a:lnTo>
                  <a:lnTo>
                    <a:pt x="9710" y="10204"/>
                  </a:lnTo>
                  <a:lnTo>
                    <a:pt x="9776" y="10039"/>
                  </a:lnTo>
                  <a:lnTo>
                    <a:pt x="9941" y="9710"/>
                  </a:lnTo>
                  <a:lnTo>
                    <a:pt x="10056" y="9380"/>
                  </a:lnTo>
                  <a:lnTo>
                    <a:pt x="10089" y="9215"/>
                  </a:lnTo>
                  <a:lnTo>
                    <a:pt x="10138" y="9050"/>
                  </a:lnTo>
                  <a:lnTo>
                    <a:pt x="10155" y="8885"/>
                  </a:lnTo>
                  <a:lnTo>
                    <a:pt x="10171" y="8704"/>
                  </a:lnTo>
                  <a:lnTo>
                    <a:pt x="10171" y="8523"/>
                  </a:lnTo>
                  <a:lnTo>
                    <a:pt x="10155" y="8325"/>
                  </a:lnTo>
                  <a:lnTo>
                    <a:pt x="10138" y="8127"/>
                  </a:lnTo>
                  <a:lnTo>
                    <a:pt x="10106" y="7913"/>
                  </a:lnTo>
                  <a:lnTo>
                    <a:pt x="9990" y="7435"/>
                  </a:lnTo>
                  <a:lnTo>
                    <a:pt x="9842" y="6874"/>
                  </a:lnTo>
                  <a:lnTo>
                    <a:pt x="9776" y="6660"/>
                  </a:lnTo>
                  <a:lnTo>
                    <a:pt x="9743" y="6462"/>
                  </a:lnTo>
                  <a:lnTo>
                    <a:pt x="9726" y="6281"/>
                  </a:lnTo>
                  <a:lnTo>
                    <a:pt x="9726" y="6133"/>
                  </a:lnTo>
                  <a:lnTo>
                    <a:pt x="9776" y="5984"/>
                  </a:lnTo>
                  <a:lnTo>
                    <a:pt x="9825" y="5869"/>
                  </a:lnTo>
                  <a:lnTo>
                    <a:pt x="9891" y="5770"/>
                  </a:lnTo>
                  <a:lnTo>
                    <a:pt x="9990" y="5688"/>
                  </a:lnTo>
                  <a:lnTo>
                    <a:pt x="10106" y="5622"/>
                  </a:lnTo>
                  <a:lnTo>
                    <a:pt x="10237" y="5572"/>
                  </a:lnTo>
                  <a:lnTo>
                    <a:pt x="10386" y="5523"/>
                  </a:lnTo>
                  <a:lnTo>
                    <a:pt x="10567" y="5506"/>
                  </a:lnTo>
                  <a:lnTo>
                    <a:pt x="10748" y="5490"/>
                  </a:lnTo>
                  <a:lnTo>
                    <a:pt x="10946" y="5473"/>
                  </a:lnTo>
                  <a:lnTo>
                    <a:pt x="11375" y="5490"/>
                  </a:lnTo>
                  <a:lnTo>
                    <a:pt x="11490" y="5490"/>
                  </a:lnTo>
                  <a:lnTo>
                    <a:pt x="11606" y="5473"/>
                  </a:lnTo>
                  <a:lnTo>
                    <a:pt x="11704" y="5457"/>
                  </a:lnTo>
                  <a:lnTo>
                    <a:pt x="11820" y="5424"/>
                  </a:lnTo>
                  <a:lnTo>
                    <a:pt x="11919" y="5391"/>
                  </a:lnTo>
                  <a:lnTo>
                    <a:pt x="12018" y="5341"/>
                  </a:lnTo>
                  <a:lnTo>
                    <a:pt x="12199" y="5210"/>
                  </a:lnTo>
                  <a:lnTo>
                    <a:pt x="12380" y="5045"/>
                  </a:lnTo>
                  <a:lnTo>
                    <a:pt x="12529" y="4863"/>
                  </a:lnTo>
                  <a:lnTo>
                    <a:pt x="12644" y="4649"/>
                  </a:lnTo>
                  <a:lnTo>
                    <a:pt x="12759" y="4402"/>
                  </a:lnTo>
                  <a:lnTo>
                    <a:pt x="12825" y="4155"/>
                  </a:lnTo>
                  <a:lnTo>
                    <a:pt x="12875" y="3874"/>
                  </a:lnTo>
                  <a:lnTo>
                    <a:pt x="12891" y="3594"/>
                  </a:lnTo>
                  <a:lnTo>
                    <a:pt x="12858" y="3297"/>
                  </a:lnTo>
                  <a:lnTo>
                    <a:pt x="12809" y="3001"/>
                  </a:lnTo>
                  <a:lnTo>
                    <a:pt x="12759" y="2852"/>
                  </a:lnTo>
                  <a:lnTo>
                    <a:pt x="12693" y="2704"/>
                  </a:lnTo>
                  <a:lnTo>
                    <a:pt x="12628" y="2556"/>
                  </a:lnTo>
                  <a:lnTo>
                    <a:pt x="12562" y="2407"/>
                  </a:lnTo>
                  <a:lnTo>
                    <a:pt x="12463" y="2259"/>
                  </a:lnTo>
                  <a:lnTo>
                    <a:pt x="12364" y="2127"/>
                  </a:lnTo>
                  <a:lnTo>
                    <a:pt x="12248" y="1979"/>
                  </a:lnTo>
                  <a:lnTo>
                    <a:pt x="12084" y="1814"/>
                  </a:lnTo>
                  <a:lnTo>
                    <a:pt x="11869" y="1616"/>
                  </a:lnTo>
                  <a:lnTo>
                    <a:pt x="11589" y="1385"/>
                  </a:lnTo>
                  <a:lnTo>
                    <a:pt x="11259" y="1138"/>
                  </a:lnTo>
                  <a:lnTo>
                    <a:pt x="10880" y="891"/>
                  </a:lnTo>
                  <a:lnTo>
                    <a:pt x="10666" y="775"/>
                  </a:lnTo>
                  <a:lnTo>
                    <a:pt x="10435" y="643"/>
                  </a:lnTo>
                  <a:lnTo>
                    <a:pt x="10188" y="528"/>
                  </a:lnTo>
                  <a:lnTo>
                    <a:pt x="9924" y="429"/>
                  </a:lnTo>
                  <a:lnTo>
                    <a:pt x="9660" y="330"/>
                  </a:lnTo>
                  <a:lnTo>
                    <a:pt x="9380" y="231"/>
                  </a:lnTo>
                  <a:lnTo>
                    <a:pt x="9083" y="165"/>
                  </a:lnTo>
                  <a:lnTo>
                    <a:pt x="8770" y="100"/>
                  </a:lnTo>
                  <a:lnTo>
                    <a:pt x="8457" y="50"/>
                  </a:lnTo>
                  <a:lnTo>
                    <a:pt x="8127" y="17"/>
                  </a:lnTo>
                  <a:lnTo>
                    <a:pt x="77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4083112" y="2218237"/>
              <a:ext cx="66283" cy="46328"/>
            </a:xfrm>
            <a:custGeom>
              <a:rect b="b" l="l" r="r" t="t"/>
              <a:pathLst>
                <a:path extrusionOk="0" h="1913" w="2737">
                  <a:moveTo>
                    <a:pt x="1962" y="0"/>
                  </a:moveTo>
                  <a:lnTo>
                    <a:pt x="1731" y="17"/>
                  </a:lnTo>
                  <a:lnTo>
                    <a:pt x="1517" y="49"/>
                  </a:lnTo>
                  <a:lnTo>
                    <a:pt x="1303" y="115"/>
                  </a:lnTo>
                  <a:lnTo>
                    <a:pt x="1105" y="198"/>
                  </a:lnTo>
                  <a:lnTo>
                    <a:pt x="923" y="313"/>
                  </a:lnTo>
                  <a:lnTo>
                    <a:pt x="742" y="445"/>
                  </a:lnTo>
                  <a:lnTo>
                    <a:pt x="577" y="593"/>
                  </a:lnTo>
                  <a:lnTo>
                    <a:pt x="429" y="758"/>
                  </a:lnTo>
                  <a:lnTo>
                    <a:pt x="297" y="940"/>
                  </a:lnTo>
                  <a:lnTo>
                    <a:pt x="198" y="1137"/>
                  </a:lnTo>
                  <a:lnTo>
                    <a:pt x="116" y="1335"/>
                  </a:lnTo>
                  <a:lnTo>
                    <a:pt x="50" y="1566"/>
                  </a:lnTo>
                  <a:lnTo>
                    <a:pt x="0" y="1813"/>
                  </a:lnTo>
                  <a:lnTo>
                    <a:pt x="17" y="1863"/>
                  </a:lnTo>
                  <a:lnTo>
                    <a:pt x="33" y="1896"/>
                  </a:lnTo>
                  <a:lnTo>
                    <a:pt x="66" y="1912"/>
                  </a:lnTo>
                  <a:lnTo>
                    <a:pt x="149" y="1912"/>
                  </a:lnTo>
                  <a:lnTo>
                    <a:pt x="198" y="1896"/>
                  </a:lnTo>
                  <a:lnTo>
                    <a:pt x="215" y="1863"/>
                  </a:lnTo>
                  <a:lnTo>
                    <a:pt x="231" y="1813"/>
                  </a:lnTo>
                  <a:lnTo>
                    <a:pt x="281" y="1599"/>
                  </a:lnTo>
                  <a:lnTo>
                    <a:pt x="330" y="1401"/>
                  </a:lnTo>
                  <a:lnTo>
                    <a:pt x="412" y="1203"/>
                  </a:lnTo>
                  <a:lnTo>
                    <a:pt x="511" y="1039"/>
                  </a:lnTo>
                  <a:lnTo>
                    <a:pt x="627" y="874"/>
                  </a:lnTo>
                  <a:lnTo>
                    <a:pt x="759" y="725"/>
                  </a:lnTo>
                  <a:lnTo>
                    <a:pt x="890" y="610"/>
                  </a:lnTo>
                  <a:lnTo>
                    <a:pt x="1055" y="495"/>
                  </a:lnTo>
                  <a:lnTo>
                    <a:pt x="1220" y="396"/>
                  </a:lnTo>
                  <a:lnTo>
                    <a:pt x="1401" y="330"/>
                  </a:lnTo>
                  <a:lnTo>
                    <a:pt x="1583" y="280"/>
                  </a:lnTo>
                  <a:lnTo>
                    <a:pt x="1781" y="247"/>
                  </a:lnTo>
                  <a:lnTo>
                    <a:pt x="1978" y="231"/>
                  </a:lnTo>
                  <a:lnTo>
                    <a:pt x="2176" y="247"/>
                  </a:lnTo>
                  <a:lnTo>
                    <a:pt x="2391" y="280"/>
                  </a:lnTo>
                  <a:lnTo>
                    <a:pt x="2588" y="330"/>
                  </a:lnTo>
                  <a:lnTo>
                    <a:pt x="2687" y="330"/>
                  </a:lnTo>
                  <a:lnTo>
                    <a:pt x="2720" y="297"/>
                  </a:lnTo>
                  <a:lnTo>
                    <a:pt x="2737" y="247"/>
                  </a:lnTo>
                  <a:lnTo>
                    <a:pt x="2737" y="214"/>
                  </a:lnTo>
                  <a:lnTo>
                    <a:pt x="2720" y="165"/>
                  </a:lnTo>
                  <a:lnTo>
                    <a:pt x="2704" y="132"/>
                  </a:lnTo>
                  <a:lnTo>
                    <a:pt x="2654" y="99"/>
                  </a:lnTo>
                  <a:lnTo>
                    <a:pt x="2423" y="33"/>
                  </a:lnTo>
                  <a:lnTo>
                    <a:pt x="2193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3949381" y="2345960"/>
              <a:ext cx="33541" cy="104232"/>
            </a:xfrm>
            <a:custGeom>
              <a:rect b="b" l="l" r="r" t="t"/>
              <a:pathLst>
                <a:path extrusionOk="0" h="4304" w="1385">
                  <a:moveTo>
                    <a:pt x="1236" y="1"/>
                  </a:moveTo>
                  <a:lnTo>
                    <a:pt x="1187" y="17"/>
                  </a:lnTo>
                  <a:lnTo>
                    <a:pt x="1154" y="67"/>
                  </a:lnTo>
                  <a:lnTo>
                    <a:pt x="1154" y="116"/>
                  </a:lnTo>
                  <a:lnTo>
                    <a:pt x="1105" y="644"/>
                  </a:lnTo>
                  <a:lnTo>
                    <a:pt x="1039" y="1171"/>
                  </a:lnTo>
                  <a:lnTo>
                    <a:pt x="956" y="1682"/>
                  </a:lnTo>
                  <a:lnTo>
                    <a:pt x="841" y="2193"/>
                  </a:lnTo>
                  <a:lnTo>
                    <a:pt x="693" y="2704"/>
                  </a:lnTo>
                  <a:lnTo>
                    <a:pt x="610" y="2951"/>
                  </a:lnTo>
                  <a:lnTo>
                    <a:pt x="511" y="3182"/>
                  </a:lnTo>
                  <a:lnTo>
                    <a:pt x="412" y="3430"/>
                  </a:lnTo>
                  <a:lnTo>
                    <a:pt x="297" y="3660"/>
                  </a:lnTo>
                  <a:lnTo>
                    <a:pt x="165" y="3908"/>
                  </a:lnTo>
                  <a:lnTo>
                    <a:pt x="33" y="4138"/>
                  </a:lnTo>
                  <a:lnTo>
                    <a:pt x="0" y="4171"/>
                  </a:lnTo>
                  <a:lnTo>
                    <a:pt x="17" y="4221"/>
                  </a:lnTo>
                  <a:lnTo>
                    <a:pt x="33" y="4254"/>
                  </a:lnTo>
                  <a:lnTo>
                    <a:pt x="66" y="4287"/>
                  </a:lnTo>
                  <a:lnTo>
                    <a:pt x="99" y="4303"/>
                  </a:lnTo>
                  <a:lnTo>
                    <a:pt x="149" y="4303"/>
                  </a:lnTo>
                  <a:lnTo>
                    <a:pt x="198" y="4287"/>
                  </a:lnTo>
                  <a:lnTo>
                    <a:pt x="231" y="4254"/>
                  </a:lnTo>
                  <a:lnTo>
                    <a:pt x="379" y="4006"/>
                  </a:lnTo>
                  <a:lnTo>
                    <a:pt x="511" y="3776"/>
                  </a:lnTo>
                  <a:lnTo>
                    <a:pt x="627" y="3528"/>
                  </a:lnTo>
                  <a:lnTo>
                    <a:pt x="725" y="3281"/>
                  </a:lnTo>
                  <a:lnTo>
                    <a:pt x="824" y="3034"/>
                  </a:lnTo>
                  <a:lnTo>
                    <a:pt x="923" y="2770"/>
                  </a:lnTo>
                  <a:lnTo>
                    <a:pt x="1072" y="2259"/>
                  </a:lnTo>
                  <a:lnTo>
                    <a:pt x="1187" y="1732"/>
                  </a:lnTo>
                  <a:lnTo>
                    <a:pt x="1269" y="1204"/>
                  </a:lnTo>
                  <a:lnTo>
                    <a:pt x="1335" y="660"/>
                  </a:lnTo>
                  <a:lnTo>
                    <a:pt x="1385" y="116"/>
                  </a:lnTo>
                  <a:lnTo>
                    <a:pt x="1368" y="67"/>
                  </a:lnTo>
                  <a:lnTo>
                    <a:pt x="1352" y="17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4113456" y="2372309"/>
              <a:ext cx="67082" cy="77883"/>
            </a:xfrm>
            <a:custGeom>
              <a:rect b="b" l="l" r="r" t="t"/>
              <a:pathLst>
                <a:path extrusionOk="0" h="3216" w="2770">
                  <a:moveTo>
                    <a:pt x="66" y="1"/>
                  </a:moveTo>
                  <a:lnTo>
                    <a:pt x="33" y="17"/>
                  </a:lnTo>
                  <a:lnTo>
                    <a:pt x="0" y="67"/>
                  </a:lnTo>
                  <a:lnTo>
                    <a:pt x="0" y="116"/>
                  </a:lnTo>
                  <a:lnTo>
                    <a:pt x="17" y="396"/>
                  </a:lnTo>
                  <a:lnTo>
                    <a:pt x="66" y="677"/>
                  </a:lnTo>
                  <a:lnTo>
                    <a:pt x="132" y="940"/>
                  </a:lnTo>
                  <a:lnTo>
                    <a:pt x="214" y="1188"/>
                  </a:lnTo>
                  <a:lnTo>
                    <a:pt x="330" y="1435"/>
                  </a:lnTo>
                  <a:lnTo>
                    <a:pt x="462" y="1682"/>
                  </a:lnTo>
                  <a:lnTo>
                    <a:pt x="610" y="1896"/>
                  </a:lnTo>
                  <a:lnTo>
                    <a:pt x="775" y="2111"/>
                  </a:lnTo>
                  <a:lnTo>
                    <a:pt x="956" y="2309"/>
                  </a:lnTo>
                  <a:lnTo>
                    <a:pt x="1154" y="2490"/>
                  </a:lnTo>
                  <a:lnTo>
                    <a:pt x="1368" y="2655"/>
                  </a:lnTo>
                  <a:lnTo>
                    <a:pt x="1583" y="2803"/>
                  </a:lnTo>
                  <a:lnTo>
                    <a:pt x="1830" y="2935"/>
                  </a:lnTo>
                  <a:lnTo>
                    <a:pt x="2077" y="3050"/>
                  </a:lnTo>
                  <a:lnTo>
                    <a:pt x="2341" y="3149"/>
                  </a:lnTo>
                  <a:lnTo>
                    <a:pt x="2621" y="3215"/>
                  </a:lnTo>
                  <a:lnTo>
                    <a:pt x="2671" y="3215"/>
                  </a:lnTo>
                  <a:lnTo>
                    <a:pt x="2720" y="3199"/>
                  </a:lnTo>
                  <a:lnTo>
                    <a:pt x="2736" y="3166"/>
                  </a:lnTo>
                  <a:lnTo>
                    <a:pt x="2769" y="3116"/>
                  </a:lnTo>
                  <a:lnTo>
                    <a:pt x="2769" y="3083"/>
                  </a:lnTo>
                  <a:lnTo>
                    <a:pt x="2753" y="3034"/>
                  </a:lnTo>
                  <a:lnTo>
                    <a:pt x="2720" y="3001"/>
                  </a:lnTo>
                  <a:lnTo>
                    <a:pt x="2687" y="2984"/>
                  </a:lnTo>
                  <a:lnTo>
                    <a:pt x="2423" y="2918"/>
                  </a:lnTo>
                  <a:lnTo>
                    <a:pt x="2176" y="2836"/>
                  </a:lnTo>
                  <a:lnTo>
                    <a:pt x="1945" y="2737"/>
                  </a:lnTo>
                  <a:lnTo>
                    <a:pt x="1714" y="2622"/>
                  </a:lnTo>
                  <a:lnTo>
                    <a:pt x="1500" y="2473"/>
                  </a:lnTo>
                  <a:lnTo>
                    <a:pt x="1302" y="2325"/>
                  </a:lnTo>
                  <a:lnTo>
                    <a:pt x="1121" y="2160"/>
                  </a:lnTo>
                  <a:lnTo>
                    <a:pt x="956" y="1979"/>
                  </a:lnTo>
                  <a:lnTo>
                    <a:pt x="808" y="1781"/>
                  </a:lnTo>
                  <a:lnTo>
                    <a:pt x="659" y="1567"/>
                  </a:lnTo>
                  <a:lnTo>
                    <a:pt x="544" y="1352"/>
                  </a:lnTo>
                  <a:lnTo>
                    <a:pt x="445" y="1122"/>
                  </a:lnTo>
                  <a:lnTo>
                    <a:pt x="363" y="874"/>
                  </a:lnTo>
                  <a:lnTo>
                    <a:pt x="297" y="627"/>
                  </a:lnTo>
                  <a:lnTo>
                    <a:pt x="247" y="380"/>
                  </a:lnTo>
                  <a:lnTo>
                    <a:pt x="231" y="116"/>
                  </a:lnTo>
                  <a:lnTo>
                    <a:pt x="214" y="67"/>
                  </a:lnTo>
                  <a:lnTo>
                    <a:pt x="181" y="34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3993676" y="2422221"/>
              <a:ext cx="142544" cy="145717"/>
            </a:xfrm>
            <a:custGeom>
              <a:rect b="b" l="l" r="r" t="t"/>
              <a:pathLst>
                <a:path extrusionOk="0" h="6017" w="5886">
                  <a:moveTo>
                    <a:pt x="5622" y="0"/>
                  </a:moveTo>
                  <a:lnTo>
                    <a:pt x="5589" y="17"/>
                  </a:lnTo>
                  <a:lnTo>
                    <a:pt x="5556" y="50"/>
                  </a:lnTo>
                  <a:lnTo>
                    <a:pt x="5540" y="83"/>
                  </a:lnTo>
                  <a:lnTo>
                    <a:pt x="5556" y="132"/>
                  </a:lnTo>
                  <a:lnTo>
                    <a:pt x="5589" y="281"/>
                  </a:lnTo>
                  <a:lnTo>
                    <a:pt x="5622" y="412"/>
                  </a:lnTo>
                  <a:lnTo>
                    <a:pt x="5638" y="561"/>
                  </a:lnTo>
                  <a:lnTo>
                    <a:pt x="5638" y="693"/>
                  </a:lnTo>
                  <a:lnTo>
                    <a:pt x="5622" y="841"/>
                  </a:lnTo>
                  <a:lnTo>
                    <a:pt x="5589" y="973"/>
                  </a:lnTo>
                  <a:lnTo>
                    <a:pt x="5556" y="1105"/>
                  </a:lnTo>
                  <a:lnTo>
                    <a:pt x="5507" y="1237"/>
                  </a:lnTo>
                  <a:lnTo>
                    <a:pt x="5457" y="1368"/>
                  </a:lnTo>
                  <a:lnTo>
                    <a:pt x="5391" y="1484"/>
                  </a:lnTo>
                  <a:lnTo>
                    <a:pt x="5226" y="1731"/>
                  </a:lnTo>
                  <a:lnTo>
                    <a:pt x="5029" y="1945"/>
                  </a:lnTo>
                  <a:lnTo>
                    <a:pt x="4831" y="2127"/>
                  </a:lnTo>
                  <a:lnTo>
                    <a:pt x="4600" y="2292"/>
                  </a:lnTo>
                  <a:lnTo>
                    <a:pt x="4369" y="2440"/>
                  </a:lnTo>
                  <a:lnTo>
                    <a:pt x="4122" y="2572"/>
                  </a:lnTo>
                  <a:lnTo>
                    <a:pt x="3875" y="2704"/>
                  </a:lnTo>
                  <a:lnTo>
                    <a:pt x="3380" y="2934"/>
                  </a:lnTo>
                  <a:lnTo>
                    <a:pt x="2886" y="3165"/>
                  </a:lnTo>
                  <a:lnTo>
                    <a:pt x="2441" y="3396"/>
                  </a:lnTo>
                  <a:lnTo>
                    <a:pt x="2028" y="3676"/>
                  </a:lnTo>
                  <a:lnTo>
                    <a:pt x="1633" y="3973"/>
                  </a:lnTo>
                  <a:lnTo>
                    <a:pt x="1254" y="4286"/>
                  </a:lnTo>
                  <a:lnTo>
                    <a:pt x="908" y="4649"/>
                  </a:lnTo>
                  <a:lnTo>
                    <a:pt x="578" y="5028"/>
                  </a:lnTo>
                  <a:lnTo>
                    <a:pt x="281" y="5423"/>
                  </a:lnTo>
                  <a:lnTo>
                    <a:pt x="17" y="5836"/>
                  </a:lnTo>
                  <a:lnTo>
                    <a:pt x="1" y="5885"/>
                  </a:lnTo>
                  <a:lnTo>
                    <a:pt x="1" y="5934"/>
                  </a:lnTo>
                  <a:lnTo>
                    <a:pt x="17" y="5967"/>
                  </a:lnTo>
                  <a:lnTo>
                    <a:pt x="50" y="6000"/>
                  </a:lnTo>
                  <a:lnTo>
                    <a:pt x="100" y="6017"/>
                  </a:lnTo>
                  <a:lnTo>
                    <a:pt x="149" y="6017"/>
                  </a:lnTo>
                  <a:lnTo>
                    <a:pt x="182" y="6000"/>
                  </a:lnTo>
                  <a:lnTo>
                    <a:pt x="215" y="5951"/>
                  </a:lnTo>
                  <a:lnTo>
                    <a:pt x="364" y="5704"/>
                  </a:lnTo>
                  <a:lnTo>
                    <a:pt x="528" y="5473"/>
                  </a:lnTo>
                  <a:lnTo>
                    <a:pt x="710" y="5242"/>
                  </a:lnTo>
                  <a:lnTo>
                    <a:pt x="891" y="5011"/>
                  </a:lnTo>
                  <a:lnTo>
                    <a:pt x="1089" y="4797"/>
                  </a:lnTo>
                  <a:lnTo>
                    <a:pt x="1287" y="4583"/>
                  </a:lnTo>
                  <a:lnTo>
                    <a:pt x="1501" y="4385"/>
                  </a:lnTo>
                  <a:lnTo>
                    <a:pt x="1715" y="4187"/>
                  </a:lnTo>
                  <a:lnTo>
                    <a:pt x="1963" y="4006"/>
                  </a:lnTo>
                  <a:lnTo>
                    <a:pt x="2210" y="3825"/>
                  </a:lnTo>
                  <a:lnTo>
                    <a:pt x="2457" y="3676"/>
                  </a:lnTo>
                  <a:lnTo>
                    <a:pt x="2721" y="3528"/>
                  </a:lnTo>
                  <a:lnTo>
                    <a:pt x="3265" y="3248"/>
                  </a:lnTo>
                  <a:lnTo>
                    <a:pt x="3809" y="2984"/>
                  </a:lnTo>
                  <a:lnTo>
                    <a:pt x="4221" y="2770"/>
                  </a:lnTo>
                  <a:lnTo>
                    <a:pt x="4435" y="2654"/>
                  </a:lnTo>
                  <a:lnTo>
                    <a:pt x="4649" y="2522"/>
                  </a:lnTo>
                  <a:lnTo>
                    <a:pt x="4847" y="2374"/>
                  </a:lnTo>
                  <a:lnTo>
                    <a:pt x="5045" y="2209"/>
                  </a:lnTo>
                  <a:lnTo>
                    <a:pt x="5226" y="2044"/>
                  </a:lnTo>
                  <a:lnTo>
                    <a:pt x="5391" y="1863"/>
                  </a:lnTo>
                  <a:lnTo>
                    <a:pt x="5540" y="1682"/>
                  </a:lnTo>
                  <a:lnTo>
                    <a:pt x="5671" y="1484"/>
                  </a:lnTo>
                  <a:lnTo>
                    <a:pt x="5770" y="1270"/>
                  </a:lnTo>
                  <a:lnTo>
                    <a:pt x="5836" y="1039"/>
                  </a:lnTo>
                  <a:lnTo>
                    <a:pt x="5886" y="824"/>
                  </a:lnTo>
                  <a:lnTo>
                    <a:pt x="5886" y="577"/>
                  </a:lnTo>
                  <a:lnTo>
                    <a:pt x="5853" y="330"/>
                  </a:lnTo>
                  <a:lnTo>
                    <a:pt x="5770" y="66"/>
                  </a:lnTo>
                  <a:lnTo>
                    <a:pt x="5754" y="33"/>
                  </a:lnTo>
                  <a:lnTo>
                    <a:pt x="5704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4115442" y="2223007"/>
              <a:ext cx="63886" cy="76285"/>
            </a:xfrm>
            <a:custGeom>
              <a:rect b="b" l="l" r="r" t="t"/>
              <a:pathLst>
                <a:path extrusionOk="0" h="3150" w="2638">
                  <a:moveTo>
                    <a:pt x="891" y="1"/>
                  </a:moveTo>
                  <a:lnTo>
                    <a:pt x="792" y="17"/>
                  </a:lnTo>
                  <a:lnTo>
                    <a:pt x="643" y="50"/>
                  </a:lnTo>
                  <a:lnTo>
                    <a:pt x="528" y="100"/>
                  </a:lnTo>
                  <a:lnTo>
                    <a:pt x="413" y="166"/>
                  </a:lnTo>
                  <a:lnTo>
                    <a:pt x="314" y="248"/>
                  </a:lnTo>
                  <a:lnTo>
                    <a:pt x="231" y="331"/>
                  </a:lnTo>
                  <a:lnTo>
                    <a:pt x="165" y="413"/>
                  </a:lnTo>
                  <a:lnTo>
                    <a:pt x="116" y="512"/>
                  </a:lnTo>
                  <a:lnTo>
                    <a:pt x="66" y="627"/>
                  </a:lnTo>
                  <a:lnTo>
                    <a:pt x="33" y="743"/>
                  </a:lnTo>
                  <a:lnTo>
                    <a:pt x="17" y="858"/>
                  </a:lnTo>
                  <a:lnTo>
                    <a:pt x="1" y="1122"/>
                  </a:lnTo>
                  <a:lnTo>
                    <a:pt x="17" y="1385"/>
                  </a:lnTo>
                  <a:lnTo>
                    <a:pt x="50" y="1666"/>
                  </a:lnTo>
                  <a:lnTo>
                    <a:pt x="132" y="1946"/>
                  </a:lnTo>
                  <a:lnTo>
                    <a:pt x="182" y="2094"/>
                  </a:lnTo>
                  <a:lnTo>
                    <a:pt x="231" y="2243"/>
                  </a:lnTo>
                  <a:lnTo>
                    <a:pt x="297" y="2375"/>
                  </a:lnTo>
                  <a:lnTo>
                    <a:pt x="380" y="2506"/>
                  </a:lnTo>
                  <a:lnTo>
                    <a:pt x="479" y="2638"/>
                  </a:lnTo>
                  <a:lnTo>
                    <a:pt x="577" y="2754"/>
                  </a:lnTo>
                  <a:lnTo>
                    <a:pt x="676" y="2869"/>
                  </a:lnTo>
                  <a:lnTo>
                    <a:pt x="808" y="2951"/>
                  </a:lnTo>
                  <a:lnTo>
                    <a:pt x="940" y="3034"/>
                  </a:lnTo>
                  <a:lnTo>
                    <a:pt x="1072" y="3100"/>
                  </a:lnTo>
                  <a:lnTo>
                    <a:pt x="1237" y="3133"/>
                  </a:lnTo>
                  <a:lnTo>
                    <a:pt x="1402" y="3149"/>
                  </a:lnTo>
                  <a:lnTo>
                    <a:pt x="1567" y="3149"/>
                  </a:lnTo>
                  <a:lnTo>
                    <a:pt x="1764" y="3133"/>
                  </a:lnTo>
                  <a:lnTo>
                    <a:pt x="1929" y="3067"/>
                  </a:lnTo>
                  <a:lnTo>
                    <a:pt x="2094" y="3001"/>
                  </a:lnTo>
                  <a:lnTo>
                    <a:pt x="2226" y="2918"/>
                  </a:lnTo>
                  <a:lnTo>
                    <a:pt x="2325" y="2803"/>
                  </a:lnTo>
                  <a:lnTo>
                    <a:pt x="2424" y="2704"/>
                  </a:lnTo>
                  <a:lnTo>
                    <a:pt x="2490" y="2572"/>
                  </a:lnTo>
                  <a:lnTo>
                    <a:pt x="2556" y="2440"/>
                  </a:lnTo>
                  <a:lnTo>
                    <a:pt x="2589" y="2309"/>
                  </a:lnTo>
                  <a:lnTo>
                    <a:pt x="2621" y="2160"/>
                  </a:lnTo>
                  <a:lnTo>
                    <a:pt x="2638" y="1995"/>
                  </a:lnTo>
                  <a:lnTo>
                    <a:pt x="2638" y="1831"/>
                  </a:lnTo>
                  <a:lnTo>
                    <a:pt x="2605" y="1666"/>
                  </a:lnTo>
                  <a:lnTo>
                    <a:pt x="2556" y="1501"/>
                  </a:lnTo>
                  <a:lnTo>
                    <a:pt x="2506" y="1353"/>
                  </a:lnTo>
                  <a:lnTo>
                    <a:pt x="2424" y="1204"/>
                  </a:lnTo>
                  <a:lnTo>
                    <a:pt x="2325" y="1072"/>
                  </a:lnTo>
                  <a:lnTo>
                    <a:pt x="2193" y="891"/>
                  </a:lnTo>
                  <a:lnTo>
                    <a:pt x="2028" y="693"/>
                  </a:lnTo>
                  <a:lnTo>
                    <a:pt x="1830" y="512"/>
                  </a:lnTo>
                  <a:lnTo>
                    <a:pt x="1632" y="331"/>
                  </a:lnTo>
                  <a:lnTo>
                    <a:pt x="1435" y="182"/>
                  </a:lnTo>
                  <a:lnTo>
                    <a:pt x="1319" y="116"/>
                  </a:lnTo>
                  <a:lnTo>
                    <a:pt x="1220" y="67"/>
                  </a:lnTo>
                  <a:lnTo>
                    <a:pt x="1105" y="34"/>
                  </a:lnTo>
                  <a:lnTo>
                    <a:pt x="1006" y="17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rgbClr val="845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4127430" y="2286893"/>
              <a:ext cx="28746" cy="15984"/>
            </a:xfrm>
            <a:custGeom>
              <a:rect b="b" l="l" r="r" t="t"/>
              <a:pathLst>
                <a:path extrusionOk="0" h="660" w="1187">
                  <a:moveTo>
                    <a:pt x="115" y="0"/>
                  </a:moveTo>
                  <a:lnTo>
                    <a:pt x="82" y="17"/>
                  </a:lnTo>
                  <a:lnTo>
                    <a:pt x="33" y="50"/>
                  </a:lnTo>
                  <a:lnTo>
                    <a:pt x="17" y="83"/>
                  </a:lnTo>
                  <a:lnTo>
                    <a:pt x="0" y="116"/>
                  </a:lnTo>
                  <a:lnTo>
                    <a:pt x="0" y="165"/>
                  </a:lnTo>
                  <a:lnTo>
                    <a:pt x="33" y="215"/>
                  </a:lnTo>
                  <a:lnTo>
                    <a:pt x="148" y="330"/>
                  </a:lnTo>
                  <a:lnTo>
                    <a:pt x="264" y="429"/>
                  </a:lnTo>
                  <a:lnTo>
                    <a:pt x="379" y="511"/>
                  </a:lnTo>
                  <a:lnTo>
                    <a:pt x="511" y="577"/>
                  </a:lnTo>
                  <a:lnTo>
                    <a:pt x="643" y="627"/>
                  </a:lnTo>
                  <a:lnTo>
                    <a:pt x="791" y="660"/>
                  </a:lnTo>
                  <a:lnTo>
                    <a:pt x="940" y="660"/>
                  </a:lnTo>
                  <a:lnTo>
                    <a:pt x="1104" y="643"/>
                  </a:lnTo>
                  <a:lnTo>
                    <a:pt x="1154" y="627"/>
                  </a:lnTo>
                  <a:lnTo>
                    <a:pt x="1170" y="594"/>
                  </a:lnTo>
                  <a:lnTo>
                    <a:pt x="1187" y="561"/>
                  </a:lnTo>
                  <a:lnTo>
                    <a:pt x="1187" y="511"/>
                  </a:lnTo>
                  <a:lnTo>
                    <a:pt x="1170" y="462"/>
                  </a:lnTo>
                  <a:lnTo>
                    <a:pt x="1137" y="445"/>
                  </a:lnTo>
                  <a:lnTo>
                    <a:pt x="1088" y="412"/>
                  </a:lnTo>
                  <a:lnTo>
                    <a:pt x="1039" y="429"/>
                  </a:lnTo>
                  <a:lnTo>
                    <a:pt x="791" y="429"/>
                  </a:lnTo>
                  <a:lnTo>
                    <a:pt x="676" y="396"/>
                  </a:lnTo>
                  <a:lnTo>
                    <a:pt x="577" y="346"/>
                  </a:lnTo>
                  <a:lnTo>
                    <a:pt x="462" y="297"/>
                  </a:lnTo>
                  <a:lnTo>
                    <a:pt x="379" y="215"/>
                  </a:lnTo>
                  <a:lnTo>
                    <a:pt x="198" y="50"/>
                  </a:lnTo>
                  <a:lnTo>
                    <a:pt x="165" y="17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A0A0A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4137408" y="2288492"/>
              <a:ext cx="38336" cy="37949"/>
            </a:xfrm>
            <a:custGeom>
              <a:rect b="b" l="l" r="r" t="t"/>
              <a:pathLst>
                <a:path extrusionOk="0" h="1567" w="1583">
                  <a:moveTo>
                    <a:pt x="775" y="149"/>
                  </a:moveTo>
                  <a:lnTo>
                    <a:pt x="890" y="165"/>
                  </a:lnTo>
                  <a:lnTo>
                    <a:pt x="1006" y="198"/>
                  </a:lnTo>
                  <a:lnTo>
                    <a:pt x="1121" y="247"/>
                  </a:lnTo>
                  <a:lnTo>
                    <a:pt x="1220" y="313"/>
                  </a:lnTo>
                  <a:lnTo>
                    <a:pt x="1302" y="412"/>
                  </a:lnTo>
                  <a:lnTo>
                    <a:pt x="1368" y="511"/>
                  </a:lnTo>
                  <a:lnTo>
                    <a:pt x="1401" y="627"/>
                  </a:lnTo>
                  <a:lnTo>
                    <a:pt x="1434" y="758"/>
                  </a:lnTo>
                  <a:lnTo>
                    <a:pt x="1418" y="874"/>
                  </a:lnTo>
                  <a:lnTo>
                    <a:pt x="1385" y="1006"/>
                  </a:lnTo>
                  <a:lnTo>
                    <a:pt x="1335" y="1105"/>
                  </a:lnTo>
                  <a:lnTo>
                    <a:pt x="1253" y="1220"/>
                  </a:lnTo>
                  <a:lnTo>
                    <a:pt x="1171" y="1302"/>
                  </a:lnTo>
                  <a:lnTo>
                    <a:pt x="1055" y="1352"/>
                  </a:lnTo>
                  <a:lnTo>
                    <a:pt x="940" y="1401"/>
                  </a:lnTo>
                  <a:lnTo>
                    <a:pt x="824" y="1418"/>
                  </a:lnTo>
                  <a:lnTo>
                    <a:pt x="692" y="1418"/>
                  </a:lnTo>
                  <a:lnTo>
                    <a:pt x="577" y="1385"/>
                  </a:lnTo>
                  <a:lnTo>
                    <a:pt x="462" y="1319"/>
                  </a:lnTo>
                  <a:lnTo>
                    <a:pt x="363" y="1253"/>
                  </a:lnTo>
                  <a:lnTo>
                    <a:pt x="280" y="1154"/>
                  </a:lnTo>
                  <a:lnTo>
                    <a:pt x="214" y="1055"/>
                  </a:lnTo>
                  <a:lnTo>
                    <a:pt x="181" y="940"/>
                  </a:lnTo>
                  <a:lnTo>
                    <a:pt x="165" y="808"/>
                  </a:lnTo>
                  <a:lnTo>
                    <a:pt x="165" y="693"/>
                  </a:lnTo>
                  <a:lnTo>
                    <a:pt x="198" y="561"/>
                  </a:lnTo>
                  <a:lnTo>
                    <a:pt x="247" y="462"/>
                  </a:lnTo>
                  <a:lnTo>
                    <a:pt x="330" y="363"/>
                  </a:lnTo>
                  <a:lnTo>
                    <a:pt x="412" y="280"/>
                  </a:lnTo>
                  <a:lnTo>
                    <a:pt x="528" y="214"/>
                  </a:lnTo>
                  <a:lnTo>
                    <a:pt x="643" y="165"/>
                  </a:lnTo>
                  <a:lnTo>
                    <a:pt x="775" y="149"/>
                  </a:lnTo>
                  <a:close/>
                  <a:moveTo>
                    <a:pt x="758" y="0"/>
                  </a:moveTo>
                  <a:lnTo>
                    <a:pt x="610" y="17"/>
                  </a:lnTo>
                  <a:lnTo>
                    <a:pt x="462" y="66"/>
                  </a:lnTo>
                  <a:lnTo>
                    <a:pt x="330" y="149"/>
                  </a:lnTo>
                  <a:lnTo>
                    <a:pt x="214" y="247"/>
                  </a:lnTo>
                  <a:lnTo>
                    <a:pt x="116" y="379"/>
                  </a:lnTo>
                  <a:lnTo>
                    <a:pt x="50" y="511"/>
                  </a:lnTo>
                  <a:lnTo>
                    <a:pt x="17" y="660"/>
                  </a:lnTo>
                  <a:lnTo>
                    <a:pt x="0" y="808"/>
                  </a:lnTo>
                  <a:lnTo>
                    <a:pt x="33" y="973"/>
                  </a:lnTo>
                  <a:lnTo>
                    <a:pt x="66" y="1105"/>
                  </a:lnTo>
                  <a:lnTo>
                    <a:pt x="132" y="1220"/>
                  </a:lnTo>
                  <a:lnTo>
                    <a:pt x="214" y="1319"/>
                  </a:lnTo>
                  <a:lnTo>
                    <a:pt x="313" y="1401"/>
                  </a:lnTo>
                  <a:lnTo>
                    <a:pt x="412" y="1484"/>
                  </a:lnTo>
                  <a:lnTo>
                    <a:pt x="544" y="1533"/>
                  </a:lnTo>
                  <a:lnTo>
                    <a:pt x="660" y="1566"/>
                  </a:lnTo>
                  <a:lnTo>
                    <a:pt x="890" y="1566"/>
                  </a:lnTo>
                  <a:lnTo>
                    <a:pt x="989" y="1550"/>
                  </a:lnTo>
                  <a:lnTo>
                    <a:pt x="1121" y="1500"/>
                  </a:lnTo>
                  <a:lnTo>
                    <a:pt x="1253" y="1418"/>
                  </a:lnTo>
                  <a:lnTo>
                    <a:pt x="1368" y="1319"/>
                  </a:lnTo>
                  <a:lnTo>
                    <a:pt x="1467" y="1187"/>
                  </a:lnTo>
                  <a:lnTo>
                    <a:pt x="1533" y="1055"/>
                  </a:lnTo>
                  <a:lnTo>
                    <a:pt x="1566" y="907"/>
                  </a:lnTo>
                  <a:lnTo>
                    <a:pt x="1583" y="742"/>
                  </a:lnTo>
                  <a:lnTo>
                    <a:pt x="1566" y="594"/>
                  </a:lnTo>
                  <a:lnTo>
                    <a:pt x="1500" y="445"/>
                  </a:lnTo>
                  <a:lnTo>
                    <a:pt x="1434" y="313"/>
                  </a:lnTo>
                  <a:lnTo>
                    <a:pt x="1319" y="198"/>
                  </a:lnTo>
                  <a:lnTo>
                    <a:pt x="1203" y="116"/>
                  </a:lnTo>
                  <a:lnTo>
                    <a:pt x="1055" y="50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4129803" y="2234995"/>
              <a:ext cx="19204" cy="47515"/>
            </a:xfrm>
            <a:custGeom>
              <a:rect b="b" l="l" r="r" t="t"/>
              <a:pathLst>
                <a:path extrusionOk="0" h="1962" w="793">
                  <a:moveTo>
                    <a:pt x="430" y="0"/>
                  </a:moveTo>
                  <a:lnTo>
                    <a:pt x="314" y="50"/>
                  </a:lnTo>
                  <a:lnTo>
                    <a:pt x="215" y="132"/>
                  </a:lnTo>
                  <a:lnTo>
                    <a:pt x="149" y="215"/>
                  </a:lnTo>
                  <a:lnTo>
                    <a:pt x="83" y="314"/>
                  </a:lnTo>
                  <a:lnTo>
                    <a:pt x="50" y="429"/>
                  </a:lnTo>
                  <a:lnTo>
                    <a:pt x="17" y="544"/>
                  </a:lnTo>
                  <a:lnTo>
                    <a:pt x="1" y="660"/>
                  </a:lnTo>
                  <a:lnTo>
                    <a:pt x="1" y="792"/>
                  </a:lnTo>
                  <a:lnTo>
                    <a:pt x="17" y="956"/>
                  </a:lnTo>
                  <a:lnTo>
                    <a:pt x="67" y="1121"/>
                  </a:lnTo>
                  <a:lnTo>
                    <a:pt x="116" y="1270"/>
                  </a:lnTo>
                  <a:lnTo>
                    <a:pt x="199" y="1418"/>
                  </a:lnTo>
                  <a:lnTo>
                    <a:pt x="298" y="1550"/>
                  </a:lnTo>
                  <a:lnTo>
                    <a:pt x="397" y="1682"/>
                  </a:lnTo>
                  <a:lnTo>
                    <a:pt x="627" y="1929"/>
                  </a:lnTo>
                  <a:lnTo>
                    <a:pt x="660" y="1962"/>
                  </a:lnTo>
                  <a:lnTo>
                    <a:pt x="710" y="1962"/>
                  </a:lnTo>
                  <a:lnTo>
                    <a:pt x="743" y="1945"/>
                  </a:lnTo>
                  <a:lnTo>
                    <a:pt x="759" y="1929"/>
                  </a:lnTo>
                  <a:lnTo>
                    <a:pt x="792" y="1896"/>
                  </a:lnTo>
                  <a:lnTo>
                    <a:pt x="792" y="1863"/>
                  </a:lnTo>
                  <a:lnTo>
                    <a:pt x="792" y="1830"/>
                  </a:lnTo>
                  <a:lnTo>
                    <a:pt x="759" y="1797"/>
                  </a:lnTo>
                  <a:lnTo>
                    <a:pt x="594" y="1632"/>
                  </a:lnTo>
                  <a:lnTo>
                    <a:pt x="446" y="1467"/>
                  </a:lnTo>
                  <a:lnTo>
                    <a:pt x="331" y="1270"/>
                  </a:lnTo>
                  <a:lnTo>
                    <a:pt x="281" y="1154"/>
                  </a:lnTo>
                  <a:lnTo>
                    <a:pt x="232" y="1055"/>
                  </a:lnTo>
                  <a:lnTo>
                    <a:pt x="199" y="940"/>
                  </a:lnTo>
                  <a:lnTo>
                    <a:pt x="182" y="825"/>
                  </a:lnTo>
                  <a:lnTo>
                    <a:pt x="182" y="693"/>
                  </a:lnTo>
                  <a:lnTo>
                    <a:pt x="199" y="561"/>
                  </a:lnTo>
                  <a:lnTo>
                    <a:pt x="232" y="445"/>
                  </a:lnTo>
                  <a:lnTo>
                    <a:pt x="281" y="330"/>
                  </a:lnTo>
                  <a:lnTo>
                    <a:pt x="364" y="248"/>
                  </a:lnTo>
                  <a:lnTo>
                    <a:pt x="413" y="215"/>
                  </a:lnTo>
                  <a:lnTo>
                    <a:pt x="479" y="182"/>
                  </a:lnTo>
                  <a:lnTo>
                    <a:pt x="512" y="165"/>
                  </a:lnTo>
                  <a:lnTo>
                    <a:pt x="528" y="132"/>
                  </a:lnTo>
                  <a:lnTo>
                    <a:pt x="528" y="99"/>
                  </a:lnTo>
                  <a:lnTo>
                    <a:pt x="528" y="66"/>
                  </a:lnTo>
                  <a:lnTo>
                    <a:pt x="512" y="33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241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5" name="Google Shape;1425;p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" l="0" r="0" t="9"/>
          <a:stretch/>
        </p:blipFill>
        <p:spPr>
          <a:xfrm flipH="1">
            <a:off x="478442" y="1033050"/>
            <a:ext cx="3077700" cy="30774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426" name="Google Shape;1426;p12"/>
          <p:cNvGrpSpPr/>
          <p:nvPr/>
        </p:nvGrpSpPr>
        <p:grpSpPr>
          <a:xfrm flipH="1">
            <a:off x="490282" y="3105807"/>
            <a:ext cx="1776978" cy="1828859"/>
            <a:chOff x="9539451" y="1053250"/>
            <a:chExt cx="1885388" cy="1936325"/>
          </a:xfrm>
        </p:grpSpPr>
        <p:sp>
          <p:nvSpPr>
            <p:cNvPr id="1427" name="Google Shape;1427;p12"/>
            <p:cNvSpPr/>
            <p:nvPr/>
          </p:nvSpPr>
          <p:spPr>
            <a:xfrm>
              <a:off x="9788039" y="2882775"/>
              <a:ext cx="1636800" cy="1068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8" name="Google Shape;1428;p12"/>
            <p:cNvSpPr/>
            <p:nvPr/>
          </p:nvSpPr>
          <p:spPr>
            <a:xfrm flipH="1">
              <a:off x="10214257" y="2637436"/>
              <a:ext cx="99928" cy="216620"/>
            </a:xfrm>
            <a:custGeom>
              <a:rect b="b" l="l" r="r" t="t"/>
              <a:pathLst>
                <a:path extrusionOk="0" h="3282" w="1514">
                  <a:moveTo>
                    <a:pt x="565" y="1"/>
                  </a:moveTo>
                  <a:lnTo>
                    <a:pt x="474" y="19"/>
                  </a:lnTo>
                  <a:lnTo>
                    <a:pt x="383" y="73"/>
                  </a:lnTo>
                  <a:lnTo>
                    <a:pt x="310" y="146"/>
                  </a:lnTo>
                  <a:lnTo>
                    <a:pt x="219" y="274"/>
                  </a:lnTo>
                  <a:lnTo>
                    <a:pt x="146" y="420"/>
                  </a:lnTo>
                  <a:lnTo>
                    <a:pt x="55" y="602"/>
                  </a:lnTo>
                  <a:lnTo>
                    <a:pt x="0" y="3081"/>
                  </a:lnTo>
                  <a:lnTo>
                    <a:pt x="110" y="3154"/>
                  </a:lnTo>
                  <a:lnTo>
                    <a:pt x="219" y="3190"/>
                  </a:lnTo>
                  <a:lnTo>
                    <a:pt x="328" y="3226"/>
                  </a:lnTo>
                  <a:lnTo>
                    <a:pt x="438" y="3263"/>
                  </a:lnTo>
                  <a:lnTo>
                    <a:pt x="657" y="3281"/>
                  </a:lnTo>
                  <a:lnTo>
                    <a:pt x="839" y="3263"/>
                  </a:lnTo>
                  <a:lnTo>
                    <a:pt x="1003" y="3226"/>
                  </a:lnTo>
                  <a:lnTo>
                    <a:pt x="1130" y="3190"/>
                  </a:lnTo>
                  <a:lnTo>
                    <a:pt x="1240" y="3154"/>
                  </a:lnTo>
                  <a:lnTo>
                    <a:pt x="1513" y="1258"/>
                  </a:lnTo>
                  <a:lnTo>
                    <a:pt x="1331" y="821"/>
                  </a:lnTo>
                  <a:lnTo>
                    <a:pt x="1130" y="474"/>
                  </a:lnTo>
                  <a:lnTo>
                    <a:pt x="1021" y="329"/>
                  </a:lnTo>
                  <a:lnTo>
                    <a:pt x="930" y="219"/>
                  </a:lnTo>
                  <a:lnTo>
                    <a:pt x="839" y="128"/>
                  </a:lnTo>
                  <a:lnTo>
                    <a:pt x="748" y="55"/>
                  </a:lnTo>
                  <a:lnTo>
                    <a:pt x="657" y="19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E1A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2"/>
            <p:cNvSpPr/>
            <p:nvPr/>
          </p:nvSpPr>
          <p:spPr>
            <a:xfrm flipH="1">
              <a:off x="10565515" y="1829107"/>
              <a:ext cx="703785" cy="494425"/>
            </a:xfrm>
            <a:custGeom>
              <a:rect b="b" l="l" r="r" t="t"/>
              <a:pathLst>
                <a:path extrusionOk="0" h="7491" w="10663">
                  <a:moveTo>
                    <a:pt x="2789" y="0"/>
                  </a:moveTo>
                  <a:lnTo>
                    <a:pt x="2352" y="19"/>
                  </a:lnTo>
                  <a:lnTo>
                    <a:pt x="1933" y="73"/>
                  </a:lnTo>
                  <a:lnTo>
                    <a:pt x="1532" y="146"/>
                  </a:lnTo>
                  <a:lnTo>
                    <a:pt x="1186" y="237"/>
                  </a:lnTo>
                  <a:lnTo>
                    <a:pt x="857" y="365"/>
                  </a:lnTo>
                  <a:lnTo>
                    <a:pt x="584" y="493"/>
                  </a:lnTo>
                  <a:lnTo>
                    <a:pt x="475" y="565"/>
                  </a:lnTo>
                  <a:lnTo>
                    <a:pt x="365" y="657"/>
                  </a:lnTo>
                  <a:lnTo>
                    <a:pt x="274" y="748"/>
                  </a:lnTo>
                  <a:lnTo>
                    <a:pt x="183" y="839"/>
                  </a:lnTo>
                  <a:lnTo>
                    <a:pt x="128" y="930"/>
                  </a:lnTo>
                  <a:lnTo>
                    <a:pt x="74" y="1076"/>
                  </a:lnTo>
                  <a:lnTo>
                    <a:pt x="37" y="1222"/>
                  </a:lnTo>
                  <a:lnTo>
                    <a:pt x="19" y="1404"/>
                  </a:lnTo>
                  <a:lnTo>
                    <a:pt x="1" y="1604"/>
                  </a:lnTo>
                  <a:lnTo>
                    <a:pt x="19" y="1805"/>
                  </a:lnTo>
                  <a:lnTo>
                    <a:pt x="56" y="2279"/>
                  </a:lnTo>
                  <a:lnTo>
                    <a:pt x="147" y="2807"/>
                  </a:lnTo>
                  <a:lnTo>
                    <a:pt x="256" y="3372"/>
                  </a:lnTo>
                  <a:lnTo>
                    <a:pt x="384" y="3955"/>
                  </a:lnTo>
                  <a:lnTo>
                    <a:pt x="529" y="4538"/>
                  </a:lnTo>
                  <a:lnTo>
                    <a:pt x="857" y="5650"/>
                  </a:lnTo>
                  <a:lnTo>
                    <a:pt x="1167" y="6598"/>
                  </a:lnTo>
                  <a:lnTo>
                    <a:pt x="1477" y="7491"/>
                  </a:lnTo>
                  <a:lnTo>
                    <a:pt x="10662" y="7199"/>
                  </a:lnTo>
                  <a:lnTo>
                    <a:pt x="10590" y="6962"/>
                  </a:lnTo>
                  <a:lnTo>
                    <a:pt x="10371" y="6343"/>
                  </a:lnTo>
                  <a:lnTo>
                    <a:pt x="10207" y="5924"/>
                  </a:lnTo>
                  <a:lnTo>
                    <a:pt x="10025" y="5450"/>
                  </a:lnTo>
                  <a:lnTo>
                    <a:pt x="9788" y="4939"/>
                  </a:lnTo>
                  <a:lnTo>
                    <a:pt x="9551" y="4393"/>
                  </a:lnTo>
                  <a:lnTo>
                    <a:pt x="9259" y="3828"/>
                  </a:lnTo>
                  <a:lnTo>
                    <a:pt x="8968" y="3281"/>
                  </a:lnTo>
                  <a:lnTo>
                    <a:pt x="8621" y="2734"/>
                  </a:lnTo>
                  <a:lnTo>
                    <a:pt x="8275" y="2224"/>
                  </a:lnTo>
                  <a:lnTo>
                    <a:pt x="8075" y="1987"/>
                  </a:lnTo>
                  <a:lnTo>
                    <a:pt x="7892" y="1750"/>
                  </a:lnTo>
                  <a:lnTo>
                    <a:pt x="7692" y="1531"/>
                  </a:lnTo>
                  <a:lnTo>
                    <a:pt x="7491" y="1331"/>
                  </a:lnTo>
                  <a:lnTo>
                    <a:pt x="7273" y="1167"/>
                  </a:lnTo>
                  <a:lnTo>
                    <a:pt x="7054" y="1003"/>
                  </a:lnTo>
                  <a:lnTo>
                    <a:pt x="6835" y="857"/>
                  </a:lnTo>
                  <a:lnTo>
                    <a:pt x="6617" y="748"/>
                  </a:lnTo>
                  <a:lnTo>
                    <a:pt x="6161" y="547"/>
                  </a:lnTo>
                  <a:lnTo>
                    <a:pt x="5687" y="383"/>
                  </a:lnTo>
                  <a:lnTo>
                    <a:pt x="5195" y="256"/>
                  </a:lnTo>
                  <a:lnTo>
                    <a:pt x="4703" y="146"/>
                  </a:lnTo>
                  <a:lnTo>
                    <a:pt x="4211" y="73"/>
                  </a:lnTo>
                  <a:lnTo>
                    <a:pt x="3719" y="19"/>
                  </a:lnTo>
                  <a:lnTo>
                    <a:pt x="3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2"/>
            <p:cNvSpPr/>
            <p:nvPr/>
          </p:nvSpPr>
          <p:spPr>
            <a:xfrm flipH="1">
              <a:off x="10565515" y="1829107"/>
              <a:ext cx="703785" cy="494425"/>
            </a:xfrm>
            <a:custGeom>
              <a:rect b="b" l="l" r="r" t="t"/>
              <a:pathLst>
                <a:path extrusionOk="0" h="7491" w="10663">
                  <a:moveTo>
                    <a:pt x="2789" y="0"/>
                  </a:moveTo>
                  <a:lnTo>
                    <a:pt x="2352" y="19"/>
                  </a:lnTo>
                  <a:lnTo>
                    <a:pt x="1933" y="73"/>
                  </a:lnTo>
                  <a:lnTo>
                    <a:pt x="1532" y="146"/>
                  </a:lnTo>
                  <a:lnTo>
                    <a:pt x="1186" y="237"/>
                  </a:lnTo>
                  <a:lnTo>
                    <a:pt x="857" y="365"/>
                  </a:lnTo>
                  <a:lnTo>
                    <a:pt x="584" y="493"/>
                  </a:lnTo>
                  <a:lnTo>
                    <a:pt x="475" y="565"/>
                  </a:lnTo>
                  <a:lnTo>
                    <a:pt x="365" y="657"/>
                  </a:lnTo>
                  <a:lnTo>
                    <a:pt x="274" y="748"/>
                  </a:lnTo>
                  <a:lnTo>
                    <a:pt x="183" y="839"/>
                  </a:lnTo>
                  <a:lnTo>
                    <a:pt x="128" y="930"/>
                  </a:lnTo>
                  <a:lnTo>
                    <a:pt x="74" y="1076"/>
                  </a:lnTo>
                  <a:lnTo>
                    <a:pt x="37" y="1222"/>
                  </a:lnTo>
                  <a:lnTo>
                    <a:pt x="19" y="1404"/>
                  </a:lnTo>
                  <a:lnTo>
                    <a:pt x="1" y="1604"/>
                  </a:lnTo>
                  <a:lnTo>
                    <a:pt x="19" y="1805"/>
                  </a:lnTo>
                  <a:lnTo>
                    <a:pt x="56" y="2279"/>
                  </a:lnTo>
                  <a:lnTo>
                    <a:pt x="147" y="2807"/>
                  </a:lnTo>
                  <a:lnTo>
                    <a:pt x="256" y="3372"/>
                  </a:lnTo>
                  <a:lnTo>
                    <a:pt x="384" y="3955"/>
                  </a:lnTo>
                  <a:lnTo>
                    <a:pt x="529" y="4538"/>
                  </a:lnTo>
                  <a:lnTo>
                    <a:pt x="857" y="5650"/>
                  </a:lnTo>
                  <a:lnTo>
                    <a:pt x="1167" y="6598"/>
                  </a:lnTo>
                  <a:lnTo>
                    <a:pt x="1477" y="7491"/>
                  </a:lnTo>
                  <a:lnTo>
                    <a:pt x="10662" y="7199"/>
                  </a:lnTo>
                  <a:lnTo>
                    <a:pt x="10590" y="6962"/>
                  </a:lnTo>
                  <a:lnTo>
                    <a:pt x="10371" y="6343"/>
                  </a:lnTo>
                  <a:lnTo>
                    <a:pt x="10207" y="5924"/>
                  </a:lnTo>
                  <a:lnTo>
                    <a:pt x="10025" y="5450"/>
                  </a:lnTo>
                  <a:lnTo>
                    <a:pt x="9788" y="4939"/>
                  </a:lnTo>
                  <a:lnTo>
                    <a:pt x="9551" y="4393"/>
                  </a:lnTo>
                  <a:lnTo>
                    <a:pt x="9259" y="3828"/>
                  </a:lnTo>
                  <a:lnTo>
                    <a:pt x="8968" y="3281"/>
                  </a:lnTo>
                  <a:lnTo>
                    <a:pt x="8621" y="2734"/>
                  </a:lnTo>
                  <a:lnTo>
                    <a:pt x="8275" y="2224"/>
                  </a:lnTo>
                  <a:lnTo>
                    <a:pt x="8075" y="1987"/>
                  </a:lnTo>
                  <a:lnTo>
                    <a:pt x="7892" y="1750"/>
                  </a:lnTo>
                  <a:lnTo>
                    <a:pt x="7692" y="1531"/>
                  </a:lnTo>
                  <a:lnTo>
                    <a:pt x="7491" y="1331"/>
                  </a:lnTo>
                  <a:lnTo>
                    <a:pt x="7273" y="1167"/>
                  </a:lnTo>
                  <a:lnTo>
                    <a:pt x="7054" y="1003"/>
                  </a:lnTo>
                  <a:lnTo>
                    <a:pt x="6835" y="857"/>
                  </a:lnTo>
                  <a:lnTo>
                    <a:pt x="6617" y="748"/>
                  </a:lnTo>
                  <a:lnTo>
                    <a:pt x="6161" y="547"/>
                  </a:lnTo>
                  <a:lnTo>
                    <a:pt x="5687" y="383"/>
                  </a:lnTo>
                  <a:lnTo>
                    <a:pt x="5195" y="256"/>
                  </a:lnTo>
                  <a:lnTo>
                    <a:pt x="4703" y="146"/>
                  </a:lnTo>
                  <a:lnTo>
                    <a:pt x="4211" y="73"/>
                  </a:lnTo>
                  <a:lnTo>
                    <a:pt x="3719" y="19"/>
                  </a:lnTo>
                  <a:lnTo>
                    <a:pt x="3245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2"/>
            <p:cNvSpPr/>
            <p:nvPr/>
          </p:nvSpPr>
          <p:spPr>
            <a:xfrm flipH="1">
              <a:off x="10156567" y="2034770"/>
              <a:ext cx="653227" cy="703785"/>
            </a:xfrm>
            <a:custGeom>
              <a:rect b="b" l="l" r="r" t="t"/>
              <a:pathLst>
                <a:path extrusionOk="0" h="10663" w="9897">
                  <a:moveTo>
                    <a:pt x="6051" y="1"/>
                  </a:moveTo>
                  <a:lnTo>
                    <a:pt x="5304" y="37"/>
                  </a:lnTo>
                  <a:lnTo>
                    <a:pt x="4575" y="92"/>
                  </a:lnTo>
                  <a:lnTo>
                    <a:pt x="4284" y="74"/>
                  </a:lnTo>
                  <a:lnTo>
                    <a:pt x="3700" y="74"/>
                  </a:lnTo>
                  <a:lnTo>
                    <a:pt x="3427" y="110"/>
                  </a:lnTo>
                  <a:lnTo>
                    <a:pt x="3154" y="165"/>
                  </a:lnTo>
                  <a:lnTo>
                    <a:pt x="2880" y="220"/>
                  </a:lnTo>
                  <a:lnTo>
                    <a:pt x="2625" y="293"/>
                  </a:lnTo>
                  <a:lnTo>
                    <a:pt x="2388" y="384"/>
                  </a:lnTo>
                  <a:lnTo>
                    <a:pt x="2151" y="475"/>
                  </a:lnTo>
                  <a:lnTo>
                    <a:pt x="1933" y="584"/>
                  </a:lnTo>
                  <a:lnTo>
                    <a:pt x="1714" y="693"/>
                  </a:lnTo>
                  <a:lnTo>
                    <a:pt x="1513" y="821"/>
                  </a:lnTo>
                  <a:lnTo>
                    <a:pt x="1313" y="949"/>
                  </a:lnTo>
                  <a:lnTo>
                    <a:pt x="1131" y="1094"/>
                  </a:lnTo>
                  <a:lnTo>
                    <a:pt x="967" y="1240"/>
                  </a:lnTo>
                  <a:lnTo>
                    <a:pt x="803" y="1386"/>
                  </a:lnTo>
                  <a:lnTo>
                    <a:pt x="657" y="1532"/>
                  </a:lnTo>
                  <a:lnTo>
                    <a:pt x="529" y="1678"/>
                  </a:lnTo>
                  <a:lnTo>
                    <a:pt x="402" y="1823"/>
                  </a:lnTo>
                  <a:lnTo>
                    <a:pt x="311" y="1987"/>
                  </a:lnTo>
                  <a:lnTo>
                    <a:pt x="220" y="2133"/>
                  </a:lnTo>
                  <a:lnTo>
                    <a:pt x="147" y="2279"/>
                  </a:lnTo>
                  <a:lnTo>
                    <a:pt x="74" y="2425"/>
                  </a:lnTo>
                  <a:lnTo>
                    <a:pt x="37" y="2552"/>
                  </a:lnTo>
                  <a:lnTo>
                    <a:pt x="1" y="2698"/>
                  </a:lnTo>
                  <a:lnTo>
                    <a:pt x="1" y="2826"/>
                  </a:lnTo>
                  <a:lnTo>
                    <a:pt x="1" y="2935"/>
                  </a:lnTo>
                  <a:lnTo>
                    <a:pt x="37" y="3044"/>
                  </a:lnTo>
                  <a:lnTo>
                    <a:pt x="74" y="3136"/>
                  </a:lnTo>
                  <a:lnTo>
                    <a:pt x="128" y="3227"/>
                  </a:lnTo>
                  <a:lnTo>
                    <a:pt x="201" y="3300"/>
                  </a:lnTo>
                  <a:lnTo>
                    <a:pt x="311" y="3373"/>
                  </a:lnTo>
                  <a:lnTo>
                    <a:pt x="420" y="3427"/>
                  </a:lnTo>
                  <a:lnTo>
                    <a:pt x="566" y="3464"/>
                  </a:lnTo>
                  <a:lnTo>
                    <a:pt x="912" y="3537"/>
                  </a:lnTo>
                  <a:lnTo>
                    <a:pt x="1349" y="3591"/>
                  </a:lnTo>
                  <a:lnTo>
                    <a:pt x="1823" y="3609"/>
                  </a:lnTo>
                  <a:lnTo>
                    <a:pt x="2352" y="3628"/>
                  </a:lnTo>
                  <a:lnTo>
                    <a:pt x="2917" y="3609"/>
                  </a:lnTo>
                  <a:lnTo>
                    <a:pt x="4065" y="3555"/>
                  </a:lnTo>
                  <a:lnTo>
                    <a:pt x="5158" y="3482"/>
                  </a:lnTo>
                  <a:lnTo>
                    <a:pt x="6088" y="3409"/>
                  </a:lnTo>
                  <a:lnTo>
                    <a:pt x="6963" y="3300"/>
                  </a:lnTo>
                  <a:lnTo>
                    <a:pt x="7327" y="10662"/>
                  </a:lnTo>
                  <a:lnTo>
                    <a:pt x="7910" y="10662"/>
                  </a:lnTo>
                  <a:lnTo>
                    <a:pt x="8166" y="9478"/>
                  </a:lnTo>
                  <a:lnTo>
                    <a:pt x="8421" y="10662"/>
                  </a:lnTo>
                  <a:lnTo>
                    <a:pt x="9295" y="10662"/>
                  </a:lnTo>
                  <a:lnTo>
                    <a:pt x="9441" y="9241"/>
                  </a:lnTo>
                  <a:lnTo>
                    <a:pt x="9587" y="7765"/>
                  </a:lnTo>
                  <a:lnTo>
                    <a:pt x="9715" y="6033"/>
                  </a:lnTo>
                  <a:lnTo>
                    <a:pt x="9842" y="4247"/>
                  </a:lnTo>
                  <a:lnTo>
                    <a:pt x="9879" y="3409"/>
                  </a:lnTo>
                  <a:lnTo>
                    <a:pt x="9897" y="2625"/>
                  </a:lnTo>
                  <a:lnTo>
                    <a:pt x="9897" y="1951"/>
                  </a:lnTo>
                  <a:lnTo>
                    <a:pt x="9860" y="1368"/>
                  </a:lnTo>
                  <a:lnTo>
                    <a:pt x="9842" y="1131"/>
                  </a:lnTo>
                  <a:lnTo>
                    <a:pt x="9806" y="930"/>
                  </a:lnTo>
                  <a:lnTo>
                    <a:pt x="9769" y="766"/>
                  </a:lnTo>
                  <a:lnTo>
                    <a:pt x="9715" y="657"/>
                  </a:lnTo>
                  <a:lnTo>
                    <a:pt x="9660" y="566"/>
                  </a:lnTo>
                  <a:lnTo>
                    <a:pt x="9569" y="493"/>
                  </a:lnTo>
                  <a:lnTo>
                    <a:pt x="9460" y="420"/>
                  </a:lnTo>
                  <a:lnTo>
                    <a:pt x="9332" y="347"/>
                  </a:lnTo>
                  <a:lnTo>
                    <a:pt x="9186" y="293"/>
                  </a:lnTo>
                  <a:lnTo>
                    <a:pt x="9022" y="238"/>
                  </a:lnTo>
                  <a:lnTo>
                    <a:pt x="8676" y="147"/>
                  </a:lnTo>
                  <a:lnTo>
                    <a:pt x="8275" y="92"/>
                  </a:lnTo>
                  <a:lnTo>
                    <a:pt x="7837" y="37"/>
                  </a:lnTo>
                  <a:lnTo>
                    <a:pt x="7382" y="19"/>
                  </a:lnTo>
                  <a:lnTo>
                    <a:pt x="6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2"/>
            <p:cNvSpPr/>
            <p:nvPr/>
          </p:nvSpPr>
          <p:spPr>
            <a:xfrm flipH="1">
              <a:off x="10156567" y="2034770"/>
              <a:ext cx="653227" cy="703785"/>
            </a:xfrm>
            <a:custGeom>
              <a:rect b="b" l="l" r="r" t="t"/>
              <a:pathLst>
                <a:path extrusionOk="0" h="10663" w="9897">
                  <a:moveTo>
                    <a:pt x="6051" y="1"/>
                  </a:moveTo>
                  <a:lnTo>
                    <a:pt x="5304" y="37"/>
                  </a:lnTo>
                  <a:lnTo>
                    <a:pt x="4575" y="92"/>
                  </a:lnTo>
                  <a:lnTo>
                    <a:pt x="4284" y="74"/>
                  </a:lnTo>
                  <a:lnTo>
                    <a:pt x="3700" y="74"/>
                  </a:lnTo>
                  <a:lnTo>
                    <a:pt x="3427" y="110"/>
                  </a:lnTo>
                  <a:lnTo>
                    <a:pt x="3154" y="165"/>
                  </a:lnTo>
                  <a:lnTo>
                    <a:pt x="2880" y="220"/>
                  </a:lnTo>
                  <a:lnTo>
                    <a:pt x="2625" y="293"/>
                  </a:lnTo>
                  <a:lnTo>
                    <a:pt x="2388" y="384"/>
                  </a:lnTo>
                  <a:lnTo>
                    <a:pt x="2151" y="475"/>
                  </a:lnTo>
                  <a:lnTo>
                    <a:pt x="1933" y="584"/>
                  </a:lnTo>
                  <a:lnTo>
                    <a:pt x="1714" y="693"/>
                  </a:lnTo>
                  <a:lnTo>
                    <a:pt x="1513" y="821"/>
                  </a:lnTo>
                  <a:lnTo>
                    <a:pt x="1313" y="949"/>
                  </a:lnTo>
                  <a:lnTo>
                    <a:pt x="1131" y="1094"/>
                  </a:lnTo>
                  <a:lnTo>
                    <a:pt x="967" y="1240"/>
                  </a:lnTo>
                  <a:lnTo>
                    <a:pt x="803" y="1386"/>
                  </a:lnTo>
                  <a:lnTo>
                    <a:pt x="657" y="1532"/>
                  </a:lnTo>
                  <a:lnTo>
                    <a:pt x="529" y="1678"/>
                  </a:lnTo>
                  <a:lnTo>
                    <a:pt x="402" y="1823"/>
                  </a:lnTo>
                  <a:lnTo>
                    <a:pt x="311" y="1987"/>
                  </a:lnTo>
                  <a:lnTo>
                    <a:pt x="220" y="2133"/>
                  </a:lnTo>
                  <a:lnTo>
                    <a:pt x="147" y="2279"/>
                  </a:lnTo>
                  <a:lnTo>
                    <a:pt x="74" y="2425"/>
                  </a:lnTo>
                  <a:lnTo>
                    <a:pt x="37" y="2552"/>
                  </a:lnTo>
                  <a:lnTo>
                    <a:pt x="1" y="2698"/>
                  </a:lnTo>
                  <a:lnTo>
                    <a:pt x="1" y="2826"/>
                  </a:lnTo>
                  <a:lnTo>
                    <a:pt x="1" y="2935"/>
                  </a:lnTo>
                  <a:lnTo>
                    <a:pt x="37" y="3044"/>
                  </a:lnTo>
                  <a:lnTo>
                    <a:pt x="74" y="3136"/>
                  </a:lnTo>
                  <a:lnTo>
                    <a:pt x="128" y="3227"/>
                  </a:lnTo>
                  <a:lnTo>
                    <a:pt x="201" y="3300"/>
                  </a:lnTo>
                  <a:lnTo>
                    <a:pt x="311" y="3373"/>
                  </a:lnTo>
                  <a:lnTo>
                    <a:pt x="420" y="3427"/>
                  </a:lnTo>
                  <a:lnTo>
                    <a:pt x="566" y="3464"/>
                  </a:lnTo>
                  <a:lnTo>
                    <a:pt x="912" y="3537"/>
                  </a:lnTo>
                  <a:lnTo>
                    <a:pt x="1349" y="3591"/>
                  </a:lnTo>
                  <a:lnTo>
                    <a:pt x="1823" y="3609"/>
                  </a:lnTo>
                  <a:lnTo>
                    <a:pt x="2352" y="3628"/>
                  </a:lnTo>
                  <a:lnTo>
                    <a:pt x="2917" y="3609"/>
                  </a:lnTo>
                  <a:lnTo>
                    <a:pt x="4065" y="3555"/>
                  </a:lnTo>
                  <a:lnTo>
                    <a:pt x="5158" y="3482"/>
                  </a:lnTo>
                  <a:lnTo>
                    <a:pt x="6088" y="3409"/>
                  </a:lnTo>
                  <a:lnTo>
                    <a:pt x="6963" y="3300"/>
                  </a:lnTo>
                  <a:lnTo>
                    <a:pt x="7327" y="10662"/>
                  </a:lnTo>
                  <a:lnTo>
                    <a:pt x="7910" y="10662"/>
                  </a:lnTo>
                  <a:lnTo>
                    <a:pt x="8166" y="9478"/>
                  </a:lnTo>
                  <a:lnTo>
                    <a:pt x="8421" y="10662"/>
                  </a:lnTo>
                  <a:lnTo>
                    <a:pt x="9295" y="10662"/>
                  </a:lnTo>
                  <a:lnTo>
                    <a:pt x="9441" y="9241"/>
                  </a:lnTo>
                  <a:lnTo>
                    <a:pt x="9587" y="7765"/>
                  </a:lnTo>
                  <a:lnTo>
                    <a:pt x="9715" y="6033"/>
                  </a:lnTo>
                  <a:lnTo>
                    <a:pt x="9842" y="4247"/>
                  </a:lnTo>
                  <a:lnTo>
                    <a:pt x="9879" y="3409"/>
                  </a:lnTo>
                  <a:lnTo>
                    <a:pt x="9897" y="2625"/>
                  </a:lnTo>
                  <a:lnTo>
                    <a:pt x="9897" y="1951"/>
                  </a:lnTo>
                  <a:lnTo>
                    <a:pt x="9860" y="1368"/>
                  </a:lnTo>
                  <a:lnTo>
                    <a:pt x="9842" y="1131"/>
                  </a:lnTo>
                  <a:lnTo>
                    <a:pt x="9806" y="930"/>
                  </a:lnTo>
                  <a:lnTo>
                    <a:pt x="9769" y="766"/>
                  </a:lnTo>
                  <a:lnTo>
                    <a:pt x="9715" y="657"/>
                  </a:lnTo>
                  <a:lnTo>
                    <a:pt x="9660" y="566"/>
                  </a:lnTo>
                  <a:lnTo>
                    <a:pt x="9569" y="493"/>
                  </a:lnTo>
                  <a:lnTo>
                    <a:pt x="9460" y="420"/>
                  </a:lnTo>
                  <a:lnTo>
                    <a:pt x="9332" y="347"/>
                  </a:lnTo>
                  <a:lnTo>
                    <a:pt x="9186" y="293"/>
                  </a:lnTo>
                  <a:lnTo>
                    <a:pt x="9022" y="238"/>
                  </a:lnTo>
                  <a:lnTo>
                    <a:pt x="8676" y="147"/>
                  </a:lnTo>
                  <a:lnTo>
                    <a:pt x="8275" y="92"/>
                  </a:lnTo>
                  <a:lnTo>
                    <a:pt x="7837" y="37"/>
                  </a:lnTo>
                  <a:lnTo>
                    <a:pt x="7382" y="19"/>
                  </a:lnTo>
                  <a:lnTo>
                    <a:pt x="6926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2"/>
            <p:cNvSpPr/>
            <p:nvPr/>
          </p:nvSpPr>
          <p:spPr>
            <a:xfrm flipH="1">
              <a:off x="10952819" y="2351184"/>
              <a:ext cx="156492" cy="595475"/>
            </a:xfrm>
            <a:custGeom>
              <a:rect b="b" l="l" r="r" t="t"/>
              <a:pathLst>
                <a:path extrusionOk="0" h="9022" w="2371">
                  <a:moveTo>
                    <a:pt x="1331" y="0"/>
                  </a:moveTo>
                  <a:lnTo>
                    <a:pt x="876" y="3080"/>
                  </a:lnTo>
                  <a:lnTo>
                    <a:pt x="784" y="3718"/>
                  </a:lnTo>
                  <a:lnTo>
                    <a:pt x="1" y="9021"/>
                  </a:lnTo>
                  <a:lnTo>
                    <a:pt x="475" y="9021"/>
                  </a:lnTo>
                  <a:lnTo>
                    <a:pt x="1586" y="3718"/>
                  </a:lnTo>
                  <a:lnTo>
                    <a:pt x="1714" y="3080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2"/>
            <p:cNvSpPr/>
            <p:nvPr/>
          </p:nvSpPr>
          <p:spPr>
            <a:xfrm flipH="1">
              <a:off x="10952819" y="2351184"/>
              <a:ext cx="156492" cy="595475"/>
            </a:xfrm>
            <a:custGeom>
              <a:rect b="b" l="l" r="r" t="t"/>
              <a:pathLst>
                <a:path extrusionOk="0" h="9022" w="2371">
                  <a:moveTo>
                    <a:pt x="1331" y="0"/>
                  </a:moveTo>
                  <a:lnTo>
                    <a:pt x="876" y="3080"/>
                  </a:lnTo>
                  <a:lnTo>
                    <a:pt x="784" y="3718"/>
                  </a:lnTo>
                  <a:lnTo>
                    <a:pt x="1" y="9021"/>
                  </a:lnTo>
                  <a:lnTo>
                    <a:pt x="475" y="9021"/>
                  </a:lnTo>
                  <a:lnTo>
                    <a:pt x="1586" y="3718"/>
                  </a:lnTo>
                  <a:lnTo>
                    <a:pt x="1714" y="3080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2"/>
            <p:cNvSpPr/>
            <p:nvPr/>
          </p:nvSpPr>
          <p:spPr>
            <a:xfrm flipH="1">
              <a:off x="10425991" y="2438967"/>
              <a:ext cx="137219" cy="507691"/>
            </a:xfrm>
            <a:custGeom>
              <a:rect b="b" l="l" r="r" t="t"/>
              <a:pathLst>
                <a:path extrusionOk="0" h="7692" w="2079">
                  <a:moveTo>
                    <a:pt x="1" y="0"/>
                  </a:moveTo>
                  <a:lnTo>
                    <a:pt x="365" y="1750"/>
                  </a:lnTo>
                  <a:lnTo>
                    <a:pt x="493" y="2388"/>
                  </a:lnTo>
                  <a:lnTo>
                    <a:pt x="1605" y="7691"/>
                  </a:lnTo>
                  <a:lnTo>
                    <a:pt x="2079" y="7691"/>
                  </a:lnTo>
                  <a:lnTo>
                    <a:pt x="1295" y="2388"/>
                  </a:lnTo>
                  <a:lnTo>
                    <a:pt x="1204" y="1750"/>
                  </a:lnTo>
                  <a:lnTo>
                    <a:pt x="9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2"/>
            <p:cNvSpPr/>
            <p:nvPr/>
          </p:nvSpPr>
          <p:spPr>
            <a:xfrm flipH="1">
              <a:off x="10377871" y="2211590"/>
              <a:ext cx="797574" cy="228633"/>
            </a:xfrm>
            <a:custGeom>
              <a:rect b="b" l="l" r="r" t="t"/>
              <a:pathLst>
                <a:path extrusionOk="0" h="3464" w="12084">
                  <a:moveTo>
                    <a:pt x="1367" y="1"/>
                  </a:moveTo>
                  <a:lnTo>
                    <a:pt x="1203" y="19"/>
                  </a:lnTo>
                  <a:lnTo>
                    <a:pt x="1039" y="56"/>
                  </a:lnTo>
                  <a:lnTo>
                    <a:pt x="893" y="92"/>
                  </a:lnTo>
                  <a:lnTo>
                    <a:pt x="748" y="147"/>
                  </a:lnTo>
                  <a:lnTo>
                    <a:pt x="620" y="220"/>
                  </a:lnTo>
                  <a:lnTo>
                    <a:pt x="511" y="311"/>
                  </a:lnTo>
                  <a:lnTo>
                    <a:pt x="383" y="420"/>
                  </a:lnTo>
                  <a:lnTo>
                    <a:pt x="292" y="530"/>
                  </a:lnTo>
                  <a:lnTo>
                    <a:pt x="201" y="657"/>
                  </a:lnTo>
                  <a:lnTo>
                    <a:pt x="146" y="785"/>
                  </a:lnTo>
                  <a:lnTo>
                    <a:pt x="73" y="930"/>
                  </a:lnTo>
                  <a:lnTo>
                    <a:pt x="37" y="1076"/>
                  </a:lnTo>
                  <a:lnTo>
                    <a:pt x="19" y="1222"/>
                  </a:lnTo>
                  <a:lnTo>
                    <a:pt x="0" y="1386"/>
                  </a:lnTo>
                  <a:lnTo>
                    <a:pt x="19" y="1532"/>
                  </a:lnTo>
                  <a:lnTo>
                    <a:pt x="55" y="1696"/>
                  </a:lnTo>
                  <a:lnTo>
                    <a:pt x="511" y="3464"/>
                  </a:lnTo>
                  <a:lnTo>
                    <a:pt x="12084" y="3464"/>
                  </a:lnTo>
                  <a:lnTo>
                    <a:pt x="11847" y="2552"/>
                  </a:lnTo>
                  <a:lnTo>
                    <a:pt x="11755" y="2279"/>
                  </a:lnTo>
                  <a:lnTo>
                    <a:pt x="11664" y="2006"/>
                  </a:lnTo>
                  <a:lnTo>
                    <a:pt x="11555" y="1751"/>
                  </a:lnTo>
                  <a:lnTo>
                    <a:pt x="11427" y="1514"/>
                  </a:lnTo>
                  <a:lnTo>
                    <a:pt x="11300" y="1295"/>
                  </a:lnTo>
                  <a:lnTo>
                    <a:pt x="11136" y="1076"/>
                  </a:lnTo>
                  <a:lnTo>
                    <a:pt x="10990" y="894"/>
                  </a:lnTo>
                  <a:lnTo>
                    <a:pt x="10808" y="712"/>
                  </a:lnTo>
                  <a:lnTo>
                    <a:pt x="10626" y="548"/>
                  </a:lnTo>
                  <a:lnTo>
                    <a:pt x="10443" y="420"/>
                  </a:lnTo>
                  <a:lnTo>
                    <a:pt x="10243" y="293"/>
                  </a:lnTo>
                  <a:lnTo>
                    <a:pt x="10024" y="201"/>
                  </a:lnTo>
                  <a:lnTo>
                    <a:pt x="9824" y="110"/>
                  </a:lnTo>
                  <a:lnTo>
                    <a:pt x="9587" y="56"/>
                  </a:lnTo>
                  <a:lnTo>
                    <a:pt x="9368" y="19"/>
                  </a:lnTo>
                  <a:lnTo>
                    <a:pt x="91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2"/>
            <p:cNvSpPr/>
            <p:nvPr/>
          </p:nvSpPr>
          <p:spPr>
            <a:xfrm flipH="1">
              <a:off x="10305670" y="2438967"/>
              <a:ext cx="137219" cy="507691"/>
            </a:xfrm>
            <a:custGeom>
              <a:rect b="b" l="l" r="r" t="t"/>
              <a:pathLst>
                <a:path extrusionOk="0" h="7692" w="2079">
                  <a:moveTo>
                    <a:pt x="0" y="0"/>
                  </a:moveTo>
                  <a:lnTo>
                    <a:pt x="365" y="1750"/>
                  </a:lnTo>
                  <a:lnTo>
                    <a:pt x="492" y="2388"/>
                  </a:lnTo>
                  <a:lnTo>
                    <a:pt x="1604" y="7691"/>
                  </a:lnTo>
                  <a:lnTo>
                    <a:pt x="2078" y="7691"/>
                  </a:lnTo>
                  <a:lnTo>
                    <a:pt x="1294" y="2388"/>
                  </a:lnTo>
                  <a:lnTo>
                    <a:pt x="1203" y="1750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2"/>
            <p:cNvSpPr/>
            <p:nvPr/>
          </p:nvSpPr>
          <p:spPr>
            <a:xfrm flipH="1">
              <a:off x="10425991" y="2438967"/>
              <a:ext cx="137219" cy="507691"/>
            </a:xfrm>
            <a:custGeom>
              <a:rect b="b" l="l" r="r" t="t"/>
              <a:pathLst>
                <a:path extrusionOk="0" h="7692" w="2079">
                  <a:moveTo>
                    <a:pt x="1" y="0"/>
                  </a:moveTo>
                  <a:lnTo>
                    <a:pt x="365" y="1750"/>
                  </a:lnTo>
                  <a:lnTo>
                    <a:pt x="493" y="2388"/>
                  </a:lnTo>
                  <a:lnTo>
                    <a:pt x="1605" y="7691"/>
                  </a:lnTo>
                  <a:lnTo>
                    <a:pt x="2079" y="7691"/>
                  </a:lnTo>
                  <a:lnTo>
                    <a:pt x="1295" y="2388"/>
                  </a:lnTo>
                  <a:lnTo>
                    <a:pt x="1204" y="1750"/>
                  </a:lnTo>
                  <a:lnTo>
                    <a:pt x="949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2"/>
            <p:cNvSpPr/>
            <p:nvPr/>
          </p:nvSpPr>
          <p:spPr>
            <a:xfrm flipH="1">
              <a:off x="11073141" y="2351184"/>
              <a:ext cx="156426" cy="595475"/>
            </a:xfrm>
            <a:custGeom>
              <a:rect b="b" l="l" r="r" t="t"/>
              <a:pathLst>
                <a:path extrusionOk="0" h="9022" w="2370">
                  <a:moveTo>
                    <a:pt x="1331" y="0"/>
                  </a:moveTo>
                  <a:lnTo>
                    <a:pt x="875" y="3080"/>
                  </a:lnTo>
                  <a:lnTo>
                    <a:pt x="784" y="3718"/>
                  </a:lnTo>
                  <a:lnTo>
                    <a:pt x="0" y="9021"/>
                  </a:lnTo>
                  <a:lnTo>
                    <a:pt x="474" y="9021"/>
                  </a:lnTo>
                  <a:lnTo>
                    <a:pt x="1586" y="3718"/>
                  </a:lnTo>
                  <a:lnTo>
                    <a:pt x="1713" y="3080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2"/>
            <p:cNvSpPr/>
            <p:nvPr/>
          </p:nvSpPr>
          <p:spPr>
            <a:xfrm flipH="1">
              <a:off x="10413974" y="1906065"/>
              <a:ext cx="831235" cy="466836"/>
            </a:xfrm>
            <a:custGeom>
              <a:rect b="b" l="l" r="r" t="t"/>
              <a:pathLst>
                <a:path extrusionOk="0" h="7073" w="12594">
                  <a:moveTo>
                    <a:pt x="110" y="1"/>
                  </a:moveTo>
                  <a:lnTo>
                    <a:pt x="0" y="37"/>
                  </a:lnTo>
                  <a:lnTo>
                    <a:pt x="2005" y="6653"/>
                  </a:lnTo>
                  <a:lnTo>
                    <a:pt x="2042" y="6744"/>
                  </a:lnTo>
                  <a:lnTo>
                    <a:pt x="2096" y="6817"/>
                  </a:lnTo>
                  <a:lnTo>
                    <a:pt x="2151" y="6890"/>
                  </a:lnTo>
                  <a:lnTo>
                    <a:pt x="2224" y="6963"/>
                  </a:lnTo>
                  <a:lnTo>
                    <a:pt x="2297" y="7017"/>
                  </a:lnTo>
                  <a:lnTo>
                    <a:pt x="2388" y="7054"/>
                  </a:lnTo>
                  <a:lnTo>
                    <a:pt x="2479" y="7072"/>
                  </a:lnTo>
                  <a:lnTo>
                    <a:pt x="12594" y="7072"/>
                  </a:lnTo>
                  <a:lnTo>
                    <a:pt x="12594" y="6963"/>
                  </a:lnTo>
                  <a:lnTo>
                    <a:pt x="2588" y="6963"/>
                  </a:lnTo>
                  <a:lnTo>
                    <a:pt x="2497" y="6945"/>
                  </a:lnTo>
                  <a:lnTo>
                    <a:pt x="2424" y="6926"/>
                  </a:lnTo>
                  <a:lnTo>
                    <a:pt x="2370" y="6908"/>
                  </a:lnTo>
                  <a:lnTo>
                    <a:pt x="2297" y="6853"/>
                  </a:lnTo>
                  <a:lnTo>
                    <a:pt x="2242" y="6817"/>
                  </a:lnTo>
                  <a:lnTo>
                    <a:pt x="2187" y="6762"/>
                  </a:lnTo>
                  <a:lnTo>
                    <a:pt x="2151" y="6689"/>
                  </a:lnTo>
                  <a:lnTo>
                    <a:pt x="2133" y="6616"/>
                  </a:lnTo>
                  <a:lnTo>
                    <a:pt x="110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2"/>
            <p:cNvSpPr/>
            <p:nvPr/>
          </p:nvSpPr>
          <p:spPr>
            <a:xfrm flipH="1">
              <a:off x="10834939" y="1094171"/>
              <a:ext cx="287573" cy="307968"/>
            </a:xfrm>
            <a:custGeom>
              <a:rect b="b" l="l" r="r" t="t"/>
              <a:pathLst>
                <a:path extrusionOk="0" h="4666" w="4357">
                  <a:moveTo>
                    <a:pt x="2880" y="0"/>
                  </a:moveTo>
                  <a:lnTo>
                    <a:pt x="2661" y="36"/>
                  </a:lnTo>
                  <a:lnTo>
                    <a:pt x="2442" y="73"/>
                  </a:lnTo>
                  <a:lnTo>
                    <a:pt x="2206" y="36"/>
                  </a:lnTo>
                  <a:lnTo>
                    <a:pt x="1987" y="18"/>
                  </a:lnTo>
                  <a:lnTo>
                    <a:pt x="1586" y="18"/>
                  </a:lnTo>
                  <a:lnTo>
                    <a:pt x="1404" y="55"/>
                  </a:lnTo>
                  <a:lnTo>
                    <a:pt x="1240" y="91"/>
                  </a:lnTo>
                  <a:lnTo>
                    <a:pt x="1094" y="146"/>
                  </a:lnTo>
                  <a:lnTo>
                    <a:pt x="966" y="219"/>
                  </a:lnTo>
                  <a:lnTo>
                    <a:pt x="839" y="292"/>
                  </a:lnTo>
                  <a:lnTo>
                    <a:pt x="729" y="365"/>
                  </a:lnTo>
                  <a:lnTo>
                    <a:pt x="529" y="529"/>
                  </a:lnTo>
                  <a:lnTo>
                    <a:pt x="401" y="693"/>
                  </a:lnTo>
                  <a:lnTo>
                    <a:pt x="310" y="857"/>
                  </a:lnTo>
                  <a:lnTo>
                    <a:pt x="201" y="1112"/>
                  </a:lnTo>
                  <a:lnTo>
                    <a:pt x="110" y="1403"/>
                  </a:lnTo>
                  <a:lnTo>
                    <a:pt x="55" y="1695"/>
                  </a:lnTo>
                  <a:lnTo>
                    <a:pt x="19" y="2023"/>
                  </a:lnTo>
                  <a:lnTo>
                    <a:pt x="0" y="2351"/>
                  </a:lnTo>
                  <a:lnTo>
                    <a:pt x="0" y="2661"/>
                  </a:lnTo>
                  <a:lnTo>
                    <a:pt x="19" y="2971"/>
                  </a:lnTo>
                  <a:lnTo>
                    <a:pt x="55" y="3244"/>
                  </a:lnTo>
                  <a:lnTo>
                    <a:pt x="219" y="4666"/>
                  </a:lnTo>
                  <a:lnTo>
                    <a:pt x="4356" y="4666"/>
                  </a:lnTo>
                  <a:lnTo>
                    <a:pt x="4064" y="3226"/>
                  </a:lnTo>
                  <a:lnTo>
                    <a:pt x="4046" y="3098"/>
                  </a:lnTo>
                  <a:lnTo>
                    <a:pt x="4046" y="2971"/>
                  </a:lnTo>
                  <a:lnTo>
                    <a:pt x="4083" y="2661"/>
                  </a:lnTo>
                  <a:lnTo>
                    <a:pt x="4137" y="2315"/>
                  </a:lnTo>
                  <a:lnTo>
                    <a:pt x="4229" y="1950"/>
                  </a:lnTo>
                  <a:lnTo>
                    <a:pt x="4283" y="1604"/>
                  </a:lnTo>
                  <a:lnTo>
                    <a:pt x="4320" y="1239"/>
                  </a:lnTo>
                  <a:lnTo>
                    <a:pt x="4320" y="1075"/>
                  </a:lnTo>
                  <a:lnTo>
                    <a:pt x="4301" y="930"/>
                  </a:lnTo>
                  <a:lnTo>
                    <a:pt x="4265" y="784"/>
                  </a:lnTo>
                  <a:lnTo>
                    <a:pt x="4210" y="638"/>
                  </a:lnTo>
                  <a:lnTo>
                    <a:pt x="4119" y="474"/>
                  </a:lnTo>
                  <a:lnTo>
                    <a:pt x="3992" y="346"/>
                  </a:lnTo>
                  <a:lnTo>
                    <a:pt x="3864" y="237"/>
                  </a:lnTo>
                  <a:lnTo>
                    <a:pt x="3736" y="146"/>
                  </a:lnTo>
                  <a:lnTo>
                    <a:pt x="3591" y="91"/>
                  </a:lnTo>
                  <a:lnTo>
                    <a:pt x="3445" y="36"/>
                  </a:lnTo>
                  <a:lnTo>
                    <a:pt x="3299" y="18"/>
                  </a:lnTo>
                  <a:lnTo>
                    <a:pt x="3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2"/>
            <p:cNvSpPr/>
            <p:nvPr/>
          </p:nvSpPr>
          <p:spPr>
            <a:xfrm flipH="1">
              <a:off x="11026214" y="1053250"/>
              <a:ext cx="122765" cy="123953"/>
            </a:xfrm>
            <a:custGeom>
              <a:rect b="b" l="l" r="r" t="t"/>
              <a:pathLst>
                <a:path extrusionOk="0" h="1878" w="1860">
                  <a:moveTo>
                    <a:pt x="948" y="0"/>
                  </a:moveTo>
                  <a:lnTo>
                    <a:pt x="729" y="19"/>
                  </a:lnTo>
                  <a:lnTo>
                    <a:pt x="529" y="55"/>
                  </a:lnTo>
                  <a:lnTo>
                    <a:pt x="365" y="146"/>
                  </a:lnTo>
                  <a:lnTo>
                    <a:pt x="237" y="256"/>
                  </a:lnTo>
                  <a:lnTo>
                    <a:pt x="128" y="383"/>
                  </a:lnTo>
                  <a:lnTo>
                    <a:pt x="55" y="547"/>
                  </a:lnTo>
                  <a:lnTo>
                    <a:pt x="19" y="711"/>
                  </a:lnTo>
                  <a:lnTo>
                    <a:pt x="0" y="875"/>
                  </a:lnTo>
                  <a:lnTo>
                    <a:pt x="19" y="1039"/>
                  </a:lnTo>
                  <a:lnTo>
                    <a:pt x="55" y="1221"/>
                  </a:lnTo>
                  <a:lnTo>
                    <a:pt x="128" y="1385"/>
                  </a:lnTo>
                  <a:lnTo>
                    <a:pt x="237" y="1531"/>
                  </a:lnTo>
                  <a:lnTo>
                    <a:pt x="365" y="1659"/>
                  </a:lnTo>
                  <a:lnTo>
                    <a:pt x="529" y="1768"/>
                  </a:lnTo>
                  <a:lnTo>
                    <a:pt x="729" y="1859"/>
                  </a:lnTo>
                  <a:lnTo>
                    <a:pt x="857" y="1878"/>
                  </a:lnTo>
                  <a:lnTo>
                    <a:pt x="985" y="1878"/>
                  </a:lnTo>
                  <a:lnTo>
                    <a:pt x="1112" y="1859"/>
                  </a:lnTo>
                  <a:lnTo>
                    <a:pt x="1240" y="1805"/>
                  </a:lnTo>
                  <a:lnTo>
                    <a:pt x="1349" y="1750"/>
                  </a:lnTo>
                  <a:lnTo>
                    <a:pt x="1458" y="1659"/>
                  </a:lnTo>
                  <a:lnTo>
                    <a:pt x="1568" y="1568"/>
                  </a:lnTo>
                  <a:lnTo>
                    <a:pt x="1641" y="1477"/>
                  </a:lnTo>
                  <a:lnTo>
                    <a:pt x="1714" y="1367"/>
                  </a:lnTo>
                  <a:lnTo>
                    <a:pt x="1768" y="1240"/>
                  </a:lnTo>
                  <a:lnTo>
                    <a:pt x="1823" y="1112"/>
                  </a:lnTo>
                  <a:lnTo>
                    <a:pt x="1841" y="985"/>
                  </a:lnTo>
                  <a:lnTo>
                    <a:pt x="1859" y="839"/>
                  </a:lnTo>
                  <a:lnTo>
                    <a:pt x="1859" y="693"/>
                  </a:lnTo>
                  <a:lnTo>
                    <a:pt x="1841" y="547"/>
                  </a:lnTo>
                  <a:lnTo>
                    <a:pt x="1786" y="420"/>
                  </a:lnTo>
                  <a:lnTo>
                    <a:pt x="1695" y="292"/>
                  </a:lnTo>
                  <a:lnTo>
                    <a:pt x="1586" y="183"/>
                  </a:lnTo>
                  <a:lnTo>
                    <a:pt x="1422" y="92"/>
                  </a:lnTo>
                  <a:lnTo>
                    <a:pt x="1203" y="37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2"/>
            <p:cNvSpPr/>
            <p:nvPr/>
          </p:nvSpPr>
          <p:spPr>
            <a:xfrm flipH="1">
              <a:off x="10405528" y="1517576"/>
              <a:ext cx="466770" cy="398193"/>
            </a:xfrm>
            <a:custGeom>
              <a:rect b="b" l="l" r="r" t="t"/>
              <a:pathLst>
                <a:path extrusionOk="0" h="6033" w="7072">
                  <a:moveTo>
                    <a:pt x="1659" y="0"/>
                  </a:moveTo>
                  <a:lnTo>
                    <a:pt x="0" y="2133"/>
                  </a:lnTo>
                  <a:lnTo>
                    <a:pt x="91" y="2315"/>
                  </a:lnTo>
                  <a:lnTo>
                    <a:pt x="328" y="2789"/>
                  </a:lnTo>
                  <a:lnTo>
                    <a:pt x="693" y="3445"/>
                  </a:lnTo>
                  <a:lnTo>
                    <a:pt x="911" y="3809"/>
                  </a:lnTo>
                  <a:lnTo>
                    <a:pt x="1148" y="4192"/>
                  </a:lnTo>
                  <a:lnTo>
                    <a:pt x="1403" y="4575"/>
                  </a:lnTo>
                  <a:lnTo>
                    <a:pt x="1659" y="4921"/>
                  </a:lnTo>
                  <a:lnTo>
                    <a:pt x="1932" y="5249"/>
                  </a:lnTo>
                  <a:lnTo>
                    <a:pt x="2205" y="5541"/>
                  </a:lnTo>
                  <a:lnTo>
                    <a:pt x="2460" y="5778"/>
                  </a:lnTo>
                  <a:lnTo>
                    <a:pt x="2588" y="5869"/>
                  </a:lnTo>
                  <a:lnTo>
                    <a:pt x="2716" y="5942"/>
                  </a:lnTo>
                  <a:lnTo>
                    <a:pt x="2843" y="5996"/>
                  </a:lnTo>
                  <a:lnTo>
                    <a:pt x="2971" y="6033"/>
                  </a:lnTo>
                  <a:lnTo>
                    <a:pt x="3080" y="6033"/>
                  </a:lnTo>
                  <a:lnTo>
                    <a:pt x="3189" y="6014"/>
                  </a:lnTo>
                  <a:lnTo>
                    <a:pt x="3627" y="5887"/>
                  </a:lnTo>
                  <a:lnTo>
                    <a:pt x="4046" y="5723"/>
                  </a:lnTo>
                  <a:lnTo>
                    <a:pt x="4429" y="5541"/>
                  </a:lnTo>
                  <a:lnTo>
                    <a:pt x="4793" y="5340"/>
                  </a:lnTo>
                  <a:lnTo>
                    <a:pt x="5140" y="5121"/>
                  </a:lnTo>
                  <a:lnTo>
                    <a:pt x="5468" y="4903"/>
                  </a:lnTo>
                  <a:lnTo>
                    <a:pt x="5759" y="4684"/>
                  </a:lnTo>
                  <a:lnTo>
                    <a:pt x="6033" y="4465"/>
                  </a:lnTo>
                  <a:lnTo>
                    <a:pt x="6269" y="4247"/>
                  </a:lnTo>
                  <a:lnTo>
                    <a:pt x="6470" y="4046"/>
                  </a:lnTo>
                  <a:lnTo>
                    <a:pt x="6798" y="3700"/>
                  </a:lnTo>
                  <a:lnTo>
                    <a:pt x="6998" y="3463"/>
                  </a:lnTo>
                  <a:lnTo>
                    <a:pt x="7071" y="3372"/>
                  </a:lnTo>
                  <a:lnTo>
                    <a:pt x="6634" y="2862"/>
                  </a:lnTo>
                  <a:lnTo>
                    <a:pt x="6269" y="3062"/>
                  </a:lnTo>
                  <a:lnTo>
                    <a:pt x="5449" y="3445"/>
                  </a:lnTo>
                  <a:lnTo>
                    <a:pt x="4611" y="3846"/>
                  </a:lnTo>
                  <a:lnTo>
                    <a:pt x="4283" y="3973"/>
                  </a:lnTo>
                  <a:lnTo>
                    <a:pt x="4174" y="4010"/>
                  </a:lnTo>
                  <a:lnTo>
                    <a:pt x="4119" y="4028"/>
                  </a:lnTo>
                  <a:lnTo>
                    <a:pt x="4082" y="4010"/>
                  </a:lnTo>
                  <a:lnTo>
                    <a:pt x="4046" y="3973"/>
                  </a:lnTo>
                  <a:lnTo>
                    <a:pt x="3937" y="3846"/>
                  </a:lnTo>
                  <a:lnTo>
                    <a:pt x="3645" y="3390"/>
                  </a:lnTo>
                  <a:lnTo>
                    <a:pt x="3244" y="2734"/>
                  </a:lnTo>
                  <a:lnTo>
                    <a:pt x="2807" y="2005"/>
                  </a:lnTo>
                  <a:lnTo>
                    <a:pt x="2005" y="620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2"/>
            <p:cNvSpPr/>
            <p:nvPr/>
          </p:nvSpPr>
          <p:spPr>
            <a:xfrm flipH="1">
              <a:off x="10616077" y="1871216"/>
              <a:ext cx="102304" cy="30097"/>
            </a:xfrm>
            <a:custGeom>
              <a:rect b="b" l="l" r="r" t="t"/>
              <a:pathLst>
                <a:path extrusionOk="0" h="456" w="1550">
                  <a:moveTo>
                    <a:pt x="602" y="0"/>
                  </a:moveTo>
                  <a:lnTo>
                    <a:pt x="402" y="37"/>
                  </a:lnTo>
                  <a:lnTo>
                    <a:pt x="201" y="110"/>
                  </a:lnTo>
                  <a:lnTo>
                    <a:pt x="19" y="237"/>
                  </a:lnTo>
                  <a:lnTo>
                    <a:pt x="1" y="255"/>
                  </a:lnTo>
                  <a:lnTo>
                    <a:pt x="1" y="292"/>
                  </a:lnTo>
                  <a:lnTo>
                    <a:pt x="19" y="310"/>
                  </a:lnTo>
                  <a:lnTo>
                    <a:pt x="56" y="310"/>
                  </a:lnTo>
                  <a:lnTo>
                    <a:pt x="238" y="201"/>
                  </a:lnTo>
                  <a:lnTo>
                    <a:pt x="420" y="128"/>
                  </a:lnTo>
                  <a:lnTo>
                    <a:pt x="602" y="91"/>
                  </a:lnTo>
                  <a:lnTo>
                    <a:pt x="785" y="91"/>
                  </a:lnTo>
                  <a:lnTo>
                    <a:pt x="985" y="128"/>
                  </a:lnTo>
                  <a:lnTo>
                    <a:pt x="1149" y="201"/>
                  </a:lnTo>
                  <a:lnTo>
                    <a:pt x="1313" y="310"/>
                  </a:lnTo>
                  <a:lnTo>
                    <a:pt x="1459" y="438"/>
                  </a:lnTo>
                  <a:lnTo>
                    <a:pt x="1495" y="456"/>
                  </a:lnTo>
                  <a:lnTo>
                    <a:pt x="1532" y="438"/>
                  </a:lnTo>
                  <a:lnTo>
                    <a:pt x="1550" y="420"/>
                  </a:lnTo>
                  <a:lnTo>
                    <a:pt x="1532" y="383"/>
                  </a:lnTo>
                  <a:lnTo>
                    <a:pt x="1368" y="237"/>
                  </a:lnTo>
                  <a:lnTo>
                    <a:pt x="1204" y="128"/>
                  </a:lnTo>
                  <a:lnTo>
                    <a:pt x="1003" y="37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2"/>
            <p:cNvSpPr/>
            <p:nvPr/>
          </p:nvSpPr>
          <p:spPr>
            <a:xfrm flipH="1">
              <a:off x="10731512" y="1417714"/>
              <a:ext cx="470400" cy="636396"/>
            </a:xfrm>
            <a:custGeom>
              <a:rect b="b" l="l" r="r" t="t"/>
              <a:pathLst>
                <a:path extrusionOk="0" h="9642" w="7127">
                  <a:moveTo>
                    <a:pt x="2844" y="1"/>
                  </a:moveTo>
                  <a:lnTo>
                    <a:pt x="2424" y="201"/>
                  </a:lnTo>
                  <a:lnTo>
                    <a:pt x="1987" y="401"/>
                  </a:lnTo>
                  <a:lnTo>
                    <a:pt x="1495" y="675"/>
                  </a:lnTo>
                  <a:lnTo>
                    <a:pt x="985" y="966"/>
                  </a:lnTo>
                  <a:lnTo>
                    <a:pt x="748" y="1112"/>
                  </a:lnTo>
                  <a:lnTo>
                    <a:pt x="529" y="1276"/>
                  </a:lnTo>
                  <a:lnTo>
                    <a:pt x="347" y="1440"/>
                  </a:lnTo>
                  <a:lnTo>
                    <a:pt x="183" y="1586"/>
                  </a:lnTo>
                  <a:lnTo>
                    <a:pt x="73" y="1750"/>
                  </a:lnTo>
                  <a:lnTo>
                    <a:pt x="37" y="1823"/>
                  </a:lnTo>
                  <a:lnTo>
                    <a:pt x="19" y="1896"/>
                  </a:lnTo>
                  <a:lnTo>
                    <a:pt x="1" y="2096"/>
                  </a:lnTo>
                  <a:lnTo>
                    <a:pt x="19" y="2333"/>
                  </a:lnTo>
                  <a:lnTo>
                    <a:pt x="73" y="2625"/>
                  </a:lnTo>
                  <a:lnTo>
                    <a:pt x="165" y="2953"/>
                  </a:lnTo>
                  <a:lnTo>
                    <a:pt x="292" y="3336"/>
                  </a:lnTo>
                  <a:lnTo>
                    <a:pt x="438" y="3755"/>
                  </a:lnTo>
                  <a:lnTo>
                    <a:pt x="620" y="4210"/>
                  </a:lnTo>
                  <a:lnTo>
                    <a:pt x="839" y="4703"/>
                  </a:lnTo>
                  <a:lnTo>
                    <a:pt x="1021" y="5122"/>
                  </a:lnTo>
                  <a:lnTo>
                    <a:pt x="1222" y="5596"/>
                  </a:lnTo>
                  <a:lnTo>
                    <a:pt x="1404" y="6124"/>
                  </a:lnTo>
                  <a:lnTo>
                    <a:pt x="1586" y="6689"/>
                  </a:lnTo>
                  <a:lnTo>
                    <a:pt x="1750" y="7272"/>
                  </a:lnTo>
                  <a:lnTo>
                    <a:pt x="1805" y="7582"/>
                  </a:lnTo>
                  <a:lnTo>
                    <a:pt x="1859" y="7874"/>
                  </a:lnTo>
                  <a:lnTo>
                    <a:pt x="1896" y="8184"/>
                  </a:lnTo>
                  <a:lnTo>
                    <a:pt x="1932" y="8475"/>
                  </a:lnTo>
                  <a:lnTo>
                    <a:pt x="1932" y="8767"/>
                  </a:lnTo>
                  <a:lnTo>
                    <a:pt x="1932" y="9058"/>
                  </a:lnTo>
                  <a:lnTo>
                    <a:pt x="1932" y="9095"/>
                  </a:lnTo>
                  <a:lnTo>
                    <a:pt x="1951" y="9131"/>
                  </a:lnTo>
                  <a:lnTo>
                    <a:pt x="2023" y="9186"/>
                  </a:lnTo>
                  <a:lnTo>
                    <a:pt x="2151" y="9241"/>
                  </a:lnTo>
                  <a:lnTo>
                    <a:pt x="2315" y="9295"/>
                  </a:lnTo>
                  <a:lnTo>
                    <a:pt x="2716" y="9386"/>
                  </a:lnTo>
                  <a:lnTo>
                    <a:pt x="3226" y="9477"/>
                  </a:lnTo>
                  <a:lnTo>
                    <a:pt x="3755" y="9550"/>
                  </a:lnTo>
                  <a:lnTo>
                    <a:pt x="4302" y="9605"/>
                  </a:lnTo>
                  <a:lnTo>
                    <a:pt x="4775" y="9623"/>
                  </a:lnTo>
                  <a:lnTo>
                    <a:pt x="5158" y="9642"/>
                  </a:lnTo>
                  <a:lnTo>
                    <a:pt x="5432" y="9623"/>
                  </a:lnTo>
                  <a:lnTo>
                    <a:pt x="5668" y="9569"/>
                  </a:lnTo>
                  <a:lnTo>
                    <a:pt x="5887" y="9514"/>
                  </a:lnTo>
                  <a:lnTo>
                    <a:pt x="6106" y="9423"/>
                  </a:lnTo>
                  <a:lnTo>
                    <a:pt x="6288" y="9332"/>
                  </a:lnTo>
                  <a:lnTo>
                    <a:pt x="6434" y="9222"/>
                  </a:lnTo>
                  <a:lnTo>
                    <a:pt x="6580" y="9095"/>
                  </a:lnTo>
                  <a:lnTo>
                    <a:pt x="6707" y="8985"/>
                  </a:lnTo>
                  <a:lnTo>
                    <a:pt x="6817" y="8858"/>
                  </a:lnTo>
                  <a:lnTo>
                    <a:pt x="6908" y="8748"/>
                  </a:lnTo>
                  <a:lnTo>
                    <a:pt x="7035" y="8548"/>
                  </a:lnTo>
                  <a:lnTo>
                    <a:pt x="7108" y="8402"/>
                  </a:lnTo>
                  <a:lnTo>
                    <a:pt x="7126" y="8348"/>
                  </a:lnTo>
                  <a:lnTo>
                    <a:pt x="6981" y="7728"/>
                  </a:lnTo>
                  <a:lnTo>
                    <a:pt x="6817" y="6908"/>
                  </a:lnTo>
                  <a:lnTo>
                    <a:pt x="6671" y="6106"/>
                  </a:lnTo>
                  <a:lnTo>
                    <a:pt x="6616" y="5778"/>
                  </a:lnTo>
                  <a:lnTo>
                    <a:pt x="6580" y="5541"/>
                  </a:lnTo>
                  <a:lnTo>
                    <a:pt x="6561" y="5158"/>
                  </a:lnTo>
                  <a:lnTo>
                    <a:pt x="6543" y="4812"/>
                  </a:lnTo>
                  <a:lnTo>
                    <a:pt x="6561" y="4138"/>
                  </a:lnTo>
                  <a:lnTo>
                    <a:pt x="6598" y="3536"/>
                  </a:lnTo>
                  <a:lnTo>
                    <a:pt x="6653" y="2989"/>
                  </a:lnTo>
                  <a:lnTo>
                    <a:pt x="6689" y="2516"/>
                  </a:lnTo>
                  <a:lnTo>
                    <a:pt x="6725" y="2096"/>
                  </a:lnTo>
                  <a:lnTo>
                    <a:pt x="6707" y="1896"/>
                  </a:lnTo>
                  <a:lnTo>
                    <a:pt x="6689" y="1714"/>
                  </a:lnTo>
                  <a:lnTo>
                    <a:pt x="6653" y="1550"/>
                  </a:lnTo>
                  <a:lnTo>
                    <a:pt x="6598" y="1404"/>
                  </a:lnTo>
                  <a:lnTo>
                    <a:pt x="6525" y="1258"/>
                  </a:lnTo>
                  <a:lnTo>
                    <a:pt x="6397" y="1130"/>
                  </a:lnTo>
                  <a:lnTo>
                    <a:pt x="6252" y="1003"/>
                  </a:lnTo>
                  <a:lnTo>
                    <a:pt x="6069" y="875"/>
                  </a:lnTo>
                  <a:lnTo>
                    <a:pt x="5869" y="748"/>
                  </a:lnTo>
                  <a:lnTo>
                    <a:pt x="5650" y="638"/>
                  </a:lnTo>
                  <a:lnTo>
                    <a:pt x="5231" y="438"/>
                  </a:lnTo>
                  <a:lnTo>
                    <a:pt x="4885" y="292"/>
                  </a:lnTo>
                  <a:lnTo>
                    <a:pt x="4611" y="183"/>
                  </a:lnTo>
                  <a:lnTo>
                    <a:pt x="4338" y="92"/>
                  </a:lnTo>
                  <a:lnTo>
                    <a:pt x="2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2"/>
            <p:cNvSpPr/>
            <p:nvPr/>
          </p:nvSpPr>
          <p:spPr>
            <a:xfrm flipH="1">
              <a:off x="10767617" y="1799010"/>
              <a:ext cx="198536" cy="26533"/>
            </a:xfrm>
            <a:custGeom>
              <a:rect b="b" l="l" r="r" t="t"/>
              <a:pathLst>
                <a:path extrusionOk="0" h="402" w="3008">
                  <a:moveTo>
                    <a:pt x="2953" y="1"/>
                  </a:moveTo>
                  <a:lnTo>
                    <a:pt x="2607" y="128"/>
                  </a:lnTo>
                  <a:lnTo>
                    <a:pt x="2242" y="220"/>
                  </a:lnTo>
                  <a:lnTo>
                    <a:pt x="1878" y="274"/>
                  </a:lnTo>
                  <a:lnTo>
                    <a:pt x="1513" y="311"/>
                  </a:lnTo>
                  <a:lnTo>
                    <a:pt x="1149" y="311"/>
                  </a:lnTo>
                  <a:lnTo>
                    <a:pt x="784" y="292"/>
                  </a:lnTo>
                  <a:lnTo>
                    <a:pt x="420" y="256"/>
                  </a:lnTo>
                  <a:lnTo>
                    <a:pt x="55" y="165"/>
                  </a:lnTo>
                  <a:lnTo>
                    <a:pt x="19" y="183"/>
                  </a:lnTo>
                  <a:lnTo>
                    <a:pt x="1" y="201"/>
                  </a:lnTo>
                  <a:lnTo>
                    <a:pt x="1" y="238"/>
                  </a:lnTo>
                  <a:lnTo>
                    <a:pt x="37" y="256"/>
                  </a:lnTo>
                  <a:lnTo>
                    <a:pt x="402" y="329"/>
                  </a:lnTo>
                  <a:lnTo>
                    <a:pt x="766" y="384"/>
                  </a:lnTo>
                  <a:lnTo>
                    <a:pt x="1149" y="402"/>
                  </a:lnTo>
                  <a:lnTo>
                    <a:pt x="1513" y="402"/>
                  </a:lnTo>
                  <a:lnTo>
                    <a:pt x="1896" y="365"/>
                  </a:lnTo>
                  <a:lnTo>
                    <a:pt x="2260" y="311"/>
                  </a:lnTo>
                  <a:lnTo>
                    <a:pt x="2625" y="220"/>
                  </a:lnTo>
                  <a:lnTo>
                    <a:pt x="2989" y="92"/>
                  </a:lnTo>
                  <a:lnTo>
                    <a:pt x="3008" y="74"/>
                  </a:lnTo>
                  <a:lnTo>
                    <a:pt x="3008" y="37"/>
                  </a:lnTo>
                  <a:lnTo>
                    <a:pt x="2989" y="19"/>
                  </a:lnTo>
                  <a:lnTo>
                    <a:pt x="2953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2"/>
            <p:cNvSpPr/>
            <p:nvPr/>
          </p:nvSpPr>
          <p:spPr>
            <a:xfrm flipH="1">
              <a:off x="10712243" y="1566880"/>
              <a:ext cx="63824" cy="223814"/>
            </a:xfrm>
            <a:custGeom>
              <a:rect b="b" l="l" r="r" t="t"/>
              <a:pathLst>
                <a:path extrusionOk="0" h="3391" w="967">
                  <a:moveTo>
                    <a:pt x="146" y="0"/>
                  </a:moveTo>
                  <a:lnTo>
                    <a:pt x="109" y="565"/>
                  </a:lnTo>
                  <a:lnTo>
                    <a:pt x="37" y="1805"/>
                  </a:lnTo>
                  <a:lnTo>
                    <a:pt x="0" y="2424"/>
                  </a:lnTo>
                  <a:lnTo>
                    <a:pt x="0" y="2971"/>
                  </a:lnTo>
                  <a:lnTo>
                    <a:pt x="0" y="3172"/>
                  </a:lnTo>
                  <a:lnTo>
                    <a:pt x="18" y="3317"/>
                  </a:lnTo>
                  <a:lnTo>
                    <a:pt x="55" y="3390"/>
                  </a:lnTo>
                  <a:lnTo>
                    <a:pt x="73" y="3390"/>
                  </a:lnTo>
                  <a:lnTo>
                    <a:pt x="91" y="3372"/>
                  </a:lnTo>
                  <a:lnTo>
                    <a:pt x="401" y="3062"/>
                  </a:lnTo>
                  <a:lnTo>
                    <a:pt x="583" y="2825"/>
                  </a:lnTo>
                  <a:lnTo>
                    <a:pt x="693" y="2698"/>
                  </a:lnTo>
                  <a:lnTo>
                    <a:pt x="766" y="2552"/>
                  </a:lnTo>
                  <a:lnTo>
                    <a:pt x="857" y="2406"/>
                  </a:lnTo>
                  <a:lnTo>
                    <a:pt x="911" y="2242"/>
                  </a:lnTo>
                  <a:lnTo>
                    <a:pt x="948" y="2096"/>
                  </a:lnTo>
                  <a:lnTo>
                    <a:pt x="966" y="1932"/>
                  </a:lnTo>
                  <a:lnTo>
                    <a:pt x="948" y="1768"/>
                  </a:lnTo>
                  <a:lnTo>
                    <a:pt x="911" y="1604"/>
                  </a:lnTo>
                  <a:lnTo>
                    <a:pt x="820" y="1440"/>
                  </a:lnTo>
                  <a:lnTo>
                    <a:pt x="711" y="1276"/>
                  </a:lnTo>
                  <a:lnTo>
                    <a:pt x="492" y="1003"/>
                  </a:lnTo>
                  <a:lnTo>
                    <a:pt x="346" y="766"/>
                  </a:lnTo>
                  <a:lnTo>
                    <a:pt x="255" y="547"/>
                  </a:lnTo>
                  <a:lnTo>
                    <a:pt x="201" y="365"/>
                  </a:lnTo>
                  <a:lnTo>
                    <a:pt x="164" y="219"/>
                  </a:lnTo>
                  <a:lnTo>
                    <a:pt x="146" y="9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2"/>
            <p:cNvSpPr/>
            <p:nvPr/>
          </p:nvSpPr>
          <p:spPr>
            <a:xfrm flipH="1">
              <a:off x="10718315" y="1522394"/>
              <a:ext cx="65012" cy="286319"/>
            </a:xfrm>
            <a:custGeom>
              <a:rect b="b" l="l" r="r" t="t"/>
              <a:pathLst>
                <a:path extrusionOk="0" h="4338" w="985">
                  <a:moveTo>
                    <a:pt x="37" y="0"/>
                  </a:moveTo>
                  <a:lnTo>
                    <a:pt x="19" y="37"/>
                  </a:lnTo>
                  <a:lnTo>
                    <a:pt x="1" y="310"/>
                  </a:lnTo>
                  <a:lnTo>
                    <a:pt x="19" y="583"/>
                  </a:lnTo>
                  <a:lnTo>
                    <a:pt x="74" y="838"/>
                  </a:lnTo>
                  <a:lnTo>
                    <a:pt x="165" y="1094"/>
                  </a:lnTo>
                  <a:lnTo>
                    <a:pt x="219" y="1221"/>
                  </a:lnTo>
                  <a:lnTo>
                    <a:pt x="274" y="1331"/>
                  </a:lnTo>
                  <a:lnTo>
                    <a:pt x="420" y="1567"/>
                  </a:lnTo>
                  <a:lnTo>
                    <a:pt x="584" y="1768"/>
                  </a:lnTo>
                  <a:lnTo>
                    <a:pt x="730" y="2005"/>
                  </a:lnTo>
                  <a:lnTo>
                    <a:pt x="821" y="2151"/>
                  </a:lnTo>
                  <a:lnTo>
                    <a:pt x="857" y="2296"/>
                  </a:lnTo>
                  <a:lnTo>
                    <a:pt x="894" y="2442"/>
                  </a:lnTo>
                  <a:lnTo>
                    <a:pt x="894" y="2588"/>
                  </a:lnTo>
                  <a:lnTo>
                    <a:pt x="857" y="2716"/>
                  </a:lnTo>
                  <a:lnTo>
                    <a:pt x="821" y="2861"/>
                  </a:lnTo>
                  <a:lnTo>
                    <a:pt x="784" y="3007"/>
                  </a:lnTo>
                  <a:lnTo>
                    <a:pt x="712" y="3153"/>
                  </a:lnTo>
                  <a:lnTo>
                    <a:pt x="566" y="3426"/>
                  </a:lnTo>
                  <a:lnTo>
                    <a:pt x="420" y="3718"/>
                  </a:lnTo>
                  <a:lnTo>
                    <a:pt x="292" y="3991"/>
                  </a:lnTo>
                  <a:lnTo>
                    <a:pt x="256" y="4137"/>
                  </a:lnTo>
                  <a:lnTo>
                    <a:pt x="219" y="4283"/>
                  </a:lnTo>
                  <a:lnTo>
                    <a:pt x="219" y="4319"/>
                  </a:lnTo>
                  <a:lnTo>
                    <a:pt x="256" y="4338"/>
                  </a:lnTo>
                  <a:lnTo>
                    <a:pt x="274" y="4338"/>
                  </a:lnTo>
                  <a:lnTo>
                    <a:pt x="311" y="4301"/>
                  </a:lnTo>
                  <a:lnTo>
                    <a:pt x="329" y="4174"/>
                  </a:lnTo>
                  <a:lnTo>
                    <a:pt x="383" y="4046"/>
                  </a:lnTo>
                  <a:lnTo>
                    <a:pt x="493" y="3773"/>
                  </a:lnTo>
                  <a:lnTo>
                    <a:pt x="766" y="3244"/>
                  </a:lnTo>
                  <a:lnTo>
                    <a:pt x="894" y="2971"/>
                  </a:lnTo>
                  <a:lnTo>
                    <a:pt x="930" y="2843"/>
                  </a:lnTo>
                  <a:lnTo>
                    <a:pt x="967" y="2697"/>
                  </a:lnTo>
                  <a:lnTo>
                    <a:pt x="985" y="2570"/>
                  </a:lnTo>
                  <a:lnTo>
                    <a:pt x="985" y="2424"/>
                  </a:lnTo>
                  <a:lnTo>
                    <a:pt x="967" y="2278"/>
                  </a:lnTo>
                  <a:lnTo>
                    <a:pt x="912" y="2132"/>
                  </a:lnTo>
                  <a:lnTo>
                    <a:pt x="857" y="2023"/>
                  </a:lnTo>
                  <a:lnTo>
                    <a:pt x="784" y="1895"/>
                  </a:lnTo>
                  <a:lnTo>
                    <a:pt x="620" y="1695"/>
                  </a:lnTo>
                  <a:lnTo>
                    <a:pt x="475" y="1476"/>
                  </a:lnTo>
                  <a:lnTo>
                    <a:pt x="383" y="1367"/>
                  </a:lnTo>
                  <a:lnTo>
                    <a:pt x="329" y="1239"/>
                  </a:lnTo>
                  <a:lnTo>
                    <a:pt x="256" y="1094"/>
                  </a:lnTo>
                  <a:lnTo>
                    <a:pt x="201" y="948"/>
                  </a:lnTo>
                  <a:lnTo>
                    <a:pt x="128" y="656"/>
                  </a:lnTo>
                  <a:lnTo>
                    <a:pt x="92" y="346"/>
                  </a:lnTo>
                  <a:lnTo>
                    <a:pt x="110" y="37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2"/>
            <p:cNvSpPr/>
            <p:nvPr/>
          </p:nvSpPr>
          <p:spPr>
            <a:xfrm flipH="1">
              <a:off x="10902328" y="1287822"/>
              <a:ext cx="134777" cy="200912"/>
            </a:xfrm>
            <a:custGeom>
              <a:rect b="b" l="l" r="r" t="t"/>
              <a:pathLst>
                <a:path extrusionOk="0" h="3044" w="2042">
                  <a:moveTo>
                    <a:pt x="201" y="0"/>
                  </a:moveTo>
                  <a:lnTo>
                    <a:pt x="0" y="2406"/>
                  </a:lnTo>
                  <a:lnTo>
                    <a:pt x="584" y="2698"/>
                  </a:lnTo>
                  <a:lnTo>
                    <a:pt x="948" y="2862"/>
                  </a:lnTo>
                  <a:lnTo>
                    <a:pt x="1148" y="2934"/>
                  </a:lnTo>
                  <a:lnTo>
                    <a:pt x="1331" y="2989"/>
                  </a:lnTo>
                  <a:lnTo>
                    <a:pt x="1513" y="3044"/>
                  </a:lnTo>
                  <a:lnTo>
                    <a:pt x="1805" y="3044"/>
                  </a:lnTo>
                  <a:lnTo>
                    <a:pt x="1877" y="3007"/>
                  </a:lnTo>
                  <a:lnTo>
                    <a:pt x="1914" y="2989"/>
                  </a:lnTo>
                  <a:lnTo>
                    <a:pt x="1969" y="2953"/>
                  </a:lnTo>
                  <a:lnTo>
                    <a:pt x="2005" y="2898"/>
                  </a:lnTo>
                  <a:lnTo>
                    <a:pt x="2023" y="2825"/>
                  </a:lnTo>
                  <a:lnTo>
                    <a:pt x="2041" y="2752"/>
                  </a:lnTo>
                  <a:lnTo>
                    <a:pt x="2041" y="2661"/>
                  </a:lnTo>
                  <a:lnTo>
                    <a:pt x="2023" y="2570"/>
                  </a:lnTo>
                  <a:lnTo>
                    <a:pt x="1969" y="2333"/>
                  </a:lnTo>
                  <a:lnTo>
                    <a:pt x="1841" y="1750"/>
                  </a:lnTo>
                  <a:lnTo>
                    <a:pt x="1695" y="1130"/>
                  </a:lnTo>
                  <a:lnTo>
                    <a:pt x="1586" y="693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E1A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2"/>
            <p:cNvSpPr/>
            <p:nvPr/>
          </p:nvSpPr>
          <p:spPr>
            <a:xfrm flipH="1">
              <a:off x="10910776" y="1334750"/>
              <a:ext cx="91479" cy="90225"/>
            </a:xfrm>
            <a:custGeom>
              <a:rect b="b" l="l" r="r" t="t"/>
              <a:pathLst>
                <a:path extrusionOk="0" h="1367" w="1386">
                  <a:moveTo>
                    <a:pt x="1" y="0"/>
                  </a:moveTo>
                  <a:lnTo>
                    <a:pt x="238" y="365"/>
                  </a:lnTo>
                  <a:lnTo>
                    <a:pt x="456" y="656"/>
                  </a:lnTo>
                  <a:lnTo>
                    <a:pt x="675" y="911"/>
                  </a:lnTo>
                  <a:lnTo>
                    <a:pt x="857" y="1094"/>
                  </a:lnTo>
                  <a:lnTo>
                    <a:pt x="1040" y="1221"/>
                  </a:lnTo>
                  <a:lnTo>
                    <a:pt x="1185" y="1312"/>
                  </a:lnTo>
                  <a:lnTo>
                    <a:pt x="1295" y="1367"/>
                  </a:lnTo>
                  <a:lnTo>
                    <a:pt x="1386" y="1367"/>
                  </a:lnTo>
                  <a:lnTo>
                    <a:pt x="1167" y="4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2"/>
            <p:cNvSpPr/>
            <p:nvPr/>
          </p:nvSpPr>
          <p:spPr>
            <a:xfrm flipH="1">
              <a:off x="10934801" y="1424909"/>
              <a:ext cx="166062" cy="107122"/>
            </a:xfrm>
            <a:custGeom>
              <a:rect b="b" l="l" r="r" t="t"/>
              <a:pathLst>
                <a:path extrusionOk="0" h="1623" w="2516">
                  <a:moveTo>
                    <a:pt x="966" y="1"/>
                  </a:moveTo>
                  <a:lnTo>
                    <a:pt x="839" y="37"/>
                  </a:lnTo>
                  <a:lnTo>
                    <a:pt x="711" y="92"/>
                  </a:lnTo>
                  <a:lnTo>
                    <a:pt x="547" y="147"/>
                  </a:lnTo>
                  <a:lnTo>
                    <a:pt x="383" y="238"/>
                  </a:lnTo>
                  <a:lnTo>
                    <a:pt x="219" y="347"/>
                  </a:lnTo>
                  <a:lnTo>
                    <a:pt x="92" y="475"/>
                  </a:lnTo>
                  <a:lnTo>
                    <a:pt x="37" y="548"/>
                  </a:lnTo>
                  <a:lnTo>
                    <a:pt x="0" y="639"/>
                  </a:lnTo>
                  <a:lnTo>
                    <a:pt x="219" y="766"/>
                  </a:lnTo>
                  <a:lnTo>
                    <a:pt x="766" y="1058"/>
                  </a:lnTo>
                  <a:lnTo>
                    <a:pt x="1422" y="1404"/>
                  </a:lnTo>
                  <a:lnTo>
                    <a:pt x="1732" y="1532"/>
                  </a:lnTo>
                  <a:lnTo>
                    <a:pt x="1987" y="1623"/>
                  </a:lnTo>
                  <a:lnTo>
                    <a:pt x="1987" y="1623"/>
                  </a:lnTo>
                  <a:lnTo>
                    <a:pt x="1969" y="1514"/>
                  </a:lnTo>
                  <a:lnTo>
                    <a:pt x="1950" y="1386"/>
                  </a:lnTo>
                  <a:lnTo>
                    <a:pt x="1969" y="1258"/>
                  </a:lnTo>
                  <a:lnTo>
                    <a:pt x="1987" y="1186"/>
                  </a:lnTo>
                  <a:lnTo>
                    <a:pt x="2005" y="1131"/>
                  </a:lnTo>
                  <a:lnTo>
                    <a:pt x="2060" y="1058"/>
                  </a:lnTo>
                  <a:lnTo>
                    <a:pt x="2114" y="1021"/>
                  </a:lnTo>
                  <a:lnTo>
                    <a:pt x="2187" y="985"/>
                  </a:lnTo>
                  <a:lnTo>
                    <a:pt x="2278" y="967"/>
                  </a:lnTo>
                  <a:lnTo>
                    <a:pt x="2515" y="967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2"/>
            <p:cNvSpPr/>
            <p:nvPr/>
          </p:nvSpPr>
          <p:spPr>
            <a:xfrm flipH="1">
              <a:off x="10850583" y="1417714"/>
              <a:ext cx="63824" cy="99928"/>
            </a:xfrm>
            <a:custGeom>
              <a:rect b="b" l="l" r="r" t="t"/>
              <a:pathLst>
                <a:path extrusionOk="0" h="1514" w="967">
                  <a:moveTo>
                    <a:pt x="0" y="1"/>
                  </a:moveTo>
                  <a:lnTo>
                    <a:pt x="91" y="256"/>
                  </a:lnTo>
                  <a:lnTo>
                    <a:pt x="146" y="493"/>
                  </a:lnTo>
                  <a:lnTo>
                    <a:pt x="164" y="620"/>
                  </a:lnTo>
                  <a:lnTo>
                    <a:pt x="164" y="730"/>
                  </a:lnTo>
                  <a:lnTo>
                    <a:pt x="146" y="857"/>
                  </a:lnTo>
                  <a:lnTo>
                    <a:pt x="128" y="966"/>
                  </a:lnTo>
                  <a:lnTo>
                    <a:pt x="255" y="948"/>
                  </a:lnTo>
                  <a:lnTo>
                    <a:pt x="492" y="948"/>
                  </a:lnTo>
                  <a:lnTo>
                    <a:pt x="583" y="985"/>
                  </a:lnTo>
                  <a:lnTo>
                    <a:pt x="656" y="1021"/>
                  </a:lnTo>
                  <a:lnTo>
                    <a:pt x="729" y="1058"/>
                  </a:lnTo>
                  <a:lnTo>
                    <a:pt x="820" y="1185"/>
                  </a:lnTo>
                  <a:lnTo>
                    <a:pt x="893" y="1295"/>
                  </a:lnTo>
                  <a:lnTo>
                    <a:pt x="930" y="1404"/>
                  </a:lnTo>
                  <a:lnTo>
                    <a:pt x="948" y="1513"/>
                  </a:lnTo>
                  <a:lnTo>
                    <a:pt x="966" y="1313"/>
                  </a:lnTo>
                  <a:lnTo>
                    <a:pt x="966" y="1112"/>
                  </a:lnTo>
                  <a:lnTo>
                    <a:pt x="930" y="766"/>
                  </a:lnTo>
                  <a:lnTo>
                    <a:pt x="893" y="529"/>
                  </a:lnTo>
                  <a:lnTo>
                    <a:pt x="875" y="438"/>
                  </a:lnTo>
                  <a:lnTo>
                    <a:pt x="839" y="365"/>
                  </a:lnTo>
                  <a:lnTo>
                    <a:pt x="802" y="310"/>
                  </a:lnTo>
                  <a:lnTo>
                    <a:pt x="747" y="256"/>
                  </a:lnTo>
                  <a:lnTo>
                    <a:pt x="675" y="201"/>
                  </a:lnTo>
                  <a:lnTo>
                    <a:pt x="547" y="128"/>
                  </a:lnTo>
                  <a:lnTo>
                    <a:pt x="383" y="73"/>
                  </a:lnTo>
                  <a:lnTo>
                    <a:pt x="237" y="37"/>
                  </a:lnTo>
                  <a:lnTo>
                    <a:pt x="110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2"/>
            <p:cNvSpPr/>
            <p:nvPr/>
          </p:nvSpPr>
          <p:spPr>
            <a:xfrm flipH="1">
              <a:off x="10861406" y="1131463"/>
              <a:ext cx="206984" cy="238203"/>
            </a:xfrm>
            <a:custGeom>
              <a:rect b="b" l="l" r="r" t="t"/>
              <a:pathLst>
                <a:path extrusionOk="0" h="3609" w="3136">
                  <a:moveTo>
                    <a:pt x="1659" y="0"/>
                  </a:moveTo>
                  <a:lnTo>
                    <a:pt x="1276" y="36"/>
                  </a:lnTo>
                  <a:lnTo>
                    <a:pt x="948" y="109"/>
                  </a:lnTo>
                  <a:lnTo>
                    <a:pt x="675" y="182"/>
                  </a:lnTo>
                  <a:lnTo>
                    <a:pt x="456" y="292"/>
                  </a:lnTo>
                  <a:lnTo>
                    <a:pt x="292" y="401"/>
                  </a:lnTo>
                  <a:lnTo>
                    <a:pt x="164" y="547"/>
                  </a:lnTo>
                  <a:lnTo>
                    <a:pt x="73" y="693"/>
                  </a:lnTo>
                  <a:lnTo>
                    <a:pt x="19" y="857"/>
                  </a:lnTo>
                  <a:lnTo>
                    <a:pt x="0" y="1021"/>
                  </a:lnTo>
                  <a:lnTo>
                    <a:pt x="0" y="1185"/>
                  </a:lnTo>
                  <a:lnTo>
                    <a:pt x="0" y="1349"/>
                  </a:lnTo>
                  <a:lnTo>
                    <a:pt x="37" y="1513"/>
                  </a:lnTo>
                  <a:lnTo>
                    <a:pt x="128" y="1822"/>
                  </a:lnTo>
                  <a:lnTo>
                    <a:pt x="219" y="2078"/>
                  </a:lnTo>
                  <a:lnTo>
                    <a:pt x="347" y="2369"/>
                  </a:lnTo>
                  <a:lnTo>
                    <a:pt x="474" y="2588"/>
                  </a:lnTo>
                  <a:lnTo>
                    <a:pt x="638" y="2807"/>
                  </a:lnTo>
                  <a:lnTo>
                    <a:pt x="857" y="3062"/>
                  </a:lnTo>
                  <a:lnTo>
                    <a:pt x="985" y="3189"/>
                  </a:lnTo>
                  <a:lnTo>
                    <a:pt x="1130" y="3299"/>
                  </a:lnTo>
                  <a:lnTo>
                    <a:pt x="1276" y="3390"/>
                  </a:lnTo>
                  <a:lnTo>
                    <a:pt x="1422" y="3463"/>
                  </a:lnTo>
                  <a:lnTo>
                    <a:pt x="1568" y="3536"/>
                  </a:lnTo>
                  <a:lnTo>
                    <a:pt x="1695" y="3572"/>
                  </a:lnTo>
                  <a:lnTo>
                    <a:pt x="1823" y="3590"/>
                  </a:lnTo>
                  <a:lnTo>
                    <a:pt x="1932" y="3609"/>
                  </a:lnTo>
                  <a:lnTo>
                    <a:pt x="2096" y="3609"/>
                  </a:lnTo>
                  <a:lnTo>
                    <a:pt x="2260" y="3590"/>
                  </a:lnTo>
                  <a:lnTo>
                    <a:pt x="2406" y="3572"/>
                  </a:lnTo>
                  <a:lnTo>
                    <a:pt x="2534" y="3536"/>
                  </a:lnTo>
                  <a:lnTo>
                    <a:pt x="2643" y="3499"/>
                  </a:lnTo>
                  <a:lnTo>
                    <a:pt x="2752" y="3426"/>
                  </a:lnTo>
                  <a:lnTo>
                    <a:pt x="2844" y="3353"/>
                  </a:lnTo>
                  <a:lnTo>
                    <a:pt x="2935" y="3262"/>
                  </a:lnTo>
                  <a:lnTo>
                    <a:pt x="2989" y="3171"/>
                  </a:lnTo>
                  <a:lnTo>
                    <a:pt x="3044" y="3044"/>
                  </a:lnTo>
                  <a:lnTo>
                    <a:pt x="3080" y="2916"/>
                  </a:lnTo>
                  <a:lnTo>
                    <a:pt x="3117" y="2770"/>
                  </a:lnTo>
                  <a:lnTo>
                    <a:pt x="3135" y="2588"/>
                  </a:lnTo>
                  <a:lnTo>
                    <a:pt x="3135" y="2406"/>
                  </a:lnTo>
                  <a:lnTo>
                    <a:pt x="3117" y="2205"/>
                  </a:lnTo>
                  <a:lnTo>
                    <a:pt x="3080" y="1987"/>
                  </a:lnTo>
                  <a:lnTo>
                    <a:pt x="3062" y="1713"/>
                  </a:lnTo>
                  <a:lnTo>
                    <a:pt x="3044" y="1458"/>
                  </a:lnTo>
                  <a:lnTo>
                    <a:pt x="3062" y="1039"/>
                  </a:lnTo>
                  <a:lnTo>
                    <a:pt x="3062" y="875"/>
                  </a:lnTo>
                  <a:lnTo>
                    <a:pt x="3044" y="729"/>
                  </a:lnTo>
                  <a:lnTo>
                    <a:pt x="3008" y="583"/>
                  </a:lnTo>
                  <a:lnTo>
                    <a:pt x="2953" y="474"/>
                  </a:lnTo>
                  <a:lnTo>
                    <a:pt x="2898" y="437"/>
                  </a:lnTo>
                  <a:lnTo>
                    <a:pt x="2771" y="328"/>
                  </a:lnTo>
                  <a:lnTo>
                    <a:pt x="2625" y="237"/>
                  </a:lnTo>
                  <a:lnTo>
                    <a:pt x="2479" y="164"/>
                  </a:lnTo>
                  <a:lnTo>
                    <a:pt x="2333" y="109"/>
                  </a:lnTo>
                  <a:lnTo>
                    <a:pt x="2169" y="55"/>
                  </a:lnTo>
                  <a:lnTo>
                    <a:pt x="2005" y="18"/>
                  </a:lnTo>
                  <a:lnTo>
                    <a:pt x="1841" y="0"/>
                  </a:lnTo>
                  <a:close/>
                </a:path>
              </a:pathLst>
            </a:custGeom>
            <a:solidFill>
              <a:srgbClr val="E1A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2"/>
            <p:cNvSpPr/>
            <p:nvPr/>
          </p:nvSpPr>
          <p:spPr>
            <a:xfrm flipH="1">
              <a:off x="10893880" y="1285380"/>
              <a:ext cx="43430" cy="15709"/>
            </a:xfrm>
            <a:custGeom>
              <a:rect b="b" l="l" r="r" t="t"/>
              <a:pathLst>
                <a:path extrusionOk="0" h="238" w="658">
                  <a:moveTo>
                    <a:pt x="37" y="1"/>
                  </a:moveTo>
                  <a:lnTo>
                    <a:pt x="1" y="19"/>
                  </a:lnTo>
                  <a:lnTo>
                    <a:pt x="1" y="55"/>
                  </a:lnTo>
                  <a:lnTo>
                    <a:pt x="19" y="92"/>
                  </a:lnTo>
                  <a:lnTo>
                    <a:pt x="165" y="165"/>
                  </a:lnTo>
                  <a:lnTo>
                    <a:pt x="238" y="201"/>
                  </a:lnTo>
                  <a:lnTo>
                    <a:pt x="329" y="238"/>
                  </a:lnTo>
                  <a:lnTo>
                    <a:pt x="493" y="238"/>
                  </a:lnTo>
                  <a:lnTo>
                    <a:pt x="566" y="201"/>
                  </a:lnTo>
                  <a:lnTo>
                    <a:pt x="639" y="147"/>
                  </a:lnTo>
                  <a:lnTo>
                    <a:pt x="657" y="110"/>
                  </a:lnTo>
                  <a:lnTo>
                    <a:pt x="639" y="92"/>
                  </a:lnTo>
                  <a:lnTo>
                    <a:pt x="602" y="74"/>
                  </a:lnTo>
                  <a:lnTo>
                    <a:pt x="566" y="92"/>
                  </a:lnTo>
                  <a:lnTo>
                    <a:pt x="511" y="128"/>
                  </a:lnTo>
                  <a:lnTo>
                    <a:pt x="438" y="147"/>
                  </a:lnTo>
                  <a:lnTo>
                    <a:pt x="311" y="147"/>
                  </a:lnTo>
                  <a:lnTo>
                    <a:pt x="183" y="74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2"/>
            <p:cNvSpPr/>
            <p:nvPr/>
          </p:nvSpPr>
          <p:spPr>
            <a:xfrm flipH="1">
              <a:off x="10902329" y="1316665"/>
              <a:ext cx="20527" cy="7260"/>
            </a:xfrm>
            <a:custGeom>
              <a:rect b="b" l="l" r="r" t="t"/>
              <a:pathLst>
                <a:path extrusionOk="0" h="110" w="311">
                  <a:moveTo>
                    <a:pt x="37" y="1"/>
                  </a:moveTo>
                  <a:lnTo>
                    <a:pt x="19" y="19"/>
                  </a:lnTo>
                  <a:lnTo>
                    <a:pt x="1" y="37"/>
                  </a:lnTo>
                  <a:lnTo>
                    <a:pt x="19" y="74"/>
                  </a:lnTo>
                  <a:lnTo>
                    <a:pt x="92" y="110"/>
                  </a:lnTo>
                  <a:lnTo>
                    <a:pt x="219" y="110"/>
                  </a:lnTo>
                  <a:lnTo>
                    <a:pt x="292" y="92"/>
                  </a:lnTo>
                  <a:lnTo>
                    <a:pt x="310" y="55"/>
                  </a:lnTo>
                  <a:lnTo>
                    <a:pt x="310" y="37"/>
                  </a:lnTo>
                  <a:lnTo>
                    <a:pt x="292" y="1"/>
                  </a:lnTo>
                  <a:lnTo>
                    <a:pt x="256" y="1"/>
                  </a:lnTo>
                  <a:lnTo>
                    <a:pt x="165" y="37"/>
                  </a:lnTo>
                  <a:lnTo>
                    <a:pt x="128" y="37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2"/>
            <p:cNvSpPr/>
            <p:nvPr/>
          </p:nvSpPr>
          <p:spPr>
            <a:xfrm flipH="1">
              <a:off x="10946814" y="1263731"/>
              <a:ext cx="30163" cy="15709"/>
            </a:xfrm>
            <a:custGeom>
              <a:rect b="b" l="l" r="r" t="t"/>
              <a:pathLst>
                <a:path extrusionOk="0" h="238" w="457">
                  <a:moveTo>
                    <a:pt x="219" y="1"/>
                  </a:moveTo>
                  <a:lnTo>
                    <a:pt x="128" y="19"/>
                  </a:lnTo>
                  <a:lnTo>
                    <a:pt x="55" y="55"/>
                  </a:lnTo>
                  <a:lnTo>
                    <a:pt x="19" y="92"/>
                  </a:lnTo>
                  <a:lnTo>
                    <a:pt x="1" y="147"/>
                  </a:lnTo>
                  <a:lnTo>
                    <a:pt x="19" y="183"/>
                  </a:lnTo>
                  <a:lnTo>
                    <a:pt x="73" y="219"/>
                  </a:lnTo>
                  <a:lnTo>
                    <a:pt x="146" y="238"/>
                  </a:lnTo>
                  <a:lnTo>
                    <a:pt x="237" y="238"/>
                  </a:lnTo>
                  <a:lnTo>
                    <a:pt x="329" y="219"/>
                  </a:lnTo>
                  <a:lnTo>
                    <a:pt x="401" y="183"/>
                  </a:lnTo>
                  <a:lnTo>
                    <a:pt x="438" y="147"/>
                  </a:lnTo>
                  <a:lnTo>
                    <a:pt x="456" y="92"/>
                  </a:lnTo>
                  <a:lnTo>
                    <a:pt x="438" y="55"/>
                  </a:lnTo>
                  <a:lnTo>
                    <a:pt x="383" y="1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2"/>
            <p:cNvSpPr/>
            <p:nvPr/>
          </p:nvSpPr>
          <p:spPr>
            <a:xfrm flipH="1">
              <a:off x="10862661" y="1261355"/>
              <a:ext cx="26533" cy="15709"/>
            </a:xfrm>
            <a:custGeom>
              <a:rect b="b" l="l" r="r" t="t"/>
              <a:pathLst>
                <a:path extrusionOk="0" h="238" w="402">
                  <a:moveTo>
                    <a:pt x="129" y="0"/>
                  </a:moveTo>
                  <a:lnTo>
                    <a:pt x="56" y="37"/>
                  </a:lnTo>
                  <a:lnTo>
                    <a:pt x="19" y="91"/>
                  </a:lnTo>
                  <a:lnTo>
                    <a:pt x="1" y="128"/>
                  </a:lnTo>
                  <a:lnTo>
                    <a:pt x="19" y="183"/>
                  </a:lnTo>
                  <a:lnTo>
                    <a:pt x="74" y="219"/>
                  </a:lnTo>
                  <a:lnTo>
                    <a:pt x="147" y="237"/>
                  </a:lnTo>
                  <a:lnTo>
                    <a:pt x="238" y="237"/>
                  </a:lnTo>
                  <a:lnTo>
                    <a:pt x="329" y="219"/>
                  </a:lnTo>
                  <a:lnTo>
                    <a:pt x="402" y="183"/>
                  </a:lnTo>
                  <a:lnTo>
                    <a:pt x="365" y="19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2"/>
            <p:cNvSpPr/>
            <p:nvPr/>
          </p:nvSpPr>
          <p:spPr>
            <a:xfrm flipH="1">
              <a:off x="10856588" y="1111002"/>
              <a:ext cx="220250" cy="175699"/>
            </a:xfrm>
            <a:custGeom>
              <a:rect b="b" l="l" r="r" t="t"/>
              <a:pathLst>
                <a:path extrusionOk="0" h="2662" w="3337">
                  <a:moveTo>
                    <a:pt x="1750" y="0"/>
                  </a:moveTo>
                  <a:lnTo>
                    <a:pt x="1568" y="18"/>
                  </a:lnTo>
                  <a:lnTo>
                    <a:pt x="1368" y="55"/>
                  </a:lnTo>
                  <a:lnTo>
                    <a:pt x="1167" y="110"/>
                  </a:lnTo>
                  <a:lnTo>
                    <a:pt x="985" y="182"/>
                  </a:lnTo>
                  <a:lnTo>
                    <a:pt x="821" y="255"/>
                  </a:lnTo>
                  <a:lnTo>
                    <a:pt x="657" y="328"/>
                  </a:lnTo>
                  <a:lnTo>
                    <a:pt x="493" y="438"/>
                  </a:lnTo>
                  <a:lnTo>
                    <a:pt x="347" y="529"/>
                  </a:lnTo>
                  <a:lnTo>
                    <a:pt x="220" y="638"/>
                  </a:lnTo>
                  <a:lnTo>
                    <a:pt x="110" y="875"/>
                  </a:lnTo>
                  <a:lnTo>
                    <a:pt x="37" y="1130"/>
                  </a:lnTo>
                  <a:lnTo>
                    <a:pt x="1" y="1385"/>
                  </a:lnTo>
                  <a:lnTo>
                    <a:pt x="1" y="1659"/>
                  </a:lnTo>
                  <a:lnTo>
                    <a:pt x="19" y="1914"/>
                  </a:lnTo>
                  <a:lnTo>
                    <a:pt x="74" y="2169"/>
                  </a:lnTo>
                  <a:lnTo>
                    <a:pt x="147" y="2424"/>
                  </a:lnTo>
                  <a:lnTo>
                    <a:pt x="256" y="2661"/>
                  </a:lnTo>
                  <a:lnTo>
                    <a:pt x="402" y="2588"/>
                  </a:lnTo>
                  <a:lnTo>
                    <a:pt x="511" y="2461"/>
                  </a:lnTo>
                  <a:lnTo>
                    <a:pt x="602" y="2351"/>
                  </a:lnTo>
                  <a:lnTo>
                    <a:pt x="675" y="2224"/>
                  </a:lnTo>
                  <a:lnTo>
                    <a:pt x="766" y="2005"/>
                  </a:lnTo>
                  <a:lnTo>
                    <a:pt x="785" y="1914"/>
                  </a:lnTo>
                  <a:lnTo>
                    <a:pt x="930" y="1914"/>
                  </a:lnTo>
                  <a:lnTo>
                    <a:pt x="1076" y="1859"/>
                  </a:lnTo>
                  <a:lnTo>
                    <a:pt x="1240" y="1804"/>
                  </a:lnTo>
                  <a:lnTo>
                    <a:pt x="1386" y="1713"/>
                  </a:lnTo>
                  <a:lnTo>
                    <a:pt x="1550" y="1622"/>
                  </a:lnTo>
                  <a:lnTo>
                    <a:pt x="1714" y="1513"/>
                  </a:lnTo>
                  <a:lnTo>
                    <a:pt x="2006" y="1258"/>
                  </a:lnTo>
                  <a:lnTo>
                    <a:pt x="2261" y="1021"/>
                  </a:lnTo>
                  <a:lnTo>
                    <a:pt x="2461" y="802"/>
                  </a:lnTo>
                  <a:lnTo>
                    <a:pt x="2662" y="602"/>
                  </a:lnTo>
                  <a:lnTo>
                    <a:pt x="2680" y="565"/>
                  </a:lnTo>
                  <a:lnTo>
                    <a:pt x="2716" y="547"/>
                  </a:lnTo>
                  <a:lnTo>
                    <a:pt x="2789" y="547"/>
                  </a:lnTo>
                  <a:lnTo>
                    <a:pt x="2862" y="602"/>
                  </a:lnTo>
                  <a:lnTo>
                    <a:pt x="2953" y="693"/>
                  </a:lnTo>
                  <a:lnTo>
                    <a:pt x="3026" y="839"/>
                  </a:lnTo>
                  <a:lnTo>
                    <a:pt x="3099" y="1021"/>
                  </a:lnTo>
                  <a:lnTo>
                    <a:pt x="3154" y="1221"/>
                  </a:lnTo>
                  <a:lnTo>
                    <a:pt x="3172" y="1458"/>
                  </a:lnTo>
                  <a:lnTo>
                    <a:pt x="3190" y="1495"/>
                  </a:lnTo>
                  <a:lnTo>
                    <a:pt x="3208" y="1513"/>
                  </a:lnTo>
                  <a:lnTo>
                    <a:pt x="3245" y="1440"/>
                  </a:lnTo>
                  <a:lnTo>
                    <a:pt x="3281" y="1312"/>
                  </a:lnTo>
                  <a:lnTo>
                    <a:pt x="3318" y="1130"/>
                  </a:lnTo>
                  <a:lnTo>
                    <a:pt x="3336" y="930"/>
                  </a:lnTo>
                  <a:lnTo>
                    <a:pt x="3336" y="839"/>
                  </a:lnTo>
                  <a:lnTo>
                    <a:pt x="3318" y="747"/>
                  </a:lnTo>
                  <a:lnTo>
                    <a:pt x="3300" y="656"/>
                  </a:lnTo>
                  <a:lnTo>
                    <a:pt x="3263" y="583"/>
                  </a:lnTo>
                  <a:lnTo>
                    <a:pt x="3208" y="547"/>
                  </a:lnTo>
                  <a:lnTo>
                    <a:pt x="3136" y="510"/>
                  </a:lnTo>
                  <a:lnTo>
                    <a:pt x="2953" y="346"/>
                  </a:lnTo>
                  <a:lnTo>
                    <a:pt x="2753" y="237"/>
                  </a:lnTo>
                  <a:lnTo>
                    <a:pt x="2552" y="128"/>
                  </a:lnTo>
                  <a:lnTo>
                    <a:pt x="2352" y="73"/>
                  </a:lnTo>
                  <a:lnTo>
                    <a:pt x="2151" y="18"/>
                  </a:lnTo>
                  <a:lnTo>
                    <a:pt x="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2"/>
            <p:cNvSpPr/>
            <p:nvPr/>
          </p:nvSpPr>
          <p:spPr>
            <a:xfrm flipH="1">
              <a:off x="10935990" y="1239706"/>
              <a:ext cx="10890" cy="14455"/>
            </a:xfrm>
            <a:custGeom>
              <a:rect b="b" l="l" r="r" t="t"/>
              <a:pathLst>
                <a:path extrusionOk="0" h="219" w="165">
                  <a:moveTo>
                    <a:pt x="55" y="0"/>
                  </a:moveTo>
                  <a:lnTo>
                    <a:pt x="18" y="37"/>
                  </a:lnTo>
                  <a:lnTo>
                    <a:pt x="0" y="73"/>
                  </a:lnTo>
                  <a:lnTo>
                    <a:pt x="0" y="110"/>
                  </a:lnTo>
                  <a:lnTo>
                    <a:pt x="18" y="164"/>
                  </a:lnTo>
                  <a:lnTo>
                    <a:pt x="37" y="201"/>
                  </a:lnTo>
                  <a:lnTo>
                    <a:pt x="55" y="219"/>
                  </a:lnTo>
                  <a:lnTo>
                    <a:pt x="128" y="219"/>
                  </a:lnTo>
                  <a:lnTo>
                    <a:pt x="146" y="182"/>
                  </a:lnTo>
                  <a:lnTo>
                    <a:pt x="164" y="146"/>
                  </a:lnTo>
                  <a:lnTo>
                    <a:pt x="164" y="110"/>
                  </a:lnTo>
                  <a:lnTo>
                    <a:pt x="164" y="55"/>
                  </a:lnTo>
                  <a:lnTo>
                    <a:pt x="146" y="18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2"/>
            <p:cNvSpPr/>
            <p:nvPr/>
          </p:nvSpPr>
          <p:spPr>
            <a:xfrm flipH="1">
              <a:off x="10884310" y="1237264"/>
              <a:ext cx="12078" cy="15709"/>
            </a:xfrm>
            <a:custGeom>
              <a:rect b="b" l="l" r="r" t="t"/>
              <a:pathLst>
                <a:path extrusionOk="0" h="238" w="183">
                  <a:moveTo>
                    <a:pt x="74" y="1"/>
                  </a:moveTo>
                  <a:lnTo>
                    <a:pt x="55" y="19"/>
                  </a:lnTo>
                  <a:lnTo>
                    <a:pt x="19" y="37"/>
                  </a:lnTo>
                  <a:lnTo>
                    <a:pt x="1" y="74"/>
                  </a:lnTo>
                  <a:lnTo>
                    <a:pt x="1" y="128"/>
                  </a:lnTo>
                  <a:lnTo>
                    <a:pt x="19" y="165"/>
                  </a:lnTo>
                  <a:lnTo>
                    <a:pt x="37" y="201"/>
                  </a:lnTo>
                  <a:lnTo>
                    <a:pt x="74" y="219"/>
                  </a:lnTo>
                  <a:lnTo>
                    <a:pt x="92" y="238"/>
                  </a:lnTo>
                  <a:lnTo>
                    <a:pt x="128" y="219"/>
                  </a:lnTo>
                  <a:lnTo>
                    <a:pt x="165" y="201"/>
                  </a:lnTo>
                  <a:lnTo>
                    <a:pt x="165" y="147"/>
                  </a:lnTo>
                  <a:lnTo>
                    <a:pt x="183" y="110"/>
                  </a:lnTo>
                  <a:lnTo>
                    <a:pt x="165" y="74"/>
                  </a:lnTo>
                  <a:lnTo>
                    <a:pt x="146" y="37"/>
                  </a:lnTo>
                  <a:lnTo>
                    <a:pt x="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2"/>
            <p:cNvSpPr/>
            <p:nvPr/>
          </p:nvSpPr>
          <p:spPr>
            <a:xfrm flipH="1">
              <a:off x="10935990" y="1214428"/>
              <a:ext cx="32539" cy="21715"/>
            </a:xfrm>
            <a:custGeom>
              <a:rect b="b" l="l" r="r" t="t"/>
              <a:pathLst>
                <a:path extrusionOk="0" h="329" w="493">
                  <a:moveTo>
                    <a:pt x="219" y="1"/>
                  </a:moveTo>
                  <a:lnTo>
                    <a:pt x="164" y="37"/>
                  </a:lnTo>
                  <a:lnTo>
                    <a:pt x="109" y="73"/>
                  </a:lnTo>
                  <a:lnTo>
                    <a:pt x="55" y="110"/>
                  </a:lnTo>
                  <a:lnTo>
                    <a:pt x="18" y="165"/>
                  </a:lnTo>
                  <a:lnTo>
                    <a:pt x="0" y="237"/>
                  </a:lnTo>
                  <a:lnTo>
                    <a:pt x="0" y="274"/>
                  </a:lnTo>
                  <a:lnTo>
                    <a:pt x="0" y="292"/>
                  </a:lnTo>
                  <a:lnTo>
                    <a:pt x="18" y="310"/>
                  </a:lnTo>
                  <a:lnTo>
                    <a:pt x="55" y="329"/>
                  </a:lnTo>
                  <a:lnTo>
                    <a:pt x="109" y="310"/>
                  </a:lnTo>
                  <a:lnTo>
                    <a:pt x="128" y="292"/>
                  </a:lnTo>
                  <a:lnTo>
                    <a:pt x="146" y="274"/>
                  </a:lnTo>
                  <a:lnTo>
                    <a:pt x="182" y="201"/>
                  </a:lnTo>
                  <a:lnTo>
                    <a:pt x="255" y="165"/>
                  </a:lnTo>
                  <a:lnTo>
                    <a:pt x="328" y="146"/>
                  </a:lnTo>
                  <a:lnTo>
                    <a:pt x="401" y="165"/>
                  </a:lnTo>
                  <a:lnTo>
                    <a:pt x="456" y="165"/>
                  </a:lnTo>
                  <a:lnTo>
                    <a:pt x="474" y="128"/>
                  </a:lnTo>
                  <a:lnTo>
                    <a:pt x="492" y="110"/>
                  </a:lnTo>
                  <a:lnTo>
                    <a:pt x="474" y="55"/>
                  </a:lnTo>
                  <a:lnTo>
                    <a:pt x="456" y="19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2"/>
            <p:cNvSpPr/>
            <p:nvPr/>
          </p:nvSpPr>
          <p:spPr>
            <a:xfrm flipH="1">
              <a:off x="10872232" y="1208421"/>
              <a:ext cx="32539" cy="21715"/>
            </a:xfrm>
            <a:custGeom>
              <a:rect b="b" l="l" r="r" t="t"/>
              <a:pathLst>
                <a:path extrusionOk="0" h="329" w="493">
                  <a:moveTo>
                    <a:pt x="36" y="0"/>
                  </a:moveTo>
                  <a:lnTo>
                    <a:pt x="18" y="19"/>
                  </a:lnTo>
                  <a:lnTo>
                    <a:pt x="0" y="55"/>
                  </a:lnTo>
                  <a:lnTo>
                    <a:pt x="0" y="110"/>
                  </a:lnTo>
                  <a:lnTo>
                    <a:pt x="36" y="146"/>
                  </a:lnTo>
                  <a:lnTo>
                    <a:pt x="55" y="164"/>
                  </a:lnTo>
                  <a:lnTo>
                    <a:pt x="91" y="164"/>
                  </a:lnTo>
                  <a:lnTo>
                    <a:pt x="146" y="146"/>
                  </a:lnTo>
                  <a:lnTo>
                    <a:pt x="182" y="164"/>
                  </a:lnTo>
                  <a:lnTo>
                    <a:pt x="237" y="183"/>
                  </a:lnTo>
                  <a:lnTo>
                    <a:pt x="310" y="237"/>
                  </a:lnTo>
                  <a:lnTo>
                    <a:pt x="365" y="292"/>
                  </a:lnTo>
                  <a:lnTo>
                    <a:pt x="383" y="310"/>
                  </a:lnTo>
                  <a:lnTo>
                    <a:pt x="419" y="328"/>
                  </a:lnTo>
                  <a:lnTo>
                    <a:pt x="437" y="310"/>
                  </a:lnTo>
                  <a:lnTo>
                    <a:pt x="474" y="292"/>
                  </a:lnTo>
                  <a:lnTo>
                    <a:pt x="492" y="237"/>
                  </a:lnTo>
                  <a:lnTo>
                    <a:pt x="474" y="201"/>
                  </a:lnTo>
                  <a:lnTo>
                    <a:pt x="456" y="183"/>
                  </a:lnTo>
                  <a:lnTo>
                    <a:pt x="383" y="92"/>
                  </a:lnTo>
                  <a:lnTo>
                    <a:pt x="273" y="19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2"/>
            <p:cNvSpPr/>
            <p:nvPr/>
          </p:nvSpPr>
          <p:spPr>
            <a:xfrm flipH="1">
              <a:off x="10992553" y="1230070"/>
              <a:ext cx="67389" cy="79467"/>
            </a:xfrm>
            <a:custGeom>
              <a:rect b="b" l="l" r="r" t="t"/>
              <a:pathLst>
                <a:path extrusionOk="0" h="1204" w="1021">
                  <a:moveTo>
                    <a:pt x="292" y="0"/>
                  </a:moveTo>
                  <a:lnTo>
                    <a:pt x="201" y="37"/>
                  </a:lnTo>
                  <a:lnTo>
                    <a:pt x="109" y="92"/>
                  </a:lnTo>
                  <a:lnTo>
                    <a:pt x="55" y="164"/>
                  </a:lnTo>
                  <a:lnTo>
                    <a:pt x="18" y="237"/>
                  </a:lnTo>
                  <a:lnTo>
                    <a:pt x="0" y="328"/>
                  </a:lnTo>
                  <a:lnTo>
                    <a:pt x="0" y="438"/>
                  </a:lnTo>
                  <a:lnTo>
                    <a:pt x="18" y="638"/>
                  </a:lnTo>
                  <a:lnTo>
                    <a:pt x="55" y="748"/>
                  </a:lnTo>
                  <a:lnTo>
                    <a:pt x="91" y="857"/>
                  </a:lnTo>
                  <a:lnTo>
                    <a:pt x="164" y="966"/>
                  </a:lnTo>
                  <a:lnTo>
                    <a:pt x="237" y="1057"/>
                  </a:lnTo>
                  <a:lnTo>
                    <a:pt x="328" y="1130"/>
                  </a:lnTo>
                  <a:lnTo>
                    <a:pt x="419" y="1185"/>
                  </a:lnTo>
                  <a:lnTo>
                    <a:pt x="547" y="1203"/>
                  </a:lnTo>
                  <a:lnTo>
                    <a:pt x="693" y="1185"/>
                  </a:lnTo>
                  <a:lnTo>
                    <a:pt x="820" y="1130"/>
                  </a:lnTo>
                  <a:lnTo>
                    <a:pt x="911" y="1057"/>
                  </a:lnTo>
                  <a:lnTo>
                    <a:pt x="966" y="966"/>
                  </a:lnTo>
                  <a:lnTo>
                    <a:pt x="1002" y="875"/>
                  </a:lnTo>
                  <a:lnTo>
                    <a:pt x="1021" y="748"/>
                  </a:lnTo>
                  <a:lnTo>
                    <a:pt x="1002" y="620"/>
                  </a:lnTo>
                  <a:lnTo>
                    <a:pt x="966" y="511"/>
                  </a:lnTo>
                  <a:lnTo>
                    <a:pt x="893" y="401"/>
                  </a:lnTo>
                  <a:lnTo>
                    <a:pt x="765" y="256"/>
                  </a:lnTo>
                  <a:lnTo>
                    <a:pt x="620" y="110"/>
                  </a:lnTo>
                  <a:lnTo>
                    <a:pt x="547" y="55"/>
                  </a:lnTo>
                  <a:lnTo>
                    <a:pt x="456" y="19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E1A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2"/>
            <p:cNvSpPr/>
            <p:nvPr/>
          </p:nvSpPr>
          <p:spPr>
            <a:xfrm flipH="1">
              <a:off x="10996183" y="1293828"/>
              <a:ext cx="78213" cy="78213"/>
            </a:xfrm>
            <a:custGeom>
              <a:rect b="b" l="l" r="r" t="t"/>
              <a:pathLst>
                <a:path extrusionOk="0" h="1185" w="1185">
                  <a:moveTo>
                    <a:pt x="638" y="0"/>
                  </a:moveTo>
                  <a:lnTo>
                    <a:pt x="656" y="73"/>
                  </a:lnTo>
                  <a:lnTo>
                    <a:pt x="693" y="110"/>
                  </a:lnTo>
                  <a:lnTo>
                    <a:pt x="729" y="146"/>
                  </a:lnTo>
                  <a:lnTo>
                    <a:pt x="784" y="164"/>
                  </a:lnTo>
                  <a:lnTo>
                    <a:pt x="893" y="237"/>
                  </a:lnTo>
                  <a:lnTo>
                    <a:pt x="966" y="328"/>
                  </a:lnTo>
                  <a:lnTo>
                    <a:pt x="1039" y="438"/>
                  </a:lnTo>
                  <a:lnTo>
                    <a:pt x="1057" y="565"/>
                  </a:lnTo>
                  <a:lnTo>
                    <a:pt x="1057" y="656"/>
                  </a:lnTo>
                  <a:lnTo>
                    <a:pt x="1039" y="748"/>
                  </a:lnTo>
                  <a:lnTo>
                    <a:pt x="1003" y="839"/>
                  </a:lnTo>
                  <a:lnTo>
                    <a:pt x="948" y="912"/>
                  </a:lnTo>
                  <a:lnTo>
                    <a:pt x="875" y="966"/>
                  </a:lnTo>
                  <a:lnTo>
                    <a:pt x="802" y="1021"/>
                  </a:lnTo>
                  <a:lnTo>
                    <a:pt x="711" y="1057"/>
                  </a:lnTo>
                  <a:lnTo>
                    <a:pt x="529" y="1057"/>
                  </a:lnTo>
                  <a:lnTo>
                    <a:pt x="438" y="1039"/>
                  </a:lnTo>
                  <a:lnTo>
                    <a:pt x="365" y="1003"/>
                  </a:lnTo>
                  <a:lnTo>
                    <a:pt x="292" y="948"/>
                  </a:lnTo>
                  <a:lnTo>
                    <a:pt x="219" y="893"/>
                  </a:lnTo>
                  <a:lnTo>
                    <a:pt x="164" y="820"/>
                  </a:lnTo>
                  <a:lnTo>
                    <a:pt x="146" y="729"/>
                  </a:lnTo>
                  <a:lnTo>
                    <a:pt x="128" y="638"/>
                  </a:lnTo>
                  <a:lnTo>
                    <a:pt x="128" y="547"/>
                  </a:lnTo>
                  <a:lnTo>
                    <a:pt x="146" y="456"/>
                  </a:lnTo>
                  <a:lnTo>
                    <a:pt x="183" y="383"/>
                  </a:lnTo>
                  <a:lnTo>
                    <a:pt x="219" y="310"/>
                  </a:lnTo>
                  <a:lnTo>
                    <a:pt x="274" y="256"/>
                  </a:lnTo>
                  <a:lnTo>
                    <a:pt x="347" y="201"/>
                  </a:lnTo>
                  <a:lnTo>
                    <a:pt x="420" y="164"/>
                  </a:lnTo>
                  <a:lnTo>
                    <a:pt x="511" y="146"/>
                  </a:lnTo>
                  <a:lnTo>
                    <a:pt x="401" y="37"/>
                  </a:lnTo>
                  <a:lnTo>
                    <a:pt x="310" y="73"/>
                  </a:lnTo>
                  <a:lnTo>
                    <a:pt x="237" y="128"/>
                  </a:lnTo>
                  <a:lnTo>
                    <a:pt x="164" y="201"/>
                  </a:lnTo>
                  <a:lnTo>
                    <a:pt x="91" y="274"/>
                  </a:lnTo>
                  <a:lnTo>
                    <a:pt x="55" y="347"/>
                  </a:lnTo>
                  <a:lnTo>
                    <a:pt x="19" y="438"/>
                  </a:lnTo>
                  <a:lnTo>
                    <a:pt x="0" y="547"/>
                  </a:lnTo>
                  <a:lnTo>
                    <a:pt x="0" y="638"/>
                  </a:lnTo>
                  <a:lnTo>
                    <a:pt x="19" y="766"/>
                  </a:lnTo>
                  <a:lnTo>
                    <a:pt x="55" y="875"/>
                  </a:lnTo>
                  <a:lnTo>
                    <a:pt x="128" y="966"/>
                  </a:lnTo>
                  <a:lnTo>
                    <a:pt x="201" y="1057"/>
                  </a:lnTo>
                  <a:lnTo>
                    <a:pt x="292" y="1112"/>
                  </a:lnTo>
                  <a:lnTo>
                    <a:pt x="401" y="1167"/>
                  </a:lnTo>
                  <a:lnTo>
                    <a:pt x="511" y="1185"/>
                  </a:lnTo>
                  <a:lnTo>
                    <a:pt x="638" y="1185"/>
                  </a:lnTo>
                  <a:lnTo>
                    <a:pt x="748" y="1167"/>
                  </a:lnTo>
                  <a:lnTo>
                    <a:pt x="857" y="1130"/>
                  </a:lnTo>
                  <a:lnTo>
                    <a:pt x="948" y="1076"/>
                  </a:lnTo>
                  <a:lnTo>
                    <a:pt x="1039" y="985"/>
                  </a:lnTo>
                  <a:lnTo>
                    <a:pt x="1112" y="893"/>
                  </a:lnTo>
                  <a:lnTo>
                    <a:pt x="1149" y="784"/>
                  </a:lnTo>
                  <a:lnTo>
                    <a:pt x="1185" y="675"/>
                  </a:lnTo>
                  <a:lnTo>
                    <a:pt x="1185" y="565"/>
                  </a:lnTo>
                  <a:lnTo>
                    <a:pt x="1167" y="456"/>
                  </a:lnTo>
                  <a:lnTo>
                    <a:pt x="1130" y="347"/>
                  </a:lnTo>
                  <a:lnTo>
                    <a:pt x="1076" y="256"/>
                  </a:lnTo>
                  <a:lnTo>
                    <a:pt x="1021" y="183"/>
                  </a:lnTo>
                  <a:lnTo>
                    <a:pt x="930" y="110"/>
                  </a:lnTo>
                  <a:lnTo>
                    <a:pt x="839" y="55"/>
                  </a:lnTo>
                  <a:lnTo>
                    <a:pt x="748" y="19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2"/>
            <p:cNvSpPr/>
            <p:nvPr/>
          </p:nvSpPr>
          <p:spPr>
            <a:xfrm flipH="1">
              <a:off x="11016578" y="1245713"/>
              <a:ext cx="30163" cy="43364"/>
            </a:xfrm>
            <a:custGeom>
              <a:rect b="b" l="l" r="r" t="t"/>
              <a:pathLst>
                <a:path extrusionOk="0" h="657" w="457">
                  <a:moveTo>
                    <a:pt x="110" y="0"/>
                  </a:moveTo>
                  <a:lnTo>
                    <a:pt x="19" y="19"/>
                  </a:lnTo>
                  <a:lnTo>
                    <a:pt x="1" y="37"/>
                  </a:lnTo>
                  <a:lnTo>
                    <a:pt x="1" y="55"/>
                  </a:lnTo>
                  <a:lnTo>
                    <a:pt x="19" y="73"/>
                  </a:lnTo>
                  <a:lnTo>
                    <a:pt x="146" y="73"/>
                  </a:lnTo>
                  <a:lnTo>
                    <a:pt x="219" y="110"/>
                  </a:lnTo>
                  <a:lnTo>
                    <a:pt x="292" y="183"/>
                  </a:lnTo>
                  <a:lnTo>
                    <a:pt x="347" y="274"/>
                  </a:lnTo>
                  <a:lnTo>
                    <a:pt x="365" y="347"/>
                  </a:lnTo>
                  <a:lnTo>
                    <a:pt x="383" y="438"/>
                  </a:lnTo>
                  <a:lnTo>
                    <a:pt x="383" y="620"/>
                  </a:lnTo>
                  <a:lnTo>
                    <a:pt x="383" y="638"/>
                  </a:lnTo>
                  <a:lnTo>
                    <a:pt x="420" y="656"/>
                  </a:lnTo>
                  <a:lnTo>
                    <a:pt x="438" y="638"/>
                  </a:lnTo>
                  <a:lnTo>
                    <a:pt x="456" y="620"/>
                  </a:lnTo>
                  <a:lnTo>
                    <a:pt x="456" y="492"/>
                  </a:lnTo>
                  <a:lnTo>
                    <a:pt x="438" y="365"/>
                  </a:lnTo>
                  <a:lnTo>
                    <a:pt x="401" y="237"/>
                  </a:lnTo>
                  <a:lnTo>
                    <a:pt x="347" y="128"/>
                  </a:lnTo>
                  <a:lnTo>
                    <a:pt x="274" y="55"/>
                  </a:lnTo>
                  <a:lnTo>
                    <a:pt x="201" y="1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2"/>
            <p:cNvSpPr/>
            <p:nvPr/>
          </p:nvSpPr>
          <p:spPr>
            <a:xfrm flipH="1">
              <a:off x="10898699" y="1243270"/>
              <a:ext cx="18151" cy="30163"/>
            </a:xfrm>
            <a:custGeom>
              <a:rect b="b" l="l" r="r" t="t"/>
              <a:pathLst>
                <a:path extrusionOk="0" h="457" w="275">
                  <a:moveTo>
                    <a:pt x="19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74" y="183"/>
                  </a:lnTo>
                  <a:lnTo>
                    <a:pt x="92" y="201"/>
                  </a:lnTo>
                  <a:lnTo>
                    <a:pt x="147" y="220"/>
                  </a:lnTo>
                  <a:lnTo>
                    <a:pt x="183" y="256"/>
                  </a:lnTo>
                  <a:lnTo>
                    <a:pt x="201" y="293"/>
                  </a:lnTo>
                  <a:lnTo>
                    <a:pt x="201" y="347"/>
                  </a:lnTo>
                  <a:lnTo>
                    <a:pt x="165" y="384"/>
                  </a:lnTo>
                  <a:lnTo>
                    <a:pt x="110" y="402"/>
                  </a:lnTo>
                  <a:lnTo>
                    <a:pt x="92" y="402"/>
                  </a:lnTo>
                  <a:lnTo>
                    <a:pt x="92" y="438"/>
                  </a:lnTo>
                  <a:lnTo>
                    <a:pt x="92" y="457"/>
                  </a:lnTo>
                  <a:lnTo>
                    <a:pt x="128" y="457"/>
                  </a:lnTo>
                  <a:lnTo>
                    <a:pt x="165" y="438"/>
                  </a:lnTo>
                  <a:lnTo>
                    <a:pt x="219" y="420"/>
                  </a:lnTo>
                  <a:lnTo>
                    <a:pt x="256" y="365"/>
                  </a:lnTo>
                  <a:lnTo>
                    <a:pt x="274" y="293"/>
                  </a:lnTo>
                  <a:lnTo>
                    <a:pt x="256" y="238"/>
                  </a:lnTo>
                  <a:lnTo>
                    <a:pt x="219" y="183"/>
                  </a:lnTo>
                  <a:lnTo>
                    <a:pt x="165" y="165"/>
                  </a:lnTo>
                  <a:lnTo>
                    <a:pt x="110" y="147"/>
                  </a:lnTo>
                  <a:lnTo>
                    <a:pt x="55" y="1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241E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2"/>
            <p:cNvSpPr/>
            <p:nvPr/>
          </p:nvSpPr>
          <p:spPr>
            <a:xfrm flipH="1">
              <a:off x="10342962" y="2187565"/>
              <a:ext cx="8514" cy="67455"/>
            </a:xfrm>
            <a:custGeom>
              <a:rect b="b" l="l" r="r" t="t"/>
              <a:pathLst>
                <a:path extrusionOk="0" h="1022" w="129">
                  <a:moveTo>
                    <a:pt x="92" y="0"/>
                  </a:moveTo>
                  <a:lnTo>
                    <a:pt x="55" y="19"/>
                  </a:lnTo>
                  <a:lnTo>
                    <a:pt x="37" y="37"/>
                  </a:lnTo>
                  <a:lnTo>
                    <a:pt x="0" y="985"/>
                  </a:lnTo>
                  <a:lnTo>
                    <a:pt x="19" y="1003"/>
                  </a:lnTo>
                  <a:lnTo>
                    <a:pt x="55" y="1021"/>
                  </a:lnTo>
                  <a:lnTo>
                    <a:pt x="73" y="1003"/>
                  </a:lnTo>
                  <a:lnTo>
                    <a:pt x="92" y="985"/>
                  </a:lnTo>
                  <a:lnTo>
                    <a:pt x="128" y="37"/>
                  </a:lnTo>
                  <a:lnTo>
                    <a:pt x="128" y="1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2"/>
            <p:cNvSpPr/>
            <p:nvPr/>
          </p:nvSpPr>
          <p:spPr>
            <a:xfrm flipH="1">
              <a:off x="10038690" y="2778153"/>
              <a:ext cx="288761" cy="173323"/>
            </a:xfrm>
            <a:custGeom>
              <a:rect b="b" l="l" r="r" t="t"/>
              <a:pathLst>
                <a:path extrusionOk="0" h="2626" w="4375">
                  <a:moveTo>
                    <a:pt x="1714" y="1"/>
                  </a:moveTo>
                  <a:lnTo>
                    <a:pt x="1696" y="19"/>
                  </a:lnTo>
                  <a:lnTo>
                    <a:pt x="1678" y="37"/>
                  </a:lnTo>
                  <a:lnTo>
                    <a:pt x="1641" y="128"/>
                  </a:lnTo>
                  <a:lnTo>
                    <a:pt x="1532" y="384"/>
                  </a:lnTo>
                  <a:lnTo>
                    <a:pt x="1477" y="511"/>
                  </a:lnTo>
                  <a:lnTo>
                    <a:pt x="1404" y="621"/>
                  </a:lnTo>
                  <a:lnTo>
                    <a:pt x="1350" y="693"/>
                  </a:lnTo>
                  <a:lnTo>
                    <a:pt x="1277" y="693"/>
                  </a:lnTo>
                  <a:lnTo>
                    <a:pt x="730" y="384"/>
                  </a:lnTo>
                  <a:lnTo>
                    <a:pt x="220" y="110"/>
                  </a:lnTo>
                  <a:lnTo>
                    <a:pt x="183" y="110"/>
                  </a:lnTo>
                  <a:lnTo>
                    <a:pt x="165" y="128"/>
                  </a:lnTo>
                  <a:lnTo>
                    <a:pt x="129" y="238"/>
                  </a:lnTo>
                  <a:lnTo>
                    <a:pt x="129" y="384"/>
                  </a:lnTo>
                  <a:lnTo>
                    <a:pt x="1" y="2552"/>
                  </a:lnTo>
                  <a:lnTo>
                    <a:pt x="457" y="2552"/>
                  </a:lnTo>
                  <a:lnTo>
                    <a:pt x="493" y="2534"/>
                  </a:lnTo>
                  <a:lnTo>
                    <a:pt x="511" y="2498"/>
                  </a:lnTo>
                  <a:lnTo>
                    <a:pt x="566" y="2407"/>
                  </a:lnTo>
                  <a:lnTo>
                    <a:pt x="602" y="2243"/>
                  </a:lnTo>
                  <a:lnTo>
                    <a:pt x="621" y="2079"/>
                  </a:lnTo>
                  <a:lnTo>
                    <a:pt x="675" y="1751"/>
                  </a:lnTo>
                  <a:lnTo>
                    <a:pt x="712" y="1659"/>
                  </a:lnTo>
                  <a:lnTo>
                    <a:pt x="730" y="1623"/>
                  </a:lnTo>
                  <a:lnTo>
                    <a:pt x="748" y="1605"/>
                  </a:lnTo>
                  <a:lnTo>
                    <a:pt x="766" y="1623"/>
                  </a:lnTo>
                  <a:lnTo>
                    <a:pt x="803" y="1659"/>
                  </a:lnTo>
                  <a:lnTo>
                    <a:pt x="858" y="1751"/>
                  </a:lnTo>
                  <a:lnTo>
                    <a:pt x="1003" y="2079"/>
                  </a:lnTo>
                  <a:lnTo>
                    <a:pt x="1167" y="2552"/>
                  </a:lnTo>
                  <a:lnTo>
                    <a:pt x="2589" y="2625"/>
                  </a:lnTo>
                  <a:lnTo>
                    <a:pt x="3537" y="2625"/>
                  </a:lnTo>
                  <a:lnTo>
                    <a:pt x="3865" y="2589"/>
                  </a:lnTo>
                  <a:lnTo>
                    <a:pt x="4138" y="2552"/>
                  </a:lnTo>
                  <a:lnTo>
                    <a:pt x="4247" y="2516"/>
                  </a:lnTo>
                  <a:lnTo>
                    <a:pt x="4320" y="2498"/>
                  </a:lnTo>
                  <a:lnTo>
                    <a:pt x="4357" y="2443"/>
                  </a:lnTo>
                  <a:lnTo>
                    <a:pt x="4375" y="2407"/>
                  </a:lnTo>
                  <a:lnTo>
                    <a:pt x="4338" y="2352"/>
                  </a:lnTo>
                  <a:lnTo>
                    <a:pt x="4247" y="2297"/>
                  </a:lnTo>
                  <a:lnTo>
                    <a:pt x="3646" y="1969"/>
                  </a:lnTo>
                  <a:lnTo>
                    <a:pt x="2899" y="1514"/>
                  </a:lnTo>
                  <a:lnTo>
                    <a:pt x="2552" y="1277"/>
                  </a:lnTo>
                  <a:lnTo>
                    <a:pt x="2243" y="1040"/>
                  </a:lnTo>
                  <a:lnTo>
                    <a:pt x="2115" y="949"/>
                  </a:lnTo>
                  <a:lnTo>
                    <a:pt x="2024" y="857"/>
                  </a:lnTo>
                  <a:lnTo>
                    <a:pt x="1951" y="766"/>
                  </a:lnTo>
                  <a:lnTo>
                    <a:pt x="1915" y="693"/>
                  </a:lnTo>
                  <a:lnTo>
                    <a:pt x="1860" y="438"/>
                  </a:lnTo>
                  <a:lnTo>
                    <a:pt x="1823" y="220"/>
                  </a:lnTo>
                  <a:lnTo>
                    <a:pt x="1787" y="56"/>
                  </a:lnTo>
                  <a:lnTo>
                    <a:pt x="1751" y="19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2"/>
            <p:cNvSpPr/>
            <p:nvPr/>
          </p:nvSpPr>
          <p:spPr>
            <a:xfrm flipH="1">
              <a:off x="9736732" y="2357191"/>
              <a:ext cx="186523" cy="161244"/>
            </a:xfrm>
            <a:custGeom>
              <a:rect b="b" l="l" r="r" t="t"/>
              <a:pathLst>
                <a:path extrusionOk="0" h="2443" w="2826">
                  <a:moveTo>
                    <a:pt x="529" y="0"/>
                  </a:moveTo>
                  <a:lnTo>
                    <a:pt x="401" y="18"/>
                  </a:lnTo>
                  <a:lnTo>
                    <a:pt x="274" y="37"/>
                  </a:lnTo>
                  <a:lnTo>
                    <a:pt x="183" y="73"/>
                  </a:lnTo>
                  <a:lnTo>
                    <a:pt x="110" y="128"/>
                  </a:lnTo>
                  <a:lnTo>
                    <a:pt x="55" y="201"/>
                  </a:lnTo>
                  <a:lnTo>
                    <a:pt x="19" y="274"/>
                  </a:lnTo>
                  <a:lnTo>
                    <a:pt x="1" y="383"/>
                  </a:lnTo>
                  <a:lnTo>
                    <a:pt x="19" y="510"/>
                  </a:lnTo>
                  <a:lnTo>
                    <a:pt x="55" y="638"/>
                  </a:lnTo>
                  <a:lnTo>
                    <a:pt x="128" y="802"/>
                  </a:lnTo>
                  <a:lnTo>
                    <a:pt x="1987" y="2442"/>
                  </a:lnTo>
                  <a:lnTo>
                    <a:pt x="2096" y="2406"/>
                  </a:lnTo>
                  <a:lnTo>
                    <a:pt x="2206" y="2351"/>
                  </a:lnTo>
                  <a:lnTo>
                    <a:pt x="2315" y="2297"/>
                  </a:lnTo>
                  <a:lnTo>
                    <a:pt x="2388" y="2224"/>
                  </a:lnTo>
                  <a:lnTo>
                    <a:pt x="2534" y="2078"/>
                  </a:lnTo>
                  <a:lnTo>
                    <a:pt x="2661" y="1932"/>
                  </a:lnTo>
                  <a:lnTo>
                    <a:pt x="2734" y="1786"/>
                  </a:lnTo>
                  <a:lnTo>
                    <a:pt x="2789" y="1659"/>
                  </a:lnTo>
                  <a:lnTo>
                    <a:pt x="2825" y="1549"/>
                  </a:lnTo>
                  <a:lnTo>
                    <a:pt x="1568" y="110"/>
                  </a:lnTo>
                  <a:lnTo>
                    <a:pt x="1185" y="55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E1A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2"/>
            <p:cNvSpPr/>
            <p:nvPr/>
          </p:nvSpPr>
          <p:spPr>
            <a:xfrm flipH="1">
              <a:off x="9539451" y="2370391"/>
              <a:ext cx="296021" cy="227445"/>
            </a:xfrm>
            <a:custGeom>
              <a:rect b="b" l="l" r="r" t="t"/>
              <a:pathLst>
                <a:path extrusionOk="0" h="3446" w="4485">
                  <a:moveTo>
                    <a:pt x="4393" y="1"/>
                  </a:moveTo>
                  <a:lnTo>
                    <a:pt x="4284" y="37"/>
                  </a:lnTo>
                  <a:lnTo>
                    <a:pt x="3646" y="274"/>
                  </a:lnTo>
                  <a:lnTo>
                    <a:pt x="2808" y="547"/>
                  </a:lnTo>
                  <a:lnTo>
                    <a:pt x="2407" y="675"/>
                  </a:lnTo>
                  <a:lnTo>
                    <a:pt x="2042" y="766"/>
                  </a:lnTo>
                  <a:lnTo>
                    <a:pt x="1878" y="784"/>
                  </a:lnTo>
                  <a:lnTo>
                    <a:pt x="1751" y="803"/>
                  </a:lnTo>
                  <a:lnTo>
                    <a:pt x="1641" y="803"/>
                  </a:lnTo>
                  <a:lnTo>
                    <a:pt x="1568" y="766"/>
                  </a:lnTo>
                  <a:lnTo>
                    <a:pt x="1331" y="657"/>
                  </a:lnTo>
                  <a:lnTo>
                    <a:pt x="1131" y="547"/>
                  </a:lnTo>
                  <a:lnTo>
                    <a:pt x="985" y="475"/>
                  </a:lnTo>
                  <a:lnTo>
                    <a:pt x="912" y="475"/>
                  </a:lnTo>
                  <a:lnTo>
                    <a:pt x="912" y="511"/>
                  </a:lnTo>
                  <a:lnTo>
                    <a:pt x="912" y="529"/>
                  </a:lnTo>
                  <a:lnTo>
                    <a:pt x="949" y="620"/>
                  </a:lnTo>
                  <a:lnTo>
                    <a:pt x="1076" y="875"/>
                  </a:lnTo>
                  <a:lnTo>
                    <a:pt x="1131" y="1003"/>
                  </a:lnTo>
                  <a:lnTo>
                    <a:pt x="1186" y="1131"/>
                  </a:lnTo>
                  <a:lnTo>
                    <a:pt x="1186" y="1222"/>
                  </a:lnTo>
                  <a:lnTo>
                    <a:pt x="1167" y="1240"/>
                  </a:lnTo>
                  <a:lnTo>
                    <a:pt x="1149" y="1258"/>
                  </a:lnTo>
                  <a:lnTo>
                    <a:pt x="548" y="1477"/>
                  </a:lnTo>
                  <a:lnTo>
                    <a:pt x="19" y="1696"/>
                  </a:lnTo>
                  <a:lnTo>
                    <a:pt x="1" y="1714"/>
                  </a:lnTo>
                  <a:lnTo>
                    <a:pt x="1" y="1750"/>
                  </a:lnTo>
                  <a:lnTo>
                    <a:pt x="56" y="1841"/>
                  </a:lnTo>
                  <a:lnTo>
                    <a:pt x="165" y="1951"/>
                  </a:lnTo>
                  <a:lnTo>
                    <a:pt x="1732" y="3445"/>
                  </a:lnTo>
                  <a:lnTo>
                    <a:pt x="2024" y="3081"/>
                  </a:lnTo>
                  <a:lnTo>
                    <a:pt x="2042" y="3062"/>
                  </a:lnTo>
                  <a:lnTo>
                    <a:pt x="2042" y="3026"/>
                  </a:lnTo>
                  <a:lnTo>
                    <a:pt x="1987" y="2917"/>
                  </a:lnTo>
                  <a:lnTo>
                    <a:pt x="1896" y="2789"/>
                  </a:lnTo>
                  <a:lnTo>
                    <a:pt x="1787" y="2662"/>
                  </a:lnTo>
                  <a:lnTo>
                    <a:pt x="1568" y="2406"/>
                  </a:lnTo>
                  <a:lnTo>
                    <a:pt x="1514" y="2315"/>
                  </a:lnTo>
                  <a:lnTo>
                    <a:pt x="1495" y="2279"/>
                  </a:lnTo>
                  <a:lnTo>
                    <a:pt x="1495" y="2261"/>
                  </a:lnTo>
                  <a:lnTo>
                    <a:pt x="1568" y="2261"/>
                  </a:lnTo>
                  <a:lnTo>
                    <a:pt x="1696" y="2279"/>
                  </a:lnTo>
                  <a:lnTo>
                    <a:pt x="2024" y="2370"/>
                  </a:lnTo>
                  <a:lnTo>
                    <a:pt x="2498" y="2552"/>
                  </a:lnTo>
                  <a:lnTo>
                    <a:pt x="3464" y="1513"/>
                  </a:lnTo>
                  <a:lnTo>
                    <a:pt x="3865" y="1058"/>
                  </a:lnTo>
                  <a:lnTo>
                    <a:pt x="4083" y="784"/>
                  </a:lnTo>
                  <a:lnTo>
                    <a:pt x="4266" y="511"/>
                  </a:lnTo>
                  <a:lnTo>
                    <a:pt x="4411" y="274"/>
                  </a:lnTo>
                  <a:lnTo>
                    <a:pt x="4466" y="183"/>
                  </a:lnTo>
                  <a:lnTo>
                    <a:pt x="4484" y="110"/>
                  </a:lnTo>
                  <a:lnTo>
                    <a:pt x="4484" y="37"/>
                  </a:lnTo>
                  <a:lnTo>
                    <a:pt x="4448" y="19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2"/>
            <p:cNvSpPr/>
            <p:nvPr/>
          </p:nvSpPr>
          <p:spPr>
            <a:xfrm flipH="1">
              <a:off x="9804112" y="1791815"/>
              <a:ext cx="1275102" cy="659233"/>
            </a:xfrm>
            <a:custGeom>
              <a:rect b="b" l="l" r="r" t="t"/>
              <a:pathLst>
                <a:path extrusionOk="0" h="9988" w="19319">
                  <a:moveTo>
                    <a:pt x="12904" y="0"/>
                  </a:moveTo>
                  <a:lnTo>
                    <a:pt x="12685" y="19"/>
                  </a:lnTo>
                  <a:lnTo>
                    <a:pt x="12448" y="37"/>
                  </a:lnTo>
                  <a:lnTo>
                    <a:pt x="12175" y="92"/>
                  </a:lnTo>
                  <a:lnTo>
                    <a:pt x="11573" y="219"/>
                  </a:lnTo>
                  <a:lnTo>
                    <a:pt x="10899" y="420"/>
                  </a:lnTo>
                  <a:lnTo>
                    <a:pt x="10170" y="657"/>
                  </a:lnTo>
                  <a:lnTo>
                    <a:pt x="9404" y="948"/>
                  </a:lnTo>
                  <a:lnTo>
                    <a:pt x="8657" y="1240"/>
                  </a:lnTo>
                  <a:lnTo>
                    <a:pt x="7892" y="1550"/>
                  </a:lnTo>
                  <a:lnTo>
                    <a:pt x="7181" y="1841"/>
                  </a:lnTo>
                  <a:lnTo>
                    <a:pt x="5924" y="2406"/>
                  </a:lnTo>
                  <a:lnTo>
                    <a:pt x="4721" y="2953"/>
                  </a:lnTo>
                  <a:lnTo>
                    <a:pt x="73" y="3390"/>
                  </a:lnTo>
                  <a:lnTo>
                    <a:pt x="37" y="3554"/>
                  </a:lnTo>
                  <a:lnTo>
                    <a:pt x="0" y="3974"/>
                  </a:lnTo>
                  <a:lnTo>
                    <a:pt x="0" y="4247"/>
                  </a:lnTo>
                  <a:lnTo>
                    <a:pt x="0" y="4575"/>
                  </a:lnTo>
                  <a:lnTo>
                    <a:pt x="19" y="4921"/>
                  </a:lnTo>
                  <a:lnTo>
                    <a:pt x="73" y="5286"/>
                  </a:lnTo>
                  <a:lnTo>
                    <a:pt x="146" y="5650"/>
                  </a:lnTo>
                  <a:lnTo>
                    <a:pt x="256" y="6015"/>
                  </a:lnTo>
                  <a:lnTo>
                    <a:pt x="328" y="6197"/>
                  </a:lnTo>
                  <a:lnTo>
                    <a:pt x="420" y="6379"/>
                  </a:lnTo>
                  <a:lnTo>
                    <a:pt x="511" y="6543"/>
                  </a:lnTo>
                  <a:lnTo>
                    <a:pt x="620" y="6707"/>
                  </a:lnTo>
                  <a:lnTo>
                    <a:pt x="748" y="6871"/>
                  </a:lnTo>
                  <a:lnTo>
                    <a:pt x="893" y="7017"/>
                  </a:lnTo>
                  <a:lnTo>
                    <a:pt x="1039" y="7163"/>
                  </a:lnTo>
                  <a:lnTo>
                    <a:pt x="1222" y="7290"/>
                  </a:lnTo>
                  <a:lnTo>
                    <a:pt x="1404" y="7400"/>
                  </a:lnTo>
                  <a:lnTo>
                    <a:pt x="1604" y="7509"/>
                  </a:lnTo>
                  <a:lnTo>
                    <a:pt x="1823" y="7582"/>
                  </a:lnTo>
                  <a:lnTo>
                    <a:pt x="2060" y="7655"/>
                  </a:lnTo>
                  <a:lnTo>
                    <a:pt x="2333" y="7710"/>
                  </a:lnTo>
                  <a:lnTo>
                    <a:pt x="2625" y="7728"/>
                  </a:lnTo>
                  <a:lnTo>
                    <a:pt x="2935" y="7728"/>
                  </a:lnTo>
                  <a:lnTo>
                    <a:pt x="3263" y="7691"/>
                  </a:lnTo>
                  <a:lnTo>
                    <a:pt x="3609" y="7637"/>
                  </a:lnTo>
                  <a:lnTo>
                    <a:pt x="3992" y="7564"/>
                  </a:lnTo>
                  <a:lnTo>
                    <a:pt x="4374" y="7473"/>
                  </a:lnTo>
                  <a:lnTo>
                    <a:pt x="4757" y="7363"/>
                  </a:lnTo>
                  <a:lnTo>
                    <a:pt x="5176" y="7236"/>
                  </a:lnTo>
                  <a:lnTo>
                    <a:pt x="5577" y="7108"/>
                  </a:lnTo>
                  <a:lnTo>
                    <a:pt x="6416" y="6780"/>
                  </a:lnTo>
                  <a:lnTo>
                    <a:pt x="7272" y="6434"/>
                  </a:lnTo>
                  <a:lnTo>
                    <a:pt x="8092" y="6069"/>
                  </a:lnTo>
                  <a:lnTo>
                    <a:pt x="8894" y="5687"/>
                  </a:lnTo>
                  <a:lnTo>
                    <a:pt x="9641" y="5322"/>
                  </a:lnTo>
                  <a:lnTo>
                    <a:pt x="10334" y="4958"/>
                  </a:lnTo>
                  <a:lnTo>
                    <a:pt x="10935" y="4648"/>
                  </a:lnTo>
                  <a:lnTo>
                    <a:pt x="11810" y="4156"/>
                  </a:lnTo>
                  <a:lnTo>
                    <a:pt x="12138" y="3974"/>
                  </a:lnTo>
                  <a:lnTo>
                    <a:pt x="12940" y="4867"/>
                  </a:lnTo>
                  <a:lnTo>
                    <a:pt x="13778" y="5778"/>
                  </a:lnTo>
                  <a:lnTo>
                    <a:pt x="14763" y="6835"/>
                  </a:lnTo>
                  <a:lnTo>
                    <a:pt x="15783" y="7928"/>
                  </a:lnTo>
                  <a:lnTo>
                    <a:pt x="16749" y="8894"/>
                  </a:lnTo>
                  <a:lnTo>
                    <a:pt x="17168" y="9295"/>
                  </a:lnTo>
                  <a:lnTo>
                    <a:pt x="17533" y="9623"/>
                  </a:lnTo>
                  <a:lnTo>
                    <a:pt x="17806" y="9860"/>
                  </a:lnTo>
                  <a:lnTo>
                    <a:pt x="17934" y="9933"/>
                  </a:lnTo>
                  <a:lnTo>
                    <a:pt x="18025" y="9988"/>
                  </a:lnTo>
                  <a:lnTo>
                    <a:pt x="18371" y="9641"/>
                  </a:lnTo>
                  <a:lnTo>
                    <a:pt x="17788" y="8912"/>
                  </a:lnTo>
                  <a:lnTo>
                    <a:pt x="18681" y="9350"/>
                  </a:lnTo>
                  <a:lnTo>
                    <a:pt x="19319" y="8730"/>
                  </a:lnTo>
                  <a:lnTo>
                    <a:pt x="18535" y="7491"/>
                  </a:lnTo>
                  <a:lnTo>
                    <a:pt x="17697" y="6215"/>
                  </a:lnTo>
                  <a:lnTo>
                    <a:pt x="16713" y="4721"/>
                  </a:lnTo>
                  <a:lnTo>
                    <a:pt x="15692" y="3190"/>
                  </a:lnTo>
                  <a:lnTo>
                    <a:pt x="14726" y="1805"/>
                  </a:lnTo>
                  <a:lnTo>
                    <a:pt x="14289" y="1203"/>
                  </a:lnTo>
                  <a:lnTo>
                    <a:pt x="13906" y="711"/>
                  </a:lnTo>
                  <a:lnTo>
                    <a:pt x="13596" y="347"/>
                  </a:lnTo>
                  <a:lnTo>
                    <a:pt x="13469" y="219"/>
                  </a:lnTo>
                  <a:lnTo>
                    <a:pt x="13359" y="110"/>
                  </a:lnTo>
                  <a:lnTo>
                    <a:pt x="13232" y="55"/>
                  </a:lnTo>
                  <a:lnTo>
                    <a:pt x="13086" y="19"/>
                  </a:lnTo>
                  <a:lnTo>
                    <a:pt x="12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2"/>
            <p:cNvSpPr/>
            <p:nvPr/>
          </p:nvSpPr>
          <p:spPr>
            <a:xfrm flipH="1">
              <a:off x="10766430" y="1987908"/>
              <a:ext cx="119135" cy="49370"/>
            </a:xfrm>
            <a:custGeom>
              <a:rect b="b" l="l" r="r" t="t"/>
              <a:pathLst>
                <a:path extrusionOk="0" h="748" w="1805">
                  <a:moveTo>
                    <a:pt x="1732" y="0"/>
                  </a:moveTo>
                  <a:lnTo>
                    <a:pt x="1313" y="201"/>
                  </a:lnTo>
                  <a:lnTo>
                    <a:pt x="894" y="365"/>
                  </a:lnTo>
                  <a:lnTo>
                    <a:pt x="37" y="674"/>
                  </a:lnTo>
                  <a:lnTo>
                    <a:pt x="1" y="693"/>
                  </a:lnTo>
                  <a:lnTo>
                    <a:pt x="1" y="729"/>
                  </a:lnTo>
                  <a:lnTo>
                    <a:pt x="19" y="747"/>
                  </a:lnTo>
                  <a:lnTo>
                    <a:pt x="55" y="747"/>
                  </a:lnTo>
                  <a:lnTo>
                    <a:pt x="930" y="438"/>
                  </a:lnTo>
                  <a:lnTo>
                    <a:pt x="1368" y="274"/>
                  </a:lnTo>
                  <a:lnTo>
                    <a:pt x="1787" y="91"/>
                  </a:lnTo>
                  <a:lnTo>
                    <a:pt x="1805" y="55"/>
                  </a:lnTo>
                  <a:lnTo>
                    <a:pt x="1805" y="18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2"/>
            <p:cNvSpPr/>
            <p:nvPr/>
          </p:nvSpPr>
          <p:spPr>
            <a:xfrm flipH="1">
              <a:off x="10957638" y="2009557"/>
              <a:ext cx="108376" cy="135965"/>
            </a:xfrm>
            <a:custGeom>
              <a:rect b="b" l="l" r="r" t="t"/>
              <a:pathLst>
                <a:path extrusionOk="0" h="2060" w="1642">
                  <a:moveTo>
                    <a:pt x="1586" y="0"/>
                  </a:moveTo>
                  <a:lnTo>
                    <a:pt x="1550" y="18"/>
                  </a:lnTo>
                  <a:lnTo>
                    <a:pt x="1532" y="37"/>
                  </a:lnTo>
                  <a:lnTo>
                    <a:pt x="1550" y="219"/>
                  </a:lnTo>
                  <a:lnTo>
                    <a:pt x="1550" y="401"/>
                  </a:lnTo>
                  <a:lnTo>
                    <a:pt x="1532" y="565"/>
                  </a:lnTo>
                  <a:lnTo>
                    <a:pt x="1495" y="729"/>
                  </a:lnTo>
                  <a:lnTo>
                    <a:pt x="1441" y="893"/>
                  </a:lnTo>
                  <a:lnTo>
                    <a:pt x="1368" y="1039"/>
                  </a:lnTo>
                  <a:lnTo>
                    <a:pt x="1295" y="1185"/>
                  </a:lnTo>
                  <a:lnTo>
                    <a:pt x="1186" y="1312"/>
                  </a:lnTo>
                  <a:lnTo>
                    <a:pt x="1094" y="1440"/>
                  </a:lnTo>
                  <a:lnTo>
                    <a:pt x="967" y="1549"/>
                  </a:lnTo>
                  <a:lnTo>
                    <a:pt x="839" y="1659"/>
                  </a:lnTo>
                  <a:lnTo>
                    <a:pt x="693" y="1750"/>
                  </a:lnTo>
                  <a:lnTo>
                    <a:pt x="548" y="1823"/>
                  </a:lnTo>
                  <a:lnTo>
                    <a:pt x="384" y="1896"/>
                  </a:lnTo>
                  <a:lnTo>
                    <a:pt x="220" y="1932"/>
                  </a:lnTo>
                  <a:lnTo>
                    <a:pt x="37" y="1968"/>
                  </a:lnTo>
                  <a:lnTo>
                    <a:pt x="1" y="1987"/>
                  </a:lnTo>
                  <a:lnTo>
                    <a:pt x="1" y="2023"/>
                  </a:lnTo>
                  <a:lnTo>
                    <a:pt x="1" y="2041"/>
                  </a:lnTo>
                  <a:lnTo>
                    <a:pt x="37" y="2060"/>
                  </a:lnTo>
                  <a:lnTo>
                    <a:pt x="220" y="2023"/>
                  </a:lnTo>
                  <a:lnTo>
                    <a:pt x="402" y="1968"/>
                  </a:lnTo>
                  <a:lnTo>
                    <a:pt x="566" y="1914"/>
                  </a:lnTo>
                  <a:lnTo>
                    <a:pt x="730" y="1841"/>
                  </a:lnTo>
                  <a:lnTo>
                    <a:pt x="876" y="1732"/>
                  </a:lnTo>
                  <a:lnTo>
                    <a:pt x="1022" y="1640"/>
                  </a:lnTo>
                  <a:lnTo>
                    <a:pt x="1149" y="1513"/>
                  </a:lnTo>
                  <a:lnTo>
                    <a:pt x="1258" y="1385"/>
                  </a:lnTo>
                  <a:lnTo>
                    <a:pt x="1368" y="1239"/>
                  </a:lnTo>
                  <a:lnTo>
                    <a:pt x="1441" y="1094"/>
                  </a:lnTo>
                  <a:lnTo>
                    <a:pt x="1514" y="930"/>
                  </a:lnTo>
                  <a:lnTo>
                    <a:pt x="1568" y="766"/>
                  </a:lnTo>
                  <a:lnTo>
                    <a:pt x="1623" y="602"/>
                  </a:lnTo>
                  <a:lnTo>
                    <a:pt x="1641" y="419"/>
                  </a:lnTo>
                  <a:lnTo>
                    <a:pt x="1641" y="237"/>
                  </a:lnTo>
                  <a:lnTo>
                    <a:pt x="1623" y="37"/>
                  </a:lnTo>
                  <a:lnTo>
                    <a:pt x="1623" y="18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2"/>
            <p:cNvSpPr/>
            <p:nvPr/>
          </p:nvSpPr>
          <p:spPr>
            <a:xfrm flipH="1">
              <a:off x="10267188" y="2025199"/>
              <a:ext cx="472842" cy="238203"/>
            </a:xfrm>
            <a:custGeom>
              <a:rect b="b" l="l" r="r" t="t"/>
              <a:pathLst>
                <a:path extrusionOk="0" h="3609" w="7164">
                  <a:moveTo>
                    <a:pt x="7090" y="0"/>
                  </a:moveTo>
                  <a:lnTo>
                    <a:pt x="6434" y="383"/>
                  </a:lnTo>
                  <a:lnTo>
                    <a:pt x="5760" y="747"/>
                  </a:lnTo>
                  <a:lnTo>
                    <a:pt x="4411" y="1476"/>
                  </a:lnTo>
                  <a:lnTo>
                    <a:pt x="3026" y="2151"/>
                  </a:lnTo>
                  <a:lnTo>
                    <a:pt x="1641" y="2807"/>
                  </a:lnTo>
                  <a:lnTo>
                    <a:pt x="19" y="3518"/>
                  </a:lnTo>
                  <a:lnTo>
                    <a:pt x="1" y="3554"/>
                  </a:lnTo>
                  <a:lnTo>
                    <a:pt x="19" y="3572"/>
                  </a:lnTo>
                  <a:lnTo>
                    <a:pt x="37" y="3609"/>
                  </a:lnTo>
                  <a:lnTo>
                    <a:pt x="74" y="3609"/>
                  </a:lnTo>
                  <a:lnTo>
                    <a:pt x="1477" y="2971"/>
                  </a:lnTo>
                  <a:lnTo>
                    <a:pt x="2862" y="2333"/>
                  </a:lnTo>
                  <a:lnTo>
                    <a:pt x="4247" y="1659"/>
                  </a:lnTo>
                  <a:lnTo>
                    <a:pt x="5596" y="948"/>
                  </a:lnTo>
                  <a:lnTo>
                    <a:pt x="6380" y="510"/>
                  </a:lnTo>
                  <a:lnTo>
                    <a:pt x="7145" y="73"/>
                  </a:lnTo>
                  <a:lnTo>
                    <a:pt x="7163" y="55"/>
                  </a:lnTo>
                  <a:lnTo>
                    <a:pt x="7163" y="18"/>
                  </a:lnTo>
                  <a:lnTo>
                    <a:pt x="7127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2"/>
            <p:cNvSpPr/>
            <p:nvPr/>
          </p:nvSpPr>
          <p:spPr>
            <a:xfrm flipH="1">
              <a:off x="10237160" y="1966259"/>
              <a:ext cx="36103" cy="65012"/>
            </a:xfrm>
            <a:custGeom>
              <a:rect b="b" l="l" r="r" t="t"/>
              <a:pathLst>
                <a:path extrusionOk="0" h="985" w="547">
                  <a:moveTo>
                    <a:pt x="492" y="0"/>
                  </a:moveTo>
                  <a:lnTo>
                    <a:pt x="474" y="18"/>
                  </a:lnTo>
                  <a:lnTo>
                    <a:pt x="237" y="474"/>
                  </a:lnTo>
                  <a:lnTo>
                    <a:pt x="0" y="911"/>
                  </a:lnTo>
                  <a:lnTo>
                    <a:pt x="0" y="948"/>
                  </a:lnTo>
                  <a:lnTo>
                    <a:pt x="37" y="966"/>
                  </a:lnTo>
                  <a:lnTo>
                    <a:pt x="55" y="984"/>
                  </a:lnTo>
                  <a:lnTo>
                    <a:pt x="91" y="948"/>
                  </a:lnTo>
                  <a:lnTo>
                    <a:pt x="310" y="510"/>
                  </a:lnTo>
                  <a:lnTo>
                    <a:pt x="547" y="73"/>
                  </a:lnTo>
                  <a:lnTo>
                    <a:pt x="547" y="37"/>
                  </a:lnTo>
                  <a:lnTo>
                    <a:pt x="529" y="18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2"/>
            <p:cNvSpPr/>
            <p:nvPr/>
          </p:nvSpPr>
          <p:spPr>
            <a:xfrm flipH="1">
              <a:off x="10152941" y="2025199"/>
              <a:ext cx="120323" cy="153984"/>
            </a:xfrm>
            <a:custGeom>
              <a:rect b="b" l="l" r="r" t="t"/>
              <a:pathLst>
                <a:path extrusionOk="0" h="2333" w="1823">
                  <a:moveTo>
                    <a:pt x="18" y="0"/>
                  </a:moveTo>
                  <a:lnTo>
                    <a:pt x="0" y="18"/>
                  </a:lnTo>
                  <a:lnTo>
                    <a:pt x="0" y="55"/>
                  </a:lnTo>
                  <a:lnTo>
                    <a:pt x="37" y="91"/>
                  </a:lnTo>
                  <a:lnTo>
                    <a:pt x="711" y="328"/>
                  </a:lnTo>
                  <a:lnTo>
                    <a:pt x="911" y="383"/>
                  </a:lnTo>
                  <a:lnTo>
                    <a:pt x="1112" y="474"/>
                  </a:lnTo>
                  <a:lnTo>
                    <a:pt x="1276" y="583"/>
                  </a:lnTo>
                  <a:lnTo>
                    <a:pt x="1440" y="711"/>
                  </a:lnTo>
                  <a:lnTo>
                    <a:pt x="1513" y="784"/>
                  </a:lnTo>
                  <a:lnTo>
                    <a:pt x="1567" y="875"/>
                  </a:lnTo>
                  <a:lnTo>
                    <a:pt x="1622" y="966"/>
                  </a:lnTo>
                  <a:lnTo>
                    <a:pt x="1659" y="1057"/>
                  </a:lnTo>
                  <a:lnTo>
                    <a:pt x="1695" y="1258"/>
                  </a:lnTo>
                  <a:lnTo>
                    <a:pt x="1713" y="1458"/>
                  </a:lnTo>
                  <a:lnTo>
                    <a:pt x="1713" y="1877"/>
                  </a:lnTo>
                  <a:lnTo>
                    <a:pt x="1713" y="2096"/>
                  </a:lnTo>
                  <a:lnTo>
                    <a:pt x="1731" y="2296"/>
                  </a:lnTo>
                  <a:lnTo>
                    <a:pt x="1750" y="2315"/>
                  </a:lnTo>
                  <a:lnTo>
                    <a:pt x="1786" y="2333"/>
                  </a:lnTo>
                  <a:lnTo>
                    <a:pt x="1823" y="2315"/>
                  </a:lnTo>
                  <a:lnTo>
                    <a:pt x="1823" y="2296"/>
                  </a:lnTo>
                  <a:lnTo>
                    <a:pt x="1804" y="2096"/>
                  </a:lnTo>
                  <a:lnTo>
                    <a:pt x="1804" y="1877"/>
                  </a:lnTo>
                  <a:lnTo>
                    <a:pt x="1804" y="1458"/>
                  </a:lnTo>
                  <a:lnTo>
                    <a:pt x="1786" y="1239"/>
                  </a:lnTo>
                  <a:lnTo>
                    <a:pt x="1750" y="1039"/>
                  </a:lnTo>
                  <a:lnTo>
                    <a:pt x="1659" y="857"/>
                  </a:lnTo>
                  <a:lnTo>
                    <a:pt x="1604" y="766"/>
                  </a:lnTo>
                  <a:lnTo>
                    <a:pt x="1549" y="674"/>
                  </a:lnTo>
                  <a:lnTo>
                    <a:pt x="1385" y="547"/>
                  </a:lnTo>
                  <a:lnTo>
                    <a:pt x="1221" y="438"/>
                  </a:lnTo>
                  <a:lnTo>
                    <a:pt x="1039" y="346"/>
                  </a:lnTo>
                  <a:lnTo>
                    <a:pt x="857" y="27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2"/>
            <p:cNvSpPr/>
            <p:nvPr/>
          </p:nvSpPr>
          <p:spPr>
            <a:xfrm flipH="1">
              <a:off x="10369426" y="1492297"/>
              <a:ext cx="312852" cy="314040"/>
            </a:xfrm>
            <a:custGeom>
              <a:rect b="b" l="l" r="r" t="t"/>
              <a:pathLst>
                <a:path extrusionOk="0" h="4758" w="4740">
                  <a:moveTo>
                    <a:pt x="4466" y="0"/>
                  </a:moveTo>
                  <a:lnTo>
                    <a:pt x="1386" y="73"/>
                  </a:lnTo>
                  <a:lnTo>
                    <a:pt x="1313" y="73"/>
                  </a:lnTo>
                  <a:lnTo>
                    <a:pt x="1258" y="92"/>
                  </a:lnTo>
                  <a:lnTo>
                    <a:pt x="1185" y="128"/>
                  </a:lnTo>
                  <a:lnTo>
                    <a:pt x="1131" y="165"/>
                  </a:lnTo>
                  <a:lnTo>
                    <a:pt x="1076" y="219"/>
                  </a:lnTo>
                  <a:lnTo>
                    <a:pt x="1021" y="274"/>
                  </a:lnTo>
                  <a:lnTo>
                    <a:pt x="985" y="329"/>
                  </a:lnTo>
                  <a:lnTo>
                    <a:pt x="967" y="401"/>
                  </a:lnTo>
                  <a:lnTo>
                    <a:pt x="1" y="4429"/>
                  </a:lnTo>
                  <a:lnTo>
                    <a:pt x="1" y="4502"/>
                  </a:lnTo>
                  <a:lnTo>
                    <a:pt x="1" y="4557"/>
                  </a:lnTo>
                  <a:lnTo>
                    <a:pt x="19" y="4611"/>
                  </a:lnTo>
                  <a:lnTo>
                    <a:pt x="55" y="4666"/>
                  </a:lnTo>
                  <a:lnTo>
                    <a:pt x="92" y="4703"/>
                  </a:lnTo>
                  <a:lnTo>
                    <a:pt x="146" y="4721"/>
                  </a:lnTo>
                  <a:lnTo>
                    <a:pt x="201" y="4739"/>
                  </a:lnTo>
                  <a:lnTo>
                    <a:pt x="274" y="4757"/>
                  </a:lnTo>
                  <a:lnTo>
                    <a:pt x="3354" y="4684"/>
                  </a:lnTo>
                  <a:lnTo>
                    <a:pt x="3427" y="4684"/>
                  </a:lnTo>
                  <a:lnTo>
                    <a:pt x="3500" y="4648"/>
                  </a:lnTo>
                  <a:lnTo>
                    <a:pt x="3554" y="4630"/>
                  </a:lnTo>
                  <a:lnTo>
                    <a:pt x="3627" y="4593"/>
                  </a:lnTo>
                  <a:lnTo>
                    <a:pt x="3682" y="4538"/>
                  </a:lnTo>
                  <a:lnTo>
                    <a:pt x="3719" y="4484"/>
                  </a:lnTo>
                  <a:lnTo>
                    <a:pt x="3755" y="4411"/>
                  </a:lnTo>
                  <a:lnTo>
                    <a:pt x="3773" y="4356"/>
                  </a:lnTo>
                  <a:lnTo>
                    <a:pt x="4739" y="329"/>
                  </a:lnTo>
                  <a:lnTo>
                    <a:pt x="4739" y="256"/>
                  </a:lnTo>
                  <a:lnTo>
                    <a:pt x="4739" y="201"/>
                  </a:lnTo>
                  <a:lnTo>
                    <a:pt x="4721" y="146"/>
                  </a:lnTo>
                  <a:lnTo>
                    <a:pt x="4684" y="92"/>
                  </a:lnTo>
                  <a:lnTo>
                    <a:pt x="4648" y="55"/>
                  </a:lnTo>
                  <a:lnTo>
                    <a:pt x="4593" y="37"/>
                  </a:lnTo>
                  <a:lnTo>
                    <a:pt x="4539" y="19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2"/>
            <p:cNvSpPr/>
            <p:nvPr/>
          </p:nvSpPr>
          <p:spPr>
            <a:xfrm flipH="1">
              <a:off x="10347778" y="1492297"/>
              <a:ext cx="314040" cy="312786"/>
            </a:xfrm>
            <a:custGeom>
              <a:rect b="b" l="l" r="r" t="t"/>
              <a:pathLst>
                <a:path extrusionOk="0" h="4739" w="4758">
                  <a:moveTo>
                    <a:pt x="4466" y="0"/>
                  </a:moveTo>
                  <a:lnTo>
                    <a:pt x="1404" y="55"/>
                  </a:lnTo>
                  <a:lnTo>
                    <a:pt x="1331" y="73"/>
                  </a:lnTo>
                  <a:lnTo>
                    <a:pt x="1258" y="92"/>
                  </a:lnTo>
                  <a:lnTo>
                    <a:pt x="1185" y="128"/>
                  </a:lnTo>
                  <a:lnTo>
                    <a:pt x="1130" y="165"/>
                  </a:lnTo>
                  <a:lnTo>
                    <a:pt x="1076" y="219"/>
                  </a:lnTo>
                  <a:lnTo>
                    <a:pt x="1021" y="274"/>
                  </a:lnTo>
                  <a:lnTo>
                    <a:pt x="1003" y="329"/>
                  </a:lnTo>
                  <a:lnTo>
                    <a:pt x="966" y="401"/>
                  </a:lnTo>
                  <a:lnTo>
                    <a:pt x="19" y="4429"/>
                  </a:lnTo>
                  <a:lnTo>
                    <a:pt x="0" y="4484"/>
                  </a:lnTo>
                  <a:lnTo>
                    <a:pt x="19" y="4557"/>
                  </a:lnTo>
                  <a:lnTo>
                    <a:pt x="37" y="4611"/>
                  </a:lnTo>
                  <a:lnTo>
                    <a:pt x="55" y="4648"/>
                  </a:lnTo>
                  <a:lnTo>
                    <a:pt x="110" y="4684"/>
                  </a:lnTo>
                  <a:lnTo>
                    <a:pt x="146" y="4721"/>
                  </a:lnTo>
                  <a:lnTo>
                    <a:pt x="219" y="4739"/>
                  </a:lnTo>
                  <a:lnTo>
                    <a:pt x="292" y="4739"/>
                  </a:lnTo>
                  <a:lnTo>
                    <a:pt x="3354" y="4684"/>
                  </a:lnTo>
                  <a:lnTo>
                    <a:pt x="3427" y="4666"/>
                  </a:lnTo>
                  <a:lnTo>
                    <a:pt x="3500" y="4648"/>
                  </a:lnTo>
                  <a:lnTo>
                    <a:pt x="3573" y="4611"/>
                  </a:lnTo>
                  <a:lnTo>
                    <a:pt x="3627" y="4575"/>
                  </a:lnTo>
                  <a:lnTo>
                    <a:pt x="3682" y="4520"/>
                  </a:lnTo>
                  <a:lnTo>
                    <a:pt x="3737" y="4466"/>
                  </a:lnTo>
                  <a:lnTo>
                    <a:pt x="3773" y="4411"/>
                  </a:lnTo>
                  <a:lnTo>
                    <a:pt x="3791" y="4338"/>
                  </a:lnTo>
                  <a:lnTo>
                    <a:pt x="4739" y="310"/>
                  </a:lnTo>
                  <a:lnTo>
                    <a:pt x="4757" y="256"/>
                  </a:lnTo>
                  <a:lnTo>
                    <a:pt x="4757" y="183"/>
                  </a:lnTo>
                  <a:lnTo>
                    <a:pt x="4721" y="128"/>
                  </a:lnTo>
                  <a:lnTo>
                    <a:pt x="4702" y="92"/>
                  </a:lnTo>
                  <a:lnTo>
                    <a:pt x="4648" y="55"/>
                  </a:lnTo>
                  <a:lnTo>
                    <a:pt x="4611" y="19"/>
                  </a:lnTo>
                  <a:lnTo>
                    <a:pt x="4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 flipH="1">
              <a:off x="10466913" y="1628196"/>
              <a:ext cx="59006" cy="55442"/>
            </a:xfrm>
            <a:custGeom>
              <a:rect b="b" l="l" r="r" t="t"/>
              <a:pathLst>
                <a:path extrusionOk="0" h="840" w="894">
                  <a:moveTo>
                    <a:pt x="548" y="1"/>
                  </a:moveTo>
                  <a:lnTo>
                    <a:pt x="456" y="19"/>
                  </a:lnTo>
                  <a:lnTo>
                    <a:pt x="365" y="37"/>
                  </a:lnTo>
                  <a:lnTo>
                    <a:pt x="292" y="92"/>
                  </a:lnTo>
                  <a:lnTo>
                    <a:pt x="220" y="147"/>
                  </a:lnTo>
                  <a:lnTo>
                    <a:pt x="147" y="201"/>
                  </a:lnTo>
                  <a:lnTo>
                    <a:pt x="92" y="274"/>
                  </a:lnTo>
                  <a:lnTo>
                    <a:pt x="56" y="347"/>
                  </a:lnTo>
                  <a:lnTo>
                    <a:pt x="19" y="438"/>
                  </a:lnTo>
                  <a:lnTo>
                    <a:pt x="1" y="529"/>
                  </a:lnTo>
                  <a:lnTo>
                    <a:pt x="19" y="602"/>
                  </a:lnTo>
                  <a:lnTo>
                    <a:pt x="37" y="675"/>
                  </a:lnTo>
                  <a:lnTo>
                    <a:pt x="74" y="730"/>
                  </a:lnTo>
                  <a:lnTo>
                    <a:pt x="128" y="785"/>
                  </a:lnTo>
                  <a:lnTo>
                    <a:pt x="201" y="821"/>
                  </a:lnTo>
                  <a:lnTo>
                    <a:pt x="274" y="839"/>
                  </a:lnTo>
                  <a:lnTo>
                    <a:pt x="438" y="839"/>
                  </a:lnTo>
                  <a:lnTo>
                    <a:pt x="529" y="803"/>
                  </a:lnTo>
                  <a:lnTo>
                    <a:pt x="621" y="766"/>
                  </a:lnTo>
                  <a:lnTo>
                    <a:pt x="693" y="712"/>
                  </a:lnTo>
                  <a:lnTo>
                    <a:pt x="766" y="657"/>
                  </a:lnTo>
                  <a:lnTo>
                    <a:pt x="821" y="584"/>
                  </a:lnTo>
                  <a:lnTo>
                    <a:pt x="857" y="511"/>
                  </a:lnTo>
                  <a:lnTo>
                    <a:pt x="894" y="420"/>
                  </a:lnTo>
                  <a:lnTo>
                    <a:pt x="894" y="329"/>
                  </a:lnTo>
                  <a:lnTo>
                    <a:pt x="894" y="256"/>
                  </a:lnTo>
                  <a:lnTo>
                    <a:pt x="876" y="183"/>
                  </a:lnTo>
                  <a:lnTo>
                    <a:pt x="821" y="128"/>
                  </a:lnTo>
                  <a:lnTo>
                    <a:pt x="785" y="74"/>
                  </a:lnTo>
                  <a:lnTo>
                    <a:pt x="712" y="37"/>
                  </a:lnTo>
                  <a:lnTo>
                    <a:pt x="639" y="1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 flipH="1">
              <a:off x="10350221" y="1624632"/>
              <a:ext cx="110686" cy="144413"/>
            </a:xfrm>
            <a:custGeom>
              <a:rect b="b" l="l" r="r" t="t"/>
              <a:pathLst>
                <a:path extrusionOk="0" h="2188" w="1677">
                  <a:moveTo>
                    <a:pt x="1094" y="0"/>
                  </a:moveTo>
                  <a:lnTo>
                    <a:pt x="1002" y="55"/>
                  </a:lnTo>
                  <a:lnTo>
                    <a:pt x="893" y="110"/>
                  </a:lnTo>
                  <a:lnTo>
                    <a:pt x="693" y="237"/>
                  </a:lnTo>
                  <a:lnTo>
                    <a:pt x="583" y="292"/>
                  </a:lnTo>
                  <a:lnTo>
                    <a:pt x="456" y="328"/>
                  </a:lnTo>
                  <a:lnTo>
                    <a:pt x="437" y="346"/>
                  </a:lnTo>
                  <a:lnTo>
                    <a:pt x="401" y="401"/>
                  </a:lnTo>
                  <a:lnTo>
                    <a:pt x="401" y="419"/>
                  </a:lnTo>
                  <a:lnTo>
                    <a:pt x="401" y="456"/>
                  </a:lnTo>
                  <a:lnTo>
                    <a:pt x="419" y="492"/>
                  </a:lnTo>
                  <a:lnTo>
                    <a:pt x="474" y="547"/>
                  </a:lnTo>
                  <a:lnTo>
                    <a:pt x="547" y="565"/>
                  </a:lnTo>
                  <a:lnTo>
                    <a:pt x="620" y="583"/>
                  </a:lnTo>
                  <a:lnTo>
                    <a:pt x="711" y="565"/>
                  </a:lnTo>
                  <a:lnTo>
                    <a:pt x="802" y="547"/>
                  </a:lnTo>
                  <a:lnTo>
                    <a:pt x="948" y="511"/>
                  </a:lnTo>
                  <a:lnTo>
                    <a:pt x="1057" y="492"/>
                  </a:lnTo>
                  <a:lnTo>
                    <a:pt x="1075" y="511"/>
                  </a:lnTo>
                  <a:lnTo>
                    <a:pt x="1075" y="529"/>
                  </a:lnTo>
                  <a:lnTo>
                    <a:pt x="1075" y="620"/>
                  </a:lnTo>
                  <a:lnTo>
                    <a:pt x="1039" y="747"/>
                  </a:lnTo>
                  <a:lnTo>
                    <a:pt x="893" y="729"/>
                  </a:lnTo>
                  <a:lnTo>
                    <a:pt x="565" y="747"/>
                  </a:lnTo>
                  <a:lnTo>
                    <a:pt x="401" y="747"/>
                  </a:lnTo>
                  <a:lnTo>
                    <a:pt x="219" y="784"/>
                  </a:lnTo>
                  <a:lnTo>
                    <a:pt x="91" y="820"/>
                  </a:lnTo>
                  <a:lnTo>
                    <a:pt x="36" y="839"/>
                  </a:lnTo>
                  <a:lnTo>
                    <a:pt x="0" y="875"/>
                  </a:lnTo>
                  <a:lnTo>
                    <a:pt x="0" y="911"/>
                  </a:lnTo>
                  <a:lnTo>
                    <a:pt x="0" y="948"/>
                  </a:lnTo>
                  <a:lnTo>
                    <a:pt x="18" y="966"/>
                  </a:lnTo>
                  <a:lnTo>
                    <a:pt x="73" y="1003"/>
                  </a:lnTo>
                  <a:lnTo>
                    <a:pt x="182" y="1075"/>
                  </a:lnTo>
                  <a:lnTo>
                    <a:pt x="328" y="1112"/>
                  </a:lnTo>
                  <a:lnTo>
                    <a:pt x="620" y="1203"/>
                  </a:lnTo>
                  <a:lnTo>
                    <a:pt x="747" y="1240"/>
                  </a:lnTo>
                  <a:lnTo>
                    <a:pt x="474" y="1240"/>
                  </a:lnTo>
                  <a:lnTo>
                    <a:pt x="255" y="1276"/>
                  </a:lnTo>
                  <a:lnTo>
                    <a:pt x="164" y="1294"/>
                  </a:lnTo>
                  <a:lnTo>
                    <a:pt x="91" y="1349"/>
                  </a:lnTo>
                  <a:lnTo>
                    <a:pt x="91" y="1367"/>
                  </a:lnTo>
                  <a:lnTo>
                    <a:pt x="91" y="1385"/>
                  </a:lnTo>
                  <a:lnTo>
                    <a:pt x="128" y="1440"/>
                  </a:lnTo>
                  <a:lnTo>
                    <a:pt x="200" y="1495"/>
                  </a:lnTo>
                  <a:lnTo>
                    <a:pt x="310" y="1549"/>
                  </a:lnTo>
                  <a:lnTo>
                    <a:pt x="510" y="1640"/>
                  </a:lnTo>
                  <a:lnTo>
                    <a:pt x="620" y="1659"/>
                  </a:lnTo>
                  <a:lnTo>
                    <a:pt x="565" y="1677"/>
                  </a:lnTo>
                  <a:lnTo>
                    <a:pt x="437" y="1695"/>
                  </a:lnTo>
                  <a:lnTo>
                    <a:pt x="383" y="1713"/>
                  </a:lnTo>
                  <a:lnTo>
                    <a:pt x="310" y="1750"/>
                  </a:lnTo>
                  <a:lnTo>
                    <a:pt x="273" y="1804"/>
                  </a:lnTo>
                  <a:lnTo>
                    <a:pt x="255" y="1859"/>
                  </a:lnTo>
                  <a:lnTo>
                    <a:pt x="255" y="1932"/>
                  </a:lnTo>
                  <a:lnTo>
                    <a:pt x="273" y="1987"/>
                  </a:lnTo>
                  <a:lnTo>
                    <a:pt x="292" y="2023"/>
                  </a:lnTo>
                  <a:lnTo>
                    <a:pt x="328" y="2078"/>
                  </a:lnTo>
                  <a:lnTo>
                    <a:pt x="437" y="2133"/>
                  </a:lnTo>
                  <a:lnTo>
                    <a:pt x="565" y="2169"/>
                  </a:lnTo>
                  <a:lnTo>
                    <a:pt x="711" y="2187"/>
                  </a:lnTo>
                  <a:lnTo>
                    <a:pt x="838" y="2169"/>
                  </a:lnTo>
                  <a:lnTo>
                    <a:pt x="948" y="2114"/>
                  </a:lnTo>
                  <a:lnTo>
                    <a:pt x="1039" y="2060"/>
                  </a:lnTo>
                  <a:lnTo>
                    <a:pt x="1057" y="2023"/>
                  </a:lnTo>
                  <a:lnTo>
                    <a:pt x="1057" y="1987"/>
                  </a:lnTo>
                  <a:lnTo>
                    <a:pt x="1057" y="1896"/>
                  </a:lnTo>
                  <a:lnTo>
                    <a:pt x="1039" y="1786"/>
                  </a:lnTo>
                  <a:lnTo>
                    <a:pt x="1203" y="1695"/>
                  </a:lnTo>
                  <a:lnTo>
                    <a:pt x="1330" y="1604"/>
                  </a:lnTo>
                  <a:lnTo>
                    <a:pt x="1367" y="1549"/>
                  </a:lnTo>
                  <a:lnTo>
                    <a:pt x="1385" y="1495"/>
                  </a:lnTo>
                  <a:lnTo>
                    <a:pt x="1385" y="1404"/>
                  </a:lnTo>
                  <a:lnTo>
                    <a:pt x="1349" y="1349"/>
                  </a:lnTo>
                  <a:lnTo>
                    <a:pt x="1312" y="1276"/>
                  </a:lnTo>
                  <a:lnTo>
                    <a:pt x="1330" y="1276"/>
                  </a:lnTo>
                  <a:lnTo>
                    <a:pt x="1403" y="1258"/>
                  </a:lnTo>
                  <a:lnTo>
                    <a:pt x="1458" y="1203"/>
                  </a:lnTo>
                  <a:lnTo>
                    <a:pt x="1494" y="1167"/>
                  </a:lnTo>
                  <a:lnTo>
                    <a:pt x="1531" y="1112"/>
                  </a:lnTo>
                  <a:lnTo>
                    <a:pt x="1549" y="1003"/>
                  </a:lnTo>
                  <a:lnTo>
                    <a:pt x="1531" y="930"/>
                  </a:lnTo>
                  <a:lnTo>
                    <a:pt x="1513" y="857"/>
                  </a:lnTo>
                  <a:lnTo>
                    <a:pt x="1586" y="693"/>
                  </a:lnTo>
                  <a:lnTo>
                    <a:pt x="1640" y="547"/>
                  </a:lnTo>
                  <a:lnTo>
                    <a:pt x="1677" y="419"/>
                  </a:lnTo>
                  <a:lnTo>
                    <a:pt x="1677" y="346"/>
                  </a:lnTo>
                  <a:lnTo>
                    <a:pt x="1658" y="292"/>
                  </a:lnTo>
                  <a:lnTo>
                    <a:pt x="1604" y="237"/>
                  </a:lnTo>
                  <a:lnTo>
                    <a:pt x="1549" y="182"/>
                  </a:lnTo>
                  <a:lnTo>
                    <a:pt x="1403" y="91"/>
                  </a:lnTo>
                  <a:lnTo>
                    <a:pt x="1258" y="18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E1A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 flipH="1">
              <a:off x="10795270" y="1536783"/>
              <a:ext cx="458387" cy="476406"/>
            </a:xfrm>
            <a:custGeom>
              <a:rect b="b" l="l" r="r" t="t"/>
              <a:pathLst>
                <a:path extrusionOk="0" h="7218" w="6945">
                  <a:moveTo>
                    <a:pt x="1258" y="1"/>
                  </a:moveTo>
                  <a:lnTo>
                    <a:pt x="1149" y="19"/>
                  </a:lnTo>
                  <a:lnTo>
                    <a:pt x="1021" y="55"/>
                  </a:lnTo>
                  <a:lnTo>
                    <a:pt x="912" y="92"/>
                  </a:lnTo>
                  <a:lnTo>
                    <a:pt x="785" y="165"/>
                  </a:lnTo>
                  <a:lnTo>
                    <a:pt x="620" y="949"/>
                  </a:lnTo>
                  <a:lnTo>
                    <a:pt x="456" y="1787"/>
                  </a:lnTo>
                  <a:lnTo>
                    <a:pt x="274" y="2807"/>
                  </a:lnTo>
                  <a:lnTo>
                    <a:pt x="201" y="3336"/>
                  </a:lnTo>
                  <a:lnTo>
                    <a:pt x="128" y="3883"/>
                  </a:lnTo>
                  <a:lnTo>
                    <a:pt x="56" y="4411"/>
                  </a:lnTo>
                  <a:lnTo>
                    <a:pt x="19" y="4940"/>
                  </a:lnTo>
                  <a:lnTo>
                    <a:pt x="1" y="5414"/>
                  </a:lnTo>
                  <a:lnTo>
                    <a:pt x="1" y="5851"/>
                  </a:lnTo>
                  <a:lnTo>
                    <a:pt x="37" y="6234"/>
                  </a:lnTo>
                  <a:lnTo>
                    <a:pt x="74" y="6416"/>
                  </a:lnTo>
                  <a:lnTo>
                    <a:pt x="110" y="6562"/>
                  </a:lnTo>
                  <a:lnTo>
                    <a:pt x="147" y="6671"/>
                  </a:lnTo>
                  <a:lnTo>
                    <a:pt x="201" y="6762"/>
                  </a:lnTo>
                  <a:lnTo>
                    <a:pt x="256" y="6853"/>
                  </a:lnTo>
                  <a:lnTo>
                    <a:pt x="311" y="6926"/>
                  </a:lnTo>
                  <a:lnTo>
                    <a:pt x="384" y="6999"/>
                  </a:lnTo>
                  <a:lnTo>
                    <a:pt x="456" y="7054"/>
                  </a:lnTo>
                  <a:lnTo>
                    <a:pt x="620" y="7145"/>
                  </a:lnTo>
                  <a:lnTo>
                    <a:pt x="821" y="7200"/>
                  </a:lnTo>
                  <a:lnTo>
                    <a:pt x="1021" y="7218"/>
                  </a:lnTo>
                  <a:lnTo>
                    <a:pt x="1258" y="7218"/>
                  </a:lnTo>
                  <a:lnTo>
                    <a:pt x="1495" y="7181"/>
                  </a:lnTo>
                  <a:lnTo>
                    <a:pt x="1750" y="7109"/>
                  </a:lnTo>
                  <a:lnTo>
                    <a:pt x="2024" y="7036"/>
                  </a:lnTo>
                  <a:lnTo>
                    <a:pt x="2315" y="6926"/>
                  </a:lnTo>
                  <a:lnTo>
                    <a:pt x="2607" y="6799"/>
                  </a:lnTo>
                  <a:lnTo>
                    <a:pt x="2899" y="6653"/>
                  </a:lnTo>
                  <a:lnTo>
                    <a:pt x="3190" y="6489"/>
                  </a:lnTo>
                  <a:lnTo>
                    <a:pt x="3792" y="6124"/>
                  </a:lnTo>
                  <a:lnTo>
                    <a:pt x="4393" y="5742"/>
                  </a:lnTo>
                  <a:lnTo>
                    <a:pt x="4958" y="5341"/>
                  </a:lnTo>
                  <a:lnTo>
                    <a:pt x="5487" y="4922"/>
                  </a:lnTo>
                  <a:lnTo>
                    <a:pt x="5960" y="4539"/>
                  </a:lnTo>
                  <a:lnTo>
                    <a:pt x="6361" y="4174"/>
                  </a:lnTo>
                  <a:lnTo>
                    <a:pt x="6671" y="3883"/>
                  </a:lnTo>
                  <a:lnTo>
                    <a:pt x="6853" y="3646"/>
                  </a:lnTo>
                  <a:lnTo>
                    <a:pt x="6908" y="3573"/>
                  </a:lnTo>
                  <a:lnTo>
                    <a:pt x="6945" y="3518"/>
                  </a:lnTo>
                  <a:lnTo>
                    <a:pt x="6216" y="3026"/>
                  </a:lnTo>
                  <a:lnTo>
                    <a:pt x="5669" y="3245"/>
                  </a:lnTo>
                  <a:lnTo>
                    <a:pt x="4448" y="3755"/>
                  </a:lnTo>
                  <a:lnTo>
                    <a:pt x="3792" y="4029"/>
                  </a:lnTo>
                  <a:lnTo>
                    <a:pt x="3190" y="4247"/>
                  </a:lnTo>
                  <a:lnTo>
                    <a:pt x="2753" y="4393"/>
                  </a:lnTo>
                  <a:lnTo>
                    <a:pt x="2607" y="4429"/>
                  </a:lnTo>
                  <a:lnTo>
                    <a:pt x="2534" y="4429"/>
                  </a:lnTo>
                  <a:lnTo>
                    <a:pt x="2516" y="4411"/>
                  </a:lnTo>
                  <a:lnTo>
                    <a:pt x="2498" y="4375"/>
                  </a:lnTo>
                  <a:lnTo>
                    <a:pt x="2498" y="4265"/>
                  </a:lnTo>
                  <a:lnTo>
                    <a:pt x="2498" y="4101"/>
                  </a:lnTo>
                  <a:lnTo>
                    <a:pt x="2534" y="3901"/>
                  </a:lnTo>
                  <a:lnTo>
                    <a:pt x="2625" y="3391"/>
                  </a:lnTo>
                  <a:lnTo>
                    <a:pt x="2753" y="2844"/>
                  </a:lnTo>
                  <a:lnTo>
                    <a:pt x="3008" y="1787"/>
                  </a:lnTo>
                  <a:lnTo>
                    <a:pt x="3117" y="1331"/>
                  </a:lnTo>
                  <a:lnTo>
                    <a:pt x="3081" y="1240"/>
                  </a:lnTo>
                  <a:lnTo>
                    <a:pt x="2935" y="1040"/>
                  </a:lnTo>
                  <a:lnTo>
                    <a:pt x="2716" y="766"/>
                  </a:lnTo>
                  <a:lnTo>
                    <a:pt x="2589" y="620"/>
                  </a:lnTo>
                  <a:lnTo>
                    <a:pt x="2443" y="475"/>
                  </a:lnTo>
                  <a:lnTo>
                    <a:pt x="2279" y="347"/>
                  </a:lnTo>
                  <a:lnTo>
                    <a:pt x="2097" y="220"/>
                  </a:lnTo>
                  <a:lnTo>
                    <a:pt x="1896" y="110"/>
                  </a:lnTo>
                  <a:lnTo>
                    <a:pt x="1696" y="37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2"/>
            <p:cNvSpPr/>
            <p:nvPr/>
          </p:nvSpPr>
          <p:spPr>
            <a:xfrm flipH="1">
              <a:off x="11179009" y="1932532"/>
              <a:ext cx="72207" cy="81909"/>
            </a:xfrm>
            <a:custGeom>
              <a:rect b="b" l="l" r="r" t="t"/>
              <a:pathLst>
                <a:path extrusionOk="0" h="1241" w="1094">
                  <a:moveTo>
                    <a:pt x="19" y="1"/>
                  </a:moveTo>
                  <a:lnTo>
                    <a:pt x="0" y="37"/>
                  </a:lnTo>
                  <a:lnTo>
                    <a:pt x="0" y="55"/>
                  </a:lnTo>
                  <a:lnTo>
                    <a:pt x="37" y="92"/>
                  </a:lnTo>
                  <a:lnTo>
                    <a:pt x="237" y="147"/>
                  </a:lnTo>
                  <a:lnTo>
                    <a:pt x="401" y="219"/>
                  </a:lnTo>
                  <a:lnTo>
                    <a:pt x="565" y="329"/>
                  </a:lnTo>
                  <a:lnTo>
                    <a:pt x="711" y="475"/>
                  </a:lnTo>
                  <a:lnTo>
                    <a:pt x="820" y="620"/>
                  </a:lnTo>
                  <a:lnTo>
                    <a:pt x="912" y="803"/>
                  </a:lnTo>
                  <a:lnTo>
                    <a:pt x="966" y="985"/>
                  </a:lnTo>
                  <a:lnTo>
                    <a:pt x="1003" y="1185"/>
                  </a:lnTo>
                  <a:lnTo>
                    <a:pt x="1021" y="1222"/>
                  </a:lnTo>
                  <a:lnTo>
                    <a:pt x="1039" y="1240"/>
                  </a:lnTo>
                  <a:lnTo>
                    <a:pt x="1076" y="1222"/>
                  </a:lnTo>
                  <a:lnTo>
                    <a:pt x="1094" y="1185"/>
                  </a:lnTo>
                  <a:lnTo>
                    <a:pt x="1057" y="967"/>
                  </a:lnTo>
                  <a:lnTo>
                    <a:pt x="1003" y="766"/>
                  </a:lnTo>
                  <a:lnTo>
                    <a:pt x="912" y="584"/>
                  </a:lnTo>
                  <a:lnTo>
                    <a:pt x="784" y="402"/>
                  </a:lnTo>
                  <a:lnTo>
                    <a:pt x="638" y="256"/>
                  </a:lnTo>
                  <a:lnTo>
                    <a:pt x="456" y="147"/>
                  </a:lnTo>
                  <a:lnTo>
                    <a:pt x="274" y="55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2"/>
            <p:cNvSpPr/>
            <p:nvPr/>
          </p:nvSpPr>
          <p:spPr>
            <a:xfrm flipH="1">
              <a:off x="11083966" y="1826730"/>
              <a:ext cx="53000" cy="38545"/>
            </a:xfrm>
            <a:custGeom>
              <a:rect b="b" l="l" r="r" t="t"/>
              <a:pathLst>
                <a:path extrusionOk="0" h="584" w="803">
                  <a:moveTo>
                    <a:pt x="730" y="0"/>
                  </a:moveTo>
                  <a:lnTo>
                    <a:pt x="529" y="91"/>
                  </a:lnTo>
                  <a:lnTo>
                    <a:pt x="347" y="219"/>
                  </a:lnTo>
                  <a:lnTo>
                    <a:pt x="165" y="346"/>
                  </a:lnTo>
                  <a:lnTo>
                    <a:pt x="1" y="510"/>
                  </a:lnTo>
                  <a:lnTo>
                    <a:pt x="1" y="547"/>
                  </a:lnTo>
                  <a:lnTo>
                    <a:pt x="1" y="583"/>
                  </a:lnTo>
                  <a:lnTo>
                    <a:pt x="74" y="583"/>
                  </a:lnTo>
                  <a:lnTo>
                    <a:pt x="238" y="419"/>
                  </a:lnTo>
                  <a:lnTo>
                    <a:pt x="402" y="292"/>
                  </a:lnTo>
                  <a:lnTo>
                    <a:pt x="584" y="164"/>
                  </a:lnTo>
                  <a:lnTo>
                    <a:pt x="784" y="73"/>
                  </a:lnTo>
                  <a:lnTo>
                    <a:pt x="803" y="55"/>
                  </a:lnTo>
                  <a:lnTo>
                    <a:pt x="803" y="1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 flipH="1">
              <a:off x="11098421" y="1817094"/>
              <a:ext cx="44552" cy="20527"/>
            </a:xfrm>
            <a:custGeom>
              <a:rect b="b" l="l" r="r" t="t"/>
              <a:pathLst>
                <a:path extrusionOk="0" h="311" w="675">
                  <a:moveTo>
                    <a:pt x="19" y="0"/>
                  </a:moveTo>
                  <a:lnTo>
                    <a:pt x="1" y="37"/>
                  </a:lnTo>
                  <a:lnTo>
                    <a:pt x="1" y="55"/>
                  </a:lnTo>
                  <a:lnTo>
                    <a:pt x="19" y="91"/>
                  </a:lnTo>
                  <a:lnTo>
                    <a:pt x="329" y="182"/>
                  </a:lnTo>
                  <a:lnTo>
                    <a:pt x="602" y="310"/>
                  </a:lnTo>
                  <a:lnTo>
                    <a:pt x="638" y="310"/>
                  </a:lnTo>
                  <a:lnTo>
                    <a:pt x="675" y="292"/>
                  </a:lnTo>
                  <a:lnTo>
                    <a:pt x="675" y="274"/>
                  </a:lnTo>
                  <a:lnTo>
                    <a:pt x="657" y="237"/>
                  </a:lnTo>
                  <a:lnTo>
                    <a:pt x="365" y="9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 flipH="1">
              <a:off x="10844575" y="1621001"/>
              <a:ext cx="245463" cy="211802"/>
            </a:xfrm>
            <a:custGeom>
              <a:rect b="b" l="l" r="r" t="t"/>
              <a:pathLst>
                <a:path extrusionOk="0" h="3209" w="3719">
                  <a:moveTo>
                    <a:pt x="529" y="1"/>
                  </a:moveTo>
                  <a:lnTo>
                    <a:pt x="492" y="19"/>
                  </a:lnTo>
                  <a:lnTo>
                    <a:pt x="474" y="37"/>
                  </a:lnTo>
                  <a:lnTo>
                    <a:pt x="201" y="1623"/>
                  </a:lnTo>
                  <a:lnTo>
                    <a:pt x="55" y="2607"/>
                  </a:lnTo>
                  <a:lnTo>
                    <a:pt x="0" y="2971"/>
                  </a:lnTo>
                  <a:lnTo>
                    <a:pt x="0" y="3153"/>
                  </a:lnTo>
                  <a:lnTo>
                    <a:pt x="19" y="3190"/>
                  </a:lnTo>
                  <a:lnTo>
                    <a:pt x="37" y="3208"/>
                  </a:lnTo>
                  <a:lnTo>
                    <a:pt x="110" y="3208"/>
                  </a:lnTo>
                  <a:lnTo>
                    <a:pt x="256" y="3190"/>
                  </a:lnTo>
                  <a:lnTo>
                    <a:pt x="565" y="3099"/>
                  </a:lnTo>
                  <a:lnTo>
                    <a:pt x="1130" y="2898"/>
                  </a:lnTo>
                  <a:lnTo>
                    <a:pt x="1987" y="2552"/>
                  </a:lnTo>
                  <a:lnTo>
                    <a:pt x="3172" y="2042"/>
                  </a:lnTo>
                  <a:lnTo>
                    <a:pt x="3700" y="1805"/>
                  </a:lnTo>
                  <a:lnTo>
                    <a:pt x="3718" y="1787"/>
                  </a:lnTo>
                  <a:lnTo>
                    <a:pt x="3718" y="1750"/>
                  </a:lnTo>
                  <a:lnTo>
                    <a:pt x="3700" y="1714"/>
                  </a:lnTo>
                  <a:lnTo>
                    <a:pt x="3664" y="1714"/>
                  </a:lnTo>
                  <a:lnTo>
                    <a:pt x="2607" y="2188"/>
                  </a:lnTo>
                  <a:lnTo>
                    <a:pt x="1495" y="2643"/>
                  </a:lnTo>
                  <a:lnTo>
                    <a:pt x="985" y="2844"/>
                  </a:lnTo>
                  <a:lnTo>
                    <a:pt x="565" y="3008"/>
                  </a:lnTo>
                  <a:lnTo>
                    <a:pt x="256" y="3099"/>
                  </a:lnTo>
                  <a:lnTo>
                    <a:pt x="164" y="3117"/>
                  </a:lnTo>
                  <a:lnTo>
                    <a:pt x="92" y="3117"/>
                  </a:lnTo>
                  <a:lnTo>
                    <a:pt x="92" y="2971"/>
                  </a:lnTo>
                  <a:lnTo>
                    <a:pt x="128" y="2698"/>
                  </a:lnTo>
                  <a:lnTo>
                    <a:pt x="237" y="1932"/>
                  </a:lnTo>
                  <a:lnTo>
                    <a:pt x="401" y="985"/>
                  </a:lnTo>
                  <a:lnTo>
                    <a:pt x="565" y="55"/>
                  </a:lnTo>
                  <a:lnTo>
                    <a:pt x="547" y="19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 flipH="1">
              <a:off x="11057499" y="1509128"/>
              <a:ext cx="87849" cy="75837"/>
            </a:xfrm>
            <a:custGeom>
              <a:rect b="b" l="l" r="r" t="t"/>
              <a:pathLst>
                <a:path extrusionOk="0" h="1149" w="1331">
                  <a:moveTo>
                    <a:pt x="37" y="1"/>
                  </a:moveTo>
                  <a:lnTo>
                    <a:pt x="18" y="19"/>
                  </a:lnTo>
                  <a:lnTo>
                    <a:pt x="0" y="55"/>
                  </a:lnTo>
                  <a:lnTo>
                    <a:pt x="18" y="74"/>
                  </a:lnTo>
                  <a:lnTo>
                    <a:pt x="37" y="92"/>
                  </a:lnTo>
                  <a:lnTo>
                    <a:pt x="255" y="110"/>
                  </a:lnTo>
                  <a:lnTo>
                    <a:pt x="456" y="183"/>
                  </a:lnTo>
                  <a:lnTo>
                    <a:pt x="656" y="274"/>
                  </a:lnTo>
                  <a:lnTo>
                    <a:pt x="838" y="402"/>
                  </a:lnTo>
                  <a:lnTo>
                    <a:pt x="984" y="547"/>
                  </a:lnTo>
                  <a:lnTo>
                    <a:pt x="1112" y="711"/>
                  </a:lnTo>
                  <a:lnTo>
                    <a:pt x="1203" y="912"/>
                  </a:lnTo>
                  <a:lnTo>
                    <a:pt x="1221" y="1021"/>
                  </a:lnTo>
                  <a:lnTo>
                    <a:pt x="1258" y="1112"/>
                  </a:lnTo>
                  <a:lnTo>
                    <a:pt x="1276" y="1149"/>
                  </a:lnTo>
                  <a:lnTo>
                    <a:pt x="1294" y="1149"/>
                  </a:lnTo>
                  <a:lnTo>
                    <a:pt x="1330" y="1131"/>
                  </a:lnTo>
                  <a:lnTo>
                    <a:pt x="1330" y="1094"/>
                  </a:lnTo>
                  <a:lnTo>
                    <a:pt x="1312" y="985"/>
                  </a:lnTo>
                  <a:lnTo>
                    <a:pt x="1276" y="875"/>
                  </a:lnTo>
                  <a:lnTo>
                    <a:pt x="1239" y="766"/>
                  </a:lnTo>
                  <a:lnTo>
                    <a:pt x="1185" y="675"/>
                  </a:lnTo>
                  <a:lnTo>
                    <a:pt x="1057" y="474"/>
                  </a:lnTo>
                  <a:lnTo>
                    <a:pt x="893" y="329"/>
                  </a:lnTo>
                  <a:lnTo>
                    <a:pt x="693" y="183"/>
                  </a:lnTo>
                  <a:lnTo>
                    <a:pt x="492" y="92"/>
                  </a:lnTo>
                  <a:lnTo>
                    <a:pt x="273" y="1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2"/>
            <p:cNvSpPr/>
            <p:nvPr/>
          </p:nvSpPr>
          <p:spPr>
            <a:xfrm flipH="1">
              <a:off x="10696665" y="1606547"/>
              <a:ext cx="146790" cy="162498"/>
            </a:xfrm>
            <a:custGeom>
              <a:rect b="b" l="l" r="r" t="t"/>
              <a:pathLst>
                <a:path extrusionOk="0" h="2462" w="2224">
                  <a:moveTo>
                    <a:pt x="2115" y="1"/>
                  </a:moveTo>
                  <a:lnTo>
                    <a:pt x="2078" y="19"/>
                  </a:lnTo>
                  <a:lnTo>
                    <a:pt x="1768" y="74"/>
                  </a:lnTo>
                  <a:lnTo>
                    <a:pt x="1258" y="165"/>
                  </a:lnTo>
                  <a:lnTo>
                    <a:pt x="730" y="274"/>
                  </a:lnTo>
                  <a:lnTo>
                    <a:pt x="547" y="329"/>
                  </a:lnTo>
                  <a:lnTo>
                    <a:pt x="493" y="347"/>
                  </a:lnTo>
                  <a:lnTo>
                    <a:pt x="456" y="384"/>
                  </a:lnTo>
                  <a:lnTo>
                    <a:pt x="401" y="475"/>
                  </a:lnTo>
                  <a:lnTo>
                    <a:pt x="329" y="675"/>
                  </a:lnTo>
                  <a:lnTo>
                    <a:pt x="183" y="1222"/>
                  </a:lnTo>
                  <a:lnTo>
                    <a:pt x="1" y="1969"/>
                  </a:lnTo>
                  <a:lnTo>
                    <a:pt x="92" y="2042"/>
                  </a:lnTo>
                  <a:lnTo>
                    <a:pt x="292" y="2243"/>
                  </a:lnTo>
                  <a:lnTo>
                    <a:pt x="401" y="2334"/>
                  </a:lnTo>
                  <a:lnTo>
                    <a:pt x="529" y="2407"/>
                  </a:lnTo>
                  <a:lnTo>
                    <a:pt x="638" y="2461"/>
                  </a:lnTo>
                  <a:lnTo>
                    <a:pt x="730" y="2461"/>
                  </a:lnTo>
                  <a:lnTo>
                    <a:pt x="802" y="2407"/>
                  </a:lnTo>
                  <a:lnTo>
                    <a:pt x="875" y="2334"/>
                  </a:lnTo>
                  <a:lnTo>
                    <a:pt x="1021" y="2151"/>
                  </a:lnTo>
                  <a:lnTo>
                    <a:pt x="1167" y="1987"/>
                  </a:lnTo>
                  <a:lnTo>
                    <a:pt x="1240" y="1914"/>
                  </a:lnTo>
                  <a:lnTo>
                    <a:pt x="1313" y="1878"/>
                  </a:lnTo>
                  <a:lnTo>
                    <a:pt x="1440" y="1842"/>
                  </a:lnTo>
                  <a:lnTo>
                    <a:pt x="1531" y="1805"/>
                  </a:lnTo>
                  <a:lnTo>
                    <a:pt x="1623" y="1750"/>
                  </a:lnTo>
                  <a:lnTo>
                    <a:pt x="1604" y="1933"/>
                  </a:lnTo>
                  <a:lnTo>
                    <a:pt x="1604" y="2042"/>
                  </a:lnTo>
                  <a:lnTo>
                    <a:pt x="1623" y="2078"/>
                  </a:lnTo>
                  <a:lnTo>
                    <a:pt x="1659" y="2078"/>
                  </a:lnTo>
                  <a:lnTo>
                    <a:pt x="1787" y="2024"/>
                  </a:lnTo>
                  <a:lnTo>
                    <a:pt x="1969" y="1951"/>
                  </a:lnTo>
                  <a:lnTo>
                    <a:pt x="2060" y="1896"/>
                  </a:lnTo>
                  <a:lnTo>
                    <a:pt x="2133" y="1823"/>
                  </a:lnTo>
                  <a:lnTo>
                    <a:pt x="2187" y="1732"/>
                  </a:lnTo>
                  <a:lnTo>
                    <a:pt x="2224" y="1623"/>
                  </a:lnTo>
                  <a:lnTo>
                    <a:pt x="2224" y="1477"/>
                  </a:lnTo>
                  <a:lnTo>
                    <a:pt x="2187" y="1313"/>
                  </a:lnTo>
                  <a:lnTo>
                    <a:pt x="2115" y="1149"/>
                  </a:lnTo>
                  <a:lnTo>
                    <a:pt x="2042" y="985"/>
                  </a:lnTo>
                  <a:lnTo>
                    <a:pt x="1859" y="693"/>
                  </a:lnTo>
                  <a:lnTo>
                    <a:pt x="1750" y="548"/>
                  </a:lnTo>
                  <a:lnTo>
                    <a:pt x="1695" y="511"/>
                  </a:lnTo>
                  <a:lnTo>
                    <a:pt x="1458" y="511"/>
                  </a:lnTo>
                  <a:lnTo>
                    <a:pt x="1222" y="529"/>
                  </a:lnTo>
                  <a:lnTo>
                    <a:pt x="1477" y="438"/>
                  </a:lnTo>
                  <a:lnTo>
                    <a:pt x="1714" y="365"/>
                  </a:lnTo>
                  <a:lnTo>
                    <a:pt x="1914" y="292"/>
                  </a:lnTo>
                  <a:lnTo>
                    <a:pt x="2005" y="256"/>
                  </a:lnTo>
                  <a:lnTo>
                    <a:pt x="2060" y="220"/>
                  </a:lnTo>
                  <a:lnTo>
                    <a:pt x="2115" y="165"/>
                  </a:lnTo>
                  <a:lnTo>
                    <a:pt x="2133" y="110"/>
                  </a:lnTo>
                  <a:lnTo>
                    <a:pt x="2151" y="56"/>
                  </a:lnTo>
                  <a:lnTo>
                    <a:pt x="2133" y="19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rgbClr val="E1A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2"/>
            <p:cNvSpPr/>
            <p:nvPr/>
          </p:nvSpPr>
          <p:spPr>
            <a:xfrm flipH="1">
              <a:off x="10760358" y="1640274"/>
              <a:ext cx="26533" cy="8448"/>
            </a:xfrm>
            <a:custGeom>
              <a:rect b="b" l="l" r="r" t="t"/>
              <a:pathLst>
                <a:path extrusionOk="0" h="128" w="402">
                  <a:moveTo>
                    <a:pt x="365" y="0"/>
                  </a:moveTo>
                  <a:lnTo>
                    <a:pt x="182" y="18"/>
                  </a:lnTo>
                  <a:lnTo>
                    <a:pt x="18" y="55"/>
                  </a:lnTo>
                  <a:lnTo>
                    <a:pt x="0" y="73"/>
                  </a:lnTo>
                  <a:lnTo>
                    <a:pt x="0" y="109"/>
                  </a:lnTo>
                  <a:lnTo>
                    <a:pt x="18" y="128"/>
                  </a:lnTo>
                  <a:lnTo>
                    <a:pt x="37" y="128"/>
                  </a:lnTo>
                  <a:lnTo>
                    <a:pt x="201" y="73"/>
                  </a:lnTo>
                  <a:lnTo>
                    <a:pt x="365" y="55"/>
                  </a:lnTo>
                  <a:lnTo>
                    <a:pt x="383" y="55"/>
                  </a:lnTo>
                  <a:lnTo>
                    <a:pt x="401" y="1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 flipH="1">
              <a:off x="10718315" y="1651098"/>
              <a:ext cx="44552" cy="13267"/>
            </a:xfrm>
            <a:custGeom>
              <a:rect b="b" l="l" r="r" t="t"/>
              <a:pathLst>
                <a:path extrusionOk="0" h="201" w="675">
                  <a:moveTo>
                    <a:pt x="493" y="0"/>
                  </a:moveTo>
                  <a:lnTo>
                    <a:pt x="402" y="18"/>
                  </a:lnTo>
                  <a:lnTo>
                    <a:pt x="329" y="18"/>
                  </a:lnTo>
                  <a:lnTo>
                    <a:pt x="165" y="73"/>
                  </a:lnTo>
                  <a:lnTo>
                    <a:pt x="19" y="146"/>
                  </a:lnTo>
                  <a:lnTo>
                    <a:pt x="1" y="164"/>
                  </a:lnTo>
                  <a:lnTo>
                    <a:pt x="1" y="182"/>
                  </a:lnTo>
                  <a:lnTo>
                    <a:pt x="19" y="201"/>
                  </a:lnTo>
                  <a:lnTo>
                    <a:pt x="37" y="201"/>
                  </a:lnTo>
                  <a:lnTo>
                    <a:pt x="183" y="146"/>
                  </a:lnTo>
                  <a:lnTo>
                    <a:pt x="329" y="91"/>
                  </a:lnTo>
                  <a:lnTo>
                    <a:pt x="474" y="73"/>
                  </a:lnTo>
                  <a:lnTo>
                    <a:pt x="547" y="73"/>
                  </a:lnTo>
                  <a:lnTo>
                    <a:pt x="620" y="91"/>
                  </a:lnTo>
                  <a:lnTo>
                    <a:pt x="657" y="91"/>
                  </a:lnTo>
                  <a:lnTo>
                    <a:pt x="675" y="73"/>
                  </a:lnTo>
                  <a:lnTo>
                    <a:pt x="675" y="55"/>
                  </a:lnTo>
                  <a:lnTo>
                    <a:pt x="657" y="37"/>
                  </a:lnTo>
                  <a:lnTo>
                    <a:pt x="566" y="18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 flipH="1">
              <a:off x="10707491" y="1671493"/>
              <a:ext cx="40922" cy="10956"/>
            </a:xfrm>
            <a:custGeom>
              <a:rect b="b" l="l" r="r" t="t"/>
              <a:pathLst>
                <a:path extrusionOk="0" h="166" w="620">
                  <a:moveTo>
                    <a:pt x="310" y="1"/>
                  </a:moveTo>
                  <a:lnTo>
                    <a:pt x="146" y="19"/>
                  </a:lnTo>
                  <a:lnTo>
                    <a:pt x="0" y="92"/>
                  </a:lnTo>
                  <a:lnTo>
                    <a:pt x="0" y="129"/>
                  </a:lnTo>
                  <a:lnTo>
                    <a:pt x="0" y="147"/>
                  </a:lnTo>
                  <a:lnTo>
                    <a:pt x="18" y="165"/>
                  </a:lnTo>
                  <a:lnTo>
                    <a:pt x="37" y="147"/>
                  </a:lnTo>
                  <a:lnTo>
                    <a:pt x="164" y="92"/>
                  </a:lnTo>
                  <a:lnTo>
                    <a:pt x="310" y="56"/>
                  </a:lnTo>
                  <a:lnTo>
                    <a:pt x="438" y="56"/>
                  </a:lnTo>
                  <a:lnTo>
                    <a:pt x="583" y="110"/>
                  </a:lnTo>
                  <a:lnTo>
                    <a:pt x="602" y="110"/>
                  </a:lnTo>
                  <a:lnTo>
                    <a:pt x="620" y="92"/>
                  </a:lnTo>
                  <a:lnTo>
                    <a:pt x="620" y="56"/>
                  </a:lnTo>
                  <a:lnTo>
                    <a:pt x="602" y="56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 flipH="1">
              <a:off x="10721879" y="1699214"/>
              <a:ext cx="16897" cy="26533"/>
            </a:xfrm>
            <a:custGeom>
              <a:rect b="b" l="l" r="r" t="t"/>
              <a:pathLst>
                <a:path extrusionOk="0" h="402" w="256">
                  <a:moveTo>
                    <a:pt x="201" y="0"/>
                  </a:moveTo>
                  <a:lnTo>
                    <a:pt x="182" y="18"/>
                  </a:lnTo>
                  <a:lnTo>
                    <a:pt x="164" y="110"/>
                  </a:lnTo>
                  <a:lnTo>
                    <a:pt x="128" y="201"/>
                  </a:lnTo>
                  <a:lnTo>
                    <a:pt x="73" y="274"/>
                  </a:lnTo>
                  <a:lnTo>
                    <a:pt x="18" y="346"/>
                  </a:lnTo>
                  <a:lnTo>
                    <a:pt x="0" y="365"/>
                  </a:lnTo>
                  <a:lnTo>
                    <a:pt x="0" y="383"/>
                  </a:lnTo>
                  <a:lnTo>
                    <a:pt x="18" y="401"/>
                  </a:lnTo>
                  <a:lnTo>
                    <a:pt x="37" y="401"/>
                  </a:lnTo>
                  <a:lnTo>
                    <a:pt x="128" y="328"/>
                  </a:lnTo>
                  <a:lnTo>
                    <a:pt x="182" y="237"/>
                  </a:lnTo>
                  <a:lnTo>
                    <a:pt x="219" y="146"/>
                  </a:lnTo>
                  <a:lnTo>
                    <a:pt x="255" y="37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 flipH="1">
              <a:off x="10708679" y="1707596"/>
              <a:ext cx="20527" cy="8514"/>
            </a:xfrm>
            <a:custGeom>
              <a:rect b="b" l="l" r="r" t="t"/>
              <a:pathLst>
                <a:path extrusionOk="0" h="129" w="311">
                  <a:moveTo>
                    <a:pt x="165" y="1"/>
                  </a:moveTo>
                  <a:lnTo>
                    <a:pt x="92" y="19"/>
                  </a:lnTo>
                  <a:lnTo>
                    <a:pt x="19" y="37"/>
                  </a:lnTo>
                  <a:lnTo>
                    <a:pt x="1" y="55"/>
                  </a:lnTo>
                  <a:lnTo>
                    <a:pt x="19" y="74"/>
                  </a:lnTo>
                  <a:lnTo>
                    <a:pt x="37" y="92"/>
                  </a:lnTo>
                  <a:lnTo>
                    <a:pt x="56" y="92"/>
                  </a:lnTo>
                  <a:lnTo>
                    <a:pt x="110" y="74"/>
                  </a:lnTo>
                  <a:lnTo>
                    <a:pt x="165" y="74"/>
                  </a:lnTo>
                  <a:lnTo>
                    <a:pt x="201" y="92"/>
                  </a:lnTo>
                  <a:lnTo>
                    <a:pt x="256" y="110"/>
                  </a:lnTo>
                  <a:lnTo>
                    <a:pt x="274" y="128"/>
                  </a:lnTo>
                  <a:lnTo>
                    <a:pt x="292" y="110"/>
                  </a:lnTo>
                  <a:lnTo>
                    <a:pt x="311" y="92"/>
                  </a:lnTo>
                  <a:lnTo>
                    <a:pt x="292" y="74"/>
                  </a:lnTo>
                  <a:lnTo>
                    <a:pt x="238" y="37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 flipH="1">
              <a:off x="10795272" y="1772543"/>
              <a:ext cx="282755" cy="211802"/>
            </a:xfrm>
            <a:custGeom>
              <a:rect b="b" l="l" r="r" t="t"/>
              <a:pathLst>
                <a:path extrusionOk="0" h="3209" w="4284">
                  <a:moveTo>
                    <a:pt x="4192" y="1"/>
                  </a:moveTo>
                  <a:lnTo>
                    <a:pt x="3864" y="365"/>
                  </a:lnTo>
                  <a:lnTo>
                    <a:pt x="3482" y="748"/>
                  </a:lnTo>
                  <a:lnTo>
                    <a:pt x="2971" y="1204"/>
                  </a:lnTo>
                  <a:lnTo>
                    <a:pt x="2680" y="1441"/>
                  </a:lnTo>
                  <a:lnTo>
                    <a:pt x="2352" y="1696"/>
                  </a:lnTo>
                  <a:lnTo>
                    <a:pt x="2024" y="1969"/>
                  </a:lnTo>
                  <a:lnTo>
                    <a:pt x="1659" y="2224"/>
                  </a:lnTo>
                  <a:lnTo>
                    <a:pt x="1276" y="2461"/>
                  </a:lnTo>
                  <a:lnTo>
                    <a:pt x="875" y="2698"/>
                  </a:lnTo>
                  <a:lnTo>
                    <a:pt x="456" y="2917"/>
                  </a:lnTo>
                  <a:lnTo>
                    <a:pt x="37" y="3136"/>
                  </a:lnTo>
                  <a:lnTo>
                    <a:pt x="1" y="3154"/>
                  </a:lnTo>
                  <a:lnTo>
                    <a:pt x="1" y="3190"/>
                  </a:lnTo>
                  <a:lnTo>
                    <a:pt x="19" y="3208"/>
                  </a:lnTo>
                  <a:lnTo>
                    <a:pt x="74" y="3208"/>
                  </a:lnTo>
                  <a:lnTo>
                    <a:pt x="493" y="3008"/>
                  </a:lnTo>
                  <a:lnTo>
                    <a:pt x="912" y="2789"/>
                  </a:lnTo>
                  <a:lnTo>
                    <a:pt x="1313" y="2552"/>
                  </a:lnTo>
                  <a:lnTo>
                    <a:pt x="1696" y="2297"/>
                  </a:lnTo>
                  <a:lnTo>
                    <a:pt x="2078" y="2042"/>
                  </a:lnTo>
                  <a:lnTo>
                    <a:pt x="2406" y="1769"/>
                  </a:lnTo>
                  <a:lnTo>
                    <a:pt x="2734" y="1514"/>
                  </a:lnTo>
                  <a:lnTo>
                    <a:pt x="3026" y="1258"/>
                  </a:lnTo>
                  <a:lnTo>
                    <a:pt x="3536" y="803"/>
                  </a:lnTo>
                  <a:lnTo>
                    <a:pt x="3919" y="420"/>
                  </a:lnTo>
                  <a:lnTo>
                    <a:pt x="4265" y="74"/>
                  </a:lnTo>
                  <a:lnTo>
                    <a:pt x="4284" y="37"/>
                  </a:lnTo>
                  <a:lnTo>
                    <a:pt x="4265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2"/>
            <p:cNvSpPr/>
            <p:nvPr/>
          </p:nvSpPr>
          <p:spPr>
            <a:xfrm flipH="1">
              <a:off x="10825369" y="1536783"/>
              <a:ext cx="160056" cy="96298"/>
            </a:xfrm>
            <a:custGeom>
              <a:rect b="b" l="l" r="r" t="t"/>
              <a:pathLst>
                <a:path extrusionOk="0" h="1459" w="2425">
                  <a:moveTo>
                    <a:pt x="2370" y="1"/>
                  </a:moveTo>
                  <a:lnTo>
                    <a:pt x="2352" y="19"/>
                  </a:lnTo>
                  <a:lnTo>
                    <a:pt x="2115" y="274"/>
                  </a:lnTo>
                  <a:lnTo>
                    <a:pt x="1860" y="493"/>
                  </a:lnTo>
                  <a:lnTo>
                    <a:pt x="1587" y="693"/>
                  </a:lnTo>
                  <a:lnTo>
                    <a:pt x="1295" y="876"/>
                  </a:lnTo>
                  <a:lnTo>
                    <a:pt x="985" y="1040"/>
                  </a:lnTo>
                  <a:lnTo>
                    <a:pt x="675" y="1167"/>
                  </a:lnTo>
                  <a:lnTo>
                    <a:pt x="365" y="1277"/>
                  </a:lnTo>
                  <a:lnTo>
                    <a:pt x="19" y="1368"/>
                  </a:lnTo>
                  <a:lnTo>
                    <a:pt x="1" y="1386"/>
                  </a:lnTo>
                  <a:lnTo>
                    <a:pt x="1" y="1422"/>
                  </a:lnTo>
                  <a:lnTo>
                    <a:pt x="19" y="1441"/>
                  </a:lnTo>
                  <a:lnTo>
                    <a:pt x="56" y="1459"/>
                  </a:lnTo>
                  <a:lnTo>
                    <a:pt x="384" y="1368"/>
                  </a:lnTo>
                  <a:lnTo>
                    <a:pt x="712" y="1258"/>
                  </a:lnTo>
                  <a:lnTo>
                    <a:pt x="1040" y="1113"/>
                  </a:lnTo>
                  <a:lnTo>
                    <a:pt x="1331" y="967"/>
                  </a:lnTo>
                  <a:lnTo>
                    <a:pt x="1623" y="766"/>
                  </a:lnTo>
                  <a:lnTo>
                    <a:pt x="1915" y="566"/>
                  </a:lnTo>
                  <a:lnTo>
                    <a:pt x="2170" y="329"/>
                  </a:lnTo>
                  <a:lnTo>
                    <a:pt x="2407" y="92"/>
                  </a:lnTo>
                  <a:lnTo>
                    <a:pt x="2425" y="55"/>
                  </a:lnTo>
                  <a:lnTo>
                    <a:pt x="2407" y="19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Google Shape;1495;p12"/>
          <p:cNvGrpSpPr/>
          <p:nvPr/>
        </p:nvGrpSpPr>
        <p:grpSpPr>
          <a:xfrm>
            <a:off x="2321550" y="3905238"/>
            <a:ext cx="541225" cy="1095081"/>
            <a:chOff x="-804075" y="1218263"/>
            <a:chExt cx="541225" cy="1095081"/>
          </a:xfrm>
        </p:grpSpPr>
        <p:sp>
          <p:nvSpPr>
            <p:cNvPr id="1496" name="Google Shape;1496;p12"/>
            <p:cNvSpPr/>
            <p:nvPr/>
          </p:nvSpPr>
          <p:spPr>
            <a:xfrm>
              <a:off x="-683886" y="2264444"/>
              <a:ext cx="359100" cy="48900"/>
            </a:xfrm>
            <a:prstGeom prst="ellipse">
              <a:avLst/>
            </a:prstGeom>
            <a:solidFill>
              <a:srgbClr val="0A0A0A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-554025" y="2240813"/>
              <a:ext cx="104925" cy="49025"/>
            </a:xfrm>
            <a:custGeom>
              <a:rect b="b" l="l" r="r" t="t"/>
              <a:pathLst>
                <a:path extrusionOk="0" h="1961" w="4197">
                  <a:moveTo>
                    <a:pt x="0" y="1"/>
                  </a:moveTo>
                  <a:lnTo>
                    <a:pt x="0" y="1812"/>
                  </a:lnTo>
                  <a:lnTo>
                    <a:pt x="536" y="1886"/>
                  </a:lnTo>
                  <a:lnTo>
                    <a:pt x="1054" y="1923"/>
                  </a:lnTo>
                  <a:lnTo>
                    <a:pt x="1571" y="1960"/>
                  </a:lnTo>
                  <a:lnTo>
                    <a:pt x="2625" y="1960"/>
                  </a:lnTo>
                  <a:lnTo>
                    <a:pt x="3161" y="1923"/>
                  </a:lnTo>
                  <a:lnTo>
                    <a:pt x="3679" y="1886"/>
                  </a:lnTo>
                  <a:lnTo>
                    <a:pt x="4197" y="1812"/>
                  </a:lnTo>
                  <a:lnTo>
                    <a:pt x="41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-671425" y="1906663"/>
              <a:ext cx="339725" cy="355450"/>
            </a:xfrm>
            <a:custGeom>
              <a:rect b="b" l="l" r="r" t="t"/>
              <a:pathLst>
                <a:path extrusionOk="0" h="14218" w="13589">
                  <a:moveTo>
                    <a:pt x="0" y="1"/>
                  </a:moveTo>
                  <a:lnTo>
                    <a:pt x="481" y="4031"/>
                  </a:lnTo>
                  <a:lnTo>
                    <a:pt x="500" y="4253"/>
                  </a:lnTo>
                  <a:lnTo>
                    <a:pt x="795" y="6693"/>
                  </a:lnTo>
                  <a:lnTo>
                    <a:pt x="814" y="6878"/>
                  </a:lnTo>
                  <a:lnTo>
                    <a:pt x="1221" y="10316"/>
                  </a:lnTo>
                  <a:lnTo>
                    <a:pt x="1258" y="10538"/>
                  </a:lnTo>
                  <a:lnTo>
                    <a:pt x="1498" y="12535"/>
                  </a:lnTo>
                  <a:lnTo>
                    <a:pt x="1516" y="12720"/>
                  </a:lnTo>
                  <a:lnTo>
                    <a:pt x="1572" y="12886"/>
                  </a:lnTo>
                  <a:lnTo>
                    <a:pt x="1627" y="13052"/>
                  </a:lnTo>
                  <a:lnTo>
                    <a:pt x="1701" y="13200"/>
                  </a:lnTo>
                  <a:lnTo>
                    <a:pt x="1794" y="13348"/>
                  </a:lnTo>
                  <a:lnTo>
                    <a:pt x="1886" y="13496"/>
                  </a:lnTo>
                  <a:lnTo>
                    <a:pt x="1997" y="13607"/>
                  </a:lnTo>
                  <a:lnTo>
                    <a:pt x="2108" y="13736"/>
                  </a:lnTo>
                  <a:lnTo>
                    <a:pt x="2237" y="13847"/>
                  </a:lnTo>
                  <a:lnTo>
                    <a:pt x="2385" y="13940"/>
                  </a:lnTo>
                  <a:lnTo>
                    <a:pt x="2533" y="14014"/>
                  </a:lnTo>
                  <a:lnTo>
                    <a:pt x="2681" y="14088"/>
                  </a:lnTo>
                  <a:lnTo>
                    <a:pt x="2847" y="14143"/>
                  </a:lnTo>
                  <a:lnTo>
                    <a:pt x="3014" y="14180"/>
                  </a:lnTo>
                  <a:lnTo>
                    <a:pt x="3199" y="14199"/>
                  </a:lnTo>
                  <a:lnTo>
                    <a:pt x="3365" y="14217"/>
                  </a:lnTo>
                  <a:lnTo>
                    <a:pt x="10279" y="14217"/>
                  </a:lnTo>
                  <a:lnTo>
                    <a:pt x="10446" y="14199"/>
                  </a:lnTo>
                  <a:lnTo>
                    <a:pt x="10630" y="14180"/>
                  </a:lnTo>
                  <a:lnTo>
                    <a:pt x="10797" y="14143"/>
                  </a:lnTo>
                  <a:lnTo>
                    <a:pt x="10963" y="14088"/>
                  </a:lnTo>
                  <a:lnTo>
                    <a:pt x="11111" y="14014"/>
                  </a:lnTo>
                  <a:lnTo>
                    <a:pt x="11259" y="13940"/>
                  </a:lnTo>
                  <a:lnTo>
                    <a:pt x="11407" y="13829"/>
                  </a:lnTo>
                  <a:lnTo>
                    <a:pt x="11536" y="13736"/>
                  </a:lnTo>
                  <a:lnTo>
                    <a:pt x="11647" y="13607"/>
                  </a:lnTo>
                  <a:lnTo>
                    <a:pt x="11758" y="13478"/>
                  </a:lnTo>
                  <a:lnTo>
                    <a:pt x="11869" y="13348"/>
                  </a:lnTo>
                  <a:lnTo>
                    <a:pt x="11943" y="13200"/>
                  </a:lnTo>
                  <a:lnTo>
                    <a:pt x="12017" y="13052"/>
                  </a:lnTo>
                  <a:lnTo>
                    <a:pt x="12072" y="12886"/>
                  </a:lnTo>
                  <a:lnTo>
                    <a:pt x="12128" y="12701"/>
                  </a:lnTo>
                  <a:lnTo>
                    <a:pt x="12146" y="12535"/>
                  </a:lnTo>
                  <a:lnTo>
                    <a:pt x="12424" y="10242"/>
                  </a:lnTo>
                  <a:lnTo>
                    <a:pt x="12442" y="10002"/>
                  </a:lnTo>
                  <a:lnTo>
                    <a:pt x="12553" y="9115"/>
                  </a:lnTo>
                  <a:lnTo>
                    <a:pt x="12572" y="8837"/>
                  </a:lnTo>
                  <a:lnTo>
                    <a:pt x="12867" y="6397"/>
                  </a:lnTo>
                  <a:lnTo>
                    <a:pt x="12886" y="6175"/>
                  </a:lnTo>
                  <a:lnTo>
                    <a:pt x="135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2"/>
            <p:cNvSpPr/>
            <p:nvPr/>
          </p:nvSpPr>
          <p:spPr>
            <a:xfrm>
              <a:off x="-659400" y="1906663"/>
              <a:ext cx="83675" cy="106325"/>
            </a:xfrm>
            <a:custGeom>
              <a:rect b="b" l="l" r="r" t="t"/>
              <a:pathLst>
                <a:path extrusionOk="0" h="4253" w="3347">
                  <a:moveTo>
                    <a:pt x="3143" y="1"/>
                  </a:moveTo>
                  <a:lnTo>
                    <a:pt x="3032" y="315"/>
                  </a:lnTo>
                  <a:lnTo>
                    <a:pt x="2903" y="611"/>
                  </a:lnTo>
                  <a:lnTo>
                    <a:pt x="2755" y="888"/>
                  </a:lnTo>
                  <a:lnTo>
                    <a:pt x="2607" y="1184"/>
                  </a:lnTo>
                  <a:lnTo>
                    <a:pt x="2440" y="1461"/>
                  </a:lnTo>
                  <a:lnTo>
                    <a:pt x="2255" y="1738"/>
                  </a:lnTo>
                  <a:lnTo>
                    <a:pt x="2071" y="1997"/>
                  </a:lnTo>
                  <a:lnTo>
                    <a:pt x="1886" y="2256"/>
                  </a:lnTo>
                  <a:lnTo>
                    <a:pt x="1682" y="2515"/>
                  </a:lnTo>
                  <a:lnTo>
                    <a:pt x="1461" y="2755"/>
                  </a:lnTo>
                  <a:lnTo>
                    <a:pt x="1239" y="2995"/>
                  </a:lnTo>
                  <a:lnTo>
                    <a:pt x="1017" y="3217"/>
                  </a:lnTo>
                  <a:lnTo>
                    <a:pt x="777" y="3439"/>
                  </a:lnTo>
                  <a:lnTo>
                    <a:pt x="518" y="3643"/>
                  </a:lnTo>
                  <a:lnTo>
                    <a:pt x="259" y="3846"/>
                  </a:lnTo>
                  <a:lnTo>
                    <a:pt x="0" y="4031"/>
                  </a:lnTo>
                  <a:lnTo>
                    <a:pt x="19" y="4253"/>
                  </a:lnTo>
                  <a:lnTo>
                    <a:pt x="314" y="4049"/>
                  </a:lnTo>
                  <a:lnTo>
                    <a:pt x="573" y="3846"/>
                  </a:lnTo>
                  <a:lnTo>
                    <a:pt x="850" y="3624"/>
                  </a:lnTo>
                  <a:lnTo>
                    <a:pt x="1091" y="3402"/>
                  </a:lnTo>
                  <a:lnTo>
                    <a:pt x="1350" y="3162"/>
                  </a:lnTo>
                  <a:lnTo>
                    <a:pt x="1590" y="2903"/>
                  </a:lnTo>
                  <a:lnTo>
                    <a:pt x="1812" y="2644"/>
                  </a:lnTo>
                  <a:lnTo>
                    <a:pt x="2034" y="2385"/>
                  </a:lnTo>
                  <a:lnTo>
                    <a:pt x="2237" y="2108"/>
                  </a:lnTo>
                  <a:lnTo>
                    <a:pt x="2422" y="1831"/>
                  </a:lnTo>
                  <a:lnTo>
                    <a:pt x="2607" y="1553"/>
                  </a:lnTo>
                  <a:lnTo>
                    <a:pt x="2792" y="1258"/>
                  </a:lnTo>
                  <a:lnTo>
                    <a:pt x="2939" y="943"/>
                  </a:lnTo>
                  <a:lnTo>
                    <a:pt x="3087" y="648"/>
                  </a:lnTo>
                  <a:lnTo>
                    <a:pt x="3235" y="333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2"/>
            <p:cNvSpPr/>
            <p:nvPr/>
          </p:nvSpPr>
          <p:spPr>
            <a:xfrm>
              <a:off x="-458825" y="1906663"/>
              <a:ext cx="109550" cy="159950"/>
            </a:xfrm>
            <a:custGeom>
              <a:rect b="b" l="l" r="r" t="t"/>
              <a:pathLst>
                <a:path extrusionOk="0" h="6398" w="4382">
                  <a:moveTo>
                    <a:pt x="0" y="1"/>
                  </a:moveTo>
                  <a:lnTo>
                    <a:pt x="0" y="444"/>
                  </a:lnTo>
                  <a:lnTo>
                    <a:pt x="19" y="888"/>
                  </a:lnTo>
                  <a:lnTo>
                    <a:pt x="74" y="1332"/>
                  </a:lnTo>
                  <a:lnTo>
                    <a:pt x="167" y="1775"/>
                  </a:lnTo>
                  <a:lnTo>
                    <a:pt x="296" y="2201"/>
                  </a:lnTo>
                  <a:lnTo>
                    <a:pt x="463" y="2607"/>
                  </a:lnTo>
                  <a:lnTo>
                    <a:pt x="666" y="3014"/>
                  </a:lnTo>
                  <a:lnTo>
                    <a:pt x="888" y="3402"/>
                  </a:lnTo>
                  <a:lnTo>
                    <a:pt x="1054" y="3643"/>
                  </a:lnTo>
                  <a:lnTo>
                    <a:pt x="1221" y="3864"/>
                  </a:lnTo>
                  <a:lnTo>
                    <a:pt x="1590" y="4290"/>
                  </a:lnTo>
                  <a:lnTo>
                    <a:pt x="1997" y="4715"/>
                  </a:lnTo>
                  <a:lnTo>
                    <a:pt x="2422" y="5085"/>
                  </a:lnTo>
                  <a:lnTo>
                    <a:pt x="2884" y="5454"/>
                  </a:lnTo>
                  <a:lnTo>
                    <a:pt x="3365" y="5787"/>
                  </a:lnTo>
                  <a:lnTo>
                    <a:pt x="3846" y="6101"/>
                  </a:lnTo>
                  <a:lnTo>
                    <a:pt x="4363" y="6397"/>
                  </a:lnTo>
                  <a:lnTo>
                    <a:pt x="4382" y="6175"/>
                  </a:lnTo>
                  <a:lnTo>
                    <a:pt x="3957" y="5916"/>
                  </a:lnTo>
                  <a:lnTo>
                    <a:pt x="3531" y="5639"/>
                  </a:lnTo>
                  <a:lnTo>
                    <a:pt x="3236" y="5436"/>
                  </a:lnTo>
                  <a:lnTo>
                    <a:pt x="2940" y="5232"/>
                  </a:lnTo>
                  <a:lnTo>
                    <a:pt x="2663" y="5011"/>
                  </a:lnTo>
                  <a:lnTo>
                    <a:pt x="2385" y="4770"/>
                  </a:lnTo>
                  <a:lnTo>
                    <a:pt x="2108" y="4530"/>
                  </a:lnTo>
                  <a:lnTo>
                    <a:pt x="1868" y="4271"/>
                  </a:lnTo>
                  <a:lnTo>
                    <a:pt x="1609" y="4012"/>
                  </a:lnTo>
                  <a:lnTo>
                    <a:pt x="1387" y="3735"/>
                  </a:lnTo>
                  <a:lnTo>
                    <a:pt x="1165" y="3458"/>
                  </a:lnTo>
                  <a:lnTo>
                    <a:pt x="980" y="3162"/>
                  </a:lnTo>
                  <a:lnTo>
                    <a:pt x="795" y="2848"/>
                  </a:lnTo>
                  <a:lnTo>
                    <a:pt x="647" y="2533"/>
                  </a:lnTo>
                  <a:lnTo>
                    <a:pt x="500" y="2201"/>
                  </a:lnTo>
                  <a:lnTo>
                    <a:pt x="389" y="1868"/>
                  </a:lnTo>
                  <a:lnTo>
                    <a:pt x="296" y="1517"/>
                  </a:lnTo>
                  <a:lnTo>
                    <a:pt x="222" y="1147"/>
                  </a:lnTo>
                  <a:lnTo>
                    <a:pt x="204" y="851"/>
                  </a:lnTo>
                  <a:lnTo>
                    <a:pt x="185" y="574"/>
                  </a:lnTo>
                  <a:lnTo>
                    <a:pt x="185" y="296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-651550" y="2042538"/>
              <a:ext cx="294425" cy="92000"/>
            </a:xfrm>
            <a:custGeom>
              <a:rect b="b" l="l" r="r" t="t"/>
              <a:pathLst>
                <a:path extrusionOk="0" h="3680" w="11777">
                  <a:moveTo>
                    <a:pt x="5602" y="1"/>
                  </a:moveTo>
                  <a:lnTo>
                    <a:pt x="5103" y="19"/>
                  </a:lnTo>
                  <a:lnTo>
                    <a:pt x="4604" y="75"/>
                  </a:lnTo>
                  <a:lnTo>
                    <a:pt x="4123" y="130"/>
                  </a:lnTo>
                  <a:lnTo>
                    <a:pt x="3624" y="204"/>
                  </a:lnTo>
                  <a:lnTo>
                    <a:pt x="3143" y="315"/>
                  </a:lnTo>
                  <a:lnTo>
                    <a:pt x="2644" y="426"/>
                  </a:lnTo>
                  <a:lnTo>
                    <a:pt x="2163" y="537"/>
                  </a:lnTo>
                  <a:lnTo>
                    <a:pt x="1683" y="685"/>
                  </a:lnTo>
                  <a:lnTo>
                    <a:pt x="758" y="981"/>
                  </a:lnTo>
                  <a:lnTo>
                    <a:pt x="389" y="1110"/>
                  </a:lnTo>
                  <a:lnTo>
                    <a:pt x="0" y="1258"/>
                  </a:lnTo>
                  <a:lnTo>
                    <a:pt x="19" y="1443"/>
                  </a:lnTo>
                  <a:lnTo>
                    <a:pt x="555" y="1239"/>
                  </a:lnTo>
                  <a:lnTo>
                    <a:pt x="1498" y="944"/>
                  </a:lnTo>
                  <a:lnTo>
                    <a:pt x="1960" y="796"/>
                  </a:lnTo>
                  <a:lnTo>
                    <a:pt x="2441" y="666"/>
                  </a:lnTo>
                  <a:lnTo>
                    <a:pt x="2921" y="555"/>
                  </a:lnTo>
                  <a:lnTo>
                    <a:pt x="3402" y="463"/>
                  </a:lnTo>
                  <a:lnTo>
                    <a:pt x="3883" y="370"/>
                  </a:lnTo>
                  <a:lnTo>
                    <a:pt x="4363" y="297"/>
                  </a:lnTo>
                  <a:lnTo>
                    <a:pt x="4844" y="241"/>
                  </a:lnTo>
                  <a:lnTo>
                    <a:pt x="5325" y="223"/>
                  </a:lnTo>
                  <a:lnTo>
                    <a:pt x="5824" y="204"/>
                  </a:lnTo>
                  <a:lnTo>
                    <a:pt x="6304" y="223"/>
                  </a:lnTo>
                  <a:lnTo>
                    <a:pt x="6785" y="278"/>
                  </a:lnTo>
                  <a:lnTo>
                    <a:pt x="7266" y="352"/>
                  </a:lnTo>
                  <a:lnTo>
                    <a:pt x="7728" y="463"/>
                  </a:lnTo>
                  <a:lnTo>
                    <a:pt x="8190" y="611"/>
                  </a:lnTo>
                  <a:lnTo>
                    <a:pt x="8615" y="777"/>
                  </a:lnTo>
                  <a:lnTo>
                    <a:pt x="9022" y="981"/>
                  </a:lnTo>
                  <a:lnTo>
                    <a:pt x="9410" y="1202"/>
                  </a:lnTo>
                  <a:lnTo>
                    <a:pt x="9761" y="1461"/>
                  </a:lnTo>
                  <a:lnTo>
                    <a:pt x="10094" y="1739"/>
                  </a:lnTo>
                  <a:lnTo>
                    <a:pt x="10408" y="2053"/>
                  </a:lnTo>
                  <a:lnTo>
                    <a:pt x="10723" y="2367"/>
                  </a:lnTo>
                  <a:lnTo>
                    <a:pt x="11019" y="2718"/>
                  </a:lnTo>
                  <a:lnTo>
                    <a:pt x="11758" y="3680"/>
                  </a:lnTo>
                  <a:lnTo>
                    <a:pt x="11777" y="3402"/>
                  </a:lnTo>
                  <a:lnTo>
                    <a:pt x="11148" y="2589"/>
                  </a:lnTo>
                  <a:lnTo>
                    <a:pt x="10871" y="2256"/>
                  </a:lnTo>
                  <a:lnTo>
                    <a:pt x="10575" y="1942"/>
                  </a:lnTo>
                  <a:lnTo>
                    <a:pt x="10279" y="1646"/>
                  </a:lnTo>
                  <a:lnTo>
                    <a:pt x="9965" y="1369"/>
                  </a:lnTo>
                  <a:lnTo>
                    <a:pt x="9632" y="1110"/>
                  </a:lnTo>
                  <a:lnTo>
                    <a:pt x="9262" y="888"/>
                  </a:lnTo>
                  <a:lnTo>
                    <a:pt x="8893" y="685"/>
                  </a:lnTo>
                  <a:lnTo>
                    <a:pt x="8504" y="518"/>
                  </a:lnTo>
                  <a:lnTo>
                    <a:pt x="8024" y="352"/>
                  </a:lnTo>
                  <a:lnTo>
                    <a:pt x="7543" y="223"/>
                  </a:lnTo>
                  <a:lnTo>
                    <a:pt x="7062" y="112"/>
                  </a:lnTo>
                  <a:lnTo>
                    <a:pt x="6582" y="56"/>
                  </a:lnTo>
                  <a:lnTo>
                    <a:pt x="6101" y="19"/>
                  </a:lnTo>
                  <a:lnTo>
                    <a:pt x="5602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2"/>
            <p:cNvSpPr/>
            <p:nvPr/>
          </p:nvSpPr>
          <p:spPr>
            <a:xfrm>
              <a:off x="-640925" y="2148838"/>
              <a:ext cx="134975" cy="113275"/>
            </a:xfrm>
            <a:custGeom>
              <a:rect b="b" l="l" r="r" t="t"/>
              <a:pathLst>
                <a:path extrusionOk="0" h="4531" w="5399">
                  <a:moveTo>
                    <a:pt x="1720" y="1"/>
                  </a:moveTo>
                  <a:lnTo>
                    <a:pt x="1461" y="38"/>
                  </a:lnTo>
                  <a:lnTo>
                    <a:pt x="1202" y="75"/>
                  </a:lnTo>
                  <a:lnTo>
                    <a:pt x="943" y="149"/>
                  </a:lnTo>
                  <a:lnTo>
                    <a:pt x="703" y="241"/>
                  </a:lnTo>
                  <a:lnTo>
                    <a:pt x="463" y="352"/>
                  </a:lnTo>
                  <a:lnTo>
                    <a:pt x="222" y="481"/>
                  </a:lnTo>
                  <a:lnTo>
                    <a:pt x="1" y="629"/>
                  </a:lnTo>
                  <a:lnTo>
                    <a:pt x="38" y="851"/>
                  </a:lnTo>
                  <a:lnTo>
                    <a:pt x="296" y="666"/>
                  </a:lnTo>
                  <a:lnTo>
                    <a:pt x="574" y="518"/>
                  </a:lnTo>
                  <a:lnTo>
                    <a:pt x="851" y="389"/>
                  </a:lnTo>
                  <a:lnTo>
                    <a:pt x="1165" y="297"/>
                  </a:lnTo>
                  <a:lnTo>
                    <a:pt x="1461" y="223"/>
                  </a:lnTo>
                  <a:lnTo>
                    <a:pt x="1775" y="186"/>
                  </a:lnTo>
                  <a:lnTo>
                    <a:pt x="2108" y="186"/>
                  </a:lnTo>
                  <a:lnTo>
                    <a:pt x="2422" y="223"/>
                  </a:lnTo>
                  <a:lnTo>
                    <a:pt x="2774" y="297"/>
                  </a:lnTo>
                  <a:lnTo>
                    <a:pt x="3106" y="407"/>
                  </a:lnTo>
                  <a:lnTo>
                    <a:pt x="3421" y="555"/>
                  </a:lnTo>
                  <a:lnTo>
                    <a:pt x="3716" y="740"/>
                  </a:lnTo>
                  <a:lnTo>
                    <a:pt x="3994" y="944"/>
                  </a:lnTo>
                  <a:lnTo>
                    <a:pt x="4234" y="1184"/>
                  </a:lnTo>
                  <a:lnTo>
                    <a:pt x="4456" y="1461"/>
                  </a:lnTo>
                  <a:lnTo>
                    <a:pt x="4659" y="1757"/>
                  </a:lnTo>
                  <a:lnTo>
                    <a:pt x="4844" y="2090"/>
                  </a:lnTo>
                  <a:lnTo>
                    <a:pt x="4992" y="2423"/>
                  </a:lnTo>
                  <a:lnTo>
                    <a:pt x="5084" y="2774"/>
                  </a:lnTo>
                  <a:lnTo>
                    <a:pt x="5158" y="3125"/>
                  </a:lnTo>
                  <a:lnTo>
                    <a:pt x="5195" y="3476"/>
                  </a:lnTo>
                  <a:lnTo>
                    <a:pt x="5177" y="3828"/>
                  </a:lnTo>
                  <a:lnTo>
                    <a:pt x="5140" y="4179"/>
                  </a:lnTo>
                  <a:lnTo>
                    <a:pt x="5084" y="4530"/>
                  </a:lnTo>
                  <a:lnTo>
                    <a:pt x="5288" y="4530"/>
                  </a:lnTo>
                  <a:lnTo>
                    <a:pt x="5362" y="4123"/>
                  </a:lnTo>
                  <a:lnTo>
                    <a:pt x="5380" y="3902"/>
                  </a:lnTo>
                  <a:lnTo>
                    <a:pt x="5399" y="3698"/>
                  </a:lnTo>
                  <a:lnTo>
                    <a:pt x="5399" y="3495"/>
                  </a:lnTo>
                  <a:lnTo>
                    <a:pt x="5380" y="3273"/>
                  </a:lnTo>
                  <a:lnTo>
                    <a:pt x="5343" y="3070"/>
                  </a:lnTo>
                  <a:lnTo>
                    <a:pt x="5306" y="2866"/>
                  </a:lnTo>
                  <a:lnTo>
                    <a:pt x="5232" y="2570"/>
                  </a:lnTo>
                  <a:lnTo>
                    <a:pt x="5140" y="2293"/>
                  </a:lnTo>
                  <a:lnTo>
                    <a:pt x="5029" y="2016"/>
                  </a:lnTo>
                  <a:lnTo>
                    <a:pt x="4881" y="1757"/>
                  </a:lnTo>
                  <a:lnTo>
                    <a:pt x="4733" y="1498"/>
                  </a:lnTo>
                  <a:lnTo>
                    <a:pt x="4548" y="1258"/>
                  </a:lnTo>
                  <a:lnTo>
                    <a:pt x="4345" y="1055"/>
                  </a:lnTo>
                  <a:lnTo>
                    <a:pt x="4142" y="851"/>
                  </a:lnTo>
                  <a:lnTo>
                    <a:pt x="3920" y="666"/>
                  </a:lnTo>
                  <a:lnTo>
                    <a:pt x="3679" y="500"/>
                  </a:lnTo>
                  <a:lnTo>
                    <a:pt x="3421" y="352"/>
                  </a:lnTo>
                  <a:lnTo>
                    <a:pt x="3162" y="223"/>
                  </a:lnTo>
                  <a:lnTo>
                    <a:pt x="2885" y="130"/>
                  </a:lnTo>
                  <a:lnTo>
                    <a:pt x="2589" y="56"/>
                  </a:lnTo>
                  <a:lnTo>
                    <a:pt x="2293" y="1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2"/>
            <p:cNvSpPr/>
            <p:nvPr/>
          </p:nvSpPr>
          <p:spPr>
            <a:xfrm>
              <a:off x="-481475" y="2103563"/>
              <a:ext cx="121125" cy="158550"/>
            </a:xfrm>
            <a:custGeom>
              <a:rect b="b" l="l" r="r" t="t"/>
              <a:pathLst>
                <a:path extrusionOk="0" h="6342" w="4845">
                  <a:moveTo>
                    <a:pt x="1479" y="0"/>
                  </a:moveTo>
                  <a:lnTo>
                    <a:pt x="1313" y="19"/>
                  </a:lnTo>
                  <a:lnTo>
                    <a:pt x="1128" y="56"/>
                  </a:lnTo>
                  <a:lnTo>
                    <a:pt x="962" y="111"/>
                  </a:lnTo>
                  <a:lnTo>
                    <a:pt x="832" y="203"/>
                  </a:lnTo>
                  <a:lnTo>
                    <a:pt x="703" y="296"/>
                  </a:lnTo>
                  <a:lnTo>
                    <a:pt x="592" y="388"/>
                  </a:lnTo>
                  <a:lnTo>
                    <a:pt x="500" y="518"/>
                  </a:lnTo>
                  <a:lnTo>
                    <a:pt x="407" y="629"/>
                  </a:lnTo>
                  <a:lnTo>
                    <a:pt x="333" y="776"/>
                  </a:lnTo>
                  <a:lnTo>
                    <a:pt x="259" y="924"/>
                  </a:lnTo>
                  <a:lnTo>
                    <a:pt x="204" y="1072"/>
                  </a:lnTo>
                  <a:lnTo>
                    <a:pt x="111" y="1368"/>
                  </a:lnTo>
                  <a:lnTo>
                    <a:pt x="56" y="1701"/>
                  </a:lnTo>
                  <a:lnTo>
                    <a:pt x="19" y="2015"/>
                  </a:lnTo>
                  <a:lnTo>
                    <a:pt x="1" y="2311"/>
                  </a:lnTo>
                  <a:lnTo>
                    <a:pt x="1" y="2644"/>
                  </a:lnTo>
                  <a:lnTo>
                    <a:pt x="19" y="2995"/>
                  </a:lnTo>
                  <a:lnTo>
                    <a:pt x="56" y="3346"/>
                  </a:lnTo>
                  <a:lnTo>
                    <a:pt x="111" y="3679"/>
                  </a:lnTo>
                  <a:lnTo>
                    <a:pt x="185" y="4012"/>
                  </a:lnTo>
                  <a:lnTo>
                    <a:pt x="278" y="4344"/>
                  </a:lnTo>
                  <a:lnTo>
                    <a:pt x="389" y="4677"/>
                  </a:lnTo>
                  <a:lnTo>
                    <a:pt x="518" y="5010"/>
                  </a:lnTo>
                  <a:lnTo>
                    <a:pt x="685" y="5361"/>
                  </a:lnTo>
                  <a:lnTo>
                    <a:pt x="888" y="5694"/>
                  </a:lnTo>
                  <a:lnTo>
                    <a:pt x="1091" y="6027"/>
                  </a:lnTo>
                  <a:lnTo>
                    <a:pt x="1332" y="6341"/>
                  </a:lnTo>
                  <a:lnTo>
                    <a:pt x="1572" y="6341"/>
                  </a:lnTo>
                  <a:lnTo>
                    <a:pt x="1295" y="5971"/>
                  </a:lnTo>
                  <a:lnTo>
                    <a:pt x="1036" y="5583"/>
                  </a:lnTo>
                  <a:lnTo>
                    <a:pt x="814" y="5176"/>
                  </a:lnTo>
                  <a:lnTo>
                    <a:pt x="629" y="4751"/>
                  </a:lnTo>
                  <a:lnTo>
                    <a:pt x="463" y="4326"/>
                  </a:lnTo>
                  <a:lnTo>
                    <a:pt x="333" y="3882"/>
                  </a:lnTo>
                  <a:lnTo>
                    <a:pt x="259" y="3420"/>
                  </a:lnTo>
                  <a:lnTo>
                    <a:pt x="204" y="2958"/>
                  </a:lnTo>
                  <a:lnTo>
                    <a:pt x="185" y="2662"/>
                  </a:lnTo>
                  <a:lnTo>
                    <a:pt x="185" y="2348"/>
                  </a:lnTo>
                  <a:lnTo>
                    <a:pt x="204" y="2034"/>
                  </a:lnTo>
                  <a:lnTo>
                    <a:pt x="241" y="1719"/>
                  </a:lnTo>
                  <a:lnTo>
                    <a:pt x="296" y="1405"/>
                  </a:lnTo>
                  <a:lnTo>
                    <a:pt x="389" y="1109"/>
                  </a:lnTo>
                  <a:lnTo>
                    <a:pt x="463" y="961"/>
                  </a:lnTo>
                  <a:lnTo>
                    <a:pt x="518" y="832"/>
                  </a:lnTo>
                  <a:lnTo>
                    <a:pt x="611" y="703"/>
                  </a:lnTo>
                  <a:lnTo>
                    <a:pt x="703" y="573"/>
                  </a:lnTo>
                  <a:lnTo>
                    <a:pt x="832" y="425"/>
                  </a:lnTo>
                  <a:lnTo>
                    <a:pt x="999" y="333"/>
                  </a:lnTo>
                  <a:lnTo>
                    <a:pt x="1147" y="259"/>
                  </a:lnTo>
                  <a:lnTo>
                    <a:pt x="1332" y="222"/>
                  </a:lnTo>
                  <a:lnTo>
                    <a:pt x="1498" y="203"/>
                  </a:lnTo>
                  <a:lnTo>
                    <a:pt x="1683" y="222"/>
                  </a:lnTo>
                  <a:lnTo>
                    <a:pt x="1868" y="259"/>
                  </a:lnTo>
                  <a:lnTo>
                    <a:pt x="2034" y="314"/>
                  </a:lnTo>
                  <a:lnTo>
                    <a:pt x="2219" y="370"/>
                  </a:lnTo>
                  <a:lnTo>
                    <a:pt x="2404" y="462"/>
                  </a:lnTo>
                  <a:lnTo>
                    <a:pt x="2755" y="666"/>
                  </a:lnTo>
                  <a:lnTo>
                    <a:pt x="3088" y="869"/>
                  </a:lnTo>
                  <a:lnTo>
                    <a:pt x="3365" y="1072"/>
                  </a:lnTo>
                  <a:lnTo>
                    <a:pt x="3753" y="1368"/>
                  </a:lnTo>
                  <a:lnTo>
                    <a:pt x="4123" y="1682"/>
                  </a:lnTo>
                  <a:lnTo>
                    <a:pt x="4493" y="2015"/>
                  </a:lnTo>
                  <a:lnTo>
                    <a:pt x="4826" y="2366"/>
                  </a:lnTo>
                  <a:lnTo>
                    <a:pt x="4844" y="2126"/>
                  </a:lnTo>
                  <a:lnTo>
                    <a:pt x="4567" y="1830"/>
                  </a:lnTo>
                  <a:lnTo>
                    <a:pt x="4271" y="1534"/>
                  </a:lnTo>
                  <a:lnTo>
                    <a:pt x="3957" y="1276"/>
                  </a:lnTo>
                  <a:lnTo>
                    <a:pt x="3624" y="1017"/>
                  </a:lnTo>
                  <a:lnTo>
                    <a:pt x="3365" y="813"/>
                  </a:lnTo>
                  <a:lnTo>
                    <a:pt x="3051" y="610"/>
                  </a:lnTo>
                  <a:lnTo>
                    <a:pt x="2718" y="407"/>
                  </a:lnTo>
                  <a:lnTo>
                    <a:pt x="2385" y="222"/>
                  </a:lnTo>
                  <a:lnTo>
                    <a:pt x="2200" y="148"/>
                  </a:lnTo>
                  <a:lnTo>
                    <a:pt x="2016" y="92"/>
                  </a:lnTo>
                  <a:lnTo>
                    <a:pt x="1831" y="37"/>
                  </a:lnTo>
                  <a:lnTo>
                    <a:pt x="1664" y="19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0A0A0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2"/>
            <p:cNvSpPr/>
            <p:nvPr/>
          </p:nvSpPr>
          <p:spPr>
            <a:xfrm>
              <a:off x="-671425" y="1896488"/>
              <a:ext cx="339725" cy="27300"/>
            </a:xfrm>
            <a:custGeom>
              <a:rect b="b" l="l" r="r" t="t"/>
              <a:pathLst>
                <a:path extrusionOk="0" h="1092" w="13589">
                  <a:moveTo>
                    <a:pt x="6804" y="1"/>
                  </a:moveTo>
                  <a:lnTo>
                    <a:pt x="5436" y="19"/>
                  </a:lnTo>
                  <a:lnTo>
                    <a:pt x="4160" y="56"/>
                  </a:lnTo>
                  <a:lnTo>
                    <a:pt x="2995" y="93"/>
                  </a:lnTo>
                  <a:lnTo>
                    <a:pt x="1997" y="167"/>
                  </a:lnTo>
                  <a:lnTo>
                    <a:pt x="1165" y="241"/>
                  </a:lnTo>
                  <a:lnTo>
                    <a:pt x="537" y="334"/>
                  </a:lnTo>
                  <a:lnTo>
                    <a:pt x="315" y="389"/>
                  </a:lnTo>
                  <a:lnTo>
                    <a:pt x="148" y="445"/>
                  </a:lnTo>
                  <a:lnTo>
                    <a:pt x="37" y="500"/>
                  </a:lnTo>
                  <a:lnTo>
                    <a:pt x="19" y="519"/>
                  </a:lnTo>
                  <a:lnTo>
                    <a:pt x="0" y="555"/>
                  </a:lnTo>
                  <a:lnTo>
                    <a:pt x="19" y="574"/>
                  </a:lnTo>
                  <a:lnTo>
                    <a:pt x="37" y="611"/>
                  </a:lnTo>
                  <a:lnTo>
                    <a:pt x="148" y="666"/>
                  </a:lnTo>
                  <a:lnTo>
                    <a:pt x="315" y="722"/>
                  </a:lnTo>
                  <a:lnTo>
                    <a:pt x="537" y="759"/>
                  </a:lnTo>
                  <a:lnTo>
                    <a:pt x="1165" y="851"/>
                  </a:lnTo>
                  <a:lnTo>
                    <a:pt x="1997" y="944"/>
                  </a:lnTo>
                  <a:lnTo>
                    <a:pt x="2995" y="999"/>
                  </a:lnTo>
                  <a:lnTo>
                    <a:pt x="4160" y="1055"/>
                  </a:lnTo>
                  <a:lnTo>
                    <a:pt x="5436" y="1092"/>
                  </a:lnTo>
                  <a:lnTo>
                    <a:pt x="8172" y="1092"/>
                  </a:lnTo>
                  <a:lnTo>
                    <a:pt x="9447" y="1055"/>
                  </a:lnTo>
                  <a:lnTo>
                    <a:pt x="10593" y="999"/>
                  </a:lnTo>
                  <a:lnTo>
                    <a:pt x="11610" y="944"/>
                  </a:lnTo>
                  <a:lnTo>
                    <a:pt x="12442" y="851"/>
                  </a:lnTo>
                  <a:lnTo>
                    <a:pt x="13052" y="759"/>
                  </a:lnTo>
                  <a:lnTo>
                    <a:pt x="13292" y="722"/>
                  </a:lnTo>
                  <a:lnTo>
                    <a:pt x="13459" y="666"/>
                  </a:lnTo>
                  <a:lnTo>
                    <a:pt x="13551" y="611"/>
                  </a:lnTo>
                  <a:lnTo>
                    <a:pt x="13588" y="574"/>
                  </a:lnTo>
                  <a:lnTo>
                    <a:pt x="13588" y="555"/>
                  </a:lnTo>
                  <a:lnTo>
                    <a:pt x="13588" y="519"/>
                  </a:lnTo>
                  <a:lnTo>
                    <a:pt x="13551" y="500"/>
                  </a:lnTo>
                  <a:lnTo>
                    <a:pt x="13459" y="445"/>
                  </a:lnTo>
                  <a:lnTo>
                    <a:pt x="13292" y="389"/>
                  </a:lnTo>
                  <a:lnTo>
                    <a:pt x="13052" y="334"/>
                  </a:lnTo>
                  <a:lnTo>
                    <a:pt x="12442" y="241"/>
                  </a:lnTo>
                  <a:lnTo>
                    <a:pt x="11610" y="167"/>
                  </a:lnTo>
                  <a:lnTo>
                    <a:pt x="10593" y="93"/>
                  </a:lnTo>
                  <a:lnTo>
                    <a:pt x="9447" y="56"/>
                  </a:lnTo>
                  <a:lnTo>
                    <a:pt x="8172" y="19"/>
                  </a:lnTo>
                  <a:lnTo>
                    <a:pt x="6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2"/>
            <p:cNvSpPr/>
            <p:nvPr/>
          </p:nvSpPr>
          <p:spPr>
            <a:xfrm>
              <a:off x="-502275" y="1434088"/>
              <a:ext cx="239425" cy="397500"/>
            </a:xfrm>
            <a:custGeom>
              <a:rect b="b" l="l" r="r" t="t"/>
              <a:pathLst>
                <a:path extrusionOk="0" h="15900" w="9577">
                  <a:moveTo>
                    <a:pt x="9503" y="0"/>
                  </a:moveTo>
                  <a:lnTo>
                    <a:pt x="9170" y="93"/>
                  </a:lnTo>
                  <a:lnTo>
                    <a:pt x="8782" y="222"/>
                  </a:lnTo>
                  <a:lnTo>
                    <a:pt x="8264" y="426"/>
                  </a:lnTo>
                  <a:lnTo>
                    <a:pt x="7987" y="555"/>
                  </a:lnTo>
                  <a:lnTo>
                    <a:pt x="7673" y="721"/>
                  </a:lnTo>
                  <a:lnTo>
                    <a:pt x="7340" y="906"/>
                  </a:lnTo>
                  <a:lnTo>
                    <a:pt x="6989" y="1110"/>
                  </a:lnTo>
                  <a:lnTo>
                    <a:pt x="6619" y="1350"/>
                  </a:lnTo>
                  <a:lnTo>
                    <a:pt x="6231" y="1609"/>
                  </a:lnTo>
                  <a:lnTo>
                    <a:pt x="5842" y="1886"/>
                  </a:lnTo>
                  <a:lnTo>
                    <a:pt x="5454" y="2219"/>
                  </a:lnTo>
                  <a:lnTo>
                    <a:pt x="5380" y="3772"/>
                  </a:lnTo>
                  <a:lnTo>
                    <a:pt x="4900" y="2718"/>
                  </a:lnTo>
                  <a:lnTo>
                    <a:pt x="4456" y="3162"/>
                  </a:lnTo>
                  <a:lnTo>
                    <a:pt x="4031" y="3642"/>
                  </a:lnTo>
                  <a:lnTo>
                    <a:pt x="3606" y="4179"/>
                  </a:lnTo>
                  <a:lnTo>
                    <a:pt x="3199" y="4752"/>
                  </a:lnTo>
                  <a:lnTo>
                    <a:pt x="2792" y="5362"/>
                  </a:lnTo>
                  <a:lnTo>
                    <a:pt x="2385" y="6046"/>
                  </a:lnTo>
                  <a:lnTo>
                    <a:pt x="2016" y="6767"/>
                  </a:lnTo>
                  <a:lnTo>
                    <a:pt x="1664" y="7543"/>
                  </a:lnTo>
                  <a:lnTo>
                    <a:pt x="1498" y="7950"/>
                  </a:lnTo>
                  <a:lnTo>
                    <a:pt x="1350" y="8375"/>
                  </a:lnTo>
                  <a:lnTo>
                    <a:pt x="1184" y="8800"/>
                  </a:lnTo>
                  <a:lnTo>
                    <a:pt x="1036" y="9262"/>
                  </a:lnTo>
                  <a:lnTo>
                    <a:pt x="906" y="9725"/>
                  </a:lnTo>
                  <a:lnTo>
                    <a:pt x="777" y="10205"/>
                  </a:lnTo>
                  <a:lnTo>
                    <a:pt x="648" y="10704"/>
                  </a:lnTo>
                  <a:lnTo>
                    <a:pt x="537" y="11204"/>
                  </a:lnTo>
                  <a:lnTo>
                    <a:pt x="444" y="11740"/>
                  </a:lnTo>
                  <a:lnTo>
                    <a:pt x="333" y="12276"/>
                  </a:lnTo>
                  <a:lnTo>
                    <a:pt x="259" y="12849"/>
                  </a:lnTo>
                  <a:lnTo>
                    <a:pt x="185" y="13422"/>
                  </a:lnTo>
                  <a:lnTo>
                    <a:pt x="130" y="14014"/>
                  </a:lnTo>
                  <a:lnTo>
                    <a:pt x="75" y="14624"/>
                  </a:lnTo>
                  <a:lnTo>
                    <a:pt x="38" y="15252"/>
                  </a:lnTo>
                  <a:lnTo>
                    <a:pt x="1" y="15899"/>
                  </a:lnTo>
                  <a:lnTo>
                    <a:pt x="1" y="15899"/>
                  </a:lnTo>
                  <a:lnTo>
                    <a:pt x="149" y="15844"/>
                  </a:lnTo>
                  <a:lnTo>
                    <a:pt x="537" y="15696"/>
                  </a:lnTo>
                  <a:lnTo>
                    <a:pt x="1110" y="15419"/>
                  </a:lnTo>
                  <a:lnTo>
                    <a:pt x="1480" y="15252"/>
                  </a:lnTo>
                  <a:lnTo>
                    <a:pt x="1868" y="15030"/>
                  </a:lnTo>
                  <a:lnTo>
                    <a:pt x="2311" y="14790"/>
                  </a:lnTo>
                  <a:lnTo>
                    <a:pt x="2755" y="14513"/>
                  </a:lnTo>
                  <a:lnTo>
                    <a:pt x="3236" y="14198"/>
                  </a:lnTo>
                  <a:lnTo>
                    <a:pt x="3716" y="13847"/>
                  </a:lnTo>
                  <a:lnTo>
                    <a:pt x="4234" y="13459"/>
                  </a:lnTo>
                  <a:lnTo>
                    <a:pt x="4733" y="13015"/>
                  </a:lnTo>
                  <a:lnTo>
                    <a:pt x="5232" y="12553"/>
                  </a:lnTo>
                  <a:lnTo>
                    <a:pt x="5750" y="12035"/>
                  </a:lnTo>
                  <a:lnTo>
                    <a:pt x="1535" y="12793"/>
                  </a:lnTo>
                  <a:lnTo>
                    <a:pt x="1535" y="12793"/>
                  </a:lnTo>
                  <a:lnTo>
                    <a:pt x="7414" y="9872"/>
                  </a:lnTo>
                  <a:lnTo>
                    <a:pt x="7673" y="9410"/>
                  </a:lnTo>
                  <a:lnTo>
                    <a:pt x="7950" y="8930"/>
                  </a:lnTo>
                  <a:lnTo>
                    <a:pt x="8190" y="8431"/>
                  </a:lnTo>
                  <a:lnTo>
                    <a:pt x="8431" y="7913"/>
                  </a:lnTo>
                  <a:lnTo>
                    <a:pt x="8652" y="7358"/>
                  </a:lnTo>
                  <a:lnTo>
                    <a:pt x="8837" y="6785"/>
                  </a:lnTo>
                  <a:lnTo>
                    <a:pt x="9022" y="6194"/>
                  </a:lnTo>
                  <a:lnTo>
                    <a:pt x="9170" y="5584"/>
                  </a:lnTo>
                  <a:lnTo>
                    <a:pt x="5547" y="6231"/>
                  </a:lnTo>
                  <a:lnTo>
                    <a:pt x="5547" y="6231"/>
                  </a:lnTo>
                  <a:lnTo>
                    <a:pt x="9410" y="4308"/>
                  </a:lnTo>
                  <a:lnTo>
                    <a:pt x="9484" y="3827"/>
                  </a:lnTo>
                  <a:lnTo>
                    <a:pt x="9521" y="3310"/>
                  </a:lnTo>
                  <a:lnTo>
                    <a:pt x="9558" y="2792"/>
                  </a:lnTo>
                  <a:lnTo>
                    <a:pt x="9577" y="2256"/>
                  </a:lnTo>
                  <a:lnTo>
                    <a:pt x="9577" y="1720"/>
                  </a:lnTo>
                  <a:lnTo>
                    <a:pt x="9577" y="1147"/>
                  </a:lnTo>
                  <a:lnTo>
                    <a:pt x="9540" y="592"/>
                  </a:lnTo>
                  <a:lnTo>
                    <a:pt x="95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2"/>
            <p:cNvSpPr/>
            <p:nvPr/>
          </p:nvSpPr>
          <p:spPr>
            <a:xfrm>
              <a:off x="-539700" y="1218263"/>
              <a:ext cx="172400" cy="286100"/>
            </a:xfrm>
            <a:custGeom>
              <a:rect b="b" l="l" r="r" t="t"/>
              <a:pathLst>
                <a:path extrusionOk="0" h="11444" w="6896">
                  <a:moveTo>
                    <a:pt x="6840" y="0"/>
                  </a:moveTo>
                  <a:lnTo>
                    <a:pt x="6600" y="74"/>
                  </a:lnTo>
                  <a:lnTo>
                    <a:pt x="6323" y="166"/>
                  </a:lnTo>
                  <a:lnTo>
                    <a:pt x="5953" y="314"/>
                  </a:lnTo>
                  <a:lnTo>
                    <a:pt x="5528" y="518"/>
                  </a:lnTo>
                  <a:lnTo>
                    <a:pt x="5029" y="795"/>
                  </a:lnTo>
                  <a:lnTo>
                    <a:pt x="4770" y="961"/>
                  </a:lnTo>
                  <a:lnTo>
                    <a:pt x="4492" y="1165"/>
                  </a:lnTo>
                  <a:lnTo>
                    <a:pt x="4215" y="1368"/>
                  </a:lnTo>
                  <a:lnTo>
                    <a:pt x="3919" y="1608"/>
                  </a:lnTo>
                  <a:lnTo>
                    <a:pt x="3882" y="2718"/>
                  </a:lnTo>
                  <a:lnTo>
                    <a:pt x="3531" y="1960"/>
                  </a:lnTo>
                  <a:lnTo>
                    <a:pt x="3217" y="2274"/>
                  </a:lnTo>
                  <a:lnTo>
                    <a:pt x="2903" y="2625"/>
                  </a:lnTo>
                  <a:lnTo>
                    <a:pt x="2588" y="3013"/>
                  </a:lnTo>
                  <a:lnTo>
                    <a:pt x="2293" y="3420"/>
                  </a:lnTo>
                  <a:lnTo>
                    <a:pt x="1997" y="3864"/>
                  </a:lnTo>
                  <a:lnTo>
                    <a:pt x="1719" y="4344"/>
                  </a:lnTo>
                  <a:lnTo>
                    <a:pt x="1461" y="4862"/>
                  </a:lnTo>
                  <a:lnTo>
                    <a:pt x="1202" y="5435"/>
                  </a:lnTo>
                  <a:lnTo>
                    <a:pt x="961" y="6027"/>
                  </a:lnTo>
                  <a:lnTo>
                    <a:pt x="740" y="6674"/>
                  </a:lnTo>
                  <a:lnTo>
                    <a:pt x="555" y="7358"/>
                  </a:lnTo>
                  <a:lnTo>
                    <a:pt x="388" y="8079"/>
                  </a:lnTo>
                  <a:lnTo>
                    <a:pt x="241" y="8855"/>
                  </a:lnTo>
                  <a:lnTo>
                    <a:pt x="130" y="9669"/>
                  </a:lnTo>
                  <a:lnTo>
                    <a:pt x="56" y="10538"/>
                  </a:lnTo>
                  <a:lnTo>
                    <a:pt x="0" y="11443"/>
                  </a:lnTo>
                  <a:lnTo>
                    <a:pt x="0" y="11443"/>
                  </a:lnTo>
                  <a:lnTo>
                    <a:pt x="93" y="11406"/>
                  </a:lnTo>
                  <a:lnTo>
                    <a:pt x="370" y="11296"/>
                  </a:lnTo>
                  <a:lnTo>
                    <a:pt x="795" y="11111"/>
                  </a:lnTo>
                  <a:lnTo>
                    <a:pt x="1350" y="10833"/>
                  </a:lnTo>
                  <a:lnTo>
                    <a:pt x="1664" y="10649"/>
                  </a:lnTo>
                  <a:lnTo>
                    <a:pt x="1978" y="10445"/>
                  </a:lnTo>
                  <a:lnTo>
                    <a:pt x="2330" y="10223"/>
                  </a:lnTo>
                  <a:lnTo>
                    <a:pt x="2681" y="9965"/>
                  </a:lnTo>
                  <a:lnTo>
                    <a:pt x="3051" y="9687"/>
                  </a:lnTo>
                  <a:lnTo>
                    <a:pt x="3402" y="9373"/>
                  </a:lnTo>
                  <a:lnTo>
                    <a:pt x="3772" y="9040"/>
                  </a:lnTo>
                  <a:lnTo>
                    <a:pt x="4141" y="8670"/>
                  </a:lnTo>
                  <a:lnTo>
                    <a:pt x="4141" y="8670"/>
                  </a:lnTo>
                  <a:lnTo>
                    <a:pt x="1109" y="9207"/>
                  </a:lnTo>
                  <a:lnTo>
                    <a:pt x="5324" y="7118"/>
                  </a:lnTo>
                  <a:lnTo>
                    <a:pt x="5528" y="6785"/>
                  </a:lnTo>
                  <a:lnTo>
                    <a:pt x="5713" y="6433"/>
                  </a:lnTo>
                  <a:lnTo>
                    <a:pt x="5898" y="6082"/>
                  </a:lnTo>
                  <a:lnTo>
                    <a:pt x="6064" y="5694"/>
                  </a:lnTo>
                  <a:lnTo>
                    <a:pt x="6230" y="5306"/>
                  </a:lnTo>
                  <a:lnTo>
                    <a:pt x="6360" y="4899"/>
                  </a:lnTo>
                  <a:lnTo>
                    <a:pt x="6489" y="4474"/>
                  </a:lnTo>
                  <a:lnTo>
                    <a:pt x="6600" y="4030"/>
                  </a:lnTo>
                  <a:lnTo>
                    <a:pt x="6600" y="4030"/>
                  </a:lnTo>
                  <a:lnTo>
                    <a:pt x="3993" y="4492"/>
                  </a:lnTo>
                  <a:lnTo>
                    <a:pt x="6785" y="3106"/>
                  </a:lnTo>
                  <a:lnTo>
                    <a:pt x="6822" y="2755"/>
                  </a:lnTo>
                  <a:lnTo>
                    <a:pt x="6859" y="2385"/>
                  </a:lnTo>
                  <a:lnTo>
                    <a:pt x="6877" y="2015"/>
                  </a:lnTo>
                  <a:lnTo>
                    <a:pt x="6896" y="1627"/>
                  </a:lnTo>
                  <a:lnTo>
                    <a:pt x="6896" y="1239"/>
                  </a:lnTo>
                  <a:lnTo>
                    <a:pt x="6896" y="832"/>
                  </a:lnTo>
                  <a:lnTo>
                    <a:pt x="6877" y="425"/>
                  </a:lnTo>
                  <a:lnTo>
                    <a:pt x="68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2"/>
            <p:cNvSpPr/>
            <p:nvPr/>
          </p:nvSpPr>
          <p:spPr>
            <a:xfrm>
              <a:off x="-783725" y="1340738"/>
              <a:ext cx="281950" cy="409050"/>
            </a:xfrm>
            <a:custGeom>
              <a:rect b="b" l="l" r="r" t="t"/>
              <a:pathLst>
                <a:path extrusionOk="0" h="16362" w="11278">
                  <a:moveTo>
                    <a:pt x="19" y="0"/>
                  </a:moveTo>
                  <a:lnTo>
                    <a:pt x="0" y="629"/>
                  </a:lnTo>
                  <a:lnTo>
                    <a:pt x="19" y="1239"/>
                  </a:lnTo>
                  <a:lnTo>
                    <a:pt x="37" y="1830"/>
                  </a:lnTo>
                  <a:lnTo>
                    <a:pt x="74" y="2422"/>
                  </a:lnTo>
                  <a:lnTo>
                    <a:pt x="148" y="2995"/>
                  </a:lnTo>
                  <a:lnTo>
                    <a:pt x="222" y="3550"/>
                  </a:lnTo>
                  <a:lnTo>
                    <a:pt x="296" y="4086"/>
                  </a:lnTo>
                  <a:lnTo>
                    <a:pt x="407" y="4603"/>
                  </a:lnTo>
                  <a:lnTo>
                    <a:pt x="4677" y="6397"/>
                  </a:lnTo>
                  <a:lnTo>
                    <a:pt x="740" y="5953"/>
                  </a:lnTo>
                  <a:lnTo>
                    <a:pt x="740" y="5953"/>
                  </a:lnTo>
                  <a:lnTo>
                    <a:pt x="961" y="6600"/>
                  </a:lnTo>
                  <a:lnTo>
                    <a:pt x="1183" y="7228"/>
                  </a:lnTo>
                  <a:lnTo>
                    <a:pt x="1442" y="7820"/>
                  </a:lnTo>
                  <a:lnTo>
                    <a:pt x="1701" y="8393"/>
                  </a:lnTo>
                  <a:lnTo>
                    <a:pt x="1997" y="8929"/>
                  </a:lnTo>
                  <a:lnTo>
                    <a:pt x="2292" y="9465"/>
                  </a:lnTo>
                  <a:lnTo>
                    <a:pt x="2607" y="9965"/>
                  </a:lnTo>
                  <a:lnTo>
                    <a:pt x="2940" y="10427"/>
                  </a:lnTo>
                  <a:lnTo>
                    <a:pt x="9410" y="13144"/>
                  </a:lnTo>
                  <a:lnTo>
                    <a:pt x="9410" y="13144"/>
                  </a:lnTo>
                  <a:lnTo>
                    <a:pt x="4862" y="12627"/>
                  </a:lnTo>
                  <a:lnTo>
                    <a:pt x="5435" y="13144"/>
                  </a:lnTo>
                  <a:lnTo>
                    <a:pt x="6008" y="13606"/>
                  </a:lnTo>
                  <a:lnTo>
                    <a:pt x="6581" y="14032"/>
                  </a:lnTo>
                  <a:lnTo>
                    <a:pt x="7155" y="14420"/>
                  </a:lnTo>
                  <a:lnTo>
                    <a:pt x="7691" y="14771"/>
                  </a:lnTo>
                  <a:lnTo>
                    <a:pt x="8227" y="15067"/>
                  </a:lnTo>
                  <a:lnTo>
                    <a:pt x="8726" y="15344"/>
                  </a:lnTo>
                  <a:lnTo>
                    <a:pt x="9207" y="15566"/>
                  </a:lnTo>
                  <a:lnTo>
                    <a:pt x="9650" y="15769"/>
                  </a:lnTo>
                  <a:lnTo>
                    <a:pt x="10038" y="15936"/>
                  </a:lnTo>
                  <a:lnTo>
                    <a:pt x="10704" y="16176"/>
                  </a:lnTo>
                  <a:lnTo>
                    <a:pt x="11111" y="16324"/>
                  </a:lnTo>
                  <a:lnTo>
                    <a:pt x="11277" y="16361"/>
                  </a:lnTo>
                  <a:lnTo>
                    <a:pt x="11277" y="16361"/>
                  </a:lnTo>
                  <a:lnTo>
                    <a:pt x="11203" y="15677"/>
                  </a:lnTo>
                  <a:lnTo>
                    <a:pt x="11111" y="15012"/>
                  </a:lnTo>
                  <a:lnTo>
                    <a:pt x="11018" y="14364"/>
                  </a:lnTo>
                  <a:lnTo>
                    <a:pt x="10907" y="13717"/>
                  </a:lnTo>
                  <a:lnTo>
                    <a:pt x="10796" y="13107"/>
                  </a:lnTo>
                  <a:lnTo>
                    <a:pt x="10667" y="12516"/>
                  </a:lnTo>
                  <a:lnTo>
                    <a:pt x="10519" y="11943"/>
                  </a:lnTo>
                  <a:lnTo>
                    <a:pt x="10371" y="11388"/>
                  </a:lnTo>
                  <a:lnTo>
                    <a:pt x="10223" y="10852"/>
                  </a:lnTo>
                  <a:lnTo>
                    <a:pt x="10057" y="10316"/>
                  </a:lnTo>
                  <a:lnTo>
                    <a:pt x="9891" y="9817"/>
                  </a:lnTo>
                  <a:lnTo>
                    <a:pt x="9706" y="9336"/>
                  </a:lnTo>
                  <a:lnTo>
                    <a:pt x="9521" y="8855"/>
                  </a:lnTo>
                  <a:lnTo>
                    <a:pt x="9317" y="8393"/>
                  </a:lnTo>
                  <a:lnTo>
                    <a:pt x="9114" y="7949"/>
                  </a:lnTo>
                  <a:lnTo>
                    <a:pt x="8911" y="7524"/>
                  </a:lnTo>
                  <a:lnTo>
                    <a:pt x="8707" y="7118"/>
                  </a:lnTo>
                  <a:lnTo>
                    <a:pt x="8486" y="6729"/>
                  </a:lnTo>
                  <a:lnTo>
                    <a:pt x="8264" y="6341"/>
                  </a:lnTo>
                  <a:lnTo>
                    <a:pt x="8042" y="5971"/>
                  </a:lnTo>
                  <a:lnTo>
                    <a:pt x="7580" y="5287"/>
                  </a:lnTo>
                  <a:lnTo>
                    <a:pt x="7099" y="4640"/>
                  </a:lnTo>
                  <a:lnTo>
                    <a:pt x="6618" y="4067"/>
                  </a:lnTo>
                  <a:lnTo>
                    <a:pt x="6119" y="3531"/>
                  </a:lnTo>
                  <a:lnTo>
                    <a:pt x="5620" y="3032"/>
                  </a:lnTo>
                  <a:lnTo>
                    <a:pt x="5121" y="2607"/>
                  </a:lnTo>
                  <a:lnTo>
                    <a:pt x="4677" y="3753"/>
                  </a:lnTo>
                  <a:lnTo>
                    <a:pt x="4492" y="2089"/>
                  </a:lnTo>
                  <a:lnTo>
                    <a:pt x="4049" y="1775"/>
                  </a:lnTo>
                  <a:lnTo>
                    <a:pt x="3624" y="1498"/>
                  </a:lnTo>
                  <a:lnTo>
                    <a:pt x="3198" y="1239"/>
                  </a:lnTo>
                  <a:lnTo>
                    <a:pt x="2792" y="1017"/>
                  </a:lnTo>
                  <a:lnTo>
                    <a:pt x="2403" y="814"/>
                  </a:lnTo>
                  <a:lnTo>
                    <a:pt x="2034" y="647"/>
                  </a:lnTo>
                  <a:lnTo>
                    <a:pt x="1682" y="499"/>
                  </a:lnTo>
                  <a:lnTo>
                    <a:pt x="1368" y="370"/>
                  </a:lnTo>
                  <a:lnTo>
                    <a:pt x="814" y="185"/>
                  </a:lnTo>
                  <a:lnTo>
                    <a:pt x="388" y="7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2"/>
            <p:cNvSpPr/>
            <p:nvPr/>
          </p:nvSpPr>
          <p:spPr>
            <a:xfrm>
              <a:off x="-579000" y="1352988"/>
              <a:ext cx="83675" cy="561100"/>
            </a:xfrm>
            <a:custGeom>
              <a:rect b="b" l="l" r="r" t="t"/>
              <a:pathLst>
                <a:path extrusionOk="0" h="22444" w="3347">
                  <a:moveTo>
                    <a:pt x="278" y="0"/>
                  </a:moveTo>
                  <a:lnTo>
                    <a:pt x="167" y="19"/>
                  </a:lnTo>
                  <a:lnTo>
                    <a:pt x="93" y="56"/>
                  </a:lnTo>
                  <a:lnTo>
                    <a:pt x="19" y="130"/>
                  </a:lnTo>
                  <a:lnTo>
                    <a:pt x="1" y="222"/>
                  </a:lnTo>
                  <a:lnTo>
                    <a:pt x="1" y="314"/>
                  </a:lnTo>
                  <a:lnTo>
                    <a:pt x="186" y="998"/>
                  </a:lnTo>
                  <a:lnTo>
                    <a:pt x="389" y="1775"/>
                  </a:lnTo>
                  <a:lnTo>
                    <a:pt x="648" y="2792"/>
                  </a:lnTo>
                  <a:lnTo>
                    <a:pt x="925" y="4012"/>
                  </a:lnTo>
                  <a:lnTo>
                    <a:pt x="1239" y="5398"/>
                  </a:lnTo>
                  <a:lnTo>
                    <a:pt x="1572" y="6951"/>
                  </a:lnTo>
                  <a:lnTo>
                    <a:pt x="1886" y="8615"/>
                  </a:lnTo>
                  <a:lnTo>
                    <a:pt x="2164" y="10353"/>
                  </a:lnTo>
                  <a:lnTo>
                    <a:pt x="2312" y="11240"/>
                  </a:lnTo>
                  <a:lnTo>
                    <a:pt x="2423" y="12146"/>
                  </a:lnTo>
                  <a:lnTo>
                    <a:pt x="2533" y="13052"/>
                  </a:lnTo>
                  <a:lnTo>
                    <a:pt x="2644" y="13939"/>
                  </a:lnTo>
                  <a:lnTo>
                    <a:pt x="2718" y="14845"/>
                  </a:lnTo>
                  <a:lnTo>
                    <a:pt x="2774" y="15751"/>
                  </a:lnTo>
                  <a:lnTo>
                    <a:pt x="2811" y="16620"/>
                  </a:lnTo>
                  <a:lnTo>
                    <a:pt x="2848" y="17489"/>
                  </a:lnTo>
                  <a:lnTo>
                    <a:pt x="2829" y="18339"/>
                  </a:lnTo>
                  <a:lnTo>
                    <a:pt x="2811" y="19153"/>
                  </a:lnTo>
                  <a:lnTo>
                    <a:pt x="2755" y="19966"/>
                  </a:lnTo>
                  <a:lnTo>
                    <a:pt x="2663" y="20724"/>
                  </a:lnTo>
                  <a:lnTo>
                    <a:pt x="2552" y="21445"/>
                  </a:lnTo>
                  <a:lnTo>
                    <a:pt x="2404" y="22148"/>
                  </a:lnTo>
                  <a:lnTo>
                    <a:pt x="2404" y="22240"/>
                  </a:lnTo>
                  <a:lnTo>
                    <a:pt x="2423" y="22332"/>
                  </a:lnTo>
                  <a:lnTo>
                    <a:pt x="2497" y="22406"/>
                  </a:lnTo>
                  <a:lnTo>
                    <a:pt x="2589" y="22443"/>
                  </a:lnTo>
                  <a:lnTo>
                    <a:pt x="2718" y="22443"/>
                  </a:lnTo>
                  <a:lnTo>
                    <a:pt x="2792" y="22406"/>
                  </a:lnTo>
                  <a:lnTo>
                    <a:pt x="2848" y="22332"/>
                  </a:lnTo>
                  <a:lnTo>
                    <a:pt x="2885" y="22259"/>
                  </a:lnTo>
                  <a:lnTo>
                    <a:pt x="3014" y="21667"/>
                  </a:lnTo>
                  <a:lnTo>
                    <a:pt x="3125" y="21038"/>
                  </a:lnTo>
                  <a:lnTo>
                    <a:pt x="3218" y="20373"/>
                  </a:lnTo>
                  <a:lnTo>
                    <a:pt x="3273" y="19670"/>
                  </a:lnTo>
                  <a:lnTo>
                    <a:pt x="3328" y="18931"/>
                  </a:lnTo>
                  <a:lnTo>
                    <a:pt x="3347" y="18154"/>
                  </a:lnTo>
                  <a:lnTo>
                    <a:pt x="3347" y="17341"/>
                  </a:lnTo>
                  <a:lnTo>
                    <a:pt x="3328" y="16509"/>
                  </a:lnTo>
                  <a:lnTo>
                    <a:pt x="3273" y="15622"/>
                  </a:lnTo>
                  <a:lnTo>
                    <a:pt x="3218" y="14697"/>
                  </a:lnTo>
                  <a:lnTo>
                    <a:pt x="3125" y="13754"/>
                  </a:lnTo>
                  <a:lnTo>
                    <a:pt x="3014" y="12756"/>
                  </a:lnTo>
                  <a:lnTo>
                    <a:pt x="2885" y="11739"/>
                  </a:lnTo>
                  <a:lnTo>
                    <a:pt x="2737" y="10667"/>
                  </a:lnTo>
                  <a:lnTo>
                    <a:pt x="2552" y="9576"/>
                  </a:lnTo>
                  <a:lnTo>
                    <a:pt x="2367" y="8449"/>
                  </a:lnTo>
                  <a:lnTo>
                    <a:pt x="2053" y="6803"/>
                  </a:lnTo>
                  <a:lnTo>
                    <a:pt x="1720" y="5250"/>
                  </a:lnTo>
                  <a:lnTo>
                    <a:pt x="1406" y="3845"/>
                  </a:lnTo>
                  <a:lnTo>
                    <a:pt x="1128" y="2625"/>
                  </a:lnTo>
                  <a:lnTo>
                    <a:pt x="870" y="1627"/>
                  </a:lnTo>
                  <a:lnTo>
                    <a:pt x="666" y="851"/>
                  </a:lnTo>
                  <a:lnTo>
                    <a:pt x="481" y="185"/>
                  </a:lnTo>
                  <a:lnTo>
                    <a:pt x="444" y="93"/>
                  </a:lnTo>
                  <a:lnTo>
                    <a:pt x="371" y="37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2"/>
            <p:cNvSpPr/>
            <p:nvPr/>
          </p:nvSpPr>
          <p:spPr>
            <a:xfrm>
              <a:off x="-804075" y="1728038"/>
              <a:ext cx="301825" cy="158075"/>
            </a:xfrm>
            <a:custGeom>
              <a:rect b="b" l="l" r="r" t="t"/>
              <a:pathLst>
                <a:path extrusionOk="0" h="6323" w="12073">
                  <a:moveTo>
                    <a:pt x="1960" y="0"/>
                  </a:moveTo>
                  <a:lnTo>
                    <a:pt x="1387" y="56"/>
                  </a:lnTo>
                  <a:lnTo>
                    <a:pt x="907" y="111"/>
                  </a:lnTo>
                  <a:lnTo>
                    <a:pt x="537" y="204"/>
                  </a:lnTo>
                  <a:lnTo>
                    <a:pt x="241" y="277"/>
                  </a:lnTo>
                  <a:lnTo>
                    <a:pt x="1" y="351"/>
                  </a:lnTo>
                  <a:lnTo>
                    <a:pt x="223" y="721"/>
                  </a:lnTo>
                  <a:lnTo>
                    <a:pt x="426" y="1072"/>
                  </a:lnTo>
                  <a:lnTo>
                    <a:pt x="648" y="1424"/>
                  </a:lnTo>
                  <a:lnTo>
                    <a:pt x="870" y="1738"/>
                  </a:lnTo>
                  <a:lnTo>
                    <a:pt x="1091" y="2052"/>
                  </a:lnTo>
                  <a:lnTo>
                    <a:pt x="1313" y="2348"/>
                  </a:lnTo>
                  <a:lnTo>
                    <a:pt x="1554" y="2625"/>
                  </a:lnTo>
                  <a:lnTo>
                    <a:pt x="1794" y="2903"/>
                  </a:lnTo>
                  <a:lnTo>
                    <a:pt x="4863" y="2496"/>
                  </a:lnTo>
                  <a:lnTo>
                    <a:pt x="4863" y="2496"/>
                  </a:lnTo>
                  <a:lnTo>
                    <a:pt x="2441" y="3568"/>
                  </a:lnTo>
                  <a:lnTo>
                    <a:pt x="2792" y="3864"/>
                  </a:lnTo>
                  <a:lnTo>
                    <a:pt x="3125" y="4160"/>
                  </a:lnTo>
                  <a:lnTo>
                    <a:pt x="3476" y="4419"/>
                  </a:lnTo>
                  <a:lnTo>
                    <a:pt x="3827" y="4659"/>
                  </a:lnTo>
                  <a:lnTo>
                    <a:pt x="4179" y="4881"/>
                  </a:lnTo>
                  <a:lnTo>
                    <a:pt x="4530" y="5066"/>
                  </a:lnTo>
                  <a:lnTo>
                    <a:pt x="4881" y="5250"/>
                  </a:lnTo>
                  <a:lnTo>
                    <a:pt x="5232" y="5417"/>
                  </a:lnTo>
                  <a:lnTo>
                    <a:pt x="9910" y="4807"/>
                  </a:lnTo>
                  <a:lnTo>
                    <a:pt x="7081" y="6045"/>
                  </a:lnTo>
                  <a:lnTo>
                    <a:pt x="7599" y="6156"/>
                  </a:lnTo>
                  <a:lnTo>
                    <a:pt x="8079" y="6230"/>
                  </a:lnTo>
                  <a:lnTo>
                    <a:pt x="8560" y="6286"/>
                  </a:lnTo>
                  <a:lnTo>
                    <a:pt x="9022" y="6304"/>
                  </a:lnTo>
                  <a:lnTo>
                    <a:pt x="9447" y="6323"/>
                  </a:lnTo>
                  <a:lnTo>
                    <a:pt x="9873" y="6323"/>
                  </a:lnTo>
                  <a:lnTo>
                    <a:pt x="10242" y="6304"/>
                  </a:lnTo>
                  <a:lnTo>
                    <a:pt x="10612" y="6286"/>
                  </a:lnTo>
                  <a:lnTo>
                    <a:pt x="11204" y="6212"/>
                  </a:lnTo>
                  <a:lnTo>
                    <a:pt x="11666" y="6138"/>
                  </a:lnTo>
                  <a:lnTo>
                    <a:pt x="11962" y="6064"/>
                  </a:lnTo>
                  <a:lnTo>
                    <a:pt x="12073" y="6045"/>
                  </a:lnTo>
                  <a:lnTo>
                    <a:pt x="11518" y="5306"/>
                  </a:lnTo>
                  <a:lnTo>
                    <a:pt x="10963" y="4640"/>
                  </a:lnTo>
                  <a:lnTo>
                    <a:pt x="10409" y="4012"/>
                  </a:lnTo>
                  <a:lnTo>
                    <a:pt x="9873" y="3457"/>
                  </a:lnTo>
                  <a:lnTo>
                    <a:pt x="9318" y="2958"/>
                  </a:lnTo>
                  <a:lnTo>
                    <a:pt x="8782" y="2496"/>
                  </a:lnTo>
                  <a:lnTo>
                    <a:pt x="8246" y="2071"/>
                  </a:lnTo>
                  <a:lnTo>
                    <a:pt x="7710" y="1719"/>
                  </a:lnTo>
                  <a:lnTo>
                    <a:pt x="7192" y="1387"/>
                  </a:lnTo>
                  <a:lnTo>
                    <a:pt x="6674" y="1109"/>
                  </a:lnTo>
                  <a:lnTo>
                    <a:pt x="6175" y="869"/>
                  </a:lnTo>
                  <a:lnTo>
                    <a:pt x="5676" y="666"/>
                  </a:lnTo>
                  <a:lnTo>
                    <a:pt x="5214" y="481"/>
                  </a:lnTo>
                  <a:lnTo>
                    <a:pt x="4733" y="333"/>
                  </a:lnTo>
                  <a:lnTo>
                    <a:pt x="4290" y="222"/>
                  </a:lnTo>
                  <a:lnTo>
                    <a:pt x="3846" y="130"/>
                  </a:lnTo>
                  <a:lnTo>
                    <a:pt x="3846" y="130"/>
                  </a:lnTo>
                  <a:lnTo>
                    <a:pt x="3975" y="961"/>
                  </a:lnTo>
                  <a:lnTo>
                    <a:pt x="3310" y="56"/>
                  </a:lnTo>
                  <a:lnTo>
                    <a:pt x="2959" y="19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0" name="Google Shape;1510;p12"/>
          <p:cNvSpPr/>
          <p:nvPr/>
        </p:nvSpPr>
        <p:spPr>
          <a:xfrm>
            <a:off x="6231138" y="958406"/>
            <a:ext cx="1097279" cy="1097277"/>
          </a:xfrm>
          <a:custGeom>
            <a:rect b="b" l="l" r="r" t="t"/>
            <a:pathLst>
              <a:path extrusionOk="0" h="6397" w="9660">
                <a:moveTo>
                  <a:pt x="5997" y="0"/>
                </a:moveTo>
                <a:lnTo>
                  <a:pt x="5413" y="18"/>
                </a:lnTo>
                <a:lnTo>
                  <a:pt x="4794" y="73"/>
                </a:lnTo>
                <a:lnTo>
                  <a:pt x="4575" y="109"/>
                </a:lnTo>
                <a:lnTo>
                  <a:pt x="4010" y="237"/>
                </a:lnTo>
                <a:lnTo>
                  <a:pt x="3627" y="346"/>
                </a:lnTo>
                <a:lnTo>
                  <a:pt x="3190" y="474"/>
                </a:lnTo>
                <a:lnTo>
                  <a:pt x="2753" y="638"/>
                </a:lnTo>
                <a:lnTo>
                  <a:pt x="2279" y="820"/>
                </a:lnTo>
                <a:lnTo>
                  <a:pt x="1823" y="1057"/>
                </a:lnTo>
                <a:lnTo>
                  <a:pt x="1604" y="1185"/>
                </a:lnTo>
                <a:lnTo>
                  <a:pt x="1386" y="1312"/>
                </a:lnTo>
                <a:lnTo>
                  <a:pt x="1185" y="1476"/>
                </a:lnTo>
                <a:lnTo>
                  <a:pt x="985" y="1622"/>
                </a:lnTo>
                <a:lnTo>
                  <a:pt x="803" y="1786"/>
                </a:lnTo>
                <a:lnTo>
                  <a:pt x="620" y="1968"/>
                </a:lnTo>
                <a:lnTo>
                  <a:pt x="475" y="2169"/>
                </a:lnTo>
                <a:lnTo>
                  <a:pt x="329" y="2369"/>
                </a:lnTo>
                <a:lnTo>
                  <a:pt x="219" y="2570"/>
                </a:lnTo>
                <a:lnTo>
                  <a:pt x="128" y="2788"/>
                </a:lnTo>
                <a:lnTo>
                  <a:pt x="55" y="3025"/>
                </a:lnTo>
                <a:lnTo>
                  <a:pt x="19" y="3281"/>
                </a:lnTo>
                <a:lnTo>
                  <a:pt x="1" y="3536"/>
                </a:lnTo>
                <a:lnTo>
                  <a:pt x="19" y="3809"/>
                </a:lnTo>
                <a:lnTo>
                  <a:pt x="74" y="4155"/>
                </a:lnTo>
                <a:lnTo>
                  <a:pt x="165" y="4465"/>
                </a:lnTo>
                <a:lnTo>
                  <a:pt x="274" y="4757"/>
                </a:lnTo>
                <a:lnTo>
                  <a:pt x="402" y="5012"/>
                </a:lnTo>
                <a:lnTo>
                  <a:pt x="566" y="5249"/>
                </a:lnTo>
                <a:lnTo>
                  <a:pt x="766" y="5468"/>
                </a:lnTo>
                <a:lnTo>
                  <a:pt x="967" y="5650"/>
                </a:lnTo>
                <a:lnTo>
                  <a:pt x="1203" y="5814"/>
                </a:lnTo>
                <a:lnTo>
                  <a:pt x="1440" y="5960"/>
                </a:lnTo>
                <a:lnTo>
                  <a:pt x="1714" y="6069"/>
                </a:lnTo>
                <a:lnTo>
                  <a:pt x="1987" y="6178"/>
                </a:lnTo>
                <a:lnTo>
                  <a:pt x="2279" y="6251"/>
                </a:lnTo>
                <a:lnTo>
                  <a:pt x="2589" y="6324"/>
                </a:lnTo>
                <a:lnTo>
                  <a:pt x="2898" y="6361"/>
                </a:lnTo>
                <a:lnTo>
                  <a:pt x="3208" y="6379"/>
                </a:lnTo>
                <a:lnTo>
                  <a:pt x="3536" y="6397"/>
                </a:lnTo>
                <a:lnTo>
                  <a:pt x="3883" y="6379"/>
                </a:lnTo>
                <a:lnTo>
                  <a:pt x="4211" y="6361"/>
                </a:lnTo>
                <a:lnTo>
                  <a:pt x="4539" y="6324"/>
                </a:lnTo>
                <a:lnTo>
                  <a:pt x="4885" y="6269"/>
                </a:lnTo>
                <a:lnTo>
                  <a:pt x="5213" y="6215"/>
                </a:lnTo>
                <a:lnTo>
                  <a:pt x="5541" y="6142"/>
                </a:lnTo>
                <a:lnTo>
                  <a:pt x="5869" y="6051"/>
                </a:lnTo>
                <a:lnTo>
                  <a:pt x="6179" y="5941"/>
                </a:lnTo>
                <a:lnTo>
                  <a:pt x="6489" y="5850"/>
                </a:lnTo>
                <a:lnTo>
                  <a:pt x="6780" y="5723"/>
                </a:lnTo>
                <a:lnTo>
                  <a:pt x="7054" y="5613"/>
                </a:lnTo>
                <a:lnTo>
                  <a:pt x="7327" y="5468"/>
                </a:lnTo>
                <a:lnTo>
                  <a:pt x="7582" y="5340"/>
                </a:lnTo>
                <a:lnTo>
                  <a:pt x="7801" y="5194"/>
                </a:lnTo>
                <a:lnTo>
                  <a:pt x="8020" y="5048"/>
                </a:lnTo>
                <a:lnTo>
                  <a:pt x="8202" y="4903"/>
                </a:lnTo>
                <a:lnTo>
                  <a:pt x="8439" y="4702"/>
                </a:lnTo>
                <a:lnTo>
                  <a:pt x="8657" y="4502"/>
                </a:lnTo>
                <a:lnTo>
                  <a:pt x="8840" y="4283"/>
                </a:lnTo>
                <a:lnTo>
                  <a:pt x="9004" y="4082"/>
                </a:lnTo>
                <a:lnTo>
                  <a:pt x="9150" y="3864"/>
                </a:lnTo>
                <a:lnTo>
                  <a:pt x="9295" y="3663"/>
                </a:lnTo>
                <a:lnTo>
                  <a:pt x="9405" y="3445"/>
                </a:lnTo>
                <a:lnTo>
                  <a:pt x="9496" y="3226"/>
                </a:lnTo>
                <a:lnTo>
                  <a:pt x="9569" y="3025"/>
                </a:lnTo>
                <a:lnTo>
                  <a:pt x="9605" y="2825"/>
                </a:lnTo>
                <a:lnTo>
                  <a:pt x="9642" y="2606"/>
                </a:lnTo>
                <a:lnTo>
                  <a:pt x="9660" y="2406"/>
                </a:lnTo>
                <a:lnTo>
                  <a:pt x="9660" y="2205"/>
                </a:lnTo>
                <a:lnTo>
                  <a:pt x="9623" y="2023"/>
                </a:lnTo>
                <a:lnTo>
                  <a:pt x="9587" y="1823"/>
                </a:lnTo>
                <a:lnTo>
                  <a:pt x="9532" y="1640"/>
                </a:lnTo>
                <a:lnTo>
                  <a:pt x="9441" y="1476"/>
                </a:lnTo>
                <a:lnTo>
                  <a:pt x="9350" y="1294"/>
                </a:lnTo>
                <a:lnTo>
                  <a:pt x="9222" y="1130"/>
                </a:lnTo>
                <a:lnTo>
                  <a:pt x="9095" y="984"/>
                </a:lnTo>
                <a:lnTo>
                  <a:pt x="8931" y="838"/>
                </a:lnTo>
                <a:lnTo>
                  <a:pt x="8749" y="693"/>
                </a:lnTo>
                <a:lnTo>
                  <a:pt x="8566" y="565"/>
                </a:lnTo>
                <a:lnTo>
                  <a:pt x="8348" y="456"/>
                </a:lnTo>
                <a:lnTo>
                  <a:pt x="8129" y="346"/>
                </a:lnTo>
                <a:lnTo>
                  <a:pt x="7874" y="255"/>
                </a:lnTo>
                <a:lnTo>
                  <a:pt x="7600" y="182"/>
                </a:lnTo>
                <a:lnTo>
                  <a:pt x="7327" y="109"/>
                </a:lnTo>
                <a:lnTo>
                  <a:pt x="7017" y="55"/>
                </a:lnTo>
                <a:lnTo>
                  <a:pt x="6689" y="18"/>
                </a:lnTo>
                <a:lnTo>
                  <a:pt x="63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12"/>
          <p:cNvSpPr txBox="1"/>
          <p:nvPr>
            <p:ph type="title"/>
          </p:nvPr>
        </p:nvSpPr>
        <p:spPr>
          <a:xfrm>
            <a:off x="4686363" y="2440050"/>
            <a:ext cx="41868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5000"/>
              <a:t>Alcance</a:t>
            </a:r>
            <a:endParaRPr/>
          </a:p>
        </p:txBody>
      </p:sp>
      <p:sp>
        <p:nvSpPr>
          <p:cNvPr id="1512" name="Google Shape;1512;p12"/>
          <p:cNvSpPr txBox="1"/>
          <p:nvPr>
            <p:ph idx="1" type="subTitle"/>
          </p:nvPr>
        </p:nvSpPr>
        <p:spPr>
          <a:xfrm>
            <a:off x="5045025" y="2961900"/>
            <a:ext cx="34695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funcionalidades</a:t>
            </a:r>
            <a:r>
              <a:rPr lang="en"/>
              <a:t> principales del sistema</a:t>
            </a:r>
            <a:endParaRPr/>
          </a:p>
        </p:txBody>
      </p:sp>
      <p:sp>
        <p:nvSpPr>
          <p:cNvPr id="1513" name="Google Shape;1513;p12"/>
          <p:cNvSpPr txBox="1"/>
          <p:nvPr>
            <p:ph idx="4294967295" type="title"/>
          </p:nvPr>
        </p:nvSpPr>
        <p:spPr>
          <a:xfrm>
            <a:off x="6231078" y="1232695"/>
            <a:ext cx="109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ject Presentation Workshop by Slidesgo">
  <a:themeElements>
    <a:clrScheme name="Simple Light">
      <a:dk1>
        <a:srgbClr val="0A3369"/>
      </a:dk1>
      <a:lt1>
        <a:srgbClr val="2A2A2A"/>
      </a:lt1>
      <a:dk2>
        <a:srgbClr val="FFFFFF"/>
      </a:dk2>
      <a:lt2>
        <a:srgbClr val="F3E1FC"/>
      </a:lt2>
      <a:accent1>
        <a:srgbClr val="3B73C8"/>
      </a:accent1>
      <a:accent2>
        <a:srgbClr val="FA8AB8"/>
      </a:accent2>
      <a:accent3>
        <a:srgbClr val="E2CDEC"/>
      </a:accent3>
      <a:accent4>
        <a:srgbClr val="FFAD95"/>
      </a:accent4>
      <a:accent5>
        <a:srgbClr val="F6BC6D"/>
      </a:accent5>
      <a:accent6>
        <a:srgbClr val="69885A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