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6"/>
  </p:notesMasterIdLst>
  <p:sldIdLst>
    <p:sldId id="256" r:id="rId2"/>
    <p:sldId id="274" r:id="rId3"/>
    <p:sldId id="259" r:id="rId4"/>
    <p:sldId id="263" r:id="rId5"/>
    <p:sldId id="281" r:id="rId6"/>
    <p:sldId id="260" r:id="rId7"/>
    <p:sldId id="282" r:id="rId8"/>
    <p:sldId id="280" r:id="rId9"/>
    <p:sldId id="270" r:id="rId10"/>
    <p:sldId id="261" r:id="rId11"/>
    <p:sldId id="266" r:id="rId12"/>
    <p:sldId id="277" r:id="rId13"/>
    <p:sldId id="265" r:id="rId14"/>
    <p:sldId id="27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cW9ILYHuO+M53hgQaaLzLMQE2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4C7B7"/>
    <a:srgbClr val="FCD3BF"/>
    <a:srgbClr val="C9E2D3"/>
    <a:srgbClr val="64AE9E"/>
    <a:srgbClr val="F68763"/>
    <a:srgbClr val="5762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7"/>
    <p:restoredTop sz="96327"/>
  </p:normalViewPr>
  <p:slideViewPr>
    <p:cSldViewPr snapToGrid="0" snapToObjects="1">
      <p:cViewPr>
        <p:scale>
          <a:sx n="110" d="100"/>
          <a:sy n="110" d="100"/>
        </p:scale>
        <p:origin x="1464" y="5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82757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47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977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636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reserve="1">
  <p:cSld name="7_Title Slide">
    <p:spTree>
      <p:nvGrpSpPr>
        <p:cNvPr id="1" name="Shape 14"/>
        <p:cNvGrpSpPr/>
        <p:nvPr/>
      </p:nvGrpSpPr>
      <p:grpSpPr>
        <a:xfrm>
          <a:off x="0" y="0"/>
          <a:ext cx="0" cy="0"/>
          <a:chOff x="0" y="0"/>
          <a:chExt cx="0" cy="0"/>
        </a:xfrm>
      </p:grpSpPr>
      <p:sp>
        <p:nvSpPr>
          <p:cNvPr id="15" name="Google Shape;15;p17"/>
          <p:cNvSpPr/>
          <p:nvPr/>
        </p:nvSpPr>
        <p:spPr>
          <a:xfrm>
            <a:off x="0" y="-1"/>
            <a:ext cx="12192000" cy="6172200"/>
          </a:xfrm>
          <a:prstGeom prst="rect">
            <a:avLst/>
          </a:prstGeom>
          <a:solidFill>
            <a:schemeClr val="dk1"/>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7" name="Google Shape;17;p17"/>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 name="Google Shape;18;p17"/>
          <p:cNvSpPr txBox="1">
            <a:spLocks noGrp="1"/>
          </p:cNvSpPr>
          <p:nvPr>
            <p:ph type="subTitle" idx="1"/>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19" name="Google Shape;19;p17"/>
          <p:cNvSpPr txBox="1">
            <a:spLocks noGrp="1"/>
          </p:cNvSpPr>
          <p:nvPr>
            <p:ph type="body" idx="2"/>
          </p:nvPr>
        </p:nvSpPr>
        <p:spPr>
          <a:xfrm>
            <a:off x="658369" y="5692945"/>
            <a:ext cx="1399032" cy="158172"/>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900"/>
              <a:buNone/>
              <a:tabLst/>
              <a:defRPr sz="900" b="1">
                <a:solidFill>
                  <a:schemeClr val="lt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0" name="Google Shape;20;p17"/>
          <p:cNvSpPr txBox="1">
            <a:spLocks noGrp="1"/>
          </p:cNvSpPr>
          <p:nvPr>
            <p:ph type="body" idx="3"/>
          </p:nvPr>
        </p:nvSpPr>
        <p:spPr>
          <a:xfrm>
            <a:off x="658369" y="5434189"/>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lt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pic>
        <p:nvPicPr>
          <p:cNvPr id="14" name="Google Shape;179;p39">
            <a:extLst>
              <a:ext uri="{FF2B5EF4-FFF2-40B4-BE49-F238E27FC236}">
                <a16:creationId xmlns:a16="http://schemas.microsoft.com/office/drawing/2014/main" id="{05C68AC6-46D1-0548-9231-D8F67AA75702}"/>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37" name="Google Shape;179;p39">
            <a:extLst>
              <a:ext uri="{FF2B5EF4-FFF2-40B4-BE49-F238E27FC236}">
                <a16:creationId xmlns:a16="http://schemas.microsoft.com/office/drawing/2014/main" id="{DA841393-2065-E943-B449-FA8B7CAEEAD2}"/>
              </a:ext>
            </a:extLst>
          </p:cNvPr>
          <p:cNvGrpSpPr/>
          <p:nvPr userDrawn="1"/>
        </p:nvGrpSpPr>
        <p:grpSpPr>
          <a:xfrm>
            <a:off x="652878" y="704555"/>
            <a:ext cx="501366" cy="664359"/>
            <a:chOff x="10094760" y="621204"/>
            <a:chExt cx="1354470" cy="1794807"/>
          </a:xfrm>
        </p:grpSpPr>
        <p:sp>
          <p:nvSpPr>
            <p:cNvPr id="38" name="Freeform 37">
              <a:extLst>
                <a:ext uri="{FF2B5EF4-FFF2-40B4-BE49-F238E27FC236}">
                  <a16:creationId xmlns:a16="http://schemas.microsoft.com/office/drawing/2014/main" id="{2F397671-CBC4-4F48-BD9E-AAD019077A6C}"/>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w="12434"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4B23100-2BC1-3348-8D26-723D0239A12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solidFill>
              <a:schemeClr val="tx2"/>
            </a:solidFill>
            <a:ln w="12434" cap="flat">
              <a:noFill/>
              <a:prstDash val="solid"/>
              <a:miter/>
            </a:ln>
          </p:spPr>
          <p:txBody>
            <a:bodyPr rtlCol="0" anchor="ctr"/>
            <a:lstStyle/>
            <a:p>
              <a:endParaRPr lang="en-US" dirty="0"/>
            </a:p>
          </p:txBody>
        </p:sp>
        <p:sp>
          <p:nvSpPr>
            <p:cNvPr id="40" name="Freeform 39">
              <a:extLst>
                <a:ext uri="{FF2B5EF4-FFF2-40B4-BE49-F238E27FC236}">
                  <a16:creationId xmlns:a16="http://schemas.microsoft.com/office/drawing/2014/main" id="{F1BC9A22-3B7B-1246-A39D-818192F12466}"/>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solidFill>
              <a:srgbClr val="F25E30"/>
            </a:solidFill>
            <a:ln w="12434" cap="flat">
              <a:noFill/>
              <a:prstDash val="solid"/>
              <a:miter/>
            </a:ln>
          </p:spPr>
          <p:txBody>
            <a:bodyPr rtlCol="0" anchor="ctr"/>
            <a:lstStyle/>
            <a:p>
              <a:endParaRPr lang="en-US"/>
            </a:p>
          </p:txBody>
        </p:sp>
      </p:grpSp>
      <p:grpSp>
        <p:nvGrpSpPr>
          <p:cNvPr id="45" name="Google Shape;179;p39">
            <a:extLst>
              <a:ext uri="{FF2B5EF4-FFF2-40B4-BE49-F238E27FC236}">
                <a16:creationId xmlns:a16="http://schemas.microsoft.com/office/drawing/2014/main" id="{F435523B-CB32-7545-8B83-493E3C4B479D}"/>
              </a:ext>
            </a:extLst>
          </p:cNvPr>
          <p:cNvGrpSpPr/>
          <p:nvPr userDrawn="1"/>
        </p:nvGrpSpPr>
        <p:grpSpPr>
          <a:xfrm>
            <a:off x="7534080" y="-1"/>
            <a:ext cx="4657920" cy="6172199"/>
            <a:chOff x="10094760" y="621204"/>
            <a:chExt cx="1354470" cy="1794807"/>
          </a:xfrm>
          <a:solidFill>
            <a:srgbClr val="57624F"/>
          </a:solidFill>
        </p:grpSpPr>
        <p:sp>
          <p:nvSpPr>
            <p:cNvPr id="46" name="Freeform 45">
              <a:extLst>
                <a:ext uri="{FF2B5EF4-FFF2-40B4-BE49-F238E27FC236}">
                  <a16:creationId xmlns:a16="http://schemas.microsoft.com/office/drawing/2014/main" id="{9766152D-AC81-B840-9F07-B48A91D878BA}"/>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D91091EB-CA4A-714C-863A-54421986BB0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48" name="Freeform 47">
              <a:extLst>
                <a:ext uri="{FF2B5EF4-FFF2-40B4-BE49-F238E27FC236}">
                  <a16:creationId xmlns:a16="http://schemas.microsoft.com/office/drawing/2014/main" id="{AD22626B-1717-6743-8D5E-A57BC0185B3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662831639"/>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Slide" preserve="1" userDrawn="1">
  <p:cSld name="4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21" name="Group 20">
            <a:extLst>
              <a:ext uri="{FF2B5EF4-FFF2-40B4-BE49-F238E27FC236}">
                <a16:creationId xmlns:a16="http://schemas.microsoft.com/office/drawing/2014/main" id="{2632ECDC-068E-E44D-A0DF-12EDCC651157}"/>
              </a:ext>
            </a:extLst>
          </p:cNvPr>
          <p:cNvGrpSpPr/>
          <p:nvPr userDrawn="1"/>
        </p:nvGrpSpPr>
        <p:grpSpPr>
          <a:xfrm>
            <a:off x="4980048" y="0"/>
            <a:ext cx="1463040" cy="1463040"/>
            <a:chOff x="3735036" y="0"/>
            <a:chExt cx="1097280" cy="1219200"/>
          </a:xfrm>
        </p:grpSpPr>
        <p:sp>
          <p:nvSpPr>
            <p:cNvPr id="22" name="Rectangle 21">
              <a:extLst>
                <a:ext uri="{FF2B5EF4-FFF2-40B4-BE49-F238E27FC236}">
                  <a16:creationId xmlns:a16="http://schemas.microsoft.com/office/drawing/2014/main" id="{3B0E5FCD-2FE7-C344-BD55-C587C4F4DD8F}"/>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3" name="Rectangle 22">
              <a:extLst>
                <a:ext uri="{FF2B5EF4-FFF2-40B4-BE49-F238E27FC236}">
                  <a16:creationId xmlns:a16="http://schemas.microsoft.com/office/drawing/2014/main" id="{B867EB46-B977-D447-A59F-5B4D3F0FBF33}"/>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5" name="Rectangle 24">
            <a:extLst>
              <a:ext uri="{FF2B5EF4-FFF2-40B4-BE49-F238E27FC236}">
                <a16:creationId xmlns:a16="http://schemas.microsoft.com/office/drawing/2014/main" id="{B7DDF96A-656D-D141-9C29-679A82C7A95E}"/>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a:extLst>
              <a:ext uri="{FF2B5EF4-FFF2-40B4-BE49-F238E27FC236}">
                <a16:creationId xmlns:a16="http://schemas.microsoft.com/office/drawing/2014/main" id="{F7074168-E0E5-364C-B6C9-DFEAA0EFC9A8}"/>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65425835-16C3-5343-9601-F2FF3B227CDA}"/>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Freeform 10">
            <a:extLst>
              <a:ext uri="{FF2B5EF4-FFF2-40B4-BE49-F238E27FC236}">
                <a16:creationId xmlns:a16="http://schemas.microsoft.com/office/drawing/2014/main" id="{D0499B74-93FD-7842-80ED-068D78712838}"/>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16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Title Slide" preserve="1">
  <p:cSld name="4_Title Slide">
    <p:bg>
      <p:bgPr>
        <a:solidFill>
          <a:schemeClr val="lt2"/>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92" name="Google Shape;192;p40"/>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C8BE4AFB-2779-9048-BC23-0DBF2ADD416A}"/>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90C28082-CB87-254C-AB8C-62383BBF9E7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B6025DE8-23FF-6841-B640-8256FF12E549}"/>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4126DD3F-DBE4-7C4A-A473-EB7D6541D17C}"/>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E9078060-1FA8-564F-946E-755E1F1FD910}"/>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a:extLst>
              <a:ext uri="{FF2B5EF4-FFF2-40B4-BE49-F238E27FC236}">
                <a16:creationId xmlns:a16="http://schemas.microsoft.com/office/drawing/2014/main" id="{A0AE9CBC-FB28-0A4A-BA4A-201520C5E01C}"/>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Freeform 12">
            <a:extLst>
              <a:ext uri="{FF2B5EF4-FFF2-40B4-BE49-F238E27FC236}">
                <a16:creationId xmlns:a16="http://schemas.microsoft.com/office/drawing/2014/main" id="{0121CE8C-8584-0643-827D-F5B43FED3C53}"/>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226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reserve="1" userDrawn="1">
  <p:cSld name="8_Title Slide">
    <p:bg>
      <p:bgPr>
        <a:solidFill>
          <a:schemeClr val="lt2"/>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A42D2CB0-21A7-8742-B263-63E2B8DD9725}"/>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228559DE-4DEE-4B4C-ABE1-F385E0B7A83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C6455250-6C24-7B47-B83F-84B96EC25F75}"/>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AC1B4939-EF9E-A74A-8FB8-894E5C794030}"/>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7822EF94-3A34-F442-9990-28C682D79BD4}"/>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847F2CD-0B76-D74C-BB8C-38D697CB0DF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7E005039-ACA7-1E4C-AB9F-84DF540151CD}"/>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380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4763" lvl="0" indent="-4763" algn="l">
              <a:lnSpc>
                <a:spcPct val="90000"/>
              </a:lnSpc>
              <a:spcBef>
                <a:spcPts val="1200"/>
              </a:spcBef>
              <a:spcAft>
                <a:spcPts val="0"/>
              </a:spcAft>
              <a:buClr>
                <a:schemeClr val="accent3"/>
              </a:buClr>
              <a:buSzPct val="100000"/>
              <a:buFont typeface="Wingdings" pitchFamily="2" charset="2"/>
              <a:buNone/>
              <a:tabLst/>
              <a:defRPr sz="24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400"/>
            </a:lvl2pPr>
            <a:lvl3pPr marL="461963" lvl="2" indent="-231775" algn="l">
              <a:lnSpc>
                <a:spcPct val="90000"/>
              </a:lnSpc>
              <a:spcBef>
                <a:spcPts val="1200"/>
              </a:spcBef>
              <a:spcAft>
                <a:spcPts val="0"/>
              </a:spcAft>
              <a:buClr>
                <a:schemeClr val="accent3"/>
              </a:buClr>
              <a:buSzPct val="100000"/>
              <a:buFont typeface="Wingdings" pitchFamily="2" charset="2"/>
              <a:buChar char="§"/>
              <a:tabLst/>
              <a:defRPr sz="2400"/>
            </a:lvl3pPr>
            <a:lvl4pPr marL="687388" lvl="3" indent="-225425" algn="l">
              <a:lnSpc>
                <a:spcPct val="90000"/>
              </a:lnSpc>
              <a:spcBef>
                <a:spcPts val="1200"/>
              </a:spcBef>
              <a:spcAft>
                <a:spcPts val="0"/>
              </a:spcAft>
              <a:buClr>
                <a:schemeClr val="accent3"/>
              </a:buClr>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71158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reserve="1" userDrawn="1">
  <p:cSld name="Char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Chart Placeholder 3">
            <a:extLst>
              <a:ext uri="{FF2B5EF4-FFF2-40B4-BE49-F238E27FC236}">
                <a16:creationId xmlns:a16="http://schemas.microsoft.com/office/drawing/2014/main" id="{B47BD0FC-FD0B-2447-AF20-DC747F418886}"/>
              </a:ext>
            </a:extLst>
          </p:cNvPr>
          <p:cNvSpPr>
            <a:spLocks noGrp="1"/>
          </p:cNvSpPr>
          <p:nvPr>
            <p:ph type="chart" sz="quarter" idx="13"/>
          </p:nvPr>
        </p:nvSpPr>
        <p:spPr>
          <a:xfrm>
            <a:off x="461963" y="1147763"/>
            <a:ext cx="11268075" cy="4721225"/>
          </a:xfrm>
        </p:spPr>
        <p:txBody>
          <a:bodyPr/>
          <a:lstStyle>
            <a:lvl1pPr algn="ctr">
              <a:defRPr/>
            </a:lvl1pPr>
          </a:lstStyle>
          <a:p>
            <a:r>
              <a:rPr lang="en-US"/>
              <a:t>Click icon to add chart</a:t>
            </a:r>
          </a:p>
        </p:txBody>
      </p:sp>
    </p:spTree>
    <p:extLst>
      <p:ext uri="{BB962C8B-B14F-4D97-AF65-F5344CB8AC3E}">
        <p14:creationId xmlns:p14="http://schemas.microsoft.com/office/powerpoint/2010/main" val="32478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spTree>
      <p:nvGrpSpPr>
        <p:cNvPr id="1" name="Shape 53"/>
        <p:cNvGrpSpPr/>
        <p:nvPr/>
      </p:nvGrpSpPr>
      <p:grpSpPr>
        <a:xfrm>
          <a:off x="0" y="0"/>
          <a:ext cx="0" cy="0"/>
          <a:chOff x="0" y="0"/>
          <a:chExt cx="0" cy="0"/>
        </a:xfrm>
      </p:grpSpPr>
      <p:sp>
        <p:nvSpPr>
          <p:cNvPr id="55" name="Google Shape;55;p23"/>
          <p:cNvSpPr txBox="1">
            <a:spLocks noGrp="1"/>
          </p:cNvSpPr>
          <p:nvPr>
            <p:ph type="body" idx="1" hasCustomPrompt="1"/>
          </p:nvPr>
        </p:nvSpPr>
        <p:spPr>
          <a:xfrm>
            <a:off x="461179" y="1327759"/>
            <a:ext cx="5952148" cy="4849204"/>
          </a:xfrm>
          <a:prstGeom prst="rect">
            <a:avLst/>
          </a:prstGeom>
          <a:noFill/>
          <a:ln>
            <a:noFill/>
          </a:ln>
        </p:spPr>
        <p:txBody>
          <a:bodyPr spcFirstLastPara="1" wrap="square" lIns="91425" tIns="45700" rIns="91425" bIns="45700" anchor="t" anchorCtr="0">
            <a:normAutofit/>
          </a:bodyPr>
          <a:lstStyle>
            <a:lvl1pPr marL="4763" lvl="0" indent="-4763" algn="l">
              <a:lnSpc>
                <a:spcPct val="90000"/>
              </a:lnSpc>
              <a:spcBef>
                <a:spcPts val="1200"/>
              </a:spcBef>
              <a:spcAft>
                <a:spcPts val="0"/>
              </a:spcAft>
              <a:buClr>
                <a:schemeClr val="accent3"/>
              </a:buClr>
              <a:buSzPct val="100000"/>
              <a:buFont typeface="Wingdings" pitchFamily="2" charset="2"/>
              <a:buNone/>
              <a:tabLst/>
              <a:defRPr sz="20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000"/>
            </a:lvl2pPr>
            <a:lvl3pPr marL="461963" lvl="2" indent="-231775" algn="l">
              <a:lnSpc>
                <a:spcPct val="90000"/>
              </a:lnSpc>
              <a:spcBef>
                <a:spcPts val="1200"/>
              </a:spcBef>
              <a:spcAft>
                <a:spcPts val="0"/>
              </a:spcAft>
              <a:buClr>
                <a:schemeClr val="accent3"/>
              </a:buClr>
              <a:buSzPct val="100000"/>
              <a:buFont typeface="Wingdings" pitchFamily="2" charset="2"/>
              <a:buChar char="§"/>
              <a:tabLst/>
              <a:defRPr sz="2000"/>
            </a:lvl3pPr>
            <a:lvl4pPr marL="687388" lvl="3" indent="-225425" algn="l">
              <a:lnSpc>
                <a:spcPct val="90000"/>
              </a:lnSpc>
              <a:spcBef>
                <a:spcPts val="1200"/>
              </a:spcBef>
              <a:spcAft>
                <a:spcPts val="0"/>
              </a:spcAft>
              <a:buClr>
                <a:schemeClr val="accent3"/>
              </a:buClr>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a:t>1</a:t>
            </a:r>
          </a:p>
          <a:p>
            <a:pPr lvl="0"/>
            <a:r>
              <a:rPr lang="en-US" dirty="0"/>
              <a:t>2</a:t>
            </a:r>
          </a:p>
          <a:p>
            <a:pPr lvl="0"/>
            <a:r>
              <a:rPr lang="en-US" dirty="0"/>
              <a:t>3</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6A365D27-BD4F-104C-9ECE-49A70E82C86B}"/>
              </a:ext>
            </a:extLst>
          </p:cNvPr>
          <p:cNvSpPr>
            <a:spLocks noGrp="1"/>
          </p:cNvSpPr>
          <p:nvPr>
            <p:ph sz="quarter" idx="13"/>
          </p:nvPr>
        </p:nvSpPr>
        <p:spPr>
          <a:xfrm>
            <a:off x="6507163" y="1038320"/>
            <a:ext cx="5437187" cy="5143406"/>
          </a:xfrm>
        </p:spPr>
        <p:txBody>
          <a:bodyPr/>
          <a:lstStyle/>
          <a:p>
            <a:pPr lvl="0"/>
            <a:r>
              <a:rPr lang="en-US"/>
              <a:t>Click to edit Master text styles</a:t>
            </a:r>
          </a:p>
        </p:txBody>
      </p:sp>
      <p:grpSp>
        <p:nvGrpSpPr>
          <p:cNvPr id="10" name="Google Shape;179;p39">
            <a:extLst>
              <a:ext uri="{FF2B5EF4-FFF2-40B4-BE49-F238E27FC236}">
                <a16:creationId xmlns:a16="http://schemas.microsoft.com/office/drawing/2014/main" id="{3FE043D8-0FCB-BC4C-8D1F-8C55D8E83026}"/>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CEAB2202-E5D6-0B44-9CD6-F4C1EAC9E4E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E1E1906C-B360-6E40-B0DE-B4C17351799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13794EF-6050-9440-8ED1-F6C46DFE8EC3}"/>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750859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reserve="1" userDrawn="1">
  <p:cSld name="Screensho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algn="ctr">
              <a:defRPr lang="en-US" sz="1600" kern="1200" dirty="0">
                <a:solidFill>
                  <a:schemeClr val="bg2"/>
                </a:solidFill>
                <a:latin typeface="+mn-lt"/>
                <a:ea typeface="+mn-ea"/>
                <a:cs typeface="+mn-cs"/>
              </a:defRPr>
            </a:lvl1pPr>
          </a:lstStyle>
          <a:p>
            <a:pPr marL="0" lvl="0" algn="ctr" defTabSz="823069" eaLnBrk="1" latinLnBrk="0" hangingPunct="1"/>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29582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45928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022025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19503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Slide" preserve="1">
  <p:cSld name="5_Title Slide">
    <p:spTree>
      <p:nvGrpSpPr>
        <p:cNvPr id="1" name="Shape 23"/>
        <p:cNvGrpSpPr/>
        <p:nvPr/>
      </p:nvGrpSpPr>
      <p:grpSpPr>
        <a:xfrm>
          <a:off x="0" y="0"/>
          <a:ext cx="0" cy="0"/>
          <a:chOff x="0" y="0"/>
          <a:chExt cx="0" cy="0"/>
        </a:xfrm>
      </p:grpSpPr>
      <p:sp>
        <p:nvSpPr>
          <p:cNvPr id="24" name="Google Shape;24;p18"/>
          <p:cNvSpPr/>
          <p:nvPr/>
        </p:nvSpPr>
        <p:spPr>
          <a:xfrm>
            <a:off x="0" y="5787"/>
            <a:ext cx="12192000" cy="6172200"/>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7" name="Google Shape;27;p18"/>
          <p:cNvSpPr txBox="1">
            <a:spLocks noGrp="1"/>
          </p:cNvSpPr>
          <p:nvPr>
            <p:ph type="body" idx="1"/>
          </p:nvPr>
        </p:nvSpPr>
        <p:spPr>
          <a:xfrm>
            <a:off x="658369" y="5692945"/>
            <a:ext cx="1399032" cy="158172"/>
          </a:xfrm>
          <a:prstGeom prst="rect">
            <a:avLst/>
          </a:prstGeom>
          <a:noFill/>
          <a:ln>
            <a:noFill/>
          </a:ln>
        </p:spPr>
        <p:txBody>
          <a:bodyPr spcFirstLastPara="1" wrap="square" lIns="91425" tIns="45700" rIns="91425" bIns="45700" anchor="t" anchorCtr="0">
            <a:noAutofit/>
          </a:bodyPr>
          <a:lstStyle>
            <a:lvl1pPr marL="4763" lvl="0" indent="-4763" algn="l">
              <a:lnSpc>
                <a:spcPct val="90000"/>
              </a:lnSpc>
              <a:spcBef>
                <a:spcPts val="900"/>
              </a:spcBef>
              <a:spcAft>
                <a:spcPts val="0"/>
              </a:spcAft>
              <a:buSzPts val="900"/>
              <a:buNone/>
              <a:tabLst/>
              <a:defRPr sz="900" b="1">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8" name="Google Shape;28;p18"/>
          <p:cNvSpPr txBox="1">
            <a:spLocks noGrp="1"/>
          </p:cNvSpPr>
          <p:nvPr>
            <p:ph type="body" idx="2"/>
          </p:nvPr>
        </p:nvSpPr>
        <p:spPr>
          <a:xfrm>
            <a:off x="658369" y="5434189"/>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dk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9" name="Google Shape;29;p18"/>
          <p:cNvSpPr txBox="1">
            <a:spLocks noGrp="1"/>
          </p:cNvSpPr>
          <p:nvPr>
            <p:ph type="ctrTitle"/>
          </p:nvPr>
        </p:nvSpPr>
        <p:spPr>
          <a:xfrm>
            <a:off x="658368" y="2133705"/>
            <a:ext cx="639267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0" name="Google Shape;30;p18"/>
          <p:cNvSpPr txBox="1">
            <a:spLocks noGrp="1"/>
          </p:cNvSpPr>
          <p:nvPr>
            <p:ph type="subTitle" idx="3"/>
          </p:nvPr>
        </p:nvSpPr>
        <p:spPr>
          <a:xfrm>
            <a:off x="658370" y="3745147"/>
            <a:ext cx="639267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2" name="Google Shape;179;p39">
            <a:extLst>
              <a:ext uri="{FF2B5EF4-FFF2-40B4-BE49-F238E27FC236}">
                <a16:creationId xmlns:a16="http://schemas.microsoft.com/office/drawing/2014/main" id="{064A908F-D30B-B24A-9052-93FBF386012B}"/>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9" name="Google Shape;179;p39">
            <a:extLst>
              <a:ext uri="{FF2B5EF4-FFF2-40B4-BE49-F238E27FC236}">
                <a16:creationId xmlns:a16="http://schemas.microsoft.com/office/drawing/2014/main" id="{3B0BB136-30F8-CB48-A2FE-5FF9B4547FFD}"/>
              </a:ext>
            </a:extLst>
          </p:cNvPr>
          <p:cNvGrpSpPr/>
          <p:nvPr userDrawn="1"/>
        </p:nvGrpSpPr>
        <p:grpSpPr>
          <a:xfrm>
            <a:off x="652878" y="704555"/>
            <a:ext cx="501366" cy="664359"/>
            <a:chOff x="10094760" y="621204"/>
            <a:chExt cx="1354470" cy="1794807"/>
          </a:xfrm>
          <a:solidFill>
            <a:schemeClr val="bg2"/>
          </a:solidFill>
        </p:grpSpPr>
        <p:sp>
          <p:nvSpPr>
            <p:cNvPr id="20" name="Freeform 19">
              <a:extLst>
                <a:ext uri="{FF2B5EF4-FFF2-40B4-BE49-F238E27FC236}">
                  <a16:creationId xmlns:a16="http://schemas.microsoft.com/office/drawing/2014/main" id="{0F982DC8-9096-9E41-9A29-2C76A969EC0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8505F5B-A659-EA4C-B735-853814EFE5C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49964284-3E35-5042-89AC-D3B84D97517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33" name="Google Shape;179;p39">
            <a:extLst>
              <a:ext uri="{FF2B5EF4-FFF2-40B4-BE49-F238E27FC236}">
                <a16:creationId xmlns:a16="http://schemas.microsoft.com/office/drawing/2014/main" id="{C8FE55F9-B489-B445-9CC3-F84926CF12E0}"/>
              </a:ext>
            </a:extLst>
          </p:cNvPr>
          <p:cNvGrpSpPr/>
          <p:nvPr userDrawn="1"/>
        </p:nvGrpSpPr>
        <p:grpSpPr>
          <a:xfrm>
            <a:off x="7534080" y="-1"/>
            <a:ext cx="4657920" cy="6172199"/>
            <a:chOff x="10094760" y="621204"/>
            <a:chExt cx="1354470" cy="1794807"/>
          </a:xfrm>
          <a:solidFill>
            <a:srgbClr val="F68763"/>
          </a:solidFill>
        </p:grpSpPr>
        <p:sp>
          <p:nvSpPr>
            <p:cNvPr id="34" name="Freeform 33">
              <a:extLst>
                <a:ext uri="{FF2B5EF4-FFF2-40B4-BE49-F238E27FC236}">
                  <a16:creationId xmlns:a16="http://schemas.microsoft.com/office/drawing/2014/main" id="{DA151320-926A-C340-BA5C-A580916B73B0}"/>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F48A9EE8-0717-514E-A9FD-68B4619A376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36" name="Freeform 35">
              <a:extLst>
                <a:ext uri="{FF2B5EF4-FFF2-40B4-BE49-F238E27FC236}">
                  <a16:creationId xmlns:a16="http://schemas.microsoft.com/office/drawing/2014/main" id="{4C3A2CF3-3B33-A742-86A4-A3D35652FABD}"/>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99631515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294814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291156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3013237"/>
            <a:ext cx="11269647" cy="3163726"/>
          </a:xfrm>
          <a:prstGeom prst="rect">
            <a:avLst/>
          </a:prstGeom>
          <a:noFill/>
          <a:ln>
            <a:noFill/>
          </a:ln>
        </p:spPr>
        <p:txBody>
          <a:bodyPr spcFirstLastPara="1" wrap="square" lIns="91425" tIns="45700" rIns="91425" bIns="45700" anchor="t" anchorCtr="0">
            <a:normAutofit/>
          </a:bodyPr>
          <a:lstStyle>
            <a:lvl1pPr marL="276226" lvl="0" indent="-276226" algn="l">
              <a:lnSpc>
                <a:spcPct val="90000"/>
              </a:lnSpc>
              <a:spcBef>
                <a:spcPts val="1200"/>
              </a:spcBef>
              <a:spcAft>
                <a:spcPts val="0"/>
              </a:spcAft>
              <a:buClr>
                <a:schemeClr val="bg2"/>
              </a:buClr>
              <a:buSzPct val="100000"/>
              <a:buFont typeface="Wingdings" pitchFamily="2" charset="2"/>
              <a:buNone/>
              <a:tabLst/>
              <a:defRPr sz="24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400"/>
            </a:lvl2pPr>
            <a:lvl3pPr marL="461963" lvl="2" indent="-231775" algn="l">
              <a:lnSpc>
                <a:spcPct val="90000"/>
              </a:lnSpc>
              <a:spcBef>
                <a:spcPts val="1200"/>
              </a:spcBef>
              <a:spcAft>
                <a:spcPts val="0"/>
              </a:spcAft>
              <a:buSzPct val="100000"/>
              <a:buFont typeface="Wingdings" pitchFamily="2" charset="2"/>
              <a:buChar char="§"/>
              <a:tabLst/>
              <a:defRPr sz="2400"/>
            </a:lvl3pPr>
            <a:lvl4pPr marL="687388" lvl="3" indent="-225425" algn="l">
              <a:lnSpc>
                <a:spcPct val="90000"/>
              </a:lnSpc>
              <a:spcBef>
                <a:spcPts val="1200"/>
              </a:spcBef>
              <a:spcAft>
                <a:spcPts val="0"/>
              </a:spcAft>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0" name="Google Shape;60;p23"/>
          <p:cNvSpPr txBox="1">
            <a:spLocks noGrp="1"/>
          </p:cNvSpPr>
          <p:nvPr>
            <p:ph type="body" idx="2"/>
          </p:nvPr>
        </p:nvSpPr>
        <p:spPr>
          <a:xfrm>
            <a:off x="461964" y="2446037"/>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a:xfrm>
            <a:off x="461178" y="457200"/>
            <a:ext cx="4518871" cy="1394651"/>
          </a:xfrm>
        </p:spPr>
        <p:txBody>
          <a:bodyPr/>
          <a:lstStyle/>
          <a:p>
            <a:r>
              <a:rPr lang="en-US"/>
              <a:t>Click to edit Master title style</a:t>
            </a:r>
            <a:endParaRPr lang="en-US" dirty="0"/>
          </a:p>
        </p:txBody>
      </p:sp>
      <p:sp>
        <p:nvSpPr>
          <p:cNvPr id="40" name="Google Shape;59;p23">
            <a:extLst>
              <a:ext uri="{FF2B5EF4-FFF2-40B4-BE49-F238E27FC236}">
                <a16:creationId xmlns:a16="http://schemas.microsoft.com/office/drawing/2014/main" id="{09F32947-A723-7E43-883D-353D93E620E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0" name="Google Shape;179;p39">
            <a:extLst>
              <a:ext uri="{FF2B5EF4-FFF2-40B4-BE49-F238E27FC236}">
                <a16:creationId xmlns:a16="http://schemas.microsoft.com/office/drawing/2014/main" id="{E8226DD9-1980-854C-8CB9-0CD886E6F271}"/>
              </a:ext>
            </a:extLst>
          </p:cNvPr>
          <p:cNvGrpSpPr/>
          <p:nvPr userDrawn="1"/>
        </p:nvGrpSpPr>
        <p:grpSpPr>
          <a:xfrm>
            <a:off x="210281" y="6406259"/>
            <a:ext cx="183059" cy="242571"/>
            <a:chOff x="5097417" y="6406259"/>
            <a:chExt cx="183059" cy="242571"/>
          </a:xfrm>
        </p:grpSpPr>
        <p:sp>
          <p:nvSpPr>
            <p:cNvPr id="21" name="Freeform 20">
              <a:extLst>
                <a:ext uri="{FF2B5EF4-FFF2-40B4-BE49-F238E27FC236}">
                  <a16:creationId xmlns:a16="http://schemas.microsoft.com/office/drawing/2014/main" id="{D61ADAF6-82B4-9F43-82ED-CAF1050B79E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ACFD3A5-75DA-0042-BE2A-EB5F8939F4F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A26A959-751D-0045-9E0F-00B72EB9E98A}"/>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82D21055-4F07-CE41-810E-276593D708A1}"/>
              </a:ext>
            </a:extLst>
          </p:cNvPr>
          <p:cNvGrpSpPr/>
          <p:nvPr userDrawn="1"/>
        </p:nvGrpSpPr>
        <p:grpSpPr>
          <a:xfrm>
            <a:off x="4980048" y="0"/>
            <a:ext cx="1463040" cy="1463040"/>
            <a:chOff x="3735036" y="0"/>
            <a:chExt cx="1097280" cy="1219200"/>
          </a:xfrm>
        </p:grpSpPr>
        <p:sp>
          <p:nvSpPr>
            <p:cNvPr id="43" name="Rectangle 42">
              <a:extLst>
                <a:ext uri="{FF2B5EF4-FFF2-40B4-BE49-F238E27FC236}">
                  <a16:creationId xmlns:a16="http://schemas.microsoft.com/office/drawing/2014/main" id="{F10E8064-2015-6E49-95A0-641D4F1FD30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44" name="Rectangle 43">
              <a:extLst>
                <a:ext uri="{FF2B5EF4-FFF2-40B4-BE49-F238E27FC236}">
                  <a16:creationId xmlns:a16="http://schemas.microsoft.com/office/drawing/2014/main" id="{A8F674A5-62C4-904F-80EC-5038123D9D91}"/>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46" name="Rectangle 45">
            <a:extLst>
              <a:ext uri="{FF2B5EF4-FFF2-40B4-BE49-F238E27FC236}">
                <a16:creationId xmlns:a16="http://schemas.microsoft.com/office/drawing/2014/main" id="{8C57C0C1-9CAB-C541-9716-18FD3B4B46BD}"/>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804ECC10-329F-814F-8D51-F92DDA3D151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Freeform 18">
            <a:extLst>
              <a:ext uri="{FF2B5EF4-FFF2-40B4-BE49-F238E27FC236}">
                <a16:creationId xmlns:a16="http://schemas.microsoft.com/office/drawing/2014/main" id="{FB5554D7-C533-2B4D-9398-32061498349F}"/>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3171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reserve="1" userDrawn="1">
  <p:cSld name="Comparison">
    <p:spTree>
      <p:nvGrpSpPr>
        <p:cNvPr id="1" name="Shape 61"/>
        <p:cNvGrpSpPr/>
        <p:nvPr/>
      </p:nvGrpSpPr>
      <p:grpSpPr>
        <a:xfrm>
          <a:off x="0" y="0"/>
          <a:ext cx="0" cy="0"/>
          <a:chOff x="0" y="0"/>
          <a:chExt cx="0" cy="0"/>
        </a:xfrm>
      </p:grpSpPr>
      <p:sp>
        <p:nvSpPr>
          <p:cNvPr id="62" name="Google Shape;62;p24"/>
          <p:cNvSpPr txBox="1">
            <a:spLocks noGrp="1"/>
          </p:cNvSpPr>
          <p:nvPr>
            <p:ph type="body" idx="1"/>
          </p:nvPr>
        </p:nvSpPr>
        <p:spPr>
          <a:xfrm>
            <a:off x="457200" y="1682496"/>
            <a:ext cx="5540375"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3" name="Google Shape;63;p24"/>
          <p:cNvSpPr txBox="1">
            <a:spLocks noGrp="1"/>
          </p:cNvSpPr>
          <p:nvPr>
            <p:ph type="body" idx="2"/>
          </p:nvPr>
        </p:nvSpPr>
        <p:spPr>
          <a:xfrm>
            <a:off x="457200" y="2129051"/>
            <a:ext cx="5540375" cy="4060612"/>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295276" lvl="1" indent="-295276"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4" name="Google Shape;64;p24"/>
          <p:cNvSpPr txBox="1">
            <a:spLocks noGrp="1"/>
          </p:cNvSpPr>
          <p:nvPr>
            <p:ph type="body" idx="3"/>
          </p:nvPr>
        </p:nvSpPr>
        <p:spPr>
          <a:xfrm>
            <a:off x="6172200" y="1681164"/>
            <a:ext cx="5562600"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5" name="Google Shape;65;p24"/>
          <p:cNvSpPr txBox="1">
            <a:spLocks noGrp="1"/>
          </p:cNvSpPr>
          <p:nvPr>
            <p:ph type="body" idx="4"/>
          </p:nvPr>
        </p:nvSpPr>
        <p:spPr>
          <a:xfrm>
            <a:off x="6172200" y="2129051"/>
            <a:ext cx="5562600" cy="4060612"/>
          </a:xfrm>
          <a:prstGeom prst="rect">
            <a:avLst/>
          </a:prstGeom>
          <a:noFill/>
          <a:ln>
            <a:noFill/>
          </a:ln>
        </p:spPr>
        <p:txBody>
          <a:bodyPr spcFirstLastPara="1" wrap="square" lIns="91425" tIns="45700" rIns="91425" bIns="45700" anchor="t" anchorCtr="0">
            <a:normAutofit/>
          </a:bodyPr>
          <a:lstStyle>
            <a:lvl1pPr marL="312420" lvl="0" indent="-3124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6" name="Google Shape;66;p24"/>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67" name="Google Shape;67;p24"/>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9" name="Google Shape;69;p24"/>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B74D7EE1-D84C-C44B-8DF4-E68A7A0904BC}"/>
              </a:ext>
            </a:extLst>
          </p:cNvPr>
          <p:cNvSpPr>
            <a:spLocks noGrp="1"/>
          </p:cNvSpPr>
          <p:nvPr>
            <p:ph type="title"/>
          </p:nvPr>
        </p:nvSpPr>
        <p:spPr/>
        <p:txBody>
          <a:bodyPr/>
          <a:lstStyle/>
          <a:p>
            <a:r>
              <a:rPr lang="en-US"/>
              <a:t>Click to edit Master title style</a:t>
            </a:r>
          </a:p>
        </p:txBody>
      </p:sp>
      <p:grpSp>
        <p:nvGrpSpPr>
          <p:cNvPr id="12" name="Google Shape;179;p39">
            <a:extLst>
              <a:ext uri="{FF2B5EF4-FFF2-40B4-BE49-F238E27FC236}">
                <a16:creationId xmlns:a16="http://schemas.microsoft.com/office/drawing/2014/main" id="{51B1EFD0-B15A-4D4A-B4FA-2A894E18570A}"/>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517FA754-94F5-3747-928D-4D6198745F7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4D7E328-CB49-5E49-9478-CF6BE5EF5091}"/>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91B1183-BD6E-5942-85EB-64B1152F67D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20808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Shape 78"/>
        <p:cNvGrpSpPr/>
        <p:nvPr/>
      </p:nvGrpSpPr>
      <p:grpSpPr>
        <a:xfrm>
          <a:off x="0" y="0"/>
          <a:ext cx="0" cy="0"/>
          <a:chOff x="0" y="0"/>
          <a:chExt cx="0" cy="0"/>
        </a:xfrm>
      </p:grpSpPr>
      <p:sp>
        <p:nvSpPr>
          <p:cNvPr id="80" name="Google Shape;80;p26"/>
          <p:cNvSpPr txBox="1">
            <a:spLocks noGrp="1"/>
          </p:cNvSpPr>
          <p:nvPr>
            <p:ph type="body" idx="1"/>
          </p:nvPr>
        </p:nvSpPr>
        <p:spPr>
          <a:xfrm>
            <a:off x="461176" y="1517141"/>
            <a:ext cx="5558624" cy="4659823"/>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1" name="Google Shape;81;p26"/>
          <p:cNvSpPr txBox="1">
            <a:spLocks noGrp="1"/>
          </p:cNvSpPr>
          <p:nvPr>
            <p:ph type="body" idx="2"/>
          </p:nvPr>
        </p:nvSpPr>
        <p:spPr>
          <a:xfrm>
            <a:off x="6172200" y="1517141"/>
            <a:ext cx="5562600"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2" name="Google Shape;82;p2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83" name="Google Shape;83;p2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grpSp>
        <p:nvGrpSpPr>
          <p:cNvPr id="10" name="Google Shape;179;p39">
            <a:extLst>
              <a:ext uri="{FF2B5EF4-FFF2-40B4-BE49-F238E27FC236}">
                <a16:creationId xmlns:a16="http://schemas.microsoft.com/office/drawing/2014/main" id="{B4B40CEF-DEB7-8248-BF19-250A3520E1D9}"/>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80575B02-72F3-0340-B2C6-5C952BFCAA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BE5831C-E926-884C-B4DA-E8D3633A338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A275DD1-A351-674F-AEAB-0A7CA1B6DE4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05625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78"/>
        <p:cNvGrpSpPr/>
        <p:nvPr/>
      </p:nvGrpSpPr>
      <p:grpSpPr>
        <a:xfrm>
          <a:off x="0" y="0"/>
          <a:ext cx="0" cy="0"/>
          <a:chOff x="0" y="0"/>
          <a:chExt cx="0" cy="0"/>
        </a:xfrm>
      </p:grpSpPr>
      <p:sp>
        <p:nvSpPr>
          <p:cNvPr id="82" name="Google Shape;82;p26"/>
          <p:cNvSpPr txBox="1">
            <a:spLocks noGrp="1"/>
          </p:cNvSpPr>
          <p:nvPr>
            <p:ph type="ftr" idx="11"/>
          </p:nvPr>
        </p:nvSpPr>
        <p:spPr>
          <a:xfrm>
            <a:off x="575920" y="6320635"/>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83" name="Google Shape;83;p26"/>
          <p:cNvSpPr txBox="1">
            <a:spLocks noGrp="1"/>
          </p:cNvSpPr>
          <p:nvPr>
            <p:ph type="sldNum" idx="12"/>
          </p:nvPr>
        </p:nvSpPr>
        <p:spPr>
          <a:xfrm>
            <a:off x="9246517" y="632063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74054" tIns="37018" rIns="74054" bIns="37018" anchor="ctr" anchorCtr="0">
            <a:noAutofit/>
          </a:bodyPr>
          <a:lstStyle/>
          <a:p>
            <a:pPr marL="0" marR="0" lvl="0" indent="0" algn="ctr" rtl="0">
              <a:spcBef>
                <a:spcPts val="0"/>
              </a:spcBef>
              <a:spcAft>
                <a:spcPts val="0"/>
              </a:spcAft>
              <a:buNone/>
            </a:pPr>
            <a:endParaRPr sz="1458"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sp>
        <p:nvSpPr>
          <p:cNvPr id="11" name="Text Placeholder 10">
            <a:extLst>
              <a:ext uri="{FF2B5EF4-FFF2-40B4-BE49-F238E27FC236}">
                <a16:creationId xmlns:a16="http://schemas.microsoft.com/office/drawing/2014/main" id="{C4CEE7FA-C67B-234B-937B-5C17E449CB34}"/>
              </a:ext>
            </a:extLst>
          </p:cNvPr>
          <p:cNvSpPr>
            <a:spLocks noGrp="1"/>
          </p:cNvSpPr>
          <p:nvPr>
            <p:ph type="body" sz="quarter" idx="16"/>
          </p:nvPr>
        </p:nvSpPr>
        <p:spPr>
          <a:xfrm>
            <a:off x="461434" y="1516380"/>
            <a:ext cx="3596217"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3638CE59-3D53-9E43-A90F-37856C33986E}"/>
              </a:ext>
            </a:extLst>
          </p:cNvPr>
          <p:cNvSpPr>
            <a:spLocks noGrp="1"/>
          </p:cNvSpPr>
          <p:nvPr>
            <p:ph type="body" sz="quarter" idx="17"/>
          </p:nvPr>
        </p:nvSpPr>
        <p:spPr>
          <a:xfrm>
            <a:off x="4292600" y="1516379"/>
            <a:ext cx="3606800" cy="464025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AC449864-AE17-B242-A488-D93935935FB7}"/>
              </a:ext>
            </a:extLst>
          </p:cNvPr>
          <p:cNvSpPr>
            <a:spLocks noGrp="1"/>
          </p:cNvSpPr>
          <p:nvPr>
            <p:ph type="body" sz="quarter" idx="18"/>
          </p:nvPr>
        </p:nvSpPr>
        <p:spPr>
          <a:xfrm>
            <a:off x="8125884" y="1516380"/>
            <a:ext cx="3604683"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0" name="Google Shape;179;p39">
            <a:extLst>
              <a:ext uri="{FF2B5EF4-FFF2-40B4-BE49-F238E27FC236}">
                <a16:creationId xmlns:a16="http://schemas.microsoft.com/office/drawing/2014/main" id="{99B2BD1D-5396-4D40-B547-75501A421EF3}"/>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1905F2FA-9B42-6647-8710-773C0645EB88}"/>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C7090B2-116A-CB41-9F9F-9CDAF970AD3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6A0E02E-54A5-8043-AAEC-47C01AA6779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552906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Title and Content" preserve="1" userDrawn="1">
  <p:cSld name="4_Title and Content">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3429000"/>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9576" y="3429000"/>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1" y="3429000"/>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3791080"/>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59576" y="3791080"/>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3971" y="3791080"/>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4EFD4EA6-6A96-7C42-8354-002645393E97}"/>
              </a:ext>
            </a:extLst>
          </p:cNvPr>
          <p:cNvSpPr>
            <a:spLocks noGrp="1"/>
          </p:cNvSpPr>
          <p:nvPr>
            <p:ph type="pic" sz="quarter" idx="13" hasCustomPrompt="1"/>
          </p:nvPr>
        </p:nvSpPr>
        <p:spPr>
          <a:xfrm>
            <a:off x="5441913" y="2158207"/>
            <a:ext cx="1209675" cy="1209675"/>
          </a:xfrm>
        </p:spPr>
        <p:txBody>
          <a:bodyPr/>
          <a:lstStyle>
            <a:lvl1pPr algn="ctr">
              <a:defRPr sz="2000"/>
            </a:lvl1pPr>
          </a:lstStyle>
          <a:p>
            <a:r>
              <a:rPr lang="en-US" dirty="0"/>
              <a:t>icon</a:t>
            </a:r>
          </a:p>
        </p:txBody>
      </p:sp>
      <p:sp>
        <p:nvSpPr>
          <p:cNvPr id="16" name="Picture Placeholder 3">
            <a:extLst>
              <a:ext uri="{FF2B5EF4-FFF2-40B4-BE49-F238E27FC236}">
                <a16:creationId xmlns:a16="http://schemas.microsoft.com/office/drawing/2014/main" id="{58455216-DE37-8E4C-9D6E-BA362E3428CD}"/>
              </a:ext>
            </a:extLst>
          </p:cNvPr>
          <p:cNvSpPr>
            <a:spLocks noGrp="1"/>
          </p:cNvSpPr>
          <p:nvPr>
            <p:ph type="pic" sz="quarter" idx="14" hasCustomPrompt="1"/>
          </p:nvPr>
        </p:nvSpPr>
        <p:spPr>
          <a:xfrm>
            <a:off x="1973407" y="2158207"/>
            <a:ext cx="1209675" cy="1209675"/>
          </a:xfrm>
        </p:spPr>
        <p:txBody>
          <a:bodyPr/>
          <a:lstStyle>
            <a:lvl1pPr algn="ctr">
              <a:defRPr sz="2000"/>
            </a:lvl1pPr>
          </a:lstStyle>
          <a:p>
            <a:r>
              <a:rPr lang="en-US" dirty="0"/>
              <a:t>icon</a:t>
            </a:r>
          </a:p>
        </p:txBody>
      </p:sp>
      <p:sp>
        <p:nvSpPr>
          <p:cNvPr id="17" name="Picture Placeholder 3">
            <a:extLst>
              <a:ext uri="{FF2B5EF4-FFF2-40B4-BE49-F238E27FC236}">
                <a16:creationId xmlns:a16="http://schemas.microsoft.com/office/drawing/2014/main" id="{51C8274A-9EC7-4E4D-B771-20AC74CE9C8D}"/>
              </a:ext>
            </a:extLst>
          </p:cNvPr>
          <p:cNvSpPr>
            <a:spLocks noGrp="1"/>
          </p:cNvSpPr>
          <p:nvPr>
            <p:ph type="pic" sz="quarter" idx="15" hasCustomPrompt="1"/>
          </p:nvPr>
        </p:nvSpPr>
        <p:spPr>
          <a:xfrm>
            <a:off x="8906308" y="2158207"/>
            <a:ext cx="1209675" cy="1209675"/>
          </a:xfrm>
        </p:spPr>
        <p:txBody>
          <a:bodyPr/>
          <a:lstStyle>
            <a:lvl1pPr algn="ctr">
              <a:defRPr sz="2000"/>
            </a:lvl1pPr>
          </a:lstStyle>
          <a:p>
            <a:r>
              <a:rPr lang="en-US" dirty="0"/>
              <a:t>icon</a:t>
            </a:r>
          </a:p>
        </p:txBody>
      </p:sp>
      <p:grpSp>
        <p:nvGrpSpPr>
          <p:cNvPr id="18" name="Google Shape;179;p39">
            <a:extLst>
              <a:ext uri="{FF2B5EF4-FFF2-40B4-BE49-F238E27FC236}">
                <a16:creationId xmlns:a16="http://schemas.microsoft.com/office/drawing/2014/main" id="{A2B62493-E0F3-4B4D-911B-36E78978A749}"/>
              </a:ext>
            </a:extLst>
          </p:cNvPr>
          <p:cNvGrpSpPr/>
          <p:nvPr userDrawn="1"/>
        </p:nvGrpSpPr>
        <p:grpSpPr>
          <a:xfrm>
            <a:off x="210281" y="6406259"/>
            <a:ext cx="183059" cy="242571"/>
            <a:chOff x="5097417" y="6406259"/>
            <a:chExt cx="183059" cy="242571"/>
          </a:xfrm>
        </p:grpSpPr>
        <p:sp>
          <p:nvSpPr>
            <p:cNvPr id="19" name="Freeform 18">
              <a:extLst>
                <a:ext uri="{FF2B5EF4-FFF2-40B4-BE49-F238E27FC236}">
                  <a16:creationId xmlns:a16="http://schemas.microsoft.com/office/drawing/2014/main" id="{EFEE7F97-070D-7C42-B1DB-72D91FC2E40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1A07CF-4EF1-BF42-B3B2-A44030A90728}"/>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54CDC53-39E8-184A-82B2-FFE48B10F5C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73243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99"/>
        <p:cNvGrpSpPr/>
        <p:nvPr/>
      </p:nvGrpSpPr>
      <p:grpSpPr>
        <a:xfrm>
          <a:off x="0" y="0"/>
          <a:ext cx="0" cy="0"/>
          <a:chOff x="0" y="0"/>
          <a:chExt cx="0" cy="0"/>
        </a:xfrm>
      </p:grpSpPr>
      <p:sp>
        <p:nvSpPr>
          <p:cNvPr id="100" name="Google Shape;100;p28"/>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101" name="Google Shape;101;p28"/>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03" name="Google Shape;103;p28"/>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7" name="Google Shape;179;p39">
            <a:extLst>
              <a:ext uri="{FF2B5EF4-FFF2-40B4-BE49-F238E27FC236}">
                <a16:creationId xmlns:a16="http://schemas.microsoft.com/office/drawing/2014/main" id="{08CE4A68-BB38-7147-8BD9-F01679791A4B}"/>
              </a:ext>
            </a:extLst>
          </p:cNvPr>
          <p:cNvGrpSpPr/>
          <p:nvPr userDrawn="1"/>
        </p:nvGrpSpPr>
        <p:grpSpPr>
          <a:xfrm>
            <a:off x="210281" y="6406259"/>
            <a:ext cx="183059" cy="242571"/>
            <a:chOff x="5097417" y="6406259"/>
            <a:chExt cx="183059" cy="242571"/>
          </a:xfrm>
        </p:grpSpPr>
        <p:sp>
          <p:nvSpPr>
            <p:cNvPr id="8" name="Freeform 7">
              <a:extLst>
                <a:ext uri="{FF2B5EF4-FFF2-40B4-BE49-F238E27FC236}">
                  <a16:creationId xmlns:a16="http://schemas.microsoft.com/office/drawing/2014/main" id="{93DB70C6-9169-0E44-B13D-239A33E537E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3C44608-D5C8-E743-A1F1-360524406C8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71EC3E44-B1F1-2C4C-8FF4-F451AE10B255}"/>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47136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Picture with Caption">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502718"/>
            <a:ext cx="5634823" cy="92026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a:p>
        </p:txBody>
      </p:sp>
      <p:sp>
        <p:nvSpPr>
          <p:cNvPr id="5" name="Picture Placeholder 4">
            <a:extLst>
              <a:ext uri="{FF2B5EF4-FFF2-40B4-BE49-F238E27FC236}">
                <a16:creationId xmlns:a16="http://schemas.microsoft.com/office/drawing/2014/main" id="{75E4254E-F7C5-E64C-847F-783085D115FC}"/>
              </a:ext>
            </a:extLst>
          </p:cNvPr>
          <p:cNvSpPr>
            <a:spLocks noGrp="1"/>
          </p:cNvSpPr>
          <p:nvPr>
            <p:ph type="pic" sz="quarter" idx="14" hasCustomPrompt="1"/>
          </p:nvPr>
        </p:nvSpPr>
        <p:spPr>
          <a:xfrm>
            <a:off x="490670" y="3128375"/>
            <a:ext cx="822960" cy="822960"/>
          </a:xfrm>
          <a:prstGeom prst="ellipse">
            <a:avLst/>
          </a:prstGeom>
          <a:solidFill>
            <a:srgbClr val="EDEBD7"/>
          </a:solidFill>
        </p:spPr>
        <p:txBody>
          <a:bodyPr anchor="ctr"/>
          <a:lstStyle>
            <a:lvl1pPr algn="ctr">
              <a:defRPr sz="1440"/>
            </a:lvl1pPr>
          </a:lstStyle>
          <a:p>
            <a:r>
              <a:rPr lang="en-US" dirty="0"/>
              <a:t>icon</a:t>
            </a:r>
          </a:p>
        </p:txBody>
      </p:sp>
      <p:sp>
        <p:nvSpPr>
          <p:cNvPr id="22" name="Picture Placeholder 4">
            <a:extLst>
              <a:ext uri="{FF2B5EF4-FFF2-40B4-BE49-F238E27FC236}">
                <a16:creationId xmlns:a16="http://schemas.microsoft.com/office/drawing/2014/main" id="{2CC256EE-2747-8541-8CA7-3CC899FFCB04}"/>
              </a:ext>
            </a:extLst>
          </p:cNvPr>
          <p:cNvSpPr>
            <a:spLocks noGrp="1"/>
          </p:cNvSpPr>
          <p:nvPr>
            <p:ph type="pic" sz="quarter" idx="15" hasCustomPrompt="1"/>
          </p:nvPr>
        </p:nvSpPr>
        <p:spPr>
          <a:xfrm>
            <a:off x="490670" y="4085306"/>
            <a:ext cx="822960" cy="822960"/>
          </a:xfrm>
          <a:prstGeom prst="ellipse">
            <a:avLst/>
          </a:prstGeom>
          <a:solidFill>
            <a:srgbClr val="EDEBD7"/>
          </a:solidFill>
        </p:spPr>
        <p:txBody>
          <a:bodyPr anchor="ctr"/>
          <a:lstStyle>
            <a:lvl1pPr algn="ctr">
              <a:defRPr sz="1440"/>
            </a:lvl1pPr>
          </a:lstStyle>
          <a:p>
            <a:r>
              <a:rPr lang="en-US" dirty="0"/>
              <a:t>icon</a:t>
            </a:r>
          </a:p>
        </p:txBody>
      </p:sp>
      <p:sp>
        <p:nvSpPr>
          <p:cNvPr id="23" name="Picture Placeholder 4">
            <a:extLst>
              <a:ext uri="{FF2B5EF4-FFF2-40B4-BE49-F238E27FC236}">
                <a16:creationId xmlns:a16="http://schemas.microsoft.com/office/drawing/2014/main" id="{FEA848D8-36D0-B54A-B15F-B144656ED610}"/>
              </a:ext>
            </a:extLst>
          </p:cNvPr>
          <p:cNvSpPr>
            <a:spLocks noGrp="1"/>
          </p:cNvSpPr>
          <p:nvPr>
            <p:ph type="pic" sz="quarter" idx="16" hasCustomPrompt="1"/>
          </p:nvPr>
        </p:nvSpPr>
        <p:spPr>
          <a:xfrm>
            <a:off x="490670" y="5003958"/>
            <a:ext cx="822960" cy="822960"/>
          </a:xfrm>
          <a:prstGeom prst="ellipse">
            <a:avLst/>
          </a:prstGeom>
          <a:solidFill>
            <a:srgbClr val="EDEBD7"/>
          </a:solidFill>
        </p:spPr>
        <p:txBody>
          <a:bodyPr anchor="ctr"/>
          <a:lstStyle>
            <a:lvl1pPr algn="ctr">
              <a:defRPr sz="1440"/>
            </a:lvl1pPr>
          </a:lstStyle>
          <a:p>
            <a:r>
              <a:rPr lang="en-US" dirty="0"/>
              <a:t>icon</a:t>
            </a:r>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1644504" y="3128376"/>
            <a:ext cx="4451496" cy="2718436"/>
          </a:xfrm>
        </p:spPr>
        <p:txBody>
          <a:bodyPr>
            <a:noAutofit/>
          </a:bodyPr>
          <a:lstStyle>
            <a:lvl1pPr>
              <a:spcBef>
                <a:spcPts val="2160"/>
              </a:spcBef>
              <a:defRPr b="1" i="0">
                <a:solidFill>
                  <a:schemeClr val="bg2"/>
                </a:solidFill>
                <a:latin typeface="Georgia" panose="02040502050405020303" pitchFamily="18" charset="0"/>
              </a:defRPr>
            </a:lvl1pPr>
            <a:lvl2pPr>
              <a:defRPr sz="1800">
                <a:solidFill>
                  <a:schemeClr val="bg2"/>
                </a:solidFill>
              </a:defRPr>
            </a:lvl2pPr>
          </a:lstStyle>
          <a:p>
            <a:pPr lvl="0"/>
            <a:r>
              <a:rPr lang="en-US"/>
              <a:t>Click to edit Master text styles</a:t>
            </a:r>
          </a:p>
          <a:p>
            <a:pPr lvl="1"/>
            <a:r>
              <a:rPr lang="en-US"/>
              <a:t>Second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3" name="Title 2">
            <a:extLst>
              <a:ext uri="{FF2B5EF4-FFF2-40B4-BE49-F238E27FC236}">
                <a16:creationId xmlns:a16="http://schemas.microsoft.com/office/drawing/2014/main" id="{029C8774-2A5A-7945-90AB-DA9C4607BD4C}"/>
              </a:ext>
            </a:extLst>
          </p:cNvPr>
          <p:cNvSpPr>
            <a:spLocks noGrp="1"/>
          </p:cNvSpPr>
          <p:nvPr>
            <p:ph type="title"/>
          </p:nvPr>
        </p:nvSpPr>
        <p:spPr>
          <a:xfrm>
            <a:off x="461178" y="457200"/>
            <a:ext cx="5634821" cy="458884"/>
          </a:xfrm>
        </p:spPr>
        <p:txBody>
          <a:bodyPr/>
          <a:lstStyle/>
          <a:p>
            <a:r>
              <a:rPr lang="en-US"/>
              <a:t>Click to edit Master title style</a:t>
            </a:r>
            <a:endParaRPr lang="en-US" dirty="0"/>
          </a:p>
        </p:txBody>
      </p:sp>
      <p:grpSp>
        <p:nvGrpSpPr>
          <p:cNvPr id="15" name="Google Shape;179;p39">
            <a:extLst>
              <a:ext uri="{FF2B5EF4-FFF2-40B4-BE49-F238E27FC236}">
                <a16:creationId xmlns:a16="http://schemas.microsoft.com/office/drawing/2014/main" id="{F54FB9AD-3EF5-734E-A6BE-1AFC9752ED93}"/>
              </a:ext>
            </a:extLst>
          </p:cNvPr>
          <p:cNvGrpSpPr/>
          <p:nvPr userDrawn="1"/>
        </p:nvGrpSpPr>
        <p:grpSpPr>
          <a:xfrm>
            <a:off x="210281" y="6406259"/>
            <a:ext cx="183059" cy="242571"/>
            <a:chOff x="5097417" y="6406259"/>
            <a:chExt cx="183059" cy="242571"/>
          </a:xfrm>
        </p:grpSpPr>
        <p:sp>
          <p:nvSpPr>
            <p:cNvPr id="16" name="Freeform 15">
              <a:extLst>
                <a:ext uri="{FF2B5EF4-FFF2-40B4-BE49-F238E27FC236}">
                  <a16:creationId xmlns:a16="http://schemas.microsoft.com/office/drawing/2014/main" id="{F1A91F05-F104-6148-B4DD-FF1993661A5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27F7B17-3381-784B-9BDA-ACE0FE4FACD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40EAAD17-6AFE-604C-9709-29E1E8B78F8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898841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499616"/>
            <a:ext cx="5634823" cy="92026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461176" y="3221165"/>
            <a:ext cx="5634824" cy="2926271"/>
          </a:xfrm>
        </p:spPr>
        <p:txBody>
          <a:bodyPr>
            <a:noAutofit/>
          </a:bodyPr>
          <a:lstStyle>
            <a:lvl1pPr>
              <a:spcBef>
                <a:spcPts val="2160"/>
              </a:spcBef>
              <a:defRPr b="1" i="0">
                <a:solidFill>
                  <a:schemeClr val="bg2"/>
                </a:solidFill>
                <a:latin typeface="Georgia" panose="02040502050405020303" pitchFamily="18" charset="0"/>
              </a:defRPr>
            </a:lvl1pPr>
            <a:lvl2pPr>
              <a:spcBef>
                <a:spcPts val="0"/>
              </a:spcBef>
              <a:buNone/>
              <a:defRPr sz="1800">
                <a:solidFill>
                  <a:schemeClr val="bg2"/>
                </a:solidFill>
              </a:defRPr>
            </a:lvl2pPr>
            <a:lvl3pPr marL="230188" indent="-230188">
              <a:spcBef>
                <a:spcPts val="1500"/>
              </a:spcBef>
              <a:buFont typeface="Wingdings" pitchFamily="2" charset="2"/>
              <a:buChar char="§"/>
              <a:tabLst/>
              <a:defRPr sz="2000"/>
            </a:lvl3pPr>
          </a:lstStyle>
          <a:p>
            <a:pPr lvl="0"/>
            <a:r>
              <a:rPr lang="en-US"/>
              <a:t>Click to edit Master text styles</a:t>
            </a:r>
          </a:p>
          <a:p>
            <a:pPr lvl="1"/>
            <a:r>
              <a:rPr lang="en-US"/>
              <a:t>Second level</a:t>
            </a:r>
          </a:p>
          <a:p>
            <a:pPr lvl="2"/>
            <a:r>
              <a:rPr lang="en-US"/>
              <a:t>Third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3" name="Title 2">
            <a:extLst>
              <a:ext uri="{FF2B5EF4-FFF2-40B4-BE49-F238E27FC236}">
                <a16:creationId xmlns:a16="http://schemas.microsoft.com/office/drawing/2014/main" id="{0E2D4F2E-374F-4549-9A89-C574502F2BC7}"/>
              </a:ext>
            </a:extLst>
          </p:cNvPr>
          <p:cNvSpPr>
            <a:spLocks noGrp="1"/>
          </p:cNvSpPr>
          <p:nvPr>
            <p:ph type="title"/>
          </p:nvPr>
        </p:nvSpPr>
        <p:spPr>
          <a:xfrm>
            <a:off x="461178" y="457200"/>
            <a:ext cx="5634821" cy="458884"/>
          </a:xfrm>
        </p:spPr>
        <p:txBody>
          <a:bodyPr/>
          <a:lstStyle/>
          <a:p>
            <a:r>
              <a:rPr lang="en-US"/>
              <a:t>Click to edit Master title style</a:t>
            </a:r>
            <a:endParaRPr lang="en-US" dirty="0"/>
          </a:p>
        </p:txBody>
      </p:sp>
      <p:grpSp>
        <p:nvGrpSpPr>
          <p:cNvPr id="12" name="Google Shape;179;p39">
            <a:extLst>
              <a:ext uri="{FF2B5EF4-FFF2-40B4-BE49-F238E27FC236}">
                <a16:creationId xmlns:a16="http://schemas.microsoft.com/office/drawing/2014/main" id="{2670FC23-EF01-F146-80E8-D878AA773CF3}"/>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C091E3DC-07AF-8A4F-B0F9-54C7FBCE12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D67B933D-832C-BD44-9D51-B1C13E77D71A}"/>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8632631-C580-F442-8768-415444F75E7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16954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_Title Slide" preserve="1">
  <p:cSld name="6_Title Slide">
    <p:spTree>
      <p:nvGrpSpPr>
        <p:cNvPr id="1" name="Shape 32"/>
        <p:cNvGrpSpPr/>
        <p:nvPr/>
      </p:nvGrpSpPr>
      <p:grpSpPr>
        <a:xfrm>
          <a:off x="0" y="0"/>
          <a:ext cx="0" cy="0"/>
          <a:chOff x="0" y="0"/>
          <a:chExt cx="0" cy="0"/>
        </a:xfrm>
      </p:grpSpPr>
      <p:sp>
        <p:nvSpPr>
          <p:cNvPr id="33" name="Google Shape;33;p19"/>
          <p:cNvSpPr/>
          <p:nvPr/>
        </p:nvSpPr>
        <p:spPr>
          <a:xfrm>
            <a:off x="0" y="0"/>
            <a:ext cx="12192000" cy="6172200"/>
          </a:xfrm>
          <a:prstGeom prst="rect">
            <a:avLst/>
          </a:prstGeom>
          <a:solidFill>
            <a:schemeClr val="accent2"/>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36" name="Google Shape;36;p19"/>
          <p:cNvSpPr txBox="1">
            <a:spLocks noGrp="1"/>
          </p:cNvSpPr>
          <p:nvPr>
            <p:ph type="body" idx="1"/>
          </p:nvPr>
        </p:nvSpPr>
        <p:spPr>
          <a:xfrm>
            <a:off x="658369" y="5692945"/>
            <a:ext cx="1399032" cy="158172"/>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900"/>
              <a:buNone/>
              <a:tabLst/>
              <a:defRPr sz="900" b="1">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37" name="Google Shape;37;p19"/>
          <p:cNvSpPr txBox="1">
            <a:spLocks noGrp="1"/>
          </p:cNvSpPr>
          <p:nvPr>
            <p:ph type="body" idx="2"/>
          </p:nvPr>
        </p:nvSpPr>
        <p:spPr>
          <a:xfrm>
            <a:off x="658369" y="5434189"/>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dk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38" name="Google Shape;38;p19"/>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9" name="Google Shape;39;p19"/>
          <p:cNvSpPr txBox="1">
            <a:spLocks noGrp="1"/>
          </p:cNvSpPr>
          <p:nvPr>
            <p:ph type="subTitle" idx="3"/>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1" name="Google Shape;179;p39">
            <a:extLst>
              <a:ext uri="{FF2B5EF4-FFF2-40B4-BE49-F238E27FC236}">
                <a16:creationId xmlns:a16="http://schemas.microsoft.com/office/drawing/2014/main" id="{3EC83B6C-65E6-1E4A-8D3E-674535C34166}"/>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2" name="Google Shape;179;p39">
            <a:extLst>
              <a:ext uri="{FF2B5EF4-FFF2-40B4-BE49-F238E27FC236}">
                <a16:creationId xmlns:a16="http://schemas.microsoft.com/office/drawing/2014/main" id="{414017BC-30A6-B041-A0DA-FDF5835D97CF}"/>
              </a:ext>
            </a:extLst>
          </p:cNvPr>
          <p:cNvGrpSpPr/>
          <p:nvPr userDrawn="1"/>
        </p:nvGrpSpPr>
        <p:grpSpPr>
          <a:xfrm>
            <a:off x="652878" y="704555"/>
            <a:ext cx="501366" cy="664359"/>
            <a:chOff x="10094760" y="621204"/>
            <a:chExt cx="1354470" cy="1794807"/>
          </a:xfrm>
          <a:solidFill>
            <a:schemeClr val="bg2"/>
          </a:solidFill>
        </p:grpSpPr>
        <p:sp>
          <p:nvSpPr>
            <p:cNvPr id="13" name="Freeform 12">
              <a:extLst>
                <a:ext uri="{FF2B5EF4-FFF2-40B4-BE49-F238E27FC236}">
                  <a16:creationId xmlns:a16="http://schemas.microsoft.com/office/drawing/2014/main" id="{19FA4F13-165E-3D4F-8242-4AB788F8F8E5}"/>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77150FE-2256-4246-A234-F6D9849A8ACD}"/>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3D3EF052-4A38-A640-8236-BB91630C3D6A}"/>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16" name="Google Shape;179;p39">
            <a:extLst>
              <a:ext uri="{FF2B5EF4-FFF2-40B4-BE49-F238E27FC236}">
                <a16:creationId xmlns:a16="http://schemas.microsoft.com/office/drawing/2014/main" id="{2A40FF91-EED1-8E45-9DA7-44AECB44A7D4}"/>
              </a:ext>
            </a:extLst>
          </p:cNvPr>
          <p:cNvGrpSpPr/>
          <p:nvPr userDrawn="1"/>
        </p:nvGrpSpPr>
        <p:grpSpPr>
          <a:xfrm>
            <a:off x="7534080" y="-1"/>
            <a:ext cx="4657920" cy="6172199"/>
            <a:chOff x="10094760" y="621204"/>
            <a:chExt cx="1354470" cy="1794807"/>
          </a:xfrm>
          <a:solidFill>
            <a:srgbClr val="64AE9E"/>
          </a:solidFill>
        </p:grpSpPr>
        <p:sp>
          <p:nvSpPr>
            <p:cNvPr id="17" name="Freeform 16">
              <a:extLst>
                <a:ext uri="{FF2B5EF4-FFF2-40B4-BE49-F238E27FC236}">
                  <a16:creationId xmlns:a16="http://schemas.microsoft.com/office/drawing/2014/main" id="{889AB80C-2C94-FF48-8576-0B475EB0ADB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B21C0793-A36E-964F-A092-685B34EE8DC5}"/>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8EE79EE1-9FBF-8340-804A-C4C7DBCED12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65473148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461176" y="2987276"/>
            <a:ext cx="5634823" cy="2829658"/>
          </a:xfrm>
          <a:prstGeom prst="rect">
            <a:avLst/>
          </a:prstGeom>
        </p:spPr>
        <p:txBody>
          <a:bodyPr/>
          <a:lstStyle>
            <a:lvl1pPr algn="ctr">
              <a:buNone/>
              <a:defRPr/>
            </a:lvl1pPr>
          </a:lstStyle>
          <a:p>
            <a:r>
              <a:rPr lang="en-US"/>
              <a:t>Click icon to add picture</a:t>
            </a:r>
            <a:endParaRPr lang="en-US" dirty="0"/>
          </a:p>
        </p:txBody>
      </p:sp>
      <p:sp>
        <p:nvSpPr>
          <p:cNvPr id="108" name="Google Shape;108;p29"/>
          <p:cNvSpPr txBox="1">
            <a:spLocks noGrp="1"/>
          </p:cNvSpPr>
          <p:nvPr>
            <p:ph type="body" idx="1"/>
          </p:nvPr>
        </p:nvSpPr>
        <p:spPr>
          <a:xfrm>
            <a:off x="461176" y="1499616"/>
            <a:ext cx="5634823" cy="799378"/>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09" name="Google Shape;109;p29"/>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5" name="Text Placeholder 4">
            <a:extLst>
              <a:ext uri="{FF2B5EF4-FFF2-40B4-BE49-F238E27FC236}">
                <a16:creationId xmlns:a16="http://schemas.microsoft.com/office/drawing/2014/main" id="{C65041EB-11EE-A243-92F0-937B05528D53}"/>
              </a:ext>
            </a:extLst>
          </p:cNvPr>
          <p:cNvSpPr>
            <a:spLocks noGrp="1"/>
          </p:cNvSpPr>
          <p:nvPr>
            <p:ph type="body" sz="quarter" idx="14"/>
          </p:nvPr>
        </p:nvSpPr>
        <p:spPr>
          <a:xfrm>
            <a:off x="6489291" y="457201"/>
            <a:ext cx="5402143" cy="5359734"/>
          </a:xfrm>
          <a:prstGeom prst="rect">
            <a:avLst/>
          </a:prstGeom>
        </p:spPr>
        <p:txBody>
          <a:bodyPr anchor="ctr"/>
          <a:lstStyle>
            <a:lvl1pPr marL="11430" indent="0">
              <a:spcBef>
                <a:spcPts val="1800"/>
              </a:spcBef>
              <a:buNone/>
              <a:tabLst/>
              <a:defRPr sz="2400" b="1" i="0">
                <a:solidFill>
                  <a:schemeClr val="bg2"/>
                </a:solidFill>
                <a:latin typeface="Georgia" panose="02040502050405020303" pitchFamily="18" charset="0"/>
              </a:defRPr>
            </a:lvl1pPr>
            <a:lvl2pPr>
              <a:defRPr sz="1560">
                <a:solidFill>
                  <a:schemeClr val="bg2"/>
                </a:solidFill>
              </a:defRPr>
            </a:lvl2pPr>
            <a:lvl3pPr>
              <a:defRPr sz="1560">
                <a:solidFill>
                  <a:schemeClr val="bg2"/>
                </a:solidFill>
              </a:defRPr>
            </a:lvl3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DE71249B-8203-A44F-B0FC-BBEBCC608B52}"/>
              </a:ext>
            </a:extLst>
          </p:cNvPr>
          <p:cNvSpPr>
            <a:spLocks noGrp="1"/>
          </p:cNvSpPr>
          <p:nvPr>
            <p:ph type="title"/>
          </p:nvPr>
        </p:nvSpPr>
        <p:spPr>
          <a:xfrm>
            <a:off x="461178" y="457200"/>
            <a:ext cx="5634821" cy="458884"/>
          </a:xfrm>
        </p:spPr>
        <p:txBody>
          <a:bodyPr/>
          <a:lstStyle/>
          <a:p>
            <a:r>
              <a:rPr lang="en-US"/>
              <a:t>Click to edit Master title style</a:t>
            </a:r>
            <a:endParaRPr lang="en-US" dirty="0"/>
          </a:p>
        </p:txBody>
      </p:sp>
      <p:grpSp>
        <p:nvGrpSpPr>
          <p:cNvPr id="11" name="Google Shape;179;p39">
            <a:extLst>
              <a:ext uri="{FF2B5EF4-FFF2-40B4-BE49-F238E27FC236}">
                <a16:creationId xmlns:a16="http://schemas.microsoft.com/office/drawing/2014/main" id="{BA7B031B-6EC4-AC4B-B1F1-8327035960AE}"/>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CDB911C8-3BFF-3A44-915A-DD523DF6C2D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9595A6D7-45BB-8A4A-8937-1A86466DFA6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5E312F5-A927-E842-9111-E163179BC75E}"/>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054572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itle Slide" preserve="1">
  <p:cSld name="8_Title Slide">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86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27" name="Google Shape;127;p32"/>
          <p:cNvSpPr txBox="1">
            <a:spLocks noGrp="1"/>
          </p:cNvSpPr>
          <p:nvPr>
            <p:ph type="subTitle" idx="1"/>
          </p:nvPr>
        </p:nvSpPr>
        <p:spPr>
          <a:xfrm>
            <a:off x="658370" y="3745147"/>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18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a:p>
        </p:txBody>
      </p:sp>
    </p:spTree>
    <p:extLst>
      <p:ext uri="{BB962C8B-B14F-4D97-AF65-F5344CB8AC3E}">
        <p14:creationId xmlns:p14="http://schemas.microsoft.com/office/powerpoint/2010/main" val="209869627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_Title Slide" preserve="1" userDrawn="1">
  <p:cSld name="12_Title Slide">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86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 name="Picture Placeholder 2">
            <a:extLst>
              <a:ext uri="{FF2B5EF4-FFF2-40B4-BE49-F238E27FC236}">
                <a16:creationId xmlns:a16="http://schemas.microsoft.com/office/drawing/2014/main" id="{169908B0-9682-0A49-9ABC-1DC48A2E01AA}"/>
              </a:ext>
            </a:extLst>
          </p:cNvPr>
          <p:cNvSpPr>
            <a:spLocks noGrp="1"/>
          </p:cNvSpPr>
          <p:nvPr>
            <p:ph type="pic" sz="quarter" idx="10"/>
          </p:nvPr>
        </p:nvSpPr>
        <p:spPr>
          <a:xfrm>
            <a:off x="0" y="0"/>
            <a:ext cx="12192000" cy="6858000"/>
          </a:xfrm>
          <a:prstGeom prst="rect">
            <a:avLst/>
          </a:prstGeom>
        </p:spPr>
        <p:txBody>
          <a:bodyPr/>
          <a:lstStyle>
            <a:lvl1pPr algn="ctr">
              <a:buNone/>
              <a:defRPr/>
            </a:lvl1pPr>
          </a:lstStyle>
          <a:p>
            <a:r>
              <a:rPr lang="en-US"/>
              <a:t>Click icon to add picture</a:t>
            </a:r>
          </a:p>
        </p:txBody>
      </p:sp>
      <p:grpSp>
        <p:nvGrpSpPr>
          <p:cNvPr id="5" name="Google Shape;179;p39">
            <a:extLst>
              <a:ext uri="{FF2B5EF4-FFF2-40B4-BE49-F238E27FC236}">
                <a16:creationId xmlns:a16="http://schemas.microsoft.com/office/drawing/2014/main" id="{150678CC-9E5C-7942-8E29-AD296F169B27}"/>
              </a:ext>
            </a:extLst>
          </p:cNvPr>
          <p:cNvGrpSpPr/>
          <p:nvPr userDrawn="1"/>
        </p:nvGrpSpPr>
        <p:grpSpPr>
          <a:xfrm>
            <a:off x="210281" y="6406259"/>
            <a:ext cx="183059" cy="242571"/>
            <a:chOff x="5097417" y="6406259"/>
            <a:chExt cx="183059" cy="242571"/>
          </a:xfrm>
        </p:grpSpPr>
        <p:sp>
          <p:nvSpPr>
            <p:cNvPr id="7" name="Freeform 6">
              <a:extLst>
                <a:ext uri="{FF2B5EF4-FFF2-40B4-BE49-F238E27FC236}">
                  <a16:creationId xmlns:a16="http://schemas.microsoft.com/office/drawing/2014/main" id="{D59CB6C7-BB32-DC43-9FC3-46F0F374E1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0EFA181A-65D1-8544-BEED-9A180C20AA5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2675C743-8A0F-1D47-A5D8-97775E55111D}"/>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15961184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Shape 156"/>
        <p:cNvGrpSpPr/>
        <p:nvPr/>
      </p:nvGrpSpPr>
      <p:grpSpPr>
        <a:xfrm>
          <a:off x="0" y="0"/>
          <a:ext cx="0" cy="0"/>
          <a:chOff x="0" y="0"/>
          <a:chExt cx="0" cy="0"/>
        </a:xfrm>
      </p:grpSpPr>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F7D7190-6B7A-1548-AB29-9A25BDEA5477}"/>
              </a:ext>
            </a:extLst>
          </p:cNvPr>
          <p:cNvSpPr>
            <a:spLocks noGrp="1"/>
          </p:cNvSpPr>
          <p:nvPr>
            <p:ph type="title"/>
          </p:nvPr>
        </p:nvSpPr>
        <p:spPr/>
        <p:txBody>
          <a:bodyPr/>
          <a:lstStyle/>
          <a:p>
            <a:r>
              <a:rPr lang="en-US"/>
              <a:t>Click to edit Master title style</a:t>
            </a:r>
          </a:p>
        </p:txBody>
      </p:sp>
      <p:grpSp>
        <p:nvGrpSpPr>
          <p:cNvPr id="8" name="Google Shape;179;p39">
            <a:extLst>
              <a:ext uri="{FF2B5EF4-FFF2-40B4-BE49-F238E27FC236}">
                <a16:creationId xmlns:a16="http://schemas.microsoft.com/office/drawing/2014/main" id="{1F567253-A000-4E4E-B6F3-03E027FBE4A4}"/>
              </a:ext>
            </a:extLst>
          </p:cNvPr>
          <p:cNvGrpSpPr/>
          <p:nvPr userDrawn="1"/>
        </p:nvGrpSpPr>
        <p:grpSpPr>
          <a:xfrm>
            <a:off x="210281" y="6406259"/>
            <a:ext cx="183059" cy="242571"/>
            <a:chOff x="5097417" y="6406259"/>
            <a:chExt cx="183059" cy="242571"/>
          </a:xfrm>
        </p:grpSpPr>
        <p:sp>
          <p:nvSpPr>
            <p:cNvPr id="9" name="Freeform 8">
              <a:extLst>
                <a:ext uri="{FF2B5EF4-FFF2-40B4-BE49-F238E27FC236}">
                  <a16:creationId xmlns:a16="http://schemas.microsoft.com/office/drawing/2014/main" id="{D3386878-68E8-1649-8E6F-BED789B6DF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289439B-B18B-FD4B-A4FA-E56E8EB310F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8F202E4-71A0-2146-92AB-38BB6FAD5EC1}"/>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9746179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reserve="1" userDrawn="1">
  <p:cSld name="12_Title Slide">
    <p:bg>
      <p:bgPr>
        <a:solidFill>
          <a:schemeClr val="dk2"/>
        </a:solidFill>
        <a:effectLst/>
      </p:bgPr>
    </p:bg>
    <p:spTree>
      <p:nvGrpSpPr>
        <p:cNvPr id="1" name="Shape 168"/>
        <p:cNvGrpSpPr/>
        <p:nvPr/>
      </p:nvGrpSpPr>
      <p:grpSpPr>
        <a:xfrm>
          <a:off x="0" y="0"/>
          <a:ext cx="0" cy="0"/>
          <a:chOff x="0" y="0"/>
          <a:chExt cx="0" cy="0"/>
        </a:xfrm>
      </p:grpSpPr>
      <p:sp>
        <p:nvSpPr>
          <p:cNvPr id="26" name="Google Shape;59;p23">
            <a:extLst>
              <a:ext uri="{FF2B5EF4-FFF2-40B4-BE49-F238E27FC236}">
                <a16:creationId xmlns:a16="http://schemas.microsoft.com/office/drawing/2014/main" id="{F92AA9CB-6CF2-3449-8BF5-38EB402E73F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AFFD24F1-E658-2F43-9FBA-E57B368054E0}"/>
              </a:ext>
            </a:extLst>
          </p:cNvPr>
          <p:cNvSpPr>
            <a:spLocks noGrp="1"/>
          </p:cNvSpPr>
          <p:nvPr>
            <p:ph type="title"/>
          </p:nvPr>
        </p:nvSpPr>
        <p:spPr>
          <a:xfrm>
            <a:off x="461179" y="457200"/>
            <a:ext cx="4467814" cy="458884"/>
          </a:xfrm>
        </p:spPr>
        <p:txBody>
          <a:bodyPr/>
          <a:lstStyle>
            <a:lvl1pPr>
              <a:defRPr>
                <a:solidFill>
                  <a:schemeClr val="tx2"/>
                </a:solidFill>
              </a:defRPr>
            </a:lvl1pPr>
          </a:lstStyle>
          <a:p>
            <a:r>
              <a:rPr lang="en-US"/>
              <a:t>Click to edit Master title style</a:t>
            </a:r>
            <a:endParaRPr lang="en-US" dirty="0"/>
          </a:p>
        </p:txBody>
      </p:sp>
      <p:grpSp>
        <p:nvGrpSpPr>
          <p:cNvPr id="25" name="Group 24">
            <a:extLst>
              <a:ext uri="{FF2B5EF4-FFF2-40B4-BE49-F238E27FC236}">
                <a16:creationId xmlns:a16="http://schemas.microsoft.com/office/drawing/2014/main" id="{4DD2A374-16B2-E34F-8860-2EF0303A2415}"/>
              </a:ext>
            </a:extLst>
          </p:cNvPr>
          <p:cNvGrpSpPr/>
          <p:nvPr userDrawn="1"/>
        </p:nvGrpSpPr>
        <p:grpSpPr>
          <a:xfrm>
            <a:off x="4980048" y="0"/>
            <a:ext cx="1463040" cy="1463040"/>
            <a:chOff x="3735036" y="0"/>
            <a:chExt cx="1097280" cy="1219200"/>
          </a:xfrm>
        </p:grpSpPr>
        <p:sp>
          <p:nvSpPr>
            <p:cNvPr id="27" name="Rectangle 26">
              <a:extLst>
                <a:ext uri="{FF2B5EF4-FFF2-40B4-BE49-F238E27FC236}">
                  <a16:creationId xmlns:a16="http://schemas.microsoft.com/office/drawing/2014/main" id="{133E2C72-5640-9640-8BE8-DD99D022BF73}"/>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8" name="Rectangle 27">
              <a:extLst>
                <a:ext uri="{FF2B5EF4-FFF2-40B4-BE49-F238E27FC236}">
                  <a16:creationId xmlns:a16="http://schemas.microsoft.com/office/drawing/2014/main" id="{9E8514F7-C27A-954E-8BCE-BBD213DB96DB}"/>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30" name="Rectangle 29">
            <a:extLst>
              <a:ext uri="{FF2B5EF4-FFF2-40B4-BE49-F238E27FC236}">
                <a16:creationId xmlns:a16="http://schemas.microsoft.com/office/drawing/2014/main" id="{A54A70B2-5A35-6C41-85EC-0A63E3324F15}"/>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2" name="Rectangle 31">
            <a:extLst>
              <a:ext uri="{FF2B5EF4-FFF2-40B4-BE49-F238E27FC236}">
                <a16:creationId xmlns:a16="http://schemas.microsoft.com/office/drawing/2014/main" id="{1FABEA35-AA72-9447-ABFB-C4D97CF15A7E}"/>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7A7696E6-7110-A64B-8176-E07AF4B03056}"/>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4CD9A767-C39B-284D-A56A-31871504EDEB}"/>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9233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Title and Content" preserve="1" userDrawn="1">
  <p:cSld name="5_Title and Content">
    <p:bg>
      <p:bgPr>
        <a:solidFill>
          <a:schemeClr val="tx1"/>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2"/>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3157518"/>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tx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7520" y="3157518"/>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tx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2" y="3157518"/>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tx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3398587"/>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tx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61632" y="3398587"/>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tx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8081" y="3398587"/>
            <a:ext cx="257023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tx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grpSp>
        <p:nvGrpSpPr>
          <p:cNvPr id="19" name="Google Shape;179;p39">
            <a:extLst>
              <a:ext uri="{FF2B5EF4-FFF2-40B4-BE49-F238E27FC236}">
                <a16:creationId xmlns:a16="http://schemas.microsoft.com/office/drawing/2014/main" id="{468926AB-20DB-7E4B-B3A4-54F619A2AB50}"/>
              </a:ext>
            </a:extLst>
          </p:cNvPr>
          <p:cNvGrpSpPr/>
          <p:nvPr userDrawn="1"/>
        </p:nvGrpSpPr>
        <p:grpSpPr>
          <a:xfrm>
            <a:off x="210281" y="6406259"/>
            <a:ext cx="183059" cy="242571"/>
            <a:chOff x="5097417" y="6406259"/>
            <a:chExt cx="183059" cy="242571"/>
          </a:xfrm>
        </p:grpSpPr>
        <p:sp>
          <p:nvSpPr>
            <p:cNvPr id="20" name="Freeform 19">
              <a:extLst>
                <a:ext uri="{FF2B5EF4-FFF2-40B4-BE49-F238E27FC236}">
                  <a16:creationId xmlns:a16="http://schemas.microsoft.com/office/drawing/2014/main" id="{C2447459-32AC-794A-A08B-8677F692538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0BAB161-5B2F-8B43-9835-61E09947098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E04F2B9A-6D3C-074F-9A1E-C42248430EE8}"/>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558281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and Content" preserve="1" userDrawn="1">
  <p:cSld name="1_Title and Content">
    <p:bg>
      <p:bgPr>
        <a:solidFill>
          <a:schemeClr val="dk1"/>
        </a:solidFill>
        <a:effectLst/>
      </p:bgPr>
    </p:bg>
    <p:spTree>
      <p:nvGrpSpPr>
        <p:cNvPr id="1" name="Shape 71"/>
        <p:cNvGrpSpPr/>
        <p:nvPr/>
      </p:nvGrpSpPr>
      <p:grpSpPr>
        <a:xfrm>
          <a:off x="0" y="0"/>
          <a:ext cx="0" cy="0"/>
          <a:chOff x="0" y="0"/>
          <a:chExt cx="0" cy="0"/>
        </a:xfrm>
      </p:grpSpPr>
      <p:sp>
        <p:nvSpPr>
          <p:cNvPr id="74" name="Google Shape;74;p25"/>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75" name="Google Shape;75;p25"/>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76" name="Google Shape;76;p25"/>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8" name="Google Shape;55;p23">
            <a:extLst>
              <a:ext uri="{FF2B5EF4-FFF2-40B4-BE49-F238E27FC236}">
                <a16:creationId xmlns:a16="http://schemas.microsoft.com/office/drawing/2014/main" id="{835667B6-6DD3-B541-B796-17FDE1781D65}"/>
              </a:ext>
            </a:extLst>
          </p:cNvPr>
          <p:cNvSpPr txBox="1">
            <a:spLocks noGrp="1"/>
          </p:cNvSpPr>
          <p:nvPr>
            <p:ph type="body" idx="1" hasCustomPrompt="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1200"/>
              </a:spcBef>
              <a:spcAft>
                <a:spcPts val="0"/>
              </a:spcAft>
              <a:buClr>
                <a:schemeClr val="accent3"/>
              </a:buClr>
              <a:buSzPct val="100000"/>
              <a:buFont typeface="Wingdings" pitchFamily="2" charset="2"/>
              <a:buNone/>
              <a:tabLst/>
              <a:defRPr sz="2400">
                <a:solidFill>
                  <a:schemeClr val="tx2"/>
                </a:solidFill>
              </a:defRPr>
            </a:lvl1pPr>
            <a:lvl2pPr marL="276226" lvl="1" indent="-276226" algn="l">
              <a:lnSpc>
                <a:spcPct val="90000"/>
              </a:lnSpc>
              <a:spcBef>
                <a:spcPts val="1200"/>
              </a:spcBef>
              <a:spcAft>
                <a:spcPts val="0"/>
              </a:spcAft>
              <a:buClr>
                <a:schemeClr val="accent3"/>
              </a:buClr>
              <a:buSzPct val="100000"/>
              <a:buFont typeface="Wingdings" pitchFamily="2" charset="2"/>
              <a:buChar char="§"/>
              <a:tabLst/>
              <a:defRPr sz="2400">
                <a:solidFill>
                  <a:schemeClr val="tx2"/>
                </a:solidFill>
              </a:defRPr>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solidFill>
                  <a:schemeClr val="tx2"/>
                </a:solidFill>
              </a:defRPr>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solidFill>
                  <a:schemeClr val="tx2"/>
                </a:solidFill>
              </a:defRPr>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r>
              <a:rPr lang="en-US" dirty="0"/>
              <a:t>1</a:t>
            </a:r>
          </a:p>
          <a:p>
            <a:pPr lvl="1"/>
            <a:r>
              <a:rPr lang="en-US" dirty="0"/>
              <a:t>2</a:t>
            </a:r>
          </a:p>
          <a:p>
            <a:pPr lvl="2"/>
            <a:r>
              <a:rPr lang="en-US" dirty="0"/>
              <a:t>3</a:t>
            </a:r>
          </a:p>
          <a:p>
            <a:pPr lvl="3"/>
            <a:r>
              <a:rPr lang="en-US" dirty="0"/>
              <a:t>4</a:t>
            </a:r>
          </a:p>
        </p:txBody>
      </p:sp>
      <p:sp>
        <p:nvSpPr>
          <p:cNvPr id="9" name="Google Shape;141;p34">
            <a:extLst>
              <a:ext uri="{FF2B5EF4-FFF2-40B4-BE49-F238E27FC236}">
                <a16:creationId xmlns:a16="http://schemas.microsoft.com/office/drawing/2014/main" id="{2E70901F-44AD-154B-BFA3-AC0F0F10D8D9}"/>
              </a:ext>
            </a:extLst>
          </p:cNvPr>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1CBEEF13-9F5B-124F-8B8F-BD09C6E9B2A2}"/>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0" name="Google Shape;179;p39">
            <a:extLst>
              <a:ext uri="{FF2B5EF4-FFF2-40B4-BE49-F238E27FC236}">
                <a16:creationId xmlns:a16="http://schemas.microsoft.com/office/drawing/2014/main" id="{DC8E2E4D-E09F-6441-9D9D-7CCAC9FB8FC8}"/>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4CBE61E3-5DD3-2A4E-ADF4-27C0AC219E8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E1EECDD-9CE5-D840-8CE6-03D1CEAEFB7F}"/>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B562032-EC55-BA43-9855-97B543254564}"/>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56741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Title and Content" preserve="1">
  <p:cSld name="6_Title and Content">
    <p:bg>
      <p:bgPr>
        <a:solidFill>
          <a:schemeClr val="dk1"/>
        </a:solidFill>
        <a:effectLst/>
      </p:bgPr>
    </p:bg>
    <p:spTree>
      <p:nvGrpSpPr>
        <p:cNvPr id="1" name="Shape 121"/>
        <p:cNvGrpSpPr/>
        <p:nvPr/>
      </p:nvGrpSpPr>
      <p:grpSpPr>
        <a:xfrm>
          <a:off x="0" y="0"/>
          <a:ext cx="0" cy="0"/>
          <a:chOff x="0" y="0"/>
          <a:chExt cx="0" cy="0"/>
        </a:xfrm>
      </p:grpSpPr>
      <p:sp>
        <p:nvSpPr>
          <p:cNvPr id="122" name="Google Shape;122;p31"/>
          <p:cNvSpPr txBox="1">
            <a:spLocks noGrp="1"/>
          </p:cNvSpPr>
          <p:nvPr>
            <p:ph type="body" idx="1"/>
          </p:nvPr>
        </p:nvSpPr>
        <p:spPr>
          <a:xfrm>
            <a:off x="461963" y="5421664"/>
            <a:ext cx="11268075" cy="469339"/>
          </a:xfrm>
          <a:prstGeom prst="rect">
            <a:avLst/>
          </a:prstGeom>
          <a:noFill/>
          <a:ln>
            <a:noFill/>
          </a:ln>
        </p:spPr>
        <p:txBody>
          <a:bodyPr spcFirstLastPara="1" wrap="square" lIns="91425" tIns="45700" rIns="91425" bIns="45700" anchor="t" anchorCtr="0">
            <a:noAutofit/>
          </a:bodyPr>
          <a:lstStyle>
            <a:lvl1pPr marL="4763" lvl="0" indent="0" algn="ctr">
              <a:lnSpc>
                <a:spcPct val="120000"/>
              </a:lnSpc>
              <a:spcBef>
                <a:spcPts val="900"/>
              </a:spcBef>
              <a:spcAft>
                <a:spcPts val="0"/>
              </a:spcAft>
              <a:buSzPts val="1050"/>
              <a:buNone/>
              <a:tabLst/>
              <a:defRPr sz="1050" b="0">
                <a:solidFill>
                  <a:schemeClr val="l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124" name="Google Shape;124;p31"/>
          <p:cNvSpPr txBox="1">
            <a:spLocks noGrp="1"/>
          </p:cNvSpPr>
          <p:nvPr>
            <p:ph type="body" idx="2"/>
          </p:nvPr>
        </p:nvSpPr>
        <p:spPr>
          <a:xfrm>
            <a:off x="461963" y="5915278"/>
            <a:ext cx="11268075" cy="396510"/>
          </a:xfrm>
          <a:prstGeom prst="rect">
            <a:avLst/>
          </a:prstGeom>
          <a:noFill/>
          <a:ln>
            <a:noFill/>
          </a:ln>
        </p:spPr>
        <p:txBody>
          <a:bodyPr spcFirstLastPara="1" wrap="square" lIns="91425" tIns="45700" rIns="91425" bIns="45700" anchor="t" anchorCtr="0">
            <a:noAutofit/>
          </a:bodyPr>
          <a:lstStyle>
            <a:lvl1pPr marL="4763" lvl="0" indent="-4763" algn="ctr">
              <a:lnSpc>
                <a:spcPct val="80000"/>
              </a:lnSpc>
              <a:spcBef>
                <a:spcPts val="900"/>
              </a:spcBef>
              <a:spcAft>
                <a:spcPts val="0"/>
              </a:spcAft>
              <a:buSzPts val="1200"/>
              <a:buNone/>
              <a:tabLst/>
              <a:defRPr sz="12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grpSp>
        <p:nvGrpSpPr>
          <p:cNvPr id="20" name="Google Shape;179;p39">
            <a:extLst>
              <a:ext uri="{FF2B5EF4-FFF2-40B4-BE49-F238E27FC236}">
                <a16:creationId xmlns:a16="http://schemas.microsoft.com/office/drawing/2014/main" id="{F130D4C5-C69A-1E45-87BE-6F386BDE36AE}"/>
              </a:ext>
            </a:extLst>
          </p:cNvPr>
          <p:cNvGrpSpPr/>
          <p:nvPr userDrawn="1"/>
        </p:nvGrpSpPr>
        <p:grpSpPr>
          <a:xfrm>
            <a:off x="4226603" y="2998910"/>
            <a:ext cx="3738795" cy="603826"/>
            <a:chOff x="740664" y="714406"/>
            <a:chExt cx="2911051" cy="470143"/>
          </a:xfrm>
        </p:grpSpPr>
        <p:sp>
          <p:nvSpPr>
            <p:cNvPr id="21" name="Freeform 20">
              <a:extLst>
                <a:ext uri="{FF2B5EF4-FFF2-40B4-BE49-F238E27FC236}">
                  <a16:creationId xmlns:a16="http://schemas.microsoft.com/office/drawing/2014/main" id="{D053DB2B-D757-D94F-94F9-9A4B3B0249D7}"/>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6694D93-3323-994A-85B6-8AC480E6A6D6}"/>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F6AEE96F-F1E6-0148-9598-0A804FCA146D}"/>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D5C3F2F-DC8E-9D4F-B7E9-50E11A4B38EB}"/>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8755CDF-AA63-654A-AA87-8AAFD014296A}"/>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3F77F5D2-A125-1443-BAB3-75CEA99FC8A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ECDF028E-3F84-134A-A0C2-7B1B9CC9EF3F}"/>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655489B-23F2-F543-A691-253D19841A67}"/>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692F422B-CFC9-7947-A19D-F3D203D34B86}"/>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7505DDE-7692-9149-8AAB-3ED95354AE96}"/>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1B0470C8-94BF-4D45-96B4-345C68ECB467}"/>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AA96B5B-70EA-384F-95F8-621064263A56}"/>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2BF307-3267-F04C-9A8B-146CEA5042E5}"/>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2405248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spTree>
      <p:nvGrpSpPr>
        <p:cNvPr id="1" name="Shape 156"/>
        <p:cNvGrpSpPr/>
        <p:nvPr/>
      </p:nvGrpSpPr>
      <p:grpSpPr>
        <a:xfrm>
          <a:off x="0" y="0"/>
          <a:ext cx="0" cy="0"/>
          <a:chOff x="0" y="0"/>
          <a:chExt cx="0" cy="0"/>
        </a:xfrm>
      </p:grpSpPr>
      <p:sp>
        <p:nvSpPr>
          <p:cNvPr id="157" name="Google Shape;157;p36"/>
          <p:cNvSpPr txBox="1">
            <a:spLocks noGrp="1"/>
          </p:cNvSpPr>
          <p:nvPr>
            <p:ph type="title" hasCustomPrompt="1"/>
          </p:nvPr>
        </p:nvSpPr>
        <p:spPr>
          <a:xfrm>
            <a:off x="461178" y="681038"/>
            <a:ext cx="11269647" cy="4588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Colors and tints</a:t>
            </a:r>
            <a:endParaRPr dirty="0"/>
          </a:p>
        </p:txBody>
      </p:sp>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4B2915C-F179-C646-BA35-5C6CC38B88A2}"/>
              </a:ext>
            </a:extLst>
          </p:cNvPr>
          <p:cNvSpPr/>
          <p:nvPr userDrawn="1"/>
        </p:nvSpPr>
        <p:spPr>
          <a:xfrm>
            <a:off x="1898756" y="1937492"/>
            <a:ext cx="1728865" cy="1555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9" name="Rectangle 8">
            <a:extLst>
              <a:ext uri="{FF2B5EF4-FFF2-40B4-BE49-F238E27FC236}">
                <a16:creationId xmlns:a16="http://schemas.microsoft.com/office/drawing/2014/main" id="{CA88F648-FB10-C34C-82F7-AE75E00B2FFF}"/>
              </a:ext>
            </a:extLst>
          </p:cNvPr>
          <p:cNvSpPr/>
          <p:nvPr userDrawn="1"/>
        </p:nvSpPr>
        <p:spPr>
          <a:xfrm>
            <a:off x="3625124" y="1937492"/>
            <a:ext cx="1728865" cy="1555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7D6D57BF-D81E-A743-82CF-E9182300B461}"/>
              </a:ext>
            </a:extLst>
          </p:cNvPr>
          <p:cNvSpPr/>
          <p:nvPr userDrawn="1"/>
        </p:nvSpPr>
        <p:spPr>
          <a:xfrm>
            <a:off x="5351492" y="1937492"/>
            <a:ext cx="1728865" cy="1555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FA609B5-7E2B-C443-A9D0-41CD2CE2279C}"/>
              </a:ext>
            </a:extLst>
          </p:cNvPr>
          <p:cNvSpPr/>
          <p:nvPr userDrawn="1"/>
        </p:nvSpPr>
        <p:spPr>
          <a:xfrm>
            <a:off x="7077860" y="1937492"/>
            <a:ext cx="1728865" cy="1555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a:extLst>
              <a:ext uri="{FF2B5EF4-FFF2-40B4-BE49-F238E27FC236}">
                <a16:creationId xmlns:a16="http://schemas.microsoft.com/office/drawing/2014/main" id="{8022C5DD-9F37-754A-98E1-04ABC57A6F70}"/>
              </a:ext>
            </a:extLst>
          </p:cNvPr>
          <p:cNvSpPr/>
          <p:nvPr userDrawn="1"/>
        </p:nvSpPr>
        <p:spPr>
          <a:xfrm>
            <a:off x="8804228" y="1937492"/>
            <a:ext cx="1728865" cy="155597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nvGrpSpPr>
          <p:cNvPr id="5" name="Group 4">
            <a:extLst>
              <a:ext uri="{FF2B5EF4-FFF2-40B4-BE49-F238E27FC236}">
                <a16:creationId xmlns:a16="http://schemas.microsoft.com/office/drawing/2014/main" id="{7F233EE9-889B-3344-8F10-C621898B4FA0}"/>
              </a:ext>
            </a:extLst>
          </p:cNvPr>
          <p:cNvGrpSpPr/>
          <p:nvPr userDrawn="1"/>
        </p:nvGrpSpPr>
        <p:grpSpPr>
          <a:xfrm>
            <a:off x="1898756" y="3475483"/>
            <a:ext cx="8634337" cy="435354"/>
            <a:chOff x="1424066" y="2304124"/>
            <a:chExt cx="6475753" cy="217788"/>
          </a:xfrm>
        </p:grpSpPr>
        <p:sp>
          <p:nvSpPr>
            <p:cNvPr id="13" name="Rectangle 12">
              <a:extLst>
                <a:ext uri="{FF2B5EF4-FFF2-40B4-BE49-F238E27FC236}">
                  <a16:creationId xmlns:a16="http://schemas.microsoft.com/office/drawing/2014/main" id="{4A6DE016-42FB-8847-8657-CDABDEB51799}"/>
                </a:ext>
              </a:extLst>
            </p:cNvPr>
            <p:cNvSpPr/>
            <p:nvPr userDrawn="1"/>
          </p:nvSpPr>
          <p:spPr>
            <a:xfrm>
              <a:off x="1424066" y="2304124"/>
              <a:ext cx="1296649" cy="217788"/>
            </a:xfrm>
            <a:prstGeom prst="rect">
              <a:avLst/>
            </a:prstGeom>
            <a:solidFill>
              <a:srgbClr val="769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24CBAEF3-EFE7-C04C-B551-7BB705A0042A}"/>
                </a:ext>
              </a:extLst>
            </p:cNvPr>
            <p:cNvSpPr/>
            <p:nvPr userDrawn="1"/>
          </p:nvSpPr>
          <p:spPr>
            <a:xfrm>
              <a:off x="2718842" y="2304124"/>
              <a:ext cx="1296649" cy="217788"/>
            </a:xfrm>
            <a:prstGeom prst="rect">
              <a:avLst/>
            </a:prstGeom>
            <a:solidFill>
              <a:srgbClr val="56A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5" name="Rectangle 14">
              <a:extLst>
                <a:ext uri="{FF2B5EF4-FFF2-40B4-BE49-F238E27FC236}">
                  <a16:creationId xmlns:a16="http://schemas.microsoft.com/office/drawing/2014/main" id="{F6162208-096B-1D4B-9D14-1D587DA55A44}"/>
                </a:ext>
              </a:extLst>
            </p:cNvPr>
            <p:cNvSpPr/>
            <p:nvPr userDrawn="1"/>
          </p:nvSpPr>
          <p:spPr>
            <a:xfrm>
              <a:off x="4013618" y="2304124"/>
              <a:ext cx="1296649" cy="217788"/>
            </a:xfrm>
            <a:prstGeom prst="rect">
              <a:avLst/>
            </a:prstGeom>
            <a:solidFill>
              <a:srgbClr val="F89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6" name="Rectangle 15">
              <a:extLst>
                <a:ext uri="{FF2B5EF4-FFF2-40B4-BE49-F238E27FC236}">
                  <a16:creationId xmlns:a16="http://schemas.microsoft.com/office/drawing/2014/main" id="{F763DD38-FED2-1C40-A269-6C32613041B6}"/>
                </a:ext>
              </a:extLst>
            </p:cNvPr>
            <p:cNvSpPr/>
            <p:nvPr userDrawn="1"/>
          </p:nvSpPr>
          <p:spPr>
            <a:xfrm>
              <a:off x="5308394" y="2304124"/>
              <a:ext cx="1296649" cy="217788"/>
            </a:xfrm>
            <a:prstGeom prst="rect">
              <a:avLst/>
            </a:prstGeom>
            <a:solidFill>
              <a:srgbClr val="E6C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Rectangle 16">
              <a:extLst>
                <a:ext uri="{FF2B5EF4-FFF2-40B4-BE49-F238E27FC236}">
                  <a16:creationId xmlns:a16="http://schemas.microsoft.com/office/drawing/2014/main" id="{CBA391A2-FD0D-C443-B233-B61B5D49CF66}"/>
                </a:ext>
              </a:extLst>
            </p:cNvPr>
            <p:cNvSpPr/>
            <p:nvPr userDrawn="1"/>
          </p:nvSpPr>
          <p:spPr>
            <a:xfrm>
              <a:off x="6603170" y="2304124"/>
              <a:ext cx="1296649" cy="217788"/>
            </a:xfrm>
            <a:prstGeom prst="rect">
              <a:avLst/>
            </a:prstGeom>
            <a:solidFill>
              <a:srgbClr val="944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grpSp>
        <p:nvGrpSpPr>
          <p:cNvPr id="4" name="Group 3">
            <a:extLst>
              <a:ext uri="{FF2B5EF4-FFF2-40B4-BE49-F238E27FC236}">
                <a16:creationId xmlns:a16="http://schemas.microsoft.com/office/drawing/2014/main" id="{2C22A674-8FE8-F446-9BED-A09B735D6FD0}"/>
              </a:ext>
            </a:extLst>
          </p:cNvPr>
          <p:cNvGrpSpPr/>
          <p:nvPr userDrawn="1"/>
        </p:nvGrpSpPr>
        <p:grpSpPr>
          <a:xfrm>
            <a:off x="1898756" y="3909977"/>
            <a:ext cx="8634337" cy="435354"/>
            <a:chOff x="1424066" y="2498996"/>
            <a:chExt cx="6475753" cy="217788"/>
          </a:xfrm>
        </p:grpSpPr>
        <p:sp>
          <p:nvSpPr>
            <p:cNvPr id="18" name="Rectangle 17">
              <a:extLst>
                <a:ext uri="{FF2B5EF4-FFF2-40B4-BE49-F238E27FC236}">
                  <a16:creationId xmlns:a16="http://schemas.microsoft.com/office/drawing/2014/main" id="{F722BB89-3CA5-E04C-AB35-CE31FE7175EC}"/>
                </a:ext>
              </a:extLst>
            </p:cNvPr>
            <p:cNvSpPr/>
            <p:nvPr userDrawn="1"/>
          </p:nvSpPr>
          <p:spPr>
            <a:xfrm>
              <a:off x="1424066" y="2498996"/>
              <a:ext cx="1296649" cy="217788"/>
            </a:xfrm>
            <a:prstGeom prst="rect">
              <a:avLst/>
            </a:prstGeom>
            <a:solidFill>
              <a:srgbClr val="A3B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Rectangle 18">
              <a:extLst>
                <a:ext uri="{FF2B5EF4-FFF2-40B4-BE49-F238E27FC236}">
                  <a16:creationId xmlns:a16="http://schemas.microsoft.com/office/drawing/2014/main" id="{20153A59-55DC-644E-93FB-55B2F7D68C84}"/>
                </a:ext>
              </a:extLst>
            </p:cNvPr>
            <p:cNvSpPr/>
            <p:nvPr userDrawn="1"/>
          </p:nvSpPr>
          <p:spPr>
            <a:xfrm>
              <a:off x="2718842" y="2498996"/>
              <a:ext cx="1296649" cy="217788"/>
            </a:xfrm>
            <a:prstGeom prst="rect">
              <a:avLst/>
            </a:prstGeom>
            <a:solidFill>
              <a:srgbClr val="ABD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0" name="Rectangle 19">
              <a:extLst>
                <a:ext uri="{FF2B5EF4-FFF2-40B4-BE49-F238E27FC236}">
                  <a16:creationId xmlns:a16="http://schemas.microsoft.com/office/drawing/2014/main" id="{30A7B0FF-98CC-7D43-9AC2-B8E10CC441F4}"/>
                </a:ext>
              </a:extLst>
            </p:cNvPr>
            <p:cNvSpPr/>
            <p:nvPr userDrawn="1"/>
          </p:nvSpPr>
          <p:spPr>
            <a:xfrm>
              <a:off x="4013618" y="2498996"/>
              <a:ext cx="1296649" cy="217788"/>
            </a:xfrm>
            <a:prstGeom prst="rect">
              <a:avLst/>
            </a:prstGeom>
            <a:solidFill>
              <a:srgbClr val="FC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Rectangle 20">
              <a:extLst>
                <a:ext uri="{FF2B5EF4-FFF2-40B4-BE49-F238E27FC236}">
                  <a16:creationId xmlns:a16="http://schemas.microsoft.com/office/drawing/2014/main" id="{8E0950F0-A836-1D4A-8910-E152327190B6}"/>
                </a:ext>
              </a:extLst>
            </p:cNvPr>
            <p:cNvSpPr/>
            <p:nvPr userDrawn="1"/>
          </p:nvSpPr>
          <p:spPr>
            <a:xfrm>
              <a:off x="5308394" y="2498996"/>
              <a:ext cx="1296649" cy="217788"/>
            </a:xfrm>
            <a:prstGeom prst="rect">
              <a:avLst/>
            </a:prstGeom>
            <a:solidFill>
              <a:srgbClr val="EFD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a:extLst>
                <a:ext uri="{FF2B5EF4-FFF2-40B4-BE49-F238E27FC236}">
                  <a16:creationId xmlns:a16="http://schemas.microsoft.com/office/drawing/2014/main" id="{0DAC0FAB-B2AC-6243-84D6-C6800397DDD5}"/>
                </a:ext>
              </a:extLst>
            </p:cNvPr>
            <p:cNvSpPr/>
            <p:nvPr userDrawn="1"/>
          </p:nvSpPr>
          <p:spPr>
            <a:xfrm>
              <a:off x="6603170" y="2498996"/>
              <a:ext cx="1296649" cy="217788"/>
            </a:xfrm>
            <a:prstGeom prst="rect">
              <a:avLst/>
            </a:prstGeom>
            <a:solidFill>
              <a:srgbClr val="BF94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grpSp>
        <p:nvGrpSpPr>
          <p:cNvPr id="3" name="Group 2">
            <a:extLst>
              <a:ext uri="{FF2B5EF4-FFF2-40B4-BE49-F238E27FC236}">
                <a16:creationId xmlns:a16="http://schemas.microsoft.com/office/drawing/2014/main" id="{FA1B0595-B2FC-5D42-A840-E289064AF0F5}"/>
              </a:ext>
            </a:extLst>
          </p:cNvPr>
          <p:cNvGrpSpPr/>
          <p:nvPr userDrawn="1"/>
        </p:nvGrpSpPr>
        <p:grpSpPr>
          <a:xfrm>
            <a:off x="1898756" y="4344471"/>
            <a:ext cx="8634337" cy="435354"/>
            <a:chOff x="1424066" y="2738839"/>
            <a:chExt cx="6475753" cy="217788"/>
          </a:xfrm>
        </p:grpSpPr>
        <p:sp>
          <p:nvSpPr>
            <p:cNvPr id="23" name="Rectangle 22">
              <a:extLst>
                <a:ext uri="{FF2B5EF4-FFF2-40B4-BE49-F238E27FC236}">
                  <a16:creationId xmlns:a16="http://schemas.microsoft.com/office/drawing/2014/main" id="{ADD22435-53E9-2F47-81DE-EB67ABD3CB57}"/>
                </a:ext>
              </a:extLst>
            </p:cNvPr>
            <p:cNvSpPr/>
            <p:nvPr userDrawn="1"/>
          </p:nvSpPr>
          <p:spPr>
            <a:xfrm>
              <a:off x="1424066" y="2738839"/>
              <a:ext cx="1296649" cy="217788"/>
            </a:xfrm>
            <a:prstGeom prst="rect">
              <a:avLst/>
            </a:prstGeom>
            <a:solidFill>
              <a:srgbClr val="D1D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4" name="Rectangle 23">
              <a:extLst>
                <a:ext uri="{FF2B5EF4-FFF2-40B4-BE49-F238E27FC236}">
                  <a16:creationId xmlns:a16="http://schemas.microsoft.com/office/drawing/2014/main" id="{AFB96B5C-0798-4B4B-A827-7FF4C2D90434}"/>
                </a:ext>
              </a:extLst>
            </p:cNvPr>
            <p:cNvSpPr/>
            <p:nvPr userDrawn="1"/>
          </p:nvSpPr>
          <p:spPr>
            <a:xfrm>
              <a:off x="2718842" y="2738839"/>
              <a:ext cx="1296649" cy="217788"/>
            </a:xfrm>
            <a:prstGeom prst="rect">
              <a:avLst/>
            </a:prstGeom>
            <a:solidFill>
              <a:srgbClr val="D5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5" name="Rectangle 24">
              <a:extLst>
                <a:ext uri="{FF2B5EF4-FFF2-40B4-BE49-F238E27FC236}">
                  <a16:creationId xmlns:a16="http://schemas.microsoft.com/office/drawing/2014/main" id="{B0974FE4-C5BF-3646-A6AA-98C0953D2CE9}"/>
                </a:ext>
              </a:extLst>
            </p:cNvPr>
            <p:cNvSpPr/>
            <p:nvPr userDrawn="1"/>
          </p:nvSpPr>
          <p:spPr>
            <a:xfrm>
              <a:off x="4013618" y="2738839"/>
              <a:ext cx="1296649" cy="217788"/>
            </a:xfrm>
            <a:prstGeom prst="rect">
              <a:avLst/>
            </a:prstGeom>
            <a:solidFill>
              <a:srgbClr val="F9E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6" name="Rectangle 25">
              <a:extLst>
                <a:ext uri="{FF2B5EF4-FFF2-40B4-BE49-F238E27FC236}">
                  <a16:creationId xmlns:a16="http://schemas.microsoft.com/office/drawing/2014/main" id="{41B1FF39-29D0-EF4F-830D-5DC6FAE18582}"/>
                </a:ext>
              </a:extLst>
            </p:cNvPr>
            <p:cNvSpPr/>
            <p:nvPr userDrawn="1"/>
          </p:nvSpPr>
          <p:spPr>
            <a:xfrm>
              <a:off x="5308394" y="2738839"/>
              <a:ext cx="1296649" cy="217788"/>
            </a:xfrm>
            <a:prstGeom prst="rect">
              <a:avLst/>
            </a:prstGeom>
            <a:solidFill>
              <a:srgbClr val="F7E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a:extLst>
                <a:ext uri="{FF2B5EF4-FFF2-40B4-BE49-F238E27FC236}">
                  <a16:creationId xmlns:a16="http://schemas.microsoft.com/office/drawing/2014/main" id="{273C0B81-3A39-8F46-9E82-4AC2716FAAB1}"/>
                </a:ext>
              </a:extLst>
            </p:cNvPr>
            <p:cNvSpPr/>
            <p:nvPr userDrawn="1"/>
          </p:nvSpPr>
          <p:spPr>
            <a:xfrm>
              <a:off x="6603170" y="2738839"/>
              <a:ext cx="1296649" cy="217788"/>
            </a:xfrm>
            <a:prstGeom prst="rect">
              <a:avLst/>
            </a:prstGeom>
            <a:solidFill>
              <a:srgbClr val="E5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grpSp>
        <p:nvGrpSpPr>
          <p:cNvPr id="30" name="Google Shape;179;p39">
            <a:extLst>
              <a:ext uri="{FF2B5EF4-FFF2-40B4-BE49-F238E27FC236}">
                <a16:creationId xmlns:a16="http://schemas.microsoft.com/office/drawing/2014/main" id="{B1B78CCF-1F5E-E34E-9101-59F8BFF2F9E7}"/>
              </a:ext>
            </a:extLst>
          </p:cNvPr>
          <p:cNvGrpSpPr/>
          <p:nvPr userDrawn="1"/>
        </p:nvGrpSpPr>
        <p:grpSpPr>
          <a:xfrm>
            <a:off x="210281" y="6406259"/>
            <a:ext cx="183059" cy="242571"/>
            <a:chOff x="5097417" y="6406259"/>
            <a:chExt cx="183059" cy="242571"/>
          </a:xfrm>
        </p:grpSpPr>
        <p:sp>
          <p:nvSpPr>
            <p:cNvPr id="31" name="Freeform 30">
              <a:extLst>
                <a:ext uri="{FF2B5EF4-FFF2-40B4-BE49-F238E27FC236}">
                  <a16:creationId xmlns:a16="http://schemas.microsoft.com/office/drawing/2014/main" id="{3A8EAF46-0578-1346-AF92-68EBC3E6221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8972771-8780-E041-ABDA-BF967D7E7E80}"/>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C85DBB-129E-1F43-991E-6B3669B6ED8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4373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_Title Slide" preserve="1">
  <p:cSld name="9_Title Slide">
    <p:bg>
      <p:bgPr>
        <a:solidFill>
          <a:schemeClr val="lt1"/>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3" name="Google Shape;43;p20"/>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3E66F954-B418-4749-BFCB-A71F4AD9F335}"/>
              </a:ext>
            </a:extLst>
          </p:cNvPr>
          <p:cNvGrpSpPr>
            <a:grpSpLocks noChangeAspect="1"/>
          </p:cNvGrpSpPr>
          <p:nvPr userDrawn="1"/>
        </p:nvGrpSpPr>
        <p:grpSpPr>
          <a:xfrm>
            <a:off x="7016532" y="-2"/>
            <a:ext cx="5175468" cy="6858002"/>
            <a:chOff x="10094760" y="621204"/>
            <a:chExt cx="1354470" cy="1794807"/>
          </a:xfrm>
          <a:solidFill>
            <a:srgbClr val="C9E2D3"/>
          </a:solidFill>
        </p:grpSpPr>
        <p:sp>
          <p:nvSpPr>
            <p:cNvPr id="6" name="Freeform 5">
              <a:extLst>
                <a:ext uri="{FF2B5EF4-FFF2-40B4-BE49-F238E27FC236}">
                  <a16:creationId xmlns:a16="http://schemas.microsoft.com/office/drawing/2014/main" id="{99A120A7-DB35-D14C-9105-5416AF1FD1AD}"/>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D1A65E74-0604-C24D-973F-21667EFF157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52792831-77D1-3C40-BD89-8579715245E4}"/>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14090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Title Slide" preserve="1">
  <p:cSld name="10_Title Slide">
    <p:bg>
      <p:bgPr>
        <a:solidFill>
          <a:schemeClr val="lt1"/>
        </a:solidFill>
        <a:effectLst/>
      </p:bgPr>
    </p:bg>
    <p:spTree>
      <p:nvGrpSpPr>
        <p:cNvPr id="1" name="Shape 45"/>
        <p:cNvGrpSpPr/>
        <p:nvPr/>
      </p:nvGrpSpPr>
      <p:grpSpPr>
        <a:xfrm>
          <a:off x="0" y="0"/>
          <a:ext cx="0" cy="0"/>
          <a:chOff x="0" y="0"/>
          <a:chExt cx="0" cy="0"/>
        </a:xfrm>
      </p:grpSpPr>
      <p:sp>
        <p:nvSpPr>
          <p:cNvPr id="46" name="Google Shape;46;p21"/>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7" name="Google Shape;47;p21"/>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ACCBBF90-18CC-DA47-8B27-76D492C54CF3}"/>
              </a:ext>
            </a:extLst>
          </p:cNvPr>
          <p:cNvGrpSpPr>
            <a:grpSpLocks noChangeAspect="1"/>
          </p:cNvGrpSpPr>
          <p:nvPr userDrawn="1"/>
        </p:nvGrpSpPr>
        <p:grpSpPr>
          <a:xfrm>
            <a:off x="7016532" y="-2"/>
            <a:ext cx="5175468" cy="6858002"/>
            <a:chOff x="10094760" y="621204"/>
            <a:chExt cx="1354470" cy="1794807"/>
          </a:xfrm>
          <a:solidFill>
            <a:srgbClr val="FCD3BF"/>
          </a:solidFill>
        </p:grpSpPr>
        <p:sp>
          <p:nvSpPr>
            <p:cNvPr id="6" name="Freeform 5">
              <a:extLst>
                <a:ext uri="{FF2B5EF4-FFF2-40B4-BE49-F238E27FC236}">
                  <a16:creationId xmlns:a16="http://schemas.microsoft.com/office/drawing/2014/main" id="{EF8F0092-1BD8-B747-AE91-BB6CDBCDC02E}"/>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C10A91A9-A1FE-7246-88E2-FEFCC59FDFE8}"/>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C5D60B46-35CC-F545-A71A-02432A84EC7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72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Title Slide" preserve="1">
  <p:cSld name="11_Title Slide">
    <p:bg>
      <p:bgPr>
        <a:solidFill>
          <a:schemeClr val="lt1"/>
        </a:solidFill>
        <a:effectLst/>
      </p:bgPr>
    </p:bg>
    <p:spTree>
      <p:nvGrpSpPr>
        <p:cNvPr id="1" name="Shape 49"/>
        <p:cNvGrpSpPr/>
        <p:nvPr/>
      </p:nvGrpSpPr>
      <p:grpSpPr>
        <a:xfrm>
          <a:off x="0" y="0"/>
          <a:ext cx="0" cy="0"/>
          <a:chOff x="0" y="0"/>
          <a:chExt cx="0" cy="0"/>
        </a:xfrm>
      </p:grpSpPr>
      <p:sp>
        <p:nvSpPr>
          <p:cNvPr id="50" name="Google Shape;50;p22"/>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51" name="Google Shape;51;p22"/>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9" name="Google Shape;179;p39">
            <a:extLst>
              <a:ext uri="{FF2B5EF4-FFF2-40B4-BE49-F238E27FC236}">
                <a16:creationId xmlns:a16="http://schemas.microsoft.com/office/drawing/2014/main" id="{3C4502F4-25C5-5F4D-A0BA-12FE0878206E}"/>
              </a:ext>
            </a:extLst>
          </p:cNvPr>
          <p:cNvGrpSpPr>
            <a:grpSpLocks noChangeAspect="1"/>
          </p:cNvGrpSpPr>
          <p:nvPr userDrawn="1"/>
        </p:nvGrpSpPr>
        <p:grpSpPr>
          <a:xfrm>
            <a:off x="7016532" y="-2"/>
            <a:ext cx="5175468" cy="6858002"/>
            <a:chOff x="10094760" y="621204"/>
            <a:chExt cx="1354470" cy="1794807"/>
          </a:xfrm>
          <a:solidFill>
            <a:srgbClr val="C4C7B7"/>
          </a:solidFill>
        </p:grpSpPr>
        <p:sp>
          <p:nvSpPr>
            <p:cNvPr id="10" name="Freeform 9">
              <a:extLst>
                <a:ext uri="{FF2B5EF4-FFF2-40B4-BE49-F238E27FC236}">
                  <a16:creationId xmlns:a16="http://schemas.microsoft.com/office/drawing/2014/main" id="{8B3D1465-6C88-3446-A89E-E4DB3E93D647}"/>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3E7FF1B-DE52-8245-AE62-13DCF3B6744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203BD4D4-5BB7-314C-BD1B-285A4F6EF2AE}"/>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133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77"/>
        <p:cNvGrpSpPr/>
        <p:nvPr/>
      </p:nvGrpSpPr>
      <p:grpSpPr>
        <a:xfrm>
          <a:off x="0" y="0"/>
          <a:ext cx="0" cy="0"/>
          <a:chOff x="0" y="0"/>
          <a:chExt cx="0" cy="0"/>
        </a:xfrm>
      </p:grpSpPr>
      <p:pic>
        <p:nvPicPr>
          <p:cNvPr id="178" name="Google Shape;178;p39"/>
          <p:cNvPicPr preferRelativeResize="0"/>
          <p:nvPr/>
        </p:nvPicPr>
        <p:blipFill rotWithShape="1">
          <a:blip r:embed="rId2">
            <a:alphaModFix/>
          </a:blip>
          <a:srcRect/>
          <a:stretch/>
        </p:blipFill>
        <p:spPr>
          <a:xfrm>
            <a:off x="0" y="5762408"/>
            <a:ext cx="12192000" cy="1095592"/>
          </a:xfrm>
          <a:prstGeom prst="rect">
            <a:avLst/>
          </a:prstGeom>
          <a:noFill/>
          <a:ln>
            <a:noFill/>
          </a:ln>
        </p:spPr>
      </p:pic>
      <p:sp>
        <p:nvSpPr>
          <p:cNvPr id="180" name="Google Shape;180;p39"/>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1" name="Google Shape;181;p39"/>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182" name="Google Shape;182;p39"/>
          <p:cNvSpPr txBox="1">
            <a:spLocks noGrp="1"/>
          </p:cNvSpPr>
          <p:nvPr>
            <p:ph type="body" idx="2"/>
          </p:nvPr>
        </p:nvSpPr>
        <p:spPr>
          <a:xfrm>
            <a:off x="658368" y="5250638"/>
            <a:ext cx="1399032" cy="158172"/>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900"/>
              <a:buNone/>
              <a:tabLst/>
              <a:defRPr sz="900" b="1">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183" name="Google Shape;183;p39"/>
          <p:cNvSpPr txBox="1">
            <a:spLocks noGrp="1"/>
          </p:cNvSpPr>
          <p:nvPr>
            <p:ph type="body" idx="3"/>
          </p:nvPr>
        </p:nvSpPr>
        <p:spPr>
          <a:xfrm>
            <a:off x="658368" y="4991882"/>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dk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pic>
        <p:nvPicPr>
          <p:cNvPr id="9" name="Google Shape;179;p39">
            <a:extLst>
              <a:ext uri="{FF2B5EF4-FFF2-40B4-BE49-F238E27FC236}">
                <a16:creationId xmlns:a16="http://schemas.microsoft.com/office/drawing/2014/main" id="{EF4E134D-BD3E-ED41-B04C-5F0CC54C9B18}"/>
              </a:ext>
            </a:extLst>
          </p:cNvPr>
          <p:cNvPicPr preferRelativeResize="0"/>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40664" y="714406"/>
            <a:ext cx="2912409" cy="469464"/>
          </a:xfrm>
          <a:prstGeom prst="rect">
            <a:avLst/>
          </a:prstGeom>
          <a:noFill/>
          <a:ln>
            <a:noFill/>
          </a:ln>
        </p:spPr>
      </p:pic>
    </p:spTree>
    <p:extLst>
      <p:ext uri="{BB962C8B-B14F-4D97-AF65-F5344CB8AC3E}">
        <p14:creationId xmlns:p14="http://schemas.microsoft.com/office/powerpoint/2010/main" val="24918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reserve="1">
  <p:cSld name="1_Title Slide">
    <p:bg>
      <p:bgPr>
        <a:solidFill>
          <a:schemeClr val="dk2"/>
        </a:solidFill>
        <a:effectLst/>
      </p:bgPr>
    </p:bg>
    <p:spTree>
      <p:nvGrpSpPr>
        <p:cNvPr id="1" name="Shape 161"/>
        <p:cNvGrpSpPr/>
        <p:nvPr/>
      </p:nvGrpSpPr>
      <p:grpSpPr>
        <a:xfrm>
          <a:off x="0" y="0"/>
          <a:ext cx="0" cy="0"/>
          <a:chOff x="0" y="0"/>
          <a:chExt cx="0" cy="0"/>
        </a:xfrm>
      </p:grpSpPr>
      <p:pic>
        <p:nvPicPr>
          <p:cNvPr id="163" name="Google Shape;163;p37"/>
          <p:cNvPicPr preferRelativeResize="0"/>
          <p:nvPr/>
        </p:nvPicPr>
        <p:blipFill rotWithShape="1">
          <a:blip r:embed="rId2">
            <a:alphaModFix/>
          </a:blip>
          <a:srcRect/>
          <a:stretch/>
        </p:blipFill>
        <p:spPr>
          <a:xfrm rot="10800000">
            <a:off x="0" y="5743451"/>
            <a:ext cx="12192000" cy="1114548"/>
          </a:xfrm>
          <a:prstGeom prst="rect">
            <a:avLst/>
          </a:prstGeom>
          <a:noFill/>
          <a:ln>
            <a:noFill/>
          </a:ln>
        </p:spPr>
      </p:pic>
      <p:sp>
        <p:nvSpPr>
          <p:cNvPr id="164" name="Google Shape;164;p37"/>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65" name="Google Shape;165;p37"/>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166" name="Google Shape;166;p37"/>
          <p:cNvSpPr txBox="1">
            <a:spLocks noGrp="1"/>
          </p:cNvSpPr>
          <p:nvPr>
            <p:ph type="body" idx="2"/>
          </p:nvPr>
        </p:nvSpPr>
        <p:spPr>
          <a:xfrm>
            <a:off x="658368" y="5250638"/>
            <a:ext cx="1399032" cy="158172"/>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900"/>
              <a:buNone/>
              <a:tabLst/>
              <a:defRPr sz="900" b="1">
                <a:solidFill>
                  <a:schemeClr val="l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167" name="Google Shape;167;p37"/>
          <p:cNvSpPr txBox="1">
            <a:spLocks noGrp="1"/>
          </p:cNvSpPr>
          <p:nvPr>
            <p:ph type="body" idx="3"/>
          </p:nvPr>
        </p:nvSpPr>
        <p:spPr>
          <a:xfrm>
            <a:off x="658368" y="4991882"/>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l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grpSp>
        <p:nvGrpSpPr>
          <p:cNvPr id="2" name="Google Shape;179;p39">
            <a:extLst>
              <a:ext uri="{FF2B5EF4-FFF2-40B4-BE49-F238E27FC236}">
                <a16:creationId xmlns:a16="http://schemas.microsoft.com/office/drawing/2014/main" id="{D7C207AC-70C7-5946-AFF0-4E96865F3E8C}"/>
              </a:ext>
            </a:extLst>
          </p:cNvPr>
          <p:cNvGrpSpPr/>
          <p:nvPr/>
        </p:nvGrpSpPr>
        <p:grpSpPr>
          <a:xfrm>
            <a:off x="740664" y="714406"/>
            <a:ext cx="2911051" cy="470143"/>
            <a:chOff x="740664" y="714406"/>
            <a:chExt cx="2911051" cy="470143"/>
          </a:xfrm>
        </p:grpSpPr>
        <p:sp>
          <p:nvSpPr>
            <p:cNvPr id="3" name="Freeform 2">
              <a:extLst>
                <a:ext uri="{FF2B5EF4-FFF2-40B4-BE49-F238E27FC236}">
                  <a16:creationId xmlns:a16="http://schemas.microsoft.com/office/drawing/2014/main" id="{4207F351-074C-7045-82C1-C79DB2CEBC22}"/>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A837EA13-B625-2542-8632-2522E9DD607F}"/>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D5D4244D-DBB1-4248-A3DB-E273AEF38155}"/>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BEAA9476-DE75-0346-8DA2-1E3BFD4E5284}"/>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7B25CF1B-6460-2341-B99B-7745695B54ED}"/>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868EA142-CD43-4741-B685-DCA3086557D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043AFB3D-9D8D-F240-85EC-801AB6E0D49A}"/>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B0D06F0-6321-864C-98D8-DDE26350E961}"/>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870B272-1E12-4848-BF6B-83D966528E20}"/>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D8520CB-58FD-E942-B145-A434AF23A807}"/>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17823BE-787F-1F4D-AC40-75C4DA14C946}"/>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F187F88-5441-2841-8866-1EF6E116C2C1}"/>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9617B41-5FC3-2547-88D2-B5A46601CC6A}"/>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327002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Title Slide" preserve="1">
  <p:cSld name="3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76" name="Google Shape;176;p38"/>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3" name="Group 2">
            <a:extLst>
              <a:ext uri="{FF2B5EF4-FFF2-40B4-BE49-F238E27FC236}">
                <a16:creationId xmlns:a16="http://schemas.microsoft.com/office/drawing/2014/main" id="{1EE7CAFF-E4A2-0041-99FB-35D2AB8C94CD}"/>
              </a:ext>
            </a:extLst>
          </p:cNvPr>
          <p:cNvGrpSpPr/>
          <p:nvPr userDrawn="1"/>
        </p:nvGrpSpPr>
        <p:grpSpPr>
          <a:xfrm>
            <a:off x="4980048" y="0"/>
            <a:ext cx="1463040" cy="1463040"/>
            <a:chOff x="3735036" y="0"/>
            <a:chExt cx="1097280" cy="1219200"/>
          </a:xfrm>
        </p:grpSpPr>
        <p:sp>
          <p:nvSpPr>
            <p:cNvPr id="11" name="Rectangle 10">
              <a:extLst>
                <a:ext uri="{FF2B5EF4-FFF2-40B4-BE49-F238E27FC236}">
                  <a16:creationId xmlns:a16="http://schemas.microsoft.com/office/drawing/2014/main" id="{4B215616-6F68-CF4E-B7C6-BC2ABE367DE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12" name="Rectangle 11">
              <a:extLst>
                <a:ext uri="{FF2B5EF4-FFF2-40B4-BE49-F238E27FC236}">
                  <a16:creationId xmlns:a16="http://schemas.microsoft.com/office/drawing/2014/main" id="{A166BC2D-0C98-5C4C-B978-A54E7F4FB8CC}"/>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13" name="Rectangle 12">
            <a:extLst>
              <a:ext uri="{FF2B5EF4-FFF2-40B4-BE49-F238E27FC236}">
                <a16:creationId xmlns:a16="http://schemas.microsoft.com/office/drawing/2014/main" id="{2A539001-FC28-AC42-B395-6EC2E6288668}"/>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6C98A85A-6166-6E44-A30D-86AFA8301C2B}"/>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a:extLst>
              <a:ext uri="{FF2B5EF4-FFF2-40B4-BE49-F238E27FC236}">
                <a16:creationId xmlns:a16="http://schemas.microsoft.com/office/drawing/2014/main" id="{BCA13D15-B6F4-6040-919D-DC482988972F}"/>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Freeform 16">
            <a:extLst>
              <a:ext uri="{FF2B5EF4-FFF2-40B4-BE49-F238E27FC236}">
                <a16:creationId xmlns:a16="http://schemas.microsoft.com/office/drawing/2014/main" id="{E54523D7-173F-5842-A3DF-109CB2D1577C}"/>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671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61178" y="457200"/>
            <a:ext cx="11269647" cy="458884"/>
          </a:xfrm>
          <a:prstGeom prst="rect">
            <a:avLst/>
          </a:prstGeom>
          <a:noFill/>
          <a:ln>
            <a:noFill/>
          </a:ln>
        </p:spPr>
        <p:txBody>
          <a:bodyPr spcFirstLastPara="1" wrap="square" lIns="91425" tIns="45700" rIns="91425" bIns="45700" anchor="t" anchorCtr="0">
            <a:noAutofit/>
          </a:bodyPr>
          <a:lstStyle>
            <a:lvl1pPr marR="0" lvl="0" algn="l" rtl="0">
              <a:lnSpc>
                <a:spcPct val="80000"/>
              </a:lnSpc>
              <a:spcBef>
                <a:spcPts val="0"/>
              </a:spcBef>
              <a:spcAft>
                <a:spcPts val="0"/>
              </a:spcAft>
              <a:buClr>
                <a:schemeClr val="dk1"/>
              </a:buClr>
              <a:buSzPts val="3600"/>
              <a:buFont typeface="Georgia"/>
              <a:buNone/>
              <a:defRPr sz="3600" b="1"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9pPr>
          </a:lstStyle>
          <a:p>
            <a:r>
              <a:rPr lang="en-US"/>
              <a:t>© Quickbase 2021 Private &amp; Confidential</a:t>
            </a:r>
            <a:endParaRPr lang="en-US" sz="700" dirty="0"/>
          </a:p>
        </p:txBody>
      </p:sp>
      <p:sp>
        <p:nvSpPr>
          <p:cNvPr id="13" name="Google Shape;13;p1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80" b="1" i="0" u="none" strike="noStrike" cap="none">
                <a:solidFill>
                  <a:schemeClr val="dk1"/>
                </a:solidFill>
                <a:latin typeface="Georgia"/>
                <a:ea typeface="Georgia"/>
                <a:cs typeface="Georgia"/>
                <a:sym typeface="Georgia"/>
              </a:defRPr>
            </a:lvl1pPr>
            <a:lvl2pPr marL="0" marR="0" lvl="1" indent="0" algn="r" rtl="0">
              <a:spcBef>
                <a:spcPts val="0"/>
              </a:spcBef>
              <a:buNone/>
              <a:defRPr sz="1080" b="1" i="0" u="none" strike="noStrike" cap="none">
                <a:solidFill>
                  <a:schemeClr val="dk1"/>
                </a:solidFill>
                <a:latin typeface="Georgia"/>
                <a:ea typeface="Georgia"/>
                <a:cs typeface="Georgia"/>
                <a:sym typeface="Georgia"/>
              </a:defRPr>
            </a:lvl2pPr>
            <a:lvl3pPr marL="0" marR="0" lvl="2" indent="0" algn="r" rtl="0">
              <a:spcBef>
                <a:spcPts val="0"/>
              </a:spcBef>
              <a:buNone/>
              <a:defRPr sz="1080" b="1" i="0" u="none" strike="noStrike" cap="none">
                <a:solidFill>
                  <a:schemeClr val="dk1"/>
                </a:solidFill>
                <a:latin typeface="Georgia"/>
                <a:ea typeface="Georgia"/>
                <a:cs typeface="Georgia"/>
                <a:sym typeface="Georgia"/>
              </a:defRPr>
            </a:lvl3pPr>
            <a:lvl4pPr marL="0" marR="0" lvl="3" indent="0" algn="r" rtl="0">
              <a:spcBef>
                <a:spcPts val="0"/>
              </a:spcBef>
              <a:buNone/>
              <a:defRPr sz="1080" b="1" i="0" u="none" strike="noStrike" cap="none">
                <a:solidFill>
                  <a:schemeClr val="dk1"/>
                </a:solidFill>
                <a:latin typeface="Georgia"/>
                <a:ea typeface="Georgia"/>
                <a:cs typeface="Georgia"/>
                <a:sym typeface="Georgia"/>
              </a:defRPr>
            </a:lvl4pPr>
            <a:lvl5pPr marL="0" marR="0" lvl="4" indent="0" algn="r" rtl="0">
              <a:spcBef>
                <a:spcPts val="0"/>
              </a:spcBef>
              <a:buNone/>
              <a:defRPr sz="1080" b="1" i="0" u="none" strike="noStrike" cap="none">
                <a:solidFill>
                  <a:schemeClr val="dk1"/>
                </a:solidFill>
                <a:latin typeface="Georgia"/>
                <a:ea typeface="Georgia"/>
                <a:cs typeface="Georgia"/>
                <a:sym typeface="Georgia"/>
              </a:defRPr>
            </a:lvl5pPr>
            <a:lvl6pPr marL="0" marR="0" lvl="5" indent="0" algn="r" rtl="0">
              <a:spcBef>
                <a:spcPts val="0"/>
              </a:spcBef>
              <a:buNone/>
              <a:defRPr sz="1080" b="1" i="0" u="none" strike="noStrike" cap="none">
                <a:solidFill>
                  <a:schemeClr val="dk1"/>
                </a:solidFill>
                <a:latin typeface="Georgia"/>
                <a:ea typeface="Georgia"/>
                <a:cs typeface="Georgia"/>
                <a:sym typeface="Georgia"/>
              </a:defRPr>
            </a:lvl6pPr>
            <a:lvl7pPr marL="0" marR="0" lvl="6" indent="0" algn="r" rtl="0">
              <a:spcBef>
                <a:spcPts val="0"/>
              </a:spcBef>
              <a:buNone/>
              <a:defRPr sz="1080" b="1" i="0" u="none" strike="noStrike" cap="none">
                <a:solidFill>
                  <a:schemeClr val="dk1"/>
                </a:solidFill>
                <a:latin typeface="Georgia"/>
                <a:ea typeface="Georgia"/>
                <a:cs typeface="Georgia"/>
                <a:sym typeface="Georgia"/>
              </a:defRPr>
            </a:lvl7pPr>
            <a:lvl8pPr marL="0" marR="0" lvl="7" indent="0" algn="r" rtl="0">
              <a:spcBef>
                <a:spcPts val="0"/>
              </a:spcBef>
              <a:buNone/>
              <a:defRPr sz="1080" b="1" i="0" u="none" strike="noStrike" cap="none">
                <a:solidFill>
                  <a:schemeClr val="dk1"/>
                </a:solidFill>
                <a:latin typeface="Georgia"/>
                <a:ea typeface="Georgia"/>
                <a:cs typeface="Georgia"/>
                <a:sym typeface="Georgia"/>
              </a:defRPr>
            </a:lvl8pPr>
            <a:lvl9pPr marL="0" marR="0" lvl="8" indent="0" algn="r" rtl="0">
              <a:spcBef>
                <a:spcPts val="0"/>
              </a:spcBef>
              <a:buNone/>
              <a:defRPr sz="1080" b="1" i="0" u="none" strike="noStrike" cap="none">
                <a:solidFill>
                  <a:schemeClr val="dk1"/>
                </a:solidFill>
                <a:latin typeface="Georgia"/>
                <a:ea typeface="Georgia"/>
                <a:cs typeface="Georgia"/>
                <a:sym typeface="Georgia"/>
              </a:defRPr>
            </a:lvl9pPr>
          </a:lstStyle>
          <a:p>
            <a:fld id="{00000000-1234-1234-1234-123412341234}" type="slidenum">
              <a:rPr lang="en-US" smtClean="0"/>
              <a:pPr/>
              <a:t>‹#›</a:t>
            </a:fld>
            <a:endParaRPr lang="en-US"/>
          </a:p>
        </p:txBody>
      </p:sp>
      <p:sp>
        <p:nvSpPr>
          <p:cNvPr id="2" name="Text Placeholder 1">
            <a:extLst>
              <a:ext uri="{FF2B5EF4-FFF2-40B4-BE49-F238E27FC236}">
                <a16:creationId xmlns:a16="http://schemas.microsoft.com/office/drawing/2014/main" id="{82A43653-F769-F949-8CB2-2E448DD3BC6F}"/>
              </a:ext>
            </a:extLst>
          </p:cNvPr>
          <p:cNvSpPr>
            <a:spLocks noGrp="1"/>
          </p:cNvSpPr>
          <p:nvPr>
            <p:ph type="body" idx="1"/>
          </p:nvPr>
        </p:nvSpPr>
        <p:spPr>
          <a:xfrm>
            <a:off x="461178" y="1290181"/>
            <a:ext cx="11269647" cy="4887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3744517"/>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708" r:id="rId14"/>
    <p:sldLayoutId id="2147483706" r:id="rId15"/>
    <p:sldLayoutId id="2147483687" r:id="rId16"/>
    <p:sldLayoutId id="2147483709" r:id="rId17"/>
    <p:sldLayoutId id="2147483688" r:id="rId18"/>
    <p:sldLayoutId id="2147483710" r:id="rId19"/>
    <p:sldLayoutId id="2147483689" r:id="rId20"/>
    <p:sldLayoutId id="2147483711" r:id="rId21"/>
    <p:sldLayoutId id="2147483690" r:id="rId22"/>
    <p:sldLayoutId id="2147483691" r:id="rId23"/>
    <p:sldLayoutId id="2147483692" r:id="rId24"/>
    <p:sldLayoutId id="2147483707"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24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bg2"/>
          </a:solidFill>
          <a:latin typeface="Arial"/>
          <a:ea typeface="Arial"/>
          <a:cs typeface="Arial"/>
          <a:sym typeface="Arial"/>
        </a:defRPr>
      </a:lvl2pPr>
      <a:lvl3pPr marL="461963" marR="0" lvl="2" indent="-23177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p:nvPr>
        </p:nvSpPr>
        <p:spPr>
          <a:xfrm>
            <a:off x="658368" y="2133705"/>
            <a:ext cx="6402832" cy="1323728"/>
          </a:xfrm>
          <a:noFill/>
          <a:ln>
            <a:noFill/>
          </a:ln>
        </p:spPr>
        <p:txBody>
          <a:bodyPr spcFirstLastPara="1" wrap="square" lIns="91425" tIns="45700" rIns="91425" bIns="45700" anchor="t" anchorCtr="0">
            <a:noAutofit/>
          </a:bodyPr>
          <a:lstStyle/>
          <a:p>
            <a:pPr lvl="0"/>
            <a:r>
              <a:rPr lang="en-US" sz="4800" dirty="0">
                <a:sym typeface="Georgia"/>
              </a:rPr>
              <a:t>Quickbase </a:t>
            </a:r>
            <a:br>
              <a:rPr lang="en-US" sz="4800" dirty="0">
                <a:sym typeface="Georgia"/>
              </a:rPr>
            </a:br>
            <a:r>
              <a:rPr lang="en-US" sz="4800" dirty="0">
                <a:sym typeface="Georgia"/>
              </a:rPr>
              <a:t>Candidate Exercise</a:t>
            </a:r>
            <a:endParaRPr lang="en-US" sz="4800" dirty="0"/>
          </a:p>
        </p:txBody>
      </p:sp>
      <p:sp>
        <p:nvSpPr>
          <p:cNvPr id="198" name="Google Shape;198;p1"/>
          <p:cNvSpPr txBox="1">
            <a:spLocks noGrp="1"/>
          </p:cNvSpPr>
          <p:nvPr>
            <p:ph type="subTitle" idx="1"/>
          </p:nvPr>
        </p:nvSpPr>
        <p:spPr>
          <a:xfrm>
            <a:off x="658370" y="3745147"/>
            <a:ext cx="6402831" cy="582785"/>
          </a:xfrm>
          <a:noFill/>
          <a:ln>
            <a:noFill/>
          </a:ln>
        </p:spPr>
        <p:txBody>
          <a:bodyPr spcFirstLastPara="1" wrap="square" lIns="91425" tIns="45700" rIns="91425" bIns="45700" anchor="t" anchorCtr="0">
            <a:normAutofit/>
          </a:bodyPr>
          <a:lstStyle/>
          <a:p>
            <a:pPr lvl="0"/>
            <a:r>
              <a:rPr lang="en-US" dirty="0">
                <a:sym typeface="Arial"/>
              </a:rPr>
              <a:t>[Position you are interviewing for]</a:t>
            </a:r>
            <a:endParaRPr lang="en-US" dirty="0"/>
          </a:p>
        </p:txBody>
      </p:sp>
      <p:sp>
        <p:nvSpPr>
          <p:cNvPr id="199" name="Google Shape;199;p1"/>
          <p:cNvSpPr txBox="1">
            <a:spLocks noGrp="1"/>
          </p:cNvSpPr>
          <p:nvPr>
            <p:ph type="body" idx="2"/>
          </p:nvPr>
        </p:nvSpPr>
        <p:spPr>
          <a:xfrm>
            <a:off x="658369" y="5692945"/>
            <a:ext cx="1399032" cy="158172"/>
          </a:xfrm>
          <a:noFill/>
          <a:ln>
            <a:noFill/>
          </a:ln>
        </p:spPr>
        <p:txBody>
          <a:bodyPr spcFirstLastPara="1" wrap="square" lIns="91425" tIns="45700" rIns="91425" bIns="45700" anchor="t" anchorCtr="0">
            <a:noAutofit/>
          </a:bodyPr>
          <a:lstStyle/>
          <a:p>
            <a:pPr lvl="0"/>
            <a:r>
              <a:rPr lang="en-US" dirty="0"/>
              <a:t>Version 1.2</a:t>
            </a:r>
          </a:p>
        </p:txBody>
      </p:sp>
      <p:sp>
        <p:nvSpPr>
          <p:cNvPr id="200" name="Google Shape;200;p1"/>
          <p:cNvSpPr txBox="1">
            <a:spLocks noGrp="1"/>
          </p:cNvSpPr>
          <p:nvPr>
            <p:ph type="body" idx="3"/>
          </p:nvPr>
        </p:nvSpPr>
        <p:spPr>
          <a:xfrm>
            <a:off x="658369" y="5434189"/>
            <a:ext cx="1399032" cy="240468"/>
          </a:xfrm>
          <a:noFill/>
          <a:ln>
            <a:noFill/>
          </a:ln>
        </p:spPr>
        <p:txBody>
          <a:bodyPr spcFirstLastPara="1" wrap="square" lIns="91425" tIns="45700" rIns="91425" bIns="45700" anchor="t" anchorCtr="0">
            <a:noAutofit/>
          </a:bodyPr>
          <a:lstStyle/>
          <a:p>
            <a:pPr lvl="0"/>
            <a:r>
              <a:rPr lang="en-US" dirty="0"/>
              <a:t>9 | 8 | 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Other Slide Templates</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Feel free to use these if you find them helpful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1"/>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82" name="Google Shape;282;p11"/>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smtClean="0"/>
              <a:pPr lvl="0"/>
              <a:t>11</a:t>
            </a:fld>
            <a:endParaRPr lang="en-US"/>
          </a:p>
        </p:txBody>
      </p:sp>
      <p:sp>
        <p:nvSpPr>
          <p:cNvPr id="283" name="Google Shape;283;p11"/>
          <p:cNvSpPr txBox="1">
            <a:spLocks noGrp="1"/>
          </p:cNvSpPr>
          <p:nvPr>
            <p:ph type="body" idx="1"/>
          </p:nvPr>
        </p:nvSpPr>
        <p:spPr>
          <a:xfrm>
            <a:off x="461963" y="914400"/>
            <a:ext cx="11268075" cy="465137"/>
          </a:xfrm>
          <a:noFill/>
          <a:ln>
            <a:noFill/>
          </a:ln>
        </p:spPr>
        <p:txBody>
          <a:bodyPr spcFirstLastPara="1" wrap="square" lIns="91425" tIns="45700" rIns="91425" bIns="45700" anchor="t" anchorCtr="0">
            <a:normAutofit/>
          </a:bodyPr>
          <a:lstStyle/>
          <a:p>
            <a:pPr lvl="0"/>
            <a:r>
              <a:rPr lang="en-US" dirty="0"/>
              <a:t>Subhead Title Goes Here</a:t>
            </a:r>
          </a:p>
        </p:txBody>
      </p:sp>
      <p:sp>
        <p:nvSpPr>
          <p:cNvPr id="284" name="Google Shape;284;p11"/>
          <p:cNvSpPr txBox="1">
            <a:spLocks noGrp="1"/>
          </p:cNvSpPr>
          <p:nvPr>
            <p:ph type="body" idx="2"/>
          </p:nvPr>
        </p:nvSpPr>
        <p:spPr>
          <a:xfrm>
            <a:off x="1291070" y="3429000"/>
            <a:ext cx="2574349" cy="365125"/>
          </a:xfrm>
          <a:noFill/>
          <a:ln>
            <a:noFill/>
          </a:ln>
        </p:spPr>
        <p:txBody>
          <a:bodyPr spcFirstLastPara="1" wrap="square" lIns="91425" tIns="45700" rIns="91425" bIns="45700" anchor="t" anchorCtr="0">
            <a:noAutofit/>
          </a:bodyPr>
          <a:lstStyle/>
          <a:p>
            <a:pPr lvl="0"/>
            <a:r>
              <a:rPr lang="en-US"/>
              <a:t>Point 1</a:t>
            </a:r>
          </a:p>
        </p:txBody>
      </p:sp>
      <p:sp>
        <p:nvSpPr>
          <p:cNvPr id="285" name="Google Shape;285;p11"/>
          <p:cNvSpPr txBox="1">
            <a:spLocks noGrp="1"/>
          </p:cNvSpPr>
          <p:nvPr>
            <p:ph type="body" idx="3"/>
          </p:nvPr>
        </p:nvSpPr>
        <p:spPr>
          <a:xfrm>
            <a:off x="4759576" y="3429000"/>
            <a:ext cx="2574349" cy="365125"/>
          </a:xfrm>
          <a:noFill/>
          <a:ln>
            <a:noFill/>
          </a:ln>
        </p:spPr>
        <p:txBody>
          <a:bodyPr spcFirstLastPara="1" wrap="square" lIns="91425" tIns="45700" rIns="91425" bIns="45700" anchor="t" anchorCtr="0">
            <a:noAutofit/>
          </a:bodyPr>
          <a:lstStyle/>
          <a:p>
            <a:pPr lvl="0"/>
            <a:r>
              <a:rPr lang="en-US"/>
              <a:t>Point 2</a:t>
            </a:r>
          </a:p>
        </p:txBody>
      </p:sp>
      <p:sp>
        <p:nvSpPr>
          <p:cNvPr id="286" name="Google Shape;286;p11"/>
          <p:cNvSpPr txBox="1">
            <a:spLocks noGrp="1"/>
          </p:cNvSpPr>
          <p:nvPr>
            <p:ph type="body" idx="4"/>
          </p:nvPr>
        </p:nvSpPr>
        <p:spPr>
          <a:xfrm>
            <a:off x="8223971" y="3429000"/>
            <a:ext cx="2574349" cy="365125"/>
          </a:xfrm>
          <a:noFill/>
          <a:ln>
            <a:noFill/>
          </a:ln>
        </p:spPr>
        <p:txBody>
          <a:bodyPr spcFirstLastPara="1" wrap="square" lIns="91425" tIns="45700" rIns="91425" bIns="45700" anchor="t" anchorCtr="0">
            <a:noAutofit/>
          </a:bodyPr>
          <a:lstStyle/>
          <a:p>
            <a:pPr lvl="0"/>
            <a:r>
              <a:rPr lang="en-US"/>
              <a:t>Point 3</a:t>
            </a:r>
          </a:p>
        </p:txBody>
      </p:sp>
      <p:sp>
        <p:nvSpPr>
          <p:cNvPr id="287" name="Google Shape;287;p11"/>
          <p:cNvSpPr txBox="1">
            <a:spLocks noGrp="1"/>
          </p:cNvSpPr>
          <p:nvPr>
            <p:ph type="body" idx="5"/>
          </p:nvPr>
        </p:nvSpPr>
        <p:spPr>
          <a:xfrm>
            <a:off x="1291070"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8" name="Google Shape;288;p11"/>
          <p:cNvSpPr txBox="1">
            <a:spLocks noGrp="1"/>
          </p:cNvSpPr>
          <p:nvPr>
            <p:ph type="body" idx="6"/>
          </p:nvPr>
        </p:nvSpPr>
        <p:spPr>
          <a:xfrm>
            <a:off x="4759576"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9" name="Google Shape;289;p11"/>
          <p:cNvSpPr txBox="1">
            <a:spLocks noGrp="1"/>
          </p:cNvSpPr>
          <p:nvPr>
            <p:ph type="body" idx="7"/>
          </p:nvPr>
        </p:nvSpPr>
        <p:spPr>
          <a:xfrm>
            <a:off x="8223971"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0" name="Google Shape;280;p11"/>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Slide Title Goes Here</a:t>
            </a:r>
          </a:p>
        </p:txBody>
      </p:sp>
      <p:sp>
        <p:nvSpPr>
          <p:cNvPr id="55" name="Picture Placeholder 54">
            <a:extLst>
              <a:ext uri="{FF2B5EF4-FFF2-40B4-BE49-F238E27FC236}">
                <a16:creationId xmlns:a16="http://schemas.microsoft.com/office/drawing/2014/main" id="{2CB983DD-8CC5-2B4C-84AA-BB6BB188DE78}"/>
              </a:ext>
            </a:extLst>
          </p:cNvPr>
          <p:cNvSpPr>
            <a:spLocks noGrp="1"/>
          </p:cNvSpPr>
          <p:nvPr>
            <p:ph type="pic" sz="quarter" idx="13"/>
          </p:nvPr>
        </p:nvSpPr>
        <p:spPr/>
      </p:sp>
      <p:sp>
        <p:nvSpPr>
          <p:cNvPr id="56" name="Picture Placeholder 55">
            <a:extLst>
              <a:ext uri="{FF2B5EF4-FFF2-40B4-BE49-F238E27FC236}">
                <a16:creationId xmlns:a16="http://schemas.microsoft.com/office/drawing/2014/main" id="{7DECBC5A-5E59-CD48-839F-1AC09D786A14}"/>
              </a:ext>
            </a:extLst>
          </p:cNvPr>
          <p:cNvSpPr>
            <a:spLocks noGrp="1"/>
          </p:cNvSpPr>
          <p:nvPr>
            <p:ph type="pic" sz="quarter" idx="14"/>
          </p:nvPr>
        </p:nvSpPr>
        <p:spPr/>
      </p:sp>
      <p:sp>
        <p:nvSpPr>
          <p:cNvPr id="57" name="Picture Placeholder 56">
            <a:extLst>
              <a:ext uri="{FF2B5EF4-FFF2-40B4-BE49-F238E27FC236}">
                <a16:creationId xmlns:a16="http://schemas.microsoft.com/office/drawing/2014/main" id="{AFBBFD27-0355-2F48-A2D5-338E478BB45F}"/>
              </a:ext>
            </a:extLst>
          </p:cNvPr>
          <p:cNvSpPr>
            <a:spLocks noGrp="1"/>
          </p:cNvSpPr>
          <p:nvPr>
            <p:ph type="pic" sz="quarter" idx="15"/>
          </p:nvPr>
        </p:nvSpPr>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84635B-2A5F-8547-820C-A1413C2313EB}"/>
              </a:ext>
            </a:extLst>
          </p:cNvPr>
          <p:cNvSpPr>
            <a:spLocks noGrp="1"/>
          </p:cNvSpPr>
          <p:nvPr>
            <p:ph type="ftr" idx="11"/>
          </p:nvPr>
        </p:nvSpPr>
        <p:spPr/>
        <p:txBody>
          <a:bodyPr/>
          <a:lstStyle/>
          <a:p>
            <a:r>
              <a:rPr lang="en-US"/>
              <a:t>© Quickbase 2021 Private &amp; Confidential</a:t>
            </a:r>
          </a:p>
        </p:txBody>
      </p:sp>
      <p:sp>
        <p:nvSpPr>
          <p:cNvPr id="3" name="Slide Number Placeholder 2">
            <a:extLst>
              <a:ext uri="{FF2B5EF4-FFF2-40B4-BE49-F238E27FC236}">
                <a16:creationId xmlns:a16="http://schemas.microsoft.com/office/drawing/2014/main" id="{36A558C1-D107-7D43-9F1C-7CF12FC4386B}"/>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4" name="Text Placeholder 3">
            <a:extLst>
              <a:ext uri="{FF2B5EF4-FFF2-40B4-BE49-F238E27FC236}">
                <a16:creationId xmlns:a16="http://schemas.microsoft.com/office/drawing/2014/main" id="{17DD35A5-9CED-2C45-9531-6A465C0649C1}"/>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C32E90FB-82F1-CA44-9414-8A7D2CE4A7C1}"/>
              </a:ext>
            </a:extLst>
          </p:cNvPr>
          <p:cNvSpPr>
            <a:spLocks noGrp="1"/>
          </p:cNvSpPr>
          <p:nvPr>
            <p:ph type="body" idx="2"/>
          </p:nvPr>
        </p:nvSpPr>
        <p:spPr/>
        <p:txBody>
          <a:bodyPr/>
          <a:lstStyle/>
          <a:p>
            <a:endParaRPr lang="en-US"/>
          </a:p>
        </p:txBody>
      </p:sp>
      <p:sp>
        <p:nvSpPr>
          <p:cNvPr id="6" name="Text Placeholder 5">
            <a:extLst>
              <a:ext uri="{FF2B5EF4-FFF2-40B4-BE49-F238E27FC236}">
                <a16:creationId xmlns:a16="http://schemas.microsoft.com/office/drawing/2014/main" id="{0C5BC1D1-4F2A-7F47-AB82-BFA8324D1511}"/>
              </a:ext>
            </a:extLst>
          </p:cNvPr>
          <p:cNvSpPr>
            <a:spLocks noGrp="1"/>
          </p:cNvSpPr>
          <p:nvPr>
            <p:ph type="body" idx="3"/>
          </p:nvPr>
        </p:nvSpPr>
        <p:spPr/>
        <p:txBody>
          <a:bodyPr/>
          <a:lstStyle/>
          <a:p>
            <a:endParaRPr lang="en-US"/>
          </a:p>
        </p:txBody>
      </p:sp>
      <p:sp>
        <p:nvSpPr>
          <p:cNvPr id="7" name="Text Placeholder 6">
            <a:extLst>
              <a:ext uri="{FF2B5EF4-FFF2-40B4-BE49-F238E27FC236}">
                <a16:creationId xmlns:a16="http://schemas.microsoft.com/office/drawing/2014/main" id="{6D537367-EC6F-D748-BE47-663AC9C73264}"/>
              </a:ext>
            </a:extLst>
          </p:cNvPr>
          <p:cNvSpPr>
            <a:spLocks noGrp="1"/>
          </p:cNvSpPr>
          <p:nvPr>
            <p:ph type="body" idx="4"/>
          </p:nvPr>
        </p:nvSpPr>
        <p:spPr/>
        <p:txBody>
          <a:bodyPr/>
          <a:lstStyle/>
          <a:p>
            <a:endParaRPr lang="en-US"/>
          </a:p>
        </p:txBody>
      </p:sp>
      <p:sp>
        <p:nvSpPr>
          <p:cNvPr id="8" name="Text Placeholder 7">
            <a:extLst>
              <a:ext uri="{FF2B5EF4-FFF2-40B4-BE49-F238E27FC236}">
                <a16:creationId xmlns:a16="http://schemas.microsoft.com/office/drawing/2014/main" id="{ECA329BB-0106-FB4A-A040-AB0C98028D35}"/>
              </a:ext>
            </a:extLst>
          </p:cNvPr>
          <p:cNvSpPr>
            <a:spLocks noGrp="1"/>
          </p:cNvSpPr>
          <p:nvPr>
            <p:ph type="body" idx="5"/>
          </p:nvPr>
        </p:nvSpPr>
        <p:spPr/>
        <p:txBody>
          <a:bodyPr/>
          <a:lstStyle/>
          <a:p>
            <a:endParaRPr lang="en-US"/>
          </a:p>
        </p:txBody>
      </p:sp>
      <p:sp>
        <p:nvSpPr>
          <p:cNvPr id="9" name="Text Placeholder 8">
            <a:extLst>
              <a:ext uri="{FF2B5EF4-FFF2-40B4-BE49-F238E27FC236}">
                <a16:creationId xmlns:a16="http://schemas.microsoft.com/office/drawing/2014/main" id="{EADA8CA6-0FCD-5A4B-8311-4E7B3F982F94}"/>
              </a:ext>
            </a:extLst>
          </p:cNvPr>
          <p:cNvSpPr>
            <a:spLocks noGrp="1"/>
          </p:cNvSpPr>
          <p:nvPr>
            <p:ph type="body" idx="6"/>
          </p:nvPr>
        </p:nvSpPr>
        <p:spPr/>
        <p:txBody>
          <a:bodyPr/>
          <a:lstStyle/>
          <a:p>
            <a:endParaRPr lang="en-US"/>
          </a:p>
        </p:txBody>
      </p:sp>
      <p:sp>
        <p:nvSpPr>
          <p:cNvPr id="10" name="Text Placeholder 9">
            <a:extLst>
              <a:ext uri="{FF2B5EF4-FFF2-40B4-BE49-F238E27FC236}">
                <a16:creationId xmlns:a16="http://schemas.microsoft.com/office/drawing/2014/main" id="{299605A0-816C-9D4D-AEFB-BA41A866026F}"/>
              </a:ext>
            </a:extLst>
          </p:cNvPr>
          <p:cNvSpPr>
            <a:spLocks noGrp="1"/>
          </p:cNvSpPr>
          <p:nvPr>
            <p:ph type="body" idx="7"/>
          </p:nvPr>
        </p:nvSpPr>
        <p:spPr/>
        <p:txBody>
          <a:bodyPr/>
          <a:lstStyle/>
          <a:p>
            <a:endParaRPr lang="en-US"/>
          </a:p>
        </p:txBody>
      </p:sp>
      <p:sp>
        <p:nvSpPr>
          <p:cNvPr id="11" name="Title 10">
            <a:extLst>
              <a:ext uri="{FF2B5EF4-FFF2-40B4-BE49-F238E27FC236}">
                <a16:creationId xmlns:a16="http://schemas.microsoft.com/office/drawing/2014/main" id="{F2F219BE-29D3-B24C-86A2-5E8E33AD89F7}"/>
              </a:ext>
            </a:extLst>
          </p:cNvPr>
          <p:cNvSpPr>
            <a:spLocks noGrp="1"/>
          </p:cNvSpPr>
          <p:nvPr>
            <p:ph type="title"/>
          </p:nvPr>
        </p:nvSpPr>
        <p:spPr/>
        <p:txBody>
          <a:bodyPr/>
          <a:lstStyle/>
          <a:p>
            <a:endParaRPr lang="en-US"/>
          </a:p>
        </p:txBody>
      </p:sp>
      <p:sp>
        <p:nvSpPr>
          <p:cNvPr id="12" name="Picture Placeholder 11">
            <a:extLst>
              <a:ext uri="{FF2B5EF4-FFF2-40B4-BE49-F238E27FC236}">
                <a16:creationId xmlns:a16="http://schemas.microsoft.com/office/drawing/2014/main" id="{F1A630DB-50F8-9843-9102-87AE86B096CA}"/>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44B0452-280D-7747-95BD-904CE84970A1}"/>
              </a:ext>
            </a:extLst>
          </p:cNvPr>
          <p:cNvSpPr>
            <a:spLocks noGrp="1"/>
          </p:cNvSpPr>
          <p:nvPr>
            <p:ph type="pic" sz="quarter" idx="14"/>
          </p:nvPr>
        </p:nvSpPr>
        <p:spPr/>
      </p:sp>
      <p:sp>
        <p:nvSpPr>
          <p:cNvPr id="14" name="Picture Placeholder 13">
            <a:extLst>
              <a:ext uri="{FF2B5EF4-FFF2-40B4-BE49-F238E27FC236}">
                <a16:creationId xmlns:a16="http://schemas.microsoft.com/office/drawing/2014/main" id="{E66ACC44-599D-154C-89EB-2343B9F51F7E}"/>
              </a:ext>
            </a:extLst>
          </p:cNvPr>
          <p:cNvSpPr>
            <a:spLocks noGrp="1"/>
          </p:cNvSpPr>
          <p:nvPr>
            <p:ph type="pic" sz="quarter" idx="15"/>
          </p:nvPr>
        </p:nvSpPr>
        <p:spPr/>
      </p:sp>
    </p:spTree>
    <p:extLst>
      <p:ext uri="{BB962C8B-B14F-4D97-AF65-F5344CB8AC3E}">
        <p14:creationId xmlns:p14="http://schemas.microsoft.com/office/powerpoint/2010/main" val="382376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13</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a:t>Slide Title Goes 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A75702-EF0B-E44D-B3DD-6A4A78744624}"/>
              </a:ext>
            </a:extLst>
          </p:cNvPr>
          <p:cNvSpPr>
            <a:spLocks noGrp="1"/>
          </p:cNvSpPr>
          <p:nvPr>
            <p:ph type="ftr" idx="11"/>
          </p:nvPr>
        </p:nvSpPr>
        <p:spPr/>
        <p:txBody>
          <a:bodyPr/>
          <a:lstStyle/>
          <a:p>
            <a:r>
              <a:rPr lang="en-US"/>
              <a:t>© Quickbase 2021 Private &amp; Confidential</a:t>
            </a:r>
          </a:p>
        </p:txBody>
      </p:sp>
      <p:sp>
        <p:nvSpPr>
          <p:cNvPr id="3" name="Slide Number Placeholder 2">
            <a:extLst>
              <a:ext uri="{FF2B5EF4-FFF2-40B4-BE49-F238E27FC236}">
                <a16:creationId xmlns:a16="http://schemas.microsoft.com/office/drawing/2014/main" id="{476F8A16-D3DD-9B4C-BA09-5D251B73019A}"/>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4" name="Text Placeholder 3">
            <a:extLst>
              <a:ext uri="{FF2B5EF4-FFF2-40B4-BE49-F238E27FC236}">
                <a16:creationId xmlns:a16="http://schemas.microsoft.com/office/drawing/2014/main" id="{B028DB47-79A9-204D-804C-1871BA2CD13E}"/>
              </a:ext>
            </a:extLst>
          </p:cNvPr>
          <p:cNvSpPr>
            <a:spLocks noGrp="1"/>
          </p:cNvSpPr>
          <p:nvPr>
            <p:ph type="body" idx="2"/>
          </p:nvPr>
        </p:nvSpPr>
        <p:spPr/>
        <p:txBody>
          <a:bodyPr/>
          <a:lstStyle/>
          <a:p>
            <a:endParaRPr lang="en-US"/>
          </a:p>
        </p:txBody>
      </p:sp>
      <p:sp>
        <p:nvSpPr>
          <p:cNvPr id="5" name="Title 4">
            <a:extLst>
              <a:ext uri="{FF2B5EF4-FFF2-40B4-BE49-F238E27FC236}">
                <a16:creationId xmlns:a16="http://schemas.microsoft.com/office/drawing/2014/main" id="{52F349C5-39ED-2143-82F0-D108AB90CBBD}"/>
              </a:ext>
            </a:extLst>
          </p:cNvPr>
          <p:cNvSpPr>
            <a:spLocks noGrp="1"/>
          </p:cNvSpPr>
          <p:nvPr>
            <p:ph type="title"/>
          </p:nvPr>
        </p:nvSpPr>
        <p:spPr/>
        <p:txBody>
          <a:bodyPr/>
          <a:lstStyle/>
          <a:p>
            <a:endParaRPr lang="en-US"/>
          </a:p>
        </p:txBody>
      </p:sp>
      <p:sp>
        <p:nvSpPr>
          <p:cNvPr id="6" name="Picture Placeholder 5">
            <a:extLst>
              <a:ext uri="{FF2B5EF4-FFF2-40B4-BE49-F238E27FC236}">
                <a16:creationId xmlns:a16="http://schemas.microsoft.com/office/drawing/2014/main" id="{2B4D4911-D8B3-994D-B170-8CB6FF54DEDB}"/>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CB82A9D3-DFFB-AE41-9E20-B1B969BE1775}"/>
              </a:ext>
            </a:extLst>
          </p:cNvPr>
          <p:cNvSpPr>
            <a:spLocks noGrp="1"/>
          </p:cNvSpPr>
          <p:nvPr>
            <p:ph type="pic" sz="quarter" idx="14"/>
          </p:nvPr>
        </p:nvSpPr>
        <p:spPr/>
      </p:sp>
    </p:spTree>
    <p:extLst>
      <p:ext uri="{BB962C8B-B14F-4D97-AF65-F5344CB8AC3E}">
        <p14:creationId xmlns:p14="http://schemas.microsoft.com/office/powerpoint/2010/main" val="282495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1"/>
          </p:nvPr>
        </p:nvSpPr>
        <p:spPr>
          <a:xfrm>
            <a:off x="461178" y="2194559"/>
            <a:ext cx="11269647" cy="2545241"/>
          </a:xfrm>
          <a:noFill/>
          <a:ln>
            <a:noFill/>
          </a:ln>
        </p:spPr>
        <p:txBody>
          <a:bodyPr spcFirstLastPara="1" wrap="square" lIns="91425" tIns="45700" rIns="91425" bIns="45700" anchor="t" anchorCtr="0">
            <a:normAutofit/>
          </a:bodyPr>
          <a:lstStyle/>
          <a:p>
            <a:pPr lvl="1"/>
            <a:r>
              <a:rPr lang="en-US" sz="2000" dirty="0"/>
              <a:t>About Me </a:t>
            </a:r>
            <a:br>
              <a:rPr lang="en-US" sz="2000" dirty="0"/>
            </a:br>
            <a:r>
              <a:rPr lang="en-US" sz="1600" dirty="0">
                <a:solidFill>
                  <a:srgbClr val="606060"/>
                </a:solidFill>
                <a:latin typeface="Avenir Next Regular"/>
              </a:rPr>
              <a:t>Roughly 5 minutes to tell us about yourself and set some context.</a:t>
            </a:r>
          </a:p>
          <a:p>
            <a:pPr lvl="1"/>
            <a:r>
              <a:rPr lang="en-US" sz="2000" dirty="0"/>
              <a:t>Portfolio Accomplishments </a:t>
            </a:r>
            <a:br>
              <a:rPr lang="en-US" sz="2000" dirty="0"/>
            </a:br>
            <a:r>
              <a:rPr lang="en-US" sz="1600" dirty="0">
                <a:solidFill>
                  <a:srgbClr val="606060"/>
                </a:solidFill>
                <a:latin typeface="Avenir Next Regular"/>
              </a:rPr>
              <a:t>Showcase one or two career highlights. We should spend about 5 minutes on each. </a:t>
            </a:r>
          </a:p>
          <a:p>
            <a:pPr lvl="1"/>
            <a:r>
              <a:rPr lang="en-US" sz="2000" dirty="0"/>
              <a:t>Craft Demo </a:t>
            </a:r>
            <a:br>
              <a:rPr lang="en-US" sz="2000" dirty="0"/>
            </a:br>
            <a:r>
              <a:rPr lang="en-US" sz="1600" dirty="0">
                <a:solidFill>
                  <a:srgbClr val="606060"/>
                </a:solidFill>
                <a:latin typeface="Avenir Next Regular"/>
              </a:rPr>
              <a:t>You should spend about 30 minutes walking through the demo. The remaining 30 minutes is for discussion.</a:t>
            </a:r>
            <a:endParaRPr lang="en-US" sz="1400" dirty="0">
              <a:solidFill>
                <a:srgbClr val="606060"/>
              </a:solidFill>
              <a:latin typeface="Avenir Next Regular"/>
            </a:endParaRPr>
          </a:p>
        </p:txBody>
      </p:sp>
      <p:sp>
        <p:nvSpPr>
          <p:cNvPr id="243" name="Google Shape;243;p7"/>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245" name="Google Shape;245;p7"/>
          <p:cNvSpPr txBox="1">
            <a:spLocks noGrp="1"/>
          </p:cNvSpPr>
          <p:nvPr>
            <p:ph type="body" idx="2"/>
          </p:nvPr>
        </p:nvSpPr>
        <p:spPr>
          <a:xfrm>
            <a:off x="461964" y="914400"/>
            <a:ext cx="11268075" cy="465137"/>
          </a:xfrm>
          <a:noFill/>
          <a:ln>
            <a:noFill/>
          </a:ln>
        </p:spPr>
        <p:txBody>
          <a:bodyPr spcFirstLastPara="1" wrap="square" lIns="91425" tIns="45700" rIns="91425" bIns="45700" anchor="t" anchorCtr="0">
            <a:normAutofit/>
          </a:bodyPr>
          <a:lstStyle/>
          <a:p>
            <a:pPr lvl="0"/>
            <a:r>
              <a:rPr lang="en-US" dirty="0"/>
              <a:t>We have 90 minutes to get to know each other</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sym typeface="Georgia"/>
              </a:rPr>
              <a:t>Agenda</a:t>
            </a:r>
            <a:endParaRPr lang="en-US" dirty="0"/>
          </a:p>
        </p:txBody>
      </p:sp>
      <p:sp>
        <p:nvSpPr>
          <p:cNvPr id="2" name="TextBox 1">
            <a:extLst>
              <a:ext uri="{FF2B5EF4-FFF2-40B4-BE49-F238E27FC236}">
                <a16:creationId xmlns:a16="http://schemas.microsoft.com/office/drawing/2014/main" id="{B9F02D7C-F4B9-A348-BC55-D877F0AA7426}"/>
              </a:ext>
            </a:extLst>
          </p:cNvPr>
          <p:cNvSpPr txBox="1"/>
          <p:nvPr/>
        </p:nvSpPr>
        <p:spPr>
          <a:xfrm>
            <a:off x="461178" y="1379537"/>
            <a:ext cx="9952822" cy="738664"/>
          </a:xfrm>
          <a:prstGeom prst="rect">
            <a:avLst/>
          </a:prstGeom>
          <a:noFill/>
        </p:spPr>
        <p:txBody>
          <a:bodyPr wrap="square" rtlCol="0">
            <a:spAutoFit/>
          </a:bodyPr>
          <a:lstStyle/>
          <a:p>
            <a:r>
              <a:rPr lang="en-US" dirty="0">
                <a:solidFill>
                  <a:srgbClr val="606060"/>
                </a:solidFill>
                <a:latin typeface="Avenir Next Regular"/>
                <a:cs typeface="Avenir Next Regular"/>
              </a:rPr>
              <a:t>The first part of the interview is designed to generate a conversation. We want to know what is important to you and share what is important to us. Learnings and values are more important than details.</a:t>
            </a:r>
          </a:p>
          <a:p>
            <a:endParaRPr lang="en-US" dirty="0"/>
          </a:p>
        </p:txBody>
      </p:sp>
      <p:sp>
        <p:nvSpPr>
          <p:cNvPr id="4" name="Rectangle 3">
            <a:extLst>
              <a:ext uri="{FF2B5EF4-FFF2-40B4-BE49-F238E27FC236}">
                <a16:creationId xmlns:a16="http://schemas.microsoft.com/office/drawing/2014/main" id="{BD515F35-54B9-8440-AA7C-BD13A89D51F3}"/>
              </a:ext>
            </a:extLst>
          </p:cNvPr>
          <p:cNvSpPr/>
          <p:nvPr/>
        </p:nvSpPr>
        <p:spPr>
          <a:xfrm>
            <a:off x="575920" y="4739800"/>
            <a:ext cx="10651523" cy="82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Our goal is to have a great conversation</a:t>
            </a:r>
          </a:p>
        </p:txBody>
      </p:sp>
    </p:spTree>
    <p:extLst>
      <p:ext uri="{BB962C8B-B14F-4D97-AF65-F5344CB8AC3E}">
        <p14:creationId xmlns:p14="http://schemas.microsoft.com/office/powerpoint/2010/main" val="148895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4"/>
          <p:cNvSpPr txBox="1">
            <a:spLocks noGrp="1"/>
          </p:cNvSpPr>
          <p:nvPr>
            <p:ph type="ctrTitle"/>
          </p:nvPr>
        </p:nvSpPr>
        <p:spPr>
          <a:xfrm>
            <a:off x="658368" y="2412495"/>
            <a:ext cx="5793581" cy="1323728"/>
          </a:xfrm>
          <a:noFill/>
          <a:ln>
            <a:noFill/>
          </a:ln>
        </p:spPr>
        <p:txBody>
          <a:bodyPr spcFirstLastPara="1" wrap="square" lIns="91425" tIns="45700" rIns="91425" bIns="45700" anchor="t" anchorCtr="0">
            <a:noAutofit/>
          </a:bodyPr>
          <a:lstStyle/>
          <a:p>
            <a:pPr lvl="0"/>
            <a:r>
              <a:rPr lang="en-US" dirty="0">
                <a:sym typeface="Georgia"/>
              </a:rPr>
              <a:t>Hello!</a:t>
            </a:r>
            <a:endParaRPr lang="en-US" dirty="0"/>
          </a:p>
        </p:txBody>
      </p:sp>
      <p:sp>
        <p:nvSpPr>
          <p:cNvPr id="222" name="Google Shape;222;p4"/>
          <p:cNvSpPr txBox="1">
            <a:spLocks noGrp="1"/>
          </p:cNvSpPr>
          <p:nvPr>
            <p:ph type="subTitle" idx="1"/>
          </p:nvPr>
        </p:nvSpPr>
        <p:spPr>
          <a:xfrm>
            <a:off x="658370" y="3928403"/>
            <a:ext cx="5793580" cy="582785"/>
          </a:xfrm>
          <a:noFill/>
          <a:ln>
            <a:noFill/>
          </a:ln>
        </p:spPr>
        <p:txBody>
          <a:bodyPr spcFirstLastPara="1" wrap="square" lIns="91425" tIns="45700" rIns="91425" bIns="45700" anchor="t" anchorCtr="0">
            <a:normAutofit/>
          </a:bodyPr>
          <a:lstStyle/>
          <a:p>
            <a:pPr lvl="0"/>
            <a:r>
              <a:rPr lang="en-US" dirty="0"/>
              <a:t>Get to know me a little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8"/>
          <p:cNvSpPr txBox="1">
            <a:spLocks noGrp="1"/>
          </p:cNvSpPr>
          <p:nvPr>
            <p:ph type="body" idx="1"/>
          </p:nvPr>
        </p:nvSpPr>
        <p:spPr>
          <a:xfrm>
            <a:off x="457200" y="1211078"/>
            <a:ext cx="5540375" cy="440133"/>
          </a:xfrm>
          <a:noFill/>
          <a:ln>
            <a:noFill/>
          </a:ln>
        </p:spPr>
        <p:txBody>
          <a:bodyPr spcFirstLastPara="1" wrap="square" lIns="91425" tIns="45700" rIns="91425" bIns="45700" anchor="t" anchorCtr="0">
            <a:normAutofit fontScale="92500" lnSpcReduction="20000"/>
          </a:bodyPr>
          <a:lstStyle/>
          <a:p>
            <a:pPr lvl="0"/>
            <a:r>
              <a:rPr lang="en-US" dirty="0"/>
              <a:t>Problem</a:t>
            </a:r>
          </a:p>
        </p:txBody>
      </p:sp>
      <p:sp>
        <p:nvSpPr>
          <p:cNvPr id="251" name="Google Shape;251;p8"/>
          <p:cNvSpPr txBox="1">
            <a:spLocks noGrp="1"/>
          </p:cNvSpPr>
          <p:nvPr>
            <p:ph type="body" idx="2"/>
          </p:nvPr>
        </p:nvSpPr>
        <p:spPr>
          <a:xfrm>
            <a:off x="457200" y="2406605"/>
            <a:ext cx="5540375" cy="2806373"/>
          </a:xfrm>
          <a:noFill/>
          <a:ln>
            <a:noFill/>
          </a:ln>
        </p:spPr>
        <p:txBody>
          <a:bodyPr spcFirstLastPara="1" wrap="square" lIns="91425" tIns="45700" rIns="91425" bIns="45700" anchor="t" anchorCtr="0">
            <a:normAutofit/>
          </a:bodyPr>
          <a:lstStyle/>
          <a:p>
            <a:pPr lvl="1"/>
            <a:r>
              <a:rPr lang="en-US" dirty="0"/>
              <a:t>Bullet #1 </a:t>
            </a:r>
          </a:p>
          <a:p>
            <a:pPr lvl="1"/>
            <a:r>
              <a:rPr lang="en-US" dirty="0"/>
              <a:t>Bullet #2</a:t>
            </a:r>
          </a:p>
          <a:p>
            <a:pPr lvl="1"/>
            <a:r>
              <a:rPr lang="en-US" dirty="0"/>
              <a:t>Bullet #3</a:t>
            </a:r>
          </a:p>
          <a:p>
            <a:pPr lvl="0"/>
            <a:endParaRPr lang="en-US" dirty="0"/>
          </a:p>
        </p:txBody>
      </p:sp>
      <p:sp>
        <p:nvSpPr>
          <p:cNvPr id="252" name="Google Shape;252;p8"/>
          <p:cNvSpPr txBox="1">
            <a:spLocks noGrp="1"/>
          </p:cNvSpPr>
          <p:nvPr>
            <p:ph type="body" idx="3"/>
          </p:nvPr>
        </p:nvSpPr>
        <p:spPr>
          <a:xfrm>
            <a:off x="6172200" y="1209746"/>
            <a:ext cx="5562600" cy="440133"/>
          </a:xfrm>
          <a:noFill/>
          <a:ln>
            <a:noFill/>
          </a:ln>
        </p:spPr>
        <p:txBody>
          <a:bodyPr spcFirstLastPara="1" wrap="square" lIns="91425" tIns="45700" rIns="91425" bIns="45700" anchor="t" anchorCtr="0">
            <a:normAutofit fontScale="92500" lnSpcReduction="20000"/>
          </a:bodyPr>
          <a:lstStyle/>
          <a:p>
            <a:pPr lvl="0"/>
            <a:r>
              <a:rPr lang="en-US" dirty="0"/>
              <a:t>Results</a:t>
            </a:r>
          </a:p>
          <a:p>
            <a:pPr lvl="0"/>
            <a:endParaRPr lang="en-US" dirty="0"/>
          </a:p>
        </p:txBody>
      </p:sp>
      <p:sp>
        <p:nvSpPr>
          <p:cNvPr id="253" name="Google Shape;253;p8"/>
          <p:cNvSpPr txBox="1">
            <a:spLocks noGrp="1"/>
          </p:cNvSpPr>
          <p:nvPr>
            <p:ph type="body" idx="4"/>
          </p:nvPr>
        </p:nvSpPr>
        <p:spPr>
          <a:xfrm>
            <a:off x="6172200" y="2406605"/>
            <a:ext cx="5562600" cy="2712125"/>
          </a:xfrm>
          <a:noFill/>
          <a:ln>
            <a:noFill/>
          </a:ln>
        </p:spPr>
        <p:txBody>
          <a:bodyPr spcFirstLastPara="1" wrap="square" lIns="91425" tIns="45700" rIns="91425" bIns="45700" anchor="t" anchorCtr="0">
            <a:normAutofit/>
          </a:bodyPr>
          <a:lstStyle/>
          <a:p>
            <a:pPr lvl="1"/>
            <a:r>
              <a:rPr lang="en-US" dirty="0"/>
              <a:t>Bullet #1 </a:t>
            </a:r>
          </a:p>
          <a:p>
            <a:pPr lvl="1"/>
            <a:r>
              <a:rPr lang="en-US" dirty="0"/>
              <a:t>Bullet #2</a:t>
            </a:r>
          </a:p>
          <a:p>
            <a:pPr lvl="1"/>
            <a:r>
              <a:rPr lang="en-US" dirty="0"/>
              <a:t>Bullet #3</a:t>
            </a:r>
          </a:p>
          <a:p>
            <a:pPr lvl="0"/>
            <a:endParaRPr lang="en-US" dirty="0"/>
          </a:p>
        </p:txBody>
      </p:sp>
      <p:sp>
        <p:nvSpPr>
          <p:cNvPr id="254" name="Google Shape;254;p8"/>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55" name="Google Shape;255;p8"/>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4</a:t>
            </a:fld>
            <a:endParaRPr lang="en-US"/>
          </a:p>
        </p:txBody>
      </p:sp>
      <p:sp>
        <p:nvSpPr>
          <p:cNvPr id="256" name="Google Shape;256;p8"/>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Portfolio – [Name of project]</a:t>
            </a:r>
          </a:p>
        </p:txBody>
      </p:sp>
      <p:sp>
        <p:nvSpPr>
          <p:cNvPr id="9" name="Rectangle 8">
            <a:extLst>
              <a:ext uri="{FF2B5EF4-FFF2-40B4-BE49-F238E27FC236}">
                <a16:creationId xmlns:a16="http://schemas.microsoft.com/office/drawing/2014/main" id="{8DC352AB-C1B0-014D-B3F6-8B9712935441}"/>
              </a:ext>
            </a:extLst>
          </p:cNvPr>
          <p:cNvSpPr/>
          <p:nvPr/>
        </p:nvSpPr>
        <p:spPr>
          <a:xfrm>
            <a:off x="575920" y="5306962"/>
            <a:ext cx="10651523" cy="82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 takeaway]</a:t>
            </a:r>
          </a:p>
        </p:txBody>
      </p:sp>
      <p:sp>
        <p:nvSpPr>
          <p:cNvPr id="11" name="TextBox 10">
            <a:extLst>
              <a:ext uri="{FF2B5EF4-FFF2-40B4-BE49-F238E27FC236}">
                <a16:creationId xmlns:a16="http://schemas.microsoft.com/office/drawing/2014/main" id="{062C8DB6-5425-644A-AF2F-7E01F301B9DE}"/>
              </a:ext>
            </a:extLst>
          </p:cNvPr>
          <p:cNvSpPr txBox="1"/>
          <p:nvPr/>
        </p:nvSpPr>
        <p:spPr>
          <a:xfrm>
            <a:off x="457200" y="1514962"/>
            <a:ext cx="5318567"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Describe the problem and explain your thinking. What were the constraints? What did you consider before starting? Who else were you working with?</a:t>
            </a:r>
          </a:p>
        </p:txBody>
      </p:sp>
      <p:sp>
        <p:nvSpPr>
          <p:cNvPr id="13" name="TextBox 12">
            <a:extLst>
              <a:ext uri="{FF2B5EF4-FFF2-40B4-BE49-F238E27FC236}">
                <a16:creationId xmlns:a16="http://schemas.microsoft.com/office/drawing/2014/main" id="{F264484D-3C94-A041-BA0E-D898FB05DC69}"/>
              </a:ext>
            </a:extLst>
          </p:cNvPr>
          <p:cNvSpPr txBox="1"/>
          <p:nvPr/>
        </p:nvSpPr>
        <p:spPr>
          <a:xfrm>
            <a:off x="6116377" y="1608946"/>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Explain what you did and what you learned. Talk about why you were (un)successful. Were you able to apply your learnings to other projects?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8"/>
          <p:cNvSpPr txBox="1">
            <a:spLocks noGrp="1"/>
          </p:cNvSpPr>
          <p:nvPr>
            <p:ph type="body" idx="1"/>
          </p:nvPr>
        </p:nvSpPr>
        <p:spPr>
          <a:xfrm>
            <a:off x="457200" y="1211078"/>
            <a:ext cx="5540375" cy="440133"/>
          </a:xfrm>
          <a:noFill/>
          <a:ln>
            <a:noFill/>
          </a:ln>
        </p:spPr>
        <p:txBody>
          <a:bodyPr spcFirstLastPara="1" wrap="square" lIns="91425" tIns="45700" rIns="91425" bIns="45700" anchor="t" anchorCtr="0">
            <a:normAutofit fontScale="92500" lnSpcReduction="20000"/>
          </a:bodyPr>
          <a:lstStyle/>
          <a:p>
            <a:pPr lvl="0"/>
            <a:r>
              <a:rPr lang="en-US" dirty="0"/>
              <a:t>Problem</a:t>
            </a:r>
          </a:p>
        </p:txBody>
      </p:sp>
      <p:sp>
        <p:nvSpPr>
          <p:cNvPr id="251" name="Google Shape;251;p8"/>
          <p:cNvSpPr txBox="1">
            <a:spLocks noGrp="1"/>
          </p:cNvSpPr>
          <p:nvPr>
            <p:ph type="body" idx="2"/>
          </p:nvPr>
        </p:nvSpPr>
        <p:spPr>
          <a:xfrm>
            <a:off x="457200" y="2406605"/>
            <a:ext cx="5540375" cy="2806373"/>
          </a:xfrm>
          <a:noFill/>
          <a:ln>
            <a:noFill/>
          </a:ln>
        </p:spPr>
        <p:txBody>
          <a:bodyPr spcFirstLastPara="1" wrap="square" lIns="91425" tIns="45700" rIns="91425" bIns="45700" anchor="t" anchorCtr="0">
            <a:normAutofit/>
          </a:bodyPr>
          <a:lstStyle/>
          <a:p>
            <a:pPr lvl="1"/>
            <a:r>
              <a:rPr lang="en-US" dirty="0"/>
              <a:t>Bullet #1 </a:t>
            </a:r>
          </a:p>
          <a:p>
            <a:pPr lvl="1"/>
            <a:r>
              <a:rPr lang="en-US" dirty="0"/>
              <a:t>Bullet #2</a:t>
            </a:r>
          </a:p>
          <a:p>
            <a:pPr lvl="1"/>
            <a:r>
              <a:rPr lang="en-US" dirty="0"/>
              <a:t>Bullet #3</a:t>
            </a:r>
          </a:p>
          <a:p>
            <a:pPr lvl="0"/>
            <a:endParaRPr lang="en-US" dirty="0"/>
          </a:p>
        </p:txBody>
      </p:sp>
      <p:sp>
        <p:nvSpPr>
          <p:cNvPr id="252" name="Google Shape;252;p8"/>
          <p:cNvSpPr txBox="1">
            <a:spLocks noGrp="1"/>
          </p:cNvSpPr>
          <p:nvPr>
            <p:ph type="body" idx="3"/>
          </p:nvPr>
        </p:nvSpPr>
        <p:spPr>
          <a:xfrm>
            <a:off x="6172200" y="1209746"/>
            <a:ext cx="5562600" cy="440133"/>
          </a:xfrm>
          <a:noFill/>
          <a:ln>
            <a:noFill/>
          </a:ln>
        </p:spPr>
        <p:txBody>
          <a:bodyPr spcFirstLastPara="1" wrap="square" lIns="91425" tIns="45700" rIns="91425" bIns="45700" anchor="t" anchorCtr="0">
            <a:normAutofit fontScale="92500" lnSpcReduction="20000"/>
          </a:bodyPr>
          <a:lstStyle/>
          <a:p>
            <a:pPr lvl="0"/>
            <a:r>
              <a:rPr lang="en-US" dirty="0"/>
              <a:t>Results</a:t>
            </a:r>
          </a:p>
          <a:p>
            <a:pPr lvl="0"/>
            <a:endParaRPr lang="en-US" dirty="0"/>
          </a:p>
        </p:txBody>
      </p:sp>
      <p:sp>
        <p:nvSpPr>
          <p:cNvPr id="253" name="Google Shape;253;p8"/>
          <p:cNvSpPr txBox="1">
            <a:spLocks noGrp="1"/>
          </p:cNvSpPr>
          <p:nvPr>
            <p:ph type="body" idx="4"/>
          </p:nvPr>
        </p:nvSpPr>
        <p:spPr>
          <a:xfrm>
            <a:off x="6172200" y="2406605"/>
            <a:ext cx="5562600" cy="2712125"/>
          </a:xfrm>
          <a:noFill/>
          <a:ln>
            <a:noFill/>
          </a:ln>
        </p:spPr>
        <p:txBody>
          <a:bodyPr spcFirstLastPara="1" wrap="square" lIns="91425" tIns="45700" rIns="91425" bIns="45700" anchor="t" anchorCtr="0">
            <a:normAutofit/>
          </a:bodyPr>
          <a:lstStyle/>
          <a:p>
            <a:pPr lvl="1"/>
            <a:r>
              <a:rPr lang="en-US" dirty="0"/>
              <a:t>Bullet #1 </a:t>
            </a:r>
          </a:p>
          <a:p>
            <a:pPr lvl="1"/>
            <a:r>
              <a:rPr lang="en-US" dirty="0"/>
              <a:t>Bullet #2</a:t>
            </a:r>
          </a:p>
          <a:p>
            <a:pPr lvl="1"/>
            <a:r>
              <a:rPr lang="en-US" dirty="0"/>
              <a:t>Bullet #3</a:t>
            </a:r>
          </a:p>
          <a:p>
            <a:pPr lvl="0"/>
            <a:endParaRPr lang="en-US" dirty="0"/>
          </a:p>
        </p:txBody>
      </p:sp>
      <p:sp>
        <p:nvSpPr>
          <p:cNvPr id="254" name="Google Shape;254;p8"/>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55" name="Google Shape;255;p8"/>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5</a:t>
            </a:fld>
            <a:endParaRPr lang="en-US"/>
          </a:p>
        </p:txBody>
      </p:sp>
      <p:sp>
        <p:nvSpPr>
          <p:cNvPr id="256" name="Google Shape;256;p8"/>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Portfolio – [Name of project]</a:t>
            </a:r>
          </a:p>
        </p:txBody>
      </p:sp>
      <p:sp>
        <p:nvSpPr>
          <p:cNvPr id="9" name="Rectangle 8">
            <a:extLst>
              <a:ext uri="{FF2B5EF4-FFF2-40B4-BE49-F238E27FC236}">
                <a16:creationId xmlns:a16="http://schemas.microsoft.com/office/drawing/2014/main" id="{8DC352AB-C1B0-014D-B3F6-8B9712935441}"/>
              </a:ext>
            </a:extLst>
          </p:cNvPr>
          <p:cNvSpPr/>
          <p:nvPr/>
        </p:nvSpPr>
        <p:spPr>
          <a:xfrm>
            <a:off x="575920" y="5306962"/>
            <a:ext cx="10651523" cy="82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 takeaway]</a:t>
            </a:r>
          </a:p>
        </p:txBody>
      </p:sp>
      <p:sp>
        <p:nvSpPr>
          <p:cNvPr id="11" name="TextBox 10">
            <a:extLst>
              <a:ext uri="{FF2B5EF4-FFF2-40B4-BE49-F238E27FC236}">
                <a16:creationId xmlns:a16="http://schemas.microsoft.com/office/drawing/2014/main" id="{062C8DB6-5425-644A-AF2F-7E01F301B9DE}"/>
              </a:ext>
            </a:extLst>
          </p:cNvPr>
          <p:cNvSpPr txBox="1"/>
          <p:nvPr/>
        </p:nvSpPr>
        <p:spPr>
          <a:xfrm>
            <a:off x="457200" y="1514962"/>
            <a:ext cx="5318567"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Describe the problem and explain your thinking. What were the constraints? What did you consider before starting? Who else were you working with?</a:t>
            </a:r>
          </a:p>
        </p:txBody>
      </p:sp>
      <p:sp>
        <p:nvSpPr>
          <p:cNvPr id="13" name="TextBox 12">
            <a:extLst>
              <a:ext uri="{FF2B5EF4-FFF2-40B4-BE49-F238E27FC236}">
                <a16:creationId xmlns:a16="http://schemas.microsoft.com/office/drawing/2014/main" id="{F264484D-3C94-A041-BA0E-D898FB05DC69}"/>
              </a:ext>
            </a:extLst>
          </p:cNvPr>
          <p:cNvSpPr txBox="1"/>
          <p:nvPr/>
        </p:nvSpPr>
        <p:spPr>
          <a:xfrm>
            <a:off x="6116377" y="1608946"/>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Explain what you did and what you learned. Talk about why you were (un)successful. Were you able to apply your learnings to other projects?</a:t>
            </a:r>
          </a:p>
        </p:txBody>
      </p:sp>
    </p:spTree>
    <p:extLst>
      <p:ext uri="{BB962C8B-B14F-4D97-AF65-F5344CB8AC3E}">
        <p14:creationId xmlns:p14="http://schemas.microsoft.com/office/powerpoint/2010/main" val="74156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5"/>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Craft Demo and discussion</a:t>
            </a:r>
          </a:p>
        </p:txBody>
      </p:sp>
      <p:sp>
        <p:nvSpPr>
          <p:cNvPr id="228" name="Google Shape;228;p5"/>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Let’s look at the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a:r>
              <a:rPr lang="en-US" dirty="0"/>
              <a:t>Your text goes here</a:t>
            </a:r>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Your text goes here</a:t>
            </a:r>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7</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Describe your process and blockers</a:t>
            </a:r>
          </a:p>
        </p:txBody>
      </p:sp>
      <p:sp>
        <p:nvSpPr>
          <p:cNvPr id="8" name="TextBox 7">
            <a:extLst>
              <a:ext uri="{FF2B5EF4-FFF2-40B4-BE49-F238E27FC236}">
                <a16:creationId xmlns:a16="http://schemas.microsoft.com/office/drawing/2014/main" id="{8B027B56-7860-294D-8187-4AEBEC92DF90}"/>
              </a:ext>
            </a:extLst>
          </p:cNvPr>
          <p:cNvSpPr txBox="1"/>
          <p:nvPr/>
        </p:nvSpPr>
        <p:spPr>
          <a:xfrm>
            <a:off x="457199" y="916084"/>
            <a:ext cx="10608197" cy="523220"/>
          </a:xfrm>
          <a:prstGeom prst="rect">
            <a:avLst/>
          </a:prstGeom>
          <a:noFill/>
        </p:spPr>
        <p:txBody>
          <a:bodyPr wrap="square">
            <a:spAutoFit/>
          </a:bodyPr>
          <a:lstStyle/>
          <a:p>
            <a:r>
              <a:rPr lang="en-US" dirty="0">
                <a:solidFill>
                  <a:srgbClr val="606060"/>
                </a:solidFill>
                <a:latin typeface="Avenir Next Regular"/>
                <a:cs typeface="Avenir Next Regular"/>
              </a:rPr>
              <a:t>Give us a little insight into how you approached the problem, where you got tripped up or stuck, and how you resolved it. We can switch between this and the actual code as you’d like.</a:t>
            </a:r>
          </a:p>
        </p:txBody>
      </p:sp>
    </p:spTree>
    <p:extLst>
      <p:ext uri="{BB962C8B-B14F-4D97-AF65-F5344CB8AC3E}">
        <p14:creationId xmlns:p14="http://schemas.microsoft.com/office/powerpoint/2010/main" val="343345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Thank you!</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[Anything you want to add]</a:t>
            </a:r>
          </a:p>
        </p:txBody>
      </p:sp>
    </p:spTree>
    <p:extLst>
      <p:ext uri="{BB962C8B-B14F-4D97-AF65-F5344CB8AC3E}">
        <p14:creationId xmlns:p14="http://schemas.microsoft.com/office/powerpoint/2010/main" val="210021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body" idx="1"/>
          </p:nvPr>
        </p:nvSpPr>
        <p:spPr>
          <a:xfrm>
            <a:off x="461963" y="5421664"/>
            <a:ext cx="11268075" cy="469339"/>
          </a:xfrm>
          <a:noFill/>
          <a:ln>
            <a:noFill/>
          </a:ln>
        </p:spPr>
        <p:txBody>
          <a:bodyPr spcFirstLastPara="1" wrap="square" lIns="91425" tIns="45700" rIns="91425" bIns="45700" anchor="t" anchorCtr="0">
            <a:noAutofit/>
          </a:bodyPr>
          <a:lstStyle/>
          <a:p>
            <a:r>
              <a:rPr lang="en-US" dirty="0"/>
              <a:t>290 Congress Street, 4th Floor</a:t>
            </a:r>
            <a:br>
              <a:rPr lang="en-US" dirty="0"/>
            </a:br>
            <a:r>
              <a:rPr lang="en-US" dirty="0"/>
              <a:t>Boston, MA 02210</a:t>
            </a:r>
          </a:p>
        </p:txBody>
      </p:sp>
      <p:sp>
        <p:nvSpPr>
          <p:cNvPr id="386" name="Google Shape;386;p15"/>
          <p:cNvSpPr txBox="1">
            <a:spLocks noGrp="1"/>
          </p:cNvSpPr>
          <p:nvPr>
            <p:ph type="body" idx="2"/>
          </p:nvPr>
        </p:nvSpPr>
        <p:spPr>
          <a:xfrm>
            <a:off x="461963" y="5915278"/>
            <a:ext cx="11268075" cy="396510"/>
          </a:xfrm>
          <a:noFill/>
          <a:ln>
            <a:noFill/>
          </a:ln>
        </p:spPr>
        <p:txBody>
          <a:bodyPr spcFirstLastPara="1" wrap="square" lIns="91425" tIns="45700" rIns="91425" bIns="45700" anchor="t" anchorCtr="0">
            <a:normAutofit/>
          </a:bodyPr>
          <a:lstStyle/>
          <a:p>
            <a:pPr lvl="0"/>
            <a:r>
              <a:rPr lang="en-US"/>
              <a:t>Quickbase.com</a:t>
            </a:r>
          </a:p>
        </p:txBody>
      </p:sp>
    </p:spTree>
  </p:cSld>
  <p:clrMapOvr>
    <a:masterClrMapping/>
  </p:clrMapOvr>
</p:sld>
</file>

<file path=ppt/theme/theme1.xml><?xml version="1.0" encoding="utf-8"?>
<a:theme xmlns:a="http://schemas.openxmlformats.org/drawingml/2006/main"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Quickbase_PPT_Template_Feb172021" id="{B8479B77-E975-8840-B30C-DCC577E05EC4}" vid="{25278BB0-5B12-0641-8615-07F380001A2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Quickbase Template-Jan 2021</Template>
  <TotalTime>1409</TotalTime>
  <Words>521</Words>
  <Application>Microsoft Macintosh PowerPoint</Application>
  <PresentationFormat>Widescreen</PresentationFormat>
  <Paragraphs>78</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Next Italic</vt:lpstr>
      <vt:lpstr>Avenir Next Regular</vt:lpstr>
      <vt:lpstr>Calibri</vt:lpstr>
      <vt:lpstr>Georgia</vt:lpstr>
      <vt:lpstr>Noto Sans Symbols</vt:lpstr>
      <vt:lpstr>Wingdings</vt:lpstr>
      <vt:lpstr>Quickbase Template-Jan 2021</vt:lpstr>
      <vt:lpstr>Quickbase  Candidate Exercise</vt:lpstr>
      <vt:lpstr>Agenda</vt:lpstr>
      <vt:lpstr>Hello!</vt:lpstr>
      <vt:lpstr>Portfolio – [Name of project]</vt:lpstr>
      <vt:lpstr>Portfolio – [Name of project]</vt:lpstr>
      <vt:lpstr>Craft Demo and discussion</vt:lpstr>
      <vt:lpstr>Describe your process and blockers</vt:lpstr>
      <vt:lpstr>Thank you!</vt:lpstr>
      <vt:lpstr>PowerPoint Presentation</vt:lpstr>
      <vt:lpstr>Other Slide Templates</vt:lpstr>
      <vt:lpstr>Slide Title Goes Here</vt:lpstr>
      <vt:lpstr>PowerPoint Presentation</vt:lpstr>
      <vt:lpstr>Slide Title Goes Here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Wood, Brian</dc:creator>
  <cp:lastModifiedBy>Bowne, Greg</cp:lastModifiedBy>
  <cp:revision>5</cp:revision>
  <dcterms:created xsi:type="dcterms:W3CDTF">2021-02-17T15:04:45Z</dcterms:created>
  <dcterms:modified xsi:type="dcterms:W3CDTF">2022-01-21T14:25:49Z</dcterms:modified>
</cp:coreProperties>
</file>